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20"/>
  </p:notesMasterIdLst>
  <p:sldIdLst>
    <p:sldId id="345" r:id="rId2"/>
    <p:sldId id="343" r:id="rId3"/>
    <p:sldId id="260" r:id="rId4"/>
    <p:sldId id="329" r:id="rId5"/>
    <p:sldId id="258" r:id="rId6"/>
    <p:sldId id="332" r:id="rId7"/>
    <p:sldId id="333" r:id="rId8"/>
    <p:sldId id="344" r:id="rId9"/>
    <p:sldId id="328" r:id="rId10"/>
    <p:sldId id="347" r:id="rId11"/>
    <p:sldId id="334" r:id="rId12"/>
    <p:sldId id="335" r:id="rId13"/>
    <p:sldId id="337" r:id="rId14"/>
    <p:sldId id="336" r:id="rId15"/>
    <p:sldId id="340" r:id="rId16"/>
    <p:sldId id="341" r:id="rId17"/>
    <p:sldId id="348" r:id="rId18"/>
    <p:sldId id="342" r:id="rId19"/>
  </p:sldIdLst>
  <p:sldSz cx="12192000" cy="6858000"/>
  <p:notesSz cx="6858000" cy="9144000"/>
  <p:embeddedFontLst>
    <p:embeddedFont>
      <p:font typeface="Arial-Rounded" panose="020B0500000000000000" charset="0"/>
      <p:regular r:id="rId21"/>
    </p:embeddedFont>
    <p:embeddedFont>
      <p:font typeface="Calibri" panose="020F0502020204030204" pitchFamily="34" charset="0"/>
      <p:regular r:id="rId22"/>
      <p:bold r:id="rId23"/>
      <p:italic r:id="rId24"/>
      <p:boldItalic r:id="rId25"/>
    </p:embeddedFont>
    <p:embeddedFont>
      <p:font typeface="Nunito black" pitchFamily="2" charset="0"/>
      <p:bold r:id="rId26"/>
      <p:boldItalic r:id="rId27"/>
    </p:embeddedFont>
    <p:embeddedFont>
      <p:font typeface="SVN-Sign Painter House Script" panose="02000006070000020004" charset="0"/>
      <p:regular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1037"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576419-AA6D-4997-96D0-5FFFD728DF9A}" type="datetimeFigureOut">
              <a:rPr lang="en-US" smtClean="0"/>
              <a:t>9/20/2023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7FEC27-B267-4407-9A90-71EF4F859C8C}" type="slidenum">
              <a:rPr lang="en-US" smtClean="0"/>
              <a:t>‹#›</a:t>
            </a:fld>
            <a:endParaRPr lang="en-US"/>
          </a:p>
        </p:txBody>
      </p:sp>
    </p:spTree>
    <p:extLst>
      <p:ext uri="{BB962C8B-B14F-4D97-AF65-F5344CB8AC3E}">
        <p14:creationId xmlns:p14="http://schemas.microsoft.com/office/powerpoint/2010/main" val="41920733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22316472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9395448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4209154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2023/9/20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01441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2023/9/20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636766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2023/9/20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047184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4" name="矩形 3"/>
          <p:cNvSpPr/>
          <p:nvPr userDrawn="1"/>
        </p:nvSpPr>
        <p:spPr>
          <a:xfrm>
            <a:off x="0" y="6121400"/>
            <a:ext cx="12192000" cy="749300"/>
          </a:xfrm>
          <a:prstGeom prst="rect">
            <a:avLst/>
          </a:prstGeom>
          <a:solidFill>
            <a:srgbClr val="836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2"/>
          <p:cNvSpPr/>
          <p:nvPr userDrawn="1"/>
        </p:nvSpPr>
        <p:spPr>
          <a:xfrm>
            <a:off x="895350" y="489218"/>
            <a:ext cx="10172700" cy="5384800"/>
          </a:xfrm>
          <a:prstGeom prst="roundRect">
            <a:avLst>
              <a:gd name="adj" fmla="val 6347"/>
            </a:avLst>
          </a:prstGeom>
          <a:solidFill>
            <a:srgbClr val="156C80"/>
          </a:solidFill>
          <a:ln w="152400">
            <a:solidFill>
              <a:srgbClr val="D49955"/>
            </a:solidFill>
          </a:ln>
          <a:effectLst>
            <a:outerShdw blurRad="50800" dist="1397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l="14350" t="34783" r="63486" b="31300"/>
          <a:stretch>
            <a:fillRect/>
          </a:stretch>
        </p:blipFill>
        <p:spPr>
          <a:xfrm>
            <a:off x="0" y="0"/>
            <a:ext cx="1574351" cy="3429000"/>
          </a:xfrm>
          <a:prstGeom prst="rect">
            <a:avLst/>
          </a:prstGeom>
        </p:spPr>
      </p:pic>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54363" t="25371" r="7374" b="38201"/>
          <a:stretch>
            <a:fillRect/>
          </a:stretch>
        </p:blipFill>
        <p:spPr>
          <a:xfrm>
            <a:off x="8221366" y="-1565460"/>
            <a:ext cx="4975819" cy="710655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4164" t="78330" r="74723" b="6671"/>
          <a:stretch>
            <a:fillRect/>
          </a:stretch>
        </p:blipFill>
        <p:spPr>
          <a:xfrm>
            <a:off x="10378114" y="5292724"/>
            <a:ext cx="1243859" cy="1325692"/>
          </a:xfrm>
          <a:prstGeom prst="rect">
            <a:avLst/>
          </a:prstGeom>
        </p:spPr>
      </p:pic>
      <p:pic>
        <p:nvPicPr>
          <p:cNvPr id="8" name="图片 7"/>
          <p:cNvPicPr>
            <a:picLocks noChangeAspect="1"/>
          </p:cNvPicPr>
          <p:nvPr userDrawn="1"/>
        </p:nvPicPr>
        <p:blipFill rotWithShape="1">
          <a:blip r:embed="rId4" cstate="print">
            <a:extLst>
              <a:ext uri="{28A0092B-C50C-407E-A947-70E740481C1C}">
                <a14:useLocalDpi xmlns:a14="http://schemas.microsoft.com/office/drawing/2010/main" val="0"/>
              </a:ext>
            </a:extLst>
          </a:blip>
          <a:srcRect l="9441" t="93144" r="57777" b="1486"/>
          <a:stretch>
            <a:fillRect/>
          </a:stretch>
        </p:blipFill>
        <p:spPr>
          <a:xfrm>
            <a:off x="10378114" y="6489700"/>
            <a:ext cx="1498600" cy="368300"/>
          </a:xfrm>
          <a:prstGeom prst="rect">
            <a:avLst/>
          </a:prstGeom>
        </p:spPr>
      </p:pic>
    </p:spTree>
    <p:extLst>
      <p:ext uri="{BB962C8B-B14F-4D97-AF65-F5344CB8AC3E}">
        <p14:creationId xmlns:p14="http://schemas.microsoft.com/office/powerpoint/2010/main" val="24409639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2023/9/20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22314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2023/9/20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249263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2023/9/20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024566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2023/9/20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551262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2023/9/20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421278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2023/9/20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666277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2023/9/20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323289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2023/9/20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429519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2023/9/20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8" name="Picture 7" descr="Shape&#10;&#10;Description automatically generated with medium confidence">
            <a:extLst>
              <a:ext uri="{FF2B5EF4-FFF2-40B4-BE49-F238E27FC236}">
                <a16:creationId xmlns:a16="http://schemas.microsoft.com/office/drawing/2014/main" id="{D2829409-03B2-4B0C-B4AB-E133B4B450D1}"/>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933575" y="365125"/>
            <a:ext cx="1428452" cy="1428452"/>
          </a:xfrm>
          <a:prstGeom prst="rect">
            <a:avLst/>
          </a:prstGeom>
        </p:spPr>
      </p:pic>
    </p:spTree>
    <p:extLst>
      <p:ext uri="{BB962C8B-B14F-4D97-AF65-F5344CB8AC3E}">
        <p14:creationId xmlns:p14="http://schemas.microsoft.com/office/powerpoint/2010/main" val="12967507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gif"/><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7" Type="http://schemas.microsoft.com/office/2007/relationships/hdphoto" Target="../media/hdphoto6.wdp"/><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gif"/><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31.gif"/><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5.jpeg"/><Relationship Id="rId7" Type="http://schemas.openxmlformats.org/officeDocument/2006/relationships/image" Target="../media/image21.png"/><Relationship Id="rId12"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0.gif"/><Relationship Id="rId11" Type="http://schemas.openxmlformats.org/officeDocument/2006/relationships/image" Target="../media/image31.gif"/><Relationship Id="rId5" Type="http://schemas.openxmlformats.org/officeDocument/2006/relationships/image" Target="../media/image10.gif"/><Relationship Id="rId10" Type="http://schemas.openxmlformats.org/officeDocument/2006/relationships/image" Target="../media/image23.png"/><Relationship Id="rId4" Type="http://schemas.openxmlformats.org/officeDocument/2006/relationships/image" Target="../media/image12.png"/><Relationship Id="rId9" Type="http://schemas.openxmlformats.org/officeDocument/2006/relationships/image" Target="../media/image22.gif"/></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5.jpeg"/></Relationships>
</file>

<file path=ppt/slides/_rels/slide14.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25.png"/><Relationship Id="rId3" Type="http://schemas.openxmlformats.org/officeDocument/2006/relationships/image" Target="../media/image5.jpeg"/><Relationship Id="rId7" Type="http://schemas.openxmlformats.org/officeDocument/2006/relationships/image" Target="../media/image19.png"/><Relationship Id="rId12" Type="http://schemas.openxmlformats.org/officeDocument/2006/relationships/image" Target="../media/image23.png"/><Relationship Id="rId2" Type="http://schemas.openxmlformats.org/officeDocument/2006/relationships/audio" Target="../media/audio1.wav"/><Relationship Id="rId1" Type="http://schemas.openxmlformats.org/officeDocument/2006/relationships/slideLayout" Target="../slideLayouts/slideLayout7.xml"/><Relationship Id="rId6" Type="http://schemas.microsoft.com/office/2007/relationships/hdphoto" Target="../media/hdphoto3.wdp"/><Relationship Id="rId11" Type="http://schemas.microsoft.com/office/2007/relationships/hdphoto" Target="../media/hdphoto5.wdp"/><Relationship Id="rId5" Type="http://schemas.openxmlformats.org/officeDocument/2006/relationships/image" Target="../media/image18.png"/><Relationship Id="rId15" Type="http://schemas.openxmlformats.org/officeDocument/2006/relationships/audio" Target="../media/audio1.wav"/><Relationship Id="rId10" Type="http://schemas.openxmlformats.org/officeDocument/2006/relationships/image" Target="../media/image21.png"/><Relationship Id="rId4" Type="http://schemas.openxmlformats.org/officeDocument/2006/relationships/image" Target="../media/image12.png"/><Relationship Id="rId9" Type="http://schemas.openxmlformats.org/officeDocument/2006/relationships/image" Target="../media/image20.gif"/><Relationship Id="rId14" Type="http://schemas.openxmlformats.org/officeDocument/2006/relationships/image" Target="../media/image26.png"/></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audio" Target="../media/audio1.wav"/><Relationship Id="rId7" Type="http://schemas.openxmlformats.org/officeDocument/2006/relationships/image" Target="../media/image34.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audio" Target="../media/audio1.wav"/><Relationship Id="rId5" Type="http://schemas.openxmlformats.org/officeDocument/2006/relationships/image" Target="../media/image12.png"/><Relationship Id="rId10" Type="http://schemas.openxmlformats.org/officeDocument/2006/relationships/audio" Target="../media/audio3.wav"/><Relationship Id="rId4" Type="http://schemas.openxmlformats.org/officeDocument/2006/relationships/image" Target="../media/image5.jpeg"/><Relationship Id="rId9" Type="http://schemas.openxmlformats.org/officeDocument/2006/relationships/image" Target="../media/image36.gif"/></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audio" Target="../media/audio3.wav"/><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16.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5.jpeg"/><Relationship Id="rId7"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audio" Target="../media/audio1.wav"/><Relationship Id="rId5" Type="http://schemas.openxmlformats.org/officeDocument/2006/relationships/image" Target="../media/image13.png"/><Relationship Id="rId10" Type="http://schemas.openxmlformats.org/officeDocument/2006/relationships/image" Target="../media/image38.png"/><Relationship Id="rId4" Type="http://schemas.openxmlformats.org/officeDocument/2006/relationships/image" Target="../media/image12.png"/><Relationship Id="rId9" Type="http://schemas.openxmlformats.org/officeDocument/2006/relationships/image" Target="../media/image15.png"/></Relationships>
</file>

<file path=ppt/slides/_rels/slide18.xml.rels><?xml version="1.0" encoding="UTF-8" standalone="yes"?>
<Relationships xmlns="http://schemas.openxmlformats.org/package/2006/relationships"><Relationship Id="rId8" Type="http://schemas.openxmlformats.org/officeDocument/2006/relationships/image" Target="../media/image10.gif"/><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openxmlformats.org/officeDocument/2006/relationships/image" Target="../media/image10.gif"/><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5.jpeg"/><Relationship Id="rId7"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3.png"/><Relationship Id="rId10" Type="http://schemas.openxmlformats.org/officeDocument/2006/relationships/audio" Target="../media/audio1.wav"/><Relationship Id="rId4" Type="http://schemas.openxmlformats.org/officeDocument/2006/relationships/image" Target="../media/image12.png"/><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22.gif"/><Relationship Id="rId3" Type="http://schemas.openxmlformats.org/officeDocument/2006/relationships/image" Target="../media/image5.jpeg"/><Relationship Id="rId7" Type="http://schemas.openxmlformats.org/officeDocument/2006/relationships/image" Target="../media/image19.png"/><Relationship Id="rId12" Type="http://schemas.microsoft.com/office/2007/relationships/hdphoto" Target="../media/hdphoto5.wdp"/><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7.xml"/><Relationship Id="rId6" Type="http://schemas.microsoft.com/office/2007/relationships/hdphoto" Target="../media/hdphoto3.wdp"/><Relationship Id="rId11" Type="http://schemas.openxmlformats.org/officeDocument/2006/relationships/image" Target="../media/image21.png"/><Relationship Id="rId5" Type="http://schemas.openxmlformats.org/officeDocument/2006/relationships/image" Target="../media/image18.png"/><Relationship Id="rId15" Type="http://schemas.openxmlformats.org/officeDocument/2006/relationships/image" Target="../media/image24.png"/><Relationship Id="rId10" Type="http://schemas.openxmlformats.org/officeDocument/2006/relationships/image" Target="../media/image20.gif"/><Relationship Id="rId4" Type="http://schemas.openxmlformats.org/officeDocument/2006/relationships/image" Target="../media/image12.png"/><Relationship Id="rId9" Type="http://schemas.openxmlformats.org/officeDocument/2006/relationships/image" Target="../media/image10.gif"/><Relationship Id="rId14"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25.png"/><Relationship Id="rId3" Type="http://schemas.openxmlformats.org/officeDocument/2006/relationships/image" Target="../media/image5.jpeg"/><Relationship Id="rId7" Type="http://schemas.openxmlformats.org/officeDocument/2006/relationships/image" Target="../media/image19.png"/><Relationship Id="rId12" Type="http://schemas.openxmlformats.org/officeDocument/2006/relationships/image" Target="../media/image23.png"/><Relationship Id="rId2" Type="http://schemas.openxmlformats.org/officeDocument/2006/relationships/audio" Target="../media/audio1.wav"/><Relationship Id="rId1" Type="http://schemas.openxmlformats.org/officeDocument/2006/relationships/slideLayout" Target="../slideLayouts/slideLayout7.xml"/><Relationship Id="rId6" Type="http://schemas.microsoft.com/office/2007/relationships/hdphoto" Target="../media/hdphoto3.wdp"/><Relationship Id="rId11" Type="http://schemas.microsoft.com/office/2007/relationships/hdphoto" Target="../media/hdphoto5.wdp"/><Relationship Id="rId5" Type="http://schemas.openxmlformats.org/officeDocument/2006/relationships/image" Target="../media/image18.png"/><Relationship Id="rId15" Type="http://schemas.openxmlformats.org/officeDocument/2006/relationships/audio" Target="../media/audio1.wav"/><Relationship Id="rId10" Type="http://schemas.openxmlformats.org/officeDocument/2006/relationships/image" Target="../media/image21.png"/><Relationship Id="rId4" Type="http://schemas.openxmlformats.org/officeDocument/2006/relationships/image" Target="../media/image12.png"/><Relationship Id="rId9" Type="http://schemas.openxmlformats.org/officeDocument/2006/relationships/image" Target="../media/image20.gif"/><Relationship Id="rId1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5.jpeg"/><Relationship Id="rId7"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3.png"/><Relationship Id="rId10" Type="http://schemas.openxmlformats.org/officeDocument/2006/relationships/audio" Target="../media/audio1.wav"/><Relationship Id="rId4" Type="http://schemas.openxmlformats.org/officeDocument/2006/relationships/image" Target="../media/image12.png"/><Relationship Id="rId9"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610654865b9c2"/>
          <p:cNvPicPr>
            <a:picLocks noChangeAspect="1"/>
          </p:cNvPicPr>
          <p:nvPr/>
        </p:nvPicPr>
        <p:blipFill>
          <a:blip r:embed="rId3"/>
          <a:stretch>
            <a:fillRect/>
          </a:stretch>
        </p:blipFill>
        <p:spPr>
          <a:xfrm>
            <a:off x="182" y="0"/>
            <a:ext cx="12192635" cy="6858000"/>
          </a:xfrm>
          <a:prstGeom prst="rect">
            <a:avLst/>
          </a:prstGeom>
        </p:spPr>
      </p:pic>
      <p:grpSp>
        <p:nvGrpSpPr>
          <p:cNvPr id="32" name="组合 31"/>
          <p:cNvGrpSpPr/>
          <p:nvPr/>
        </p:nvGrpSpPr>
        <p:grpSpPr>
          <a:xfrm>
            <a:off x="2166991" y="431820"/>
            <a:ext cx="7938098" cy="4862829"/>
            <a:chOff x="1227083" y="675833"/>
            <a:chExt cx="10162697" cy="5898322"/>
          </a:xfrm>
          <a:effectLst>
            <a:outerShdw blurRad="50800" dist="38100" dir="16200000" rotWithShape="0">
              <a:prstClr val="black">
                <a:alpha val="40000"/>
              </a:prstClr>
            </a:outerShdw>
          </a:effectLst>
        </p:grpSpPr>
        <p:sp>
          <p:nvSpPr>
            <p:cNvPr id="34" name="矩形 33"/>
            <p:cNvSpPr/>
            <p:nvPr/>
          </p:nvSpPr>
          <p:spPr>
            <a:xfrm rot="344791">
              <a:off x="1331381" y="828233"/>
              <a:ext cx="10058399"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31" name="矩形 30"/>
            <p:cNvSpPr/>
            <p:nvPr/>
          </p:nvSpPr>
          <p:spPr>
            <a:xfrm>
              <a:off x="1227083" y="675833"/>
              <a:ext cx="10058399"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6" name="图片 5" descr="610654865b9c2"/>
          <p:cNvPicPr>
            <a:picLocks noChangeAspect="1"/>
          </p:cNvPicPr>
          <p:nvPr/>
        </p:nvPicPr>
        <p:blipFill>
          <a:blip r:embed="rId4"/>
          <a:stretch>
            <a:fillRect/>
          </a:stretch>
        </p:blipFill>
        <p:spPr>
          <a:xfrm>
            <a:off x="-817" y="2362106"/>
            <a:ext cx="12192635" cy="4502150"/>
          </a:xfrm>
          <a:prstGeom prst="rect">
            <a:avLst/>
          </a:prstGeom>
          <a:effectLst>
            <a:outerShdw blurRad="63500" sx="102000" sy="102000" algn="ctr" rotWithShape="0">
              <a:prstClr val="black">
                <a:alpha val="40000"/>
              </a:prstClr>
            </a:outerShdw>
          </a:effectLst>
        </p:spPr>
      </p:pic>
      <p:pic>
        <p:nvPicPr>
          <p:cNvPr id="7" name="图片 6" descr="54ref"/>
          <p:cNvPicPr>
            <a:picLocks noChangeAspect="1"/>
          </p:cNvPicPr>
          <p:nvPr/>
        </p:nvPicPr>
        <p:blipFill>
          <a:blip r:embed="rId5"/>
          <a:stretch>
            <a:fillRect/>
          </a:stretch>
        </p:blipFill>
        <p:spPr>
          <a:xfrm>
            <a:off x="9425123" y="4132560"/>
            <a:ext cx="2766695" cy="2074545"/>
          </a:xfrm>
          <a:prstGeom prst="rect">
            <a:avLst/>
          </a:prstGeom>
          <a:effectLst>
            <a:outerShdw blurRad="63500" sx="102000" sy="102000" algn="ctr" rotWithShape="0">
              <a:prstClr val="black">
                <a:alpha val="40000"/>
              </a:prstClr>
            </a:outerShdw>
          </a:effectLst>
        </p:spPr>
      </p:pic>
      <p:pic>
        <p:nvPicPr>
          <p:cNvPr id="16" name="图片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03900" y="0"/>
            <a:ext cx="1588100" cy="1710690"/>
          </a:xfrm>
          <a:prstGeom prst="rect">
            <a:avLst/>
          </a:prstGeom>
          <a:effectLst>
            <a:outerShdw blurRad="63500" sx="102000" sy="102000" algn="ctr" rotWithShape="0">
              <a:prstClr val="black">
                <a:alpha val="40000"/>
              </a:prstClr>
            </a:outerShdw>
          </a:effectLst>
        </p:spPr>
      </p:pic>
      <p:pic>
        <p:nvPicPr>
          <p:cNvPr id="24" name="图片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86033" y="644639"/>
            <a:ext cx="1727420" cy="1097672"/>
          </a:xfrm>
          <a:prstGeom prst="rect">
            <a:avLst/>
          </a:prstGeom>
          <a:effectLst>
            <a:outerShdw blurRad="63500" sx="102000" sy="102000" algn="ctr" rotWithShape="0">
              <a:prstClr val="black">
                <a:alpha val="40000"/>
              </a:prstClr>
            </a:outerShdw>
          </a:effectLst>
        </p:spPr>
      </p:pic>
      <p:sp>
        <p:nvSpPr>
          <p:cNvPr id="29" name="TextBox 28">
            <a:extLst>
              <a:ext uri="{FF2B5EF4-FFF2-40B4-BE49-F238E27FC236}">
                <a16:creationId xmlns:a16="http://schemas.microsoft.com/office/drawing/2014/main" id="{626C9D12-9981-4602-9C4C-2A6DDEF69639}"/>
              </a:ext>
            </a:extLst>
          </p:cNvPr>
          <p:cNvSpPr txBox="1"/>
          <p:nvPr/>
        </p:nvSpPr>
        <p:spPr>
          <a:xfrm>
            <a:off x="2943225" y="2254695"/>
            <a:ext cx="6639092"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15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Khởi</a:t>
            </a:r>
            <a:r>
              <a:rPr kumimoji="0" lang="en-US" sz="9600" b="1" i="0" u="none" strike="noStrike" kern="1200" cap="none" spc="-150" normalizeH="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9600" b="1" i="0" u="none" strike="noStrike" kern="1200" cap="none" spc="-150" normalizeH="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động</a:t>
            </a:r>
            <a:endParaRPr kumimoji="0" lang="vi-VN" sz="9600" b="1" i="0" u="none" strike="noStrike" kern="1200" cap="none" spc="-15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4" descr="Rainbow Sticker for iOS &amp;amp; Android | GIPHY">
            <a:extLst>
              <a:ext uri="{FF2B5EF4-FFF2-40B4-BE49-F238E27FC236}">
                <a16:creationId xmlns:a16="http://schemas.microsoft.com/office/drawing/2014/main" id="{7FF5C157-04CB-482C-93D9-DE1A27EF043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32" y="-685110"/>
            <a:ext cx="3657600" cy="365760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90471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2"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right)">
                                      <p:cBhvr>
                                        <p:cTn id="10" dur="500"/>
                                        <p:tgtEl>
                                          <p:spTgt spid="16"/>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par>
                                <p:cTn id="17" presetID="53" presetClass="entr" presetSubtype="16"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Effect transition="in" filter="fade">
                                      <p:cBhvr>
                                        <p:cTn id="21" dur="500"/>
                                        <p:tgtEl>
                                          <p:spTgt spid="32"/>
                                        </p:tgtEl>
                                      </p:cBhvr>
                                    </p:animEffect>
                                  </p:childTnLst>
                                </p:cTn>
                              </p:par>
                            </p:childTnLst>
                          </p:cTn>
                        </p:par>
                        <p:par>
                          <p:cTn id="22" fill="hold">
                            <p:stCondLst>
                              <p:cond delay="1000"/>
                            </p:stCondLst>
                            <p:childTnLst>
                              <p:par>
                                <p:cTn id="23" presetID="22" presetClass="entr" presetSubtype="1" fill="hold"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up)">
                                      <p:cBhvr>
                                        <p:cTn id="25" dur="500"/>
                                        <p:tgtEl>
                                          <p:spTgt spid="24"/>
                                        </p:tgtEl>
                                      </p:cBhvr>
                                    </p:animEffect>
                                  </p:childTnLst>
                                </p:cTn>
                              </p:par>
                            </p:childTnLst>
                          </p:cTn>
                        </p:par>
                        <p:par>
                          <p:cTn id="26" fill="hold">
                            <p:stCondLst>
                              <p:cond delay="1500"/>
                            </p:stCondLst>
                            <p:childTnLst>
                              <p:par>
                                <p:cTn id="27" presetID="9" presetClass="entr" presetSubtype="0" fill="hold" grpId="0" nodeType="afterEffect">
                                  <p:stCondLst>
                                    <p:cond delay="0"/>
                                  </p:stCondLst>
                                  <p:iterate type="wd">
                                    <p:tmPct val="10000"/>
                                  </p:iterate>
                                  <p:childTnLst>
                                    <p:set>
                                      <p:cBhvr>
                                        <p:cTn id="28" dur="1" fill="hold">
                                          <p:stCondLst>
                                            <p:cond delay="0"/>
                                          </p:stCondLst>
                                        </p:cTn>
                                        <p:tgtEl>
                                          <p:spTgt spid="29"/>
                                        </p:tgtEl>
                                        <p:attrNameLst>
                                          <p:attrName>style.visibility</p:attrName>
                                        </p:attrNameLst>
                                      </p:cBhvr>
                                      <p:to>
                                        <p:strVal val="visible"/>
                                      </p:to>
                                    </p:set>
                                    <p:animEffect transition="in" filter="dissolve">
                                      <p:cBhvr>
                                        <p:cTn id="29" dur="500"/>
                                        <p:tgtEl>
                                          <p:spTgt spid="29"/>
                                        </p:tgtEl>
                                      </p:cBhvr>
                                    </p:animEffect>
                                  </p:childTnLst>
                                </p:cTn>
                              </p:par>
                            </p:childTnLst>
                          </p:cTn>
                        </p:par>
                        <p:par>
                          <p:cTn id="30" fill="hold">
                            <p:stCondLst>
                              <p:cond delay="2050"/>
                            </p:stCondLst>
                            <p:childTnLst>
                              <p:par>
                                <p:cTn id="31" presetID="22" presetClass="entr" presetSubtype="8" fill="hold"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left)">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665011" y="342900"/>
            <a:ext cx="10860708" cy="6383639"/>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sp>
        <p:nvSpPr>
          <p:cNvPr id="29" name="TextBox 28">
            <a:extLst>
              <a:ext uri="{FF2B5EF4-FFF2-40B4-BE49-F238E27FC236}">
                <a16:creationId xmlns:a16="http://schemas.microsoft.com/office/drawing/2014/main" id="{2C91287F-6FD2-412A-95A7-21632CCE99C7}"/>
              </a:ext>
            </a:extLst>
          </p:cNvPr>
          <p:cNvSpPr txBox="1"/>
          <p:nvPr/>
        </p:nvSpPr>
        <p:spPr>
          <a:xfrm>
            <a:off x="1454239" y="336350"/>
            <a:ext cx="9099762"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2543"/>
                </a:solidFill>
                <a:effectLst/>
                <a:uLnTx/>
                <a:uFillTx/>
                <a:latin typeface="Calibri"/>
                <a:ea typeface="+mn-ea"/>
                <a:cs typeface="+mn-cs"/>
              </a:rPr>
              <a:t>5. </a:t>
            </a:r>
            <a:r>
              <a:rPr kumimoji="0" lang="en-US" sz="3200" b="1" i="0" u="none" strike="noStrike" kern="1200" cap="none" spc="0" normalizeH="0" baseline="0" noProof="0" dirty="0" err="1">
                <a:ln>
                  <a:noFill/>
                </a:ln>
                <a:solidFill>
                  <a:srgbClr val="FF2543"/>
                </a:solidFill>
                <a:effectLst/>
                <a:uLnTx/>
                <a:uFillTx/>
                <a:latin typeface="Calibri"/>
                <a:ea typeface="+mn-ea"/>
                <a:cs typeface="+mn-cs"/>
              </a:rPr>
              <a:t>Kể</a:t>
            </a:r>
            <a:r>
              <a:rPr kumimoji="0" lang="en-US" sz="3200" b="1" i="0" u="none" strike="noStrike" kern="1200" cap="none" spc="0" normalizeH="0" baseline="0" noProof="0" dirty="0">
                <a:ln>
                  <a:noFill/>
                </a:ln>
                <a:solidFill>
                  <a:srgbClr val="FF2543"/>
                </a:solidFill>
                <a:effectLst/>
                <a:uLnTx/>
                <a:uFillTx/>
                <a:latin typeface="Calibri"/>
                <a:ea typeface="+mn-ea"/>
                <a:cs typeface="+mn-cs"/>
              </a:rPr>
              <a:t> </a:t>
            </a:r>
            <a:r>
              <a:rPr kumimoji="0" lang="en-US" sz="3200" b="1" i="0" u="none" strike="noStrike" kern="1200" cap="none" spc="0" normalizeH="0" baseline="0" noProof="0" dirty="0" err="1">
                <a:ln>
                  <a:noFill/>
                </a:ln>
                <a:solidFill>
                  <a:srgbClr val="FF2543"/>
                </a:solidFill>
                <a:effectLst/>
                <a:uLnTx/>
                <a:uFillTx/>
                <a:latin typeface="Calibri"/>
                <a:ea typeface="+mn-ea"/>
                <a:cs typeface="+mn-cs"/>
              </a:rPr>
              <a:t>lại</a:t>
            </a:r>
            <a:r>
              <a:rPr kumimoji="0" lang="en-US" sz="3200" b="1" i="0" u="none" strike="noStrike" kern="1200" cap="none" spc="0" normalizeH="0" baseline="0" noProof="0" dirty="0">
                <a:ln>
                  <a:noFill/>
                </a:ln>
                <a:solidFill>
                  <a:srgbClr val="FF2543"/>
                </a:solidFill>
                <a:effectLst/>
                <a:uLnTx/>
                <a:uFillTx/>
                <a:latin typeface="Calibri"/>
                <a:ea typeface="+mn-ea"/>
                <a:cs typeface="+mn-cs"/>
              </a:rPr>
              <a:t> </a:t>
            </a:r>
            <a:r>
              <a:rPr kumimoji="0" lang="en-US" sz="3200" b="1" i="0" u="none" strike="noStrike" kern="1200" cap="none" spc="0" normalizeH="0" baseline="0" noProof="0" dirty="0" err="1">
                <a:ln>
                  <a:noFill/>
                </a:ln>
                <a:solidFill>
                  <a:srgbClr val="FF2543"/>
                </a:solidFill>
                <a:effectLst/>
                <a:uLnTx/>
                <a:uFillTx/>
                <a:latin typeface="Calibri"/>
                <a:ea typeface="+mn-ea"/>
                <a:cs typeface="+mn-cs"/>
              </a:rPr>
              <a:t>một</a:t>
            </a:r>
            <a:r>
              <a:rPr kumimoji="0" lang="en-US" sz="3200" b="1" i="0" u="none" strike="noStrike" kern="1200" cap="none" spc="0" normalizeH="0" baseline="0" noProof="0" dirty="0">
                <a:ln>
                  <a:noFill/>
                </a:ln>
                <a:solidFill>
                  <a:srgbClr val="FF2543"/>
                </a:solidFill>
                <a:effectLst/>
                <a:uLnTx/>
                <a:uFillTx/>
                <a:latin typeface="Calibri"/>
                <a:ea typeface="+mn-ea"/>
                <a:cs typeface="+mn-cs"/>
              </a:rPr>
              <a:t> </a:t>
            </a:r>
            <a:r>
              <a:rPr kumimoji="0" lang="en-US" sz="3200" b="1" i="0" u="none" strike="noStrike" kern="1200" cap="none" spc="0" normalizeH="0" baseline="0" noProof="0" dirty="0" err="1">
                <a:ln>
                  <a:noFill/>
                </a:ln>
                <a:solidFill>
                  <a:srgbClr val="FF2543"/>
                </a:solidFill>
                <a:effectLst/>
                <a:uLnTx/>
                <a:uFillTx/>
                <a:latin typeface="Calibri"/>
                <a:ea typeface="+mn-ea"/>
                <a:cs typeface="+mn-cs"/>
              </a:rPr>
              <a:t>hoạt</a:t>
            </a:r>
            <a:r>
              <a:rPr kumimoji="0" lang="en-US" sz="3200" b="1" i="0" u="none" strike="noStrike" kern="1200" cap="none" spc="0" normalizeH="0" baseline="0" noProof="0" dirty="0">
                <a:ln>
                  <a:noFill/>
                </a:ln>
                <a:solidFill>
                  <a:srgbClr val="FF2543"/>
                </a:solidFill>
                <a:effectLst/>
                <a:uLnTx/>
                <a:uFillTx/>
                <a:latin typeface="Calibri"/>
                <a:ea typeface="+mn-ea"/>
                <a:cs typeface="+mn-cs"/>
              </a:rPr>
              <a:t> </a:t>
            </a:r>
            <a:r>
              <a:rPr kumimoji="0" lang="en-US" sz="3200" b="1" i="0" u="none" strike="noStrike" kern="1200" cap="none" spc="0" normalizeH="0" baseline="0" noProof="0" dirty="0" err="1">
                <a:ln>
                  <a:noFill/>
                </a:ln>
                <a:solidFill>
                  <a:srgbClr val="FF2543"/>
                </a:solidFill>
                <a:effectLst/>
                <a:uLnTx/>
                <a:uFillTx/>
                <a:latin typeface="Calibri"/>
                <a:ea typeface="+mn-ea"/>
                <a:cs typeface="+mn-cs"/>
              </a:rPr>
              <a:t>động</a:t>
            </a:r>
            <a:r>
              <a:rPr kumimoji="0" lang="en-US" sz="3200" b="1" i="0" u="none" strike="noStrike" kern="1200" cap="none" spc="0" normalizeH="0" baseline="0" noProof="0" dirty="0">
                <a:ln>
                  <a:noFill/>
                </a:ln>
                <a:solidFill>
                  <a:srgbClr val="FF2543"/>
                </a:solidFill>
                <a:effectLst/>
                <a:uLnTx/>
                <a:uFillTx/>
                <a:latin typeface="Calibri"/>
                <a:ea typeface="+mn-ea"/>
                <a:cs typeface="+mn-cs"/>
              </a:rPr>
              <a:t> </a:t>
            </a:r>
            <a:r>
              <a:rPr kumimoji="0" lang="en-US" sz="3200" b="1" i="0" u="none" strike="noStrike" kern="1200" cap="none" spc="0" normalizeH="0" baseline="0" noProof="0" dirty="0" err="1">
                <a:ln>
                  <a:noFill/>
                </a:ln>
                <a:solidFill>
                  <a:srgbClr val="FF2543"/>
                </a:solidFill>
                <a:effectLst/>
                <a:uLnTx/>
                <a:uFillTx/>
                <a:latin typeface="Calibri"/>
                <a:ea typeface="+mn-ea"/>
                <a:cs typeface="+mn-cs"/>
              </a:rPr>
              <a:t>chung</a:t>
            </a:r>
            <a:r>
              <a:rPr kumimoji="0" lang="en-US" sz="3200" b="1" i="0" u="none" strike="noStrike" kern="1200" cap="none" spc="0" normalizeH="0" baseline="0" noProof="0" dirty="0">
                <a:ln>
                  <a:noFill/>
                </a:ln>
                <a:solidFill>
                  <a:srgbClr val="FF2543"/>
                </a:solidFill>
                <a:effectLst/>
                <a:uLnTx/>
                <a:uFillTx/>
                <a:latin typeface="Calibri"/>
                <a:ea typeface="+mn-ea"/>
                <a:cs typeface="+mn-cs"/>
              </a:rPr>
              <a:t> </a:t>
            </a:r>
            <a:r>
              <a:rPr kumimoji="0" lang="en-US" sz="3200" b="1" i="0" u="none" strike="noStrike" kern="1200" cap="none" spc="0" normalizeH="0" baseline="0" noProof="0" dirty="0" err="1">
                <a:ln>
                  <a:noFill/>
                </a:ln>
                <a:solidFill>
                  <a:srgbClr val="FF2543"/>
                </a:solidFill>
                <a:effectLst/>
                <a:uLnTx/>
                <a:uFillTx/>
                <a:latin typeface="Calibri"/>
                <a:ea typeface="+mn-ea"/>
                <a:cs typeface="+mn-cs"/>
              </a:rPr>
              <a:t>của</a:t>
            </a:r>
            <a:r>
              <a:rPr kumimoji="0" lang="en-US" sz="3200" b="1" i="0" u="none" strike="noStrike" kern="1200" cap="none" spc="0" normalizeH="0" baseline="0" noProof="0" dirty="0">
                <a:ln>
                  <a:noFill/>
                </a:ln>
                <a:solidFill>
                  <a:srgbClr val="FF2543"/>
                </a:solidFill>
                <a:effectLst/>
                <a:uLnTx/>
                <a:uFillTx/>
                <a:latin typeface="Calibri"/>
                <a:ea typeface="+mn-ea"/>
                <a:cs typeface="+mn-cs"/>
              </a:rPr>
              <a:t> </a:t>
            </a:r>
            <a:r>
              <a:rPr kumimoji="0" lang="en-US" sz="3200" b="1" i="0" u="none" strike="noStrike" kern="1200" cap="none" spc="0" normalizeH="0" baseline="0" noProof="0" dirty="0" err="1">
                <a:ln>
                  <a:noFill/>
                </a:ln>
                <a:solidFill>
                  <a:srgbClr val="FF2543"/>
                </a:solidFill>
                <a:effectLst/>
                <a:uLnTx/>
                <a:uFillTx/>
                <a:latin typeface="Calibri"/>
                <a:ea typeface="+mn-ea"/>
                <a:cs typeface="+mn-cs"/>
              </a:rPr>
              <a:t>gia</a:t>
            </a:r>
            <a:r>
              <a:rPr kumimoji="0" lang="en-US" sz="3200" b="1" i="0" u="none" strike="noStrike" kern="1200" cap="none" spc="0" normalizeH="0" baseline="0" noProof="0" dirty="0">
                <a:ln>
                  <a:noFill/>
                </a:ln>
                <a:solidFill>
                  <a:srgbClr val="FF2543"/>
                </a:solidFill>
                <a:effectLst/>
                <a:uLnTx/>
                <a:uFillTx/>
                <a:latin typeface="Calibri"/>
                <a:ea typeface="+mn-ea"/>
                <a:cs typeface="+mn-cs"/>
              </a:rPr>
              <a:t> </a:t>
            </a:r>
            <a:r>
              <a:rPr kumimoji="0" lang="en-US" sz="3200" b="1" i="0" u="none" strike="noStrike" kern="1200" cap="none" spc="0" normalizeH="0" baseline="0" noProof="0" dirty="0" err="1">
                <a:ln>
                  <a:noFill/>
                </a:ln>
                <a:solidFill>
                  <a:srgbClr val="FF2543"/>
                </a:solidFill>
                <a:effectLst/>
                <a:uLnTx/>
                <a:uFillTx/>
                <a:latin typeface="Calibri"/>
                <a:ea typeface="+mn-ea"/>
                <a:cs typeface="+mn-cs"/>
              </a:rPr>
              <a:t>đình</a:t>
            </a:r>
            <a:r>
              <a:rPr kumimoji="0" lang="en-US" sz="3200" b="1" i="0" u="none" strike="noStrike" kern="1200" cap="none" spc="0" normalizeH="0" baseline="0" noProof="0" dirty="0">
                <a:ln>
                  <a:noFill/>
                </a:ln>
                <a:solidFill>
                  <a:srgbClr val="FF2543"/>
                </a:solidFill>
                <a:effectLst/>
                <a:uLnTx/>
                <a:uFillTx/>
                <a:latin typeface="Calibri"/>
                <a:ea typeface="+mn-ea"/>
                <a:cs typeface="+mn-cs"/>
              </a:rPr>
              <a:t> </a:t>
            </a:r>
            <a:r>
              <a:rPr kumimoji="0" lang="en-US" sz="3200" b="1" i="0" u="none" strike="noStrike" kern="1200" cap="none" spc="0" normalizeH="0" baseline="0" noProof="0" dirty="0" err="1">
                <a:ln>
                  <a:noFill/>
                </a:ln>
                <a:solidFill>
                  <a:srgbClr val="FF2543"/>
                </a:solidFill>
                <a:effectLst/>
                <a:uLnTx/>
                <a:uFillTx/>
                <a:latin typeface="Calibri"/>
                <a:ea typeface="+mn-ea"/>
                <a:cs typeface="+mn-cs"/>
              </a:rPr>
              <a:t>em</a:t>
            </a:r>
            <a:endParaRPr kumimoji="0" lang="en-US" sz="3200" b="1" i="0" u="none" strike="noStrike" kern="1200" cap="none" spc="0" normalizeH="0" baseline="0" noProof="0" dirty="0">
              <a:ln>
                <a:noFill/>
              </a:ln>
              <a:solidFill>
                <a:srgbClr val="FF2543"/>
              </a:solidFill>
              <a:effectLst/>
              <a:uLnTx/>
              <a:uFillTx/>
              <a:latin typeface="Calibri"/>
              <a:ea typeface="+mn-ea"/>
              <a:cs typeface="+mn-cs"/>
            </a:endParaRPr>
          </a:p>
        </p:txBody>
      </p:sp>
      <p:pic>
        <p:nvPicPr>
          <p:cNvPr id="25" name="Picture 2" descr="実は自分が苦手な内容の方が教えやすい・・？">
            <a:extLst>
              <a:ext uri="{FF2B5EF4-FFF2-40B4-BE49-F238E27FC236}">
                <a16:creationId xmlns:a16="http://schemas.microsoft.com/office/drawing/2014/main" id="{71F0FB74-EFAC-4553-AF85-6F8DD9E284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64391" y="4003027"/>
            <a:ext cx="2681967" cy="272351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4EEA218-6A2C-46E2-8877-33DD227FA1D6}"/>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Effect>
                      <a14:brightnessContrast bright="20000" contrast="-40000"/>
                    </a14:imgEffect>
                  </a14:imgLayer>
                </a14:imgProps>
              </a:ext>
            </a:extLst>
          </a:blip>
          <a:stretch>
            <a:fillRect/>
          </a:stretch>
        </p:blipFill>
        <p:spPr>
          <a:xfrm>
            <a:off x="2205037" y="1248695"/>
            <a:ext cx="7943720" cy="4466305"/>
          </a:xfrm>
          <a:prstGeom prst="rect">
            <a:avLst/>
          </a:prstGeom>
        </p:spPr>
      </p:pic>
    </p:spTree>
    <p:extLst>
      <p:ext uri="{BB962C8B-B14F-4D97-AF65-F5344CB8AC3E}">
        <p14:creationId xmlns:p14="http://schemas.microsoft.com/office/powerpoint/2010/main" val="14481921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6" presetClass="entr" presetSubtype="0" fill="hold" grpId="0" nodeType="clickEffect">
                                  <p:stCondLst>
                                    <p:cond delay="0"/>
                                  </p:stCondLst>
                                  <p:iterate type="lt">
                                    <p:tmPct val="10000"/>
                                  </p:iterate>
                                  <p:childTnLst>
                                    <p:set>
                                      <p:cBhvr>
                                        <p:cTn id="20" dur="1" fill="hold">
                                          <p:stCondLst>
                                            <p:cond delay="0"/>
                                          </p:stCondLst>
                                        </p:cTn>
                                        <p:tgtEl>
                                          <p:spTgt spid="29"/>
                                        </p:tgtEl>
                                        <p:attrNameLst>
                                          <p:attrName>style.visibility</p:attrName>
                                        </p:attrNameLst>
                                      </p:cBhvr>
                                      <p:to>
                                        <p:strVal val="visible"/>
                                      </p:to>
                                    </p:set>
                                    <p:anim by="(-#ppt_w*2)" calcmode="lin" valueType="num">
                                      <p:cBhvr rctx="PPT">
                                        <p:cTn id="21" dur="250" autoRev="1" fill="hold">
                                          <p:stCondLst>
                                            <p:cond delay="0"/>
                                          </p:stCondLst>
                                        </p:cTn>
                                        <p:tgtEl>
                                          <p:spTgt spid="29"/>
                                        </p:tgtEl>
                                        <p:attrNameLst>
                                          <p:attrName>ppt_w</p:attrName>
                                        </p:attrNameLst>
                                      </p:cBhvr>
                                    </p:anim>
                                    <p:anim by="(#ppt_w*0.50)" calcmode="lin" valueType="num">
                                      <p:cBhvr>
                                        <p:cTn id="22" dur="250" decel="50000" autoRev="1" fill="hold">
                                          <p:stCondLst>
                                            <p:cond delay="0"/>
                                          </p:stCondLst>
                                        </p:cTn>
                                        <p:tgtEl>
                                          <p:spTgt spid="29"/>
                                        </p:tgtEl>
                                        <p:attrNameLst>
                                          <p:attrName>ppt_x</p:attrName>
                                        </p:attrNameLst>
                                      </p:cBhvr>
                                    </p:anim>
                                    <p:anim from="(-#ppt_h/2)" to="(#ppt_y)" calcmode="lin" valueType="num">
                                      <p:cBhvr>
                                        <p:cTn id="23" dur="500" fill="hold">
                                          <p:stCondLst>
                                            <p:cond delay="0"/>
                                          </p:stCondLst>
                                        </p:cTn>
                                        <p:tgtEl>
                                          <p:spTgt spid="29"/>
                                        </p:tgtEl>
                                        <p:attrNameLst>
                                          <p:attrName>ppt_y</p:attrName>
                                        </p:attrNameLst>
                                      </p:cBhvr>
                                    </p:anim>
                                    <p:animRot by="21600000">
                                      <p:cBhvr>
                                        <p:cTn id="24" dur="500" fill="hold">
                                          <p:stCondLst>
                                            <p:cond delay="0"/>
                                          </p:stCondLst>
                                        </p:cTn>
                                        <p:tgtEl>
                                          <p:spTgt spid="29"/>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665011" y="342900"/>
            <a:ext cx="10860708" cy="6383639"/>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sp>
        <p:nvSpPr>
          <p:cNvPr id="29" name="TextBox 28">
            <a:extLst>
              <a:ext uri="{FF2B5EF4-FFF2-40B4-BE49-F238E27FC236}">
                <a16:creationId xmlns:a16="http://schemas.microsoft.com/office/drawing/2014/main" id="{2C91287F-6FD2-412A-95A7-21632CCE99C7}"/>
              </a:ext>
            </a:extLst>
          </p:cNvPr>
          <p:cNvSpPr txBox="1"/>
          <p:nvPr/>
        </p:nvSpPr>
        <p:spPr>
          <a:xfrm>
            <a:off x="1454239" y="336350"/>
            <a:ext cx="9099762" cy="584775"/>
          </a:xfrm>
          <a:prstGeom prst="rect">
            <a:avLst/>
          </a:prstGeom>
          <a:noFill/>
        </p:spPr>
        <p:txBody>
          <a:bodyPr wrap="square">
            <a:spAutoFit/>
          </a:bodyPr>
          <a:lstStyle/>
          <a:p>
            <a:pPr lvl="0" algn="ctr">
              <a:defRPr/>
            </a:pPr>
            <a:r>
              <a:rPr lang="en-US" sz="3200" b="1" dirty="0">
                <a:solidFill>
                  <a:srgbClr val="FF2543"/>
                </a:solidFill>
              </a:rPr>
              <a:t>5. </a:t>
            </a:r>
            <a:r>
              <a:rPr lang="en-US" sz="3200" b="1" dirty="0" err="1">
                <a:solidFill>
                  <a:srgbClr val="FF2543"/>
                </a:solidFill>
              </a:rPr>
              <a:t>Kể</a:t>
            </a:r>
            <a:r>
              <a:rPr lang="en-US" sz="3200" b="1" dirty="0">
                <a:solidFill>
                  <a:srgbClr val="FF2543"/>
                </a:solidFill>
              </a:rPr>
              <a:t> </a:t>
            </a:r>
            <a:r>
              <a:rPr lang="en-US" sz="3200" b="1" dirty="0" err="1">
                <a:solidFill>
                  <a:srgbClr val="FF2543"/>
                </a:solidFill>
              </a:rPr>
              <a:t>lại</a:t>
            </a:r>
            <a:r>
              <a:rPr lang="en-US" sz="3200" b="1" dirty="0">
                <a:solidFill>
                  <a:srgbClr val="FF2543"/>
                </a:solidFill>
              </a:rPr>
              <a:t> </a:t>
            </a:r>
            <a:r>
              <a:rPr lang="en-US" sz="3200" b="1" dirty="0" err="1">
                <a:solidFill>
                  <a:srgbClr val="FF2543"/>
                </a:solidFill>
              </a:rPr>
              <a:t>một</a:t>
            </a:r>
            <a:r>
              <a:rPr lang="en-US" sz="3200" b="1" dirty="0">
                <a:solidFill>
                  <a:srgbClr val="FF2543"/>
                </a:solidFill>
              </a:rPr>
              <a:t> </a:t>
            </a:r>
            <a:r>
              <a:rPr lang="en-US" sz="3200" b="1" dirty="0" err="1">
                <a:solidFill>
                  <a:srgbClr val="FF2543"/>
                </a:solidFill>
              </a:rPr>
              <a:t>hoạt</a:t>
            </a:r>
            <a:r>
              <a:rPr lang="en-US" sz="3200" b="1" dirty="0">
                <a:solidFill>
                  <a:srgbClr val="FF2543"/>
                </a:solidFill>
              </a:rPr>
              <a:t> </a:t>
            </a:r>
            <a:r>
              <a:rPr lang="en-US" sz="3200" b="1" dirty="0" err="1">
                <a:solidFill>
                  <a:srgbClr val="FF2543"/>
                </a:solidFill>
              </a:rPr>
              <a:t>động</a:t>
            </a:r>
            <a:r>
              <a:rPr lang="en-US" sz="3200" b="1" dirty="0">
                <a:solidFill>
                  <a:srgbClr val="FF2543"/>
                </a:solidFill>
              </a:rPr>
              <a:t> </a:t>
            </a:r>
            <a:r>
              <a:rPr lang="en-US" sz="3200" b="1" dirty="0" err="1">
                <a:solidFill>
                  <a:srgbClr val="FF2543"/>
                </a:solidFill>
              </a:rPr>
              <a:t>chung</a:t>
            </a:r>
            <a:r>
              <a:rPr lang="en-US" sz="3200" b="1" dirty="0">
                <a:solidFill>
                  <a:srgbClr val="FF2543"/>
                </a:solidFill>
              </a:rPr>
              <a:t> </a:t>
            </a:r>
            <a:r>
              <a:rPr lang="en-US" sz="3200" b="1" dirty="0" err="1">
                <a:solidFill>
                  <a:srgbClr val="FF2543"/>
                </a:solidFill>
              </a:rPr>
              <a:t>của</a:t>
            </a:r>
            <a:r>
              <a:rPr lang="en-US" sz="3200" b="1" dirty="0">
                <a:solidFill>
                  <a:srgbClr val="FF2543"/>
                </a:solidFill>
              </a:rPr>
              <a:t> </a:t>
            </a:r>
            <a:r>
              <a:rPr lang="en-US" sz="3200" b="1" dirty="0" err="1">
                <a:solidFill>
                  <a:srgbClr val="FF2543"/>
                </a:solidFill>
              </a:rPr>
              <a:t>gia</a:t>
            </a:r>
            <a:r>
              <a:rPr lang="en-US" sz="3200" b="1" dirty="0">
                <a:solidFill>
                  <a:srgbClr val="FF2543"/>
                </a:solidFill>
              </a:rPr>
              <a:t> </a:t>
            </a:r>
            <a:r>
              <a:rPr lang="en-US" sz="3200" b="1" dirty="0" err="1">
                <a:solidFill>
                  <a:srgbClr val="FF2543"/>
                </a:solidFill>
              </a:rPr>
              <a:t>đình</a:t>
            </a:r>
            <a:r>
              <a:rPr lang="en-US" sz="3200" b="1" dirty="0">
                <a:solidFill>
                  <a:srgbClr val="FF2543"/>
                </a:solidFill>
              </a:rPr>
              <a:t> </a:t>
            </a:r>
            <a:r>
              <a:rPr lang="en-US" sz="3200" b="1" dirty="0" err="1">
                <a:solidFill>
                  <a:srgbClr val="FF2543"/>
                </a:solidFill>
              </a:rPr>
              <a:t>em</a:t>
            </a:r>
            <a:endParaRPr lang="en-US" sz="3200" b="1" dirty="0">
              <a:solidFill>
                <a:srgbClr val="FF2543"/>
              </a:solidFill>
            </a:endParaRPr>
          </a:p>
        </p:txBody>
      </p:sp>
      <p:grpSp>
        <p:nvGrpSpPr>
          <p:cNvPr id="7" name="Group 6">
            <a:extLst>
              <a:ext uri="{FF2B5EF4-FFF2-40B4-BE49-F238E27FC236}">
                <a16:creationId xmlns:a16="http://schemas.microsoft.com/office/drawing/2014/main" id="{632170C6-DE4F-46CC-A4B8-65FE392F2C15}"/>
              </a:ext>
            </a:extLst>
          </p:cNvPr>
          <p:cNvGrpSpPr/>
          <p:nvPr/>
        </p:nvGrpSpPr>
        <p:grpSpPr>
          <a:xfrm>
            <a:off x="1858909" y="975198"/>
            <a:ext cx="7543800" cy="2033783"/>
            <a:chOff x="1695450" y="1615374"/>
            <a:chExt cx="7543800" cy="2033783"/>
          </a:xfrm>
        </p:grpSpPr>
        <p:sp>
          <p:nvSpPr>
            <p:cNvPr id="3" name="Rectangle: Rounded Corners 2">
              <a:extLst>
                <a:ext uri="{FF2B5EF4-FFF2-40B4-BE49-F238E27FC236}">
                  <a16:creationId xmlns:a16="http://schemas.microsoft.com/office/drawing/2014/main" id="{5A36A36F-8CE5-488D-B60F-E7B8634DA6C0}"/>
                </a:ext>
              </a:extLst>
            </p:cNvPr>
            <p:cNvSpPr/>
            <p:nvPr/>
          </p:nvSpPr>
          <p:spPr>
            <a:xfrm>
              <a:off x="1695450" y="1615374"/>
              <a:ext cx="7543800" cy="2033783"/>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26B5E810-0FB1-4120-8DAC-54622F3F31D6}"/>
                </a:ext>
              </a:extLst>
            </p:cNvPr>
            <p:cNvSpPr txBox="1"/>
            <p:nvPr/>
          </p:nvSpPr>
          <p:spPr>
            <a:xfrm>
              <a:off x="1873132" y="1615374"/>
              <a:ext cx="7096125" cy="1815882"/>
            </a:xfrm>
            <a:prstGeom prst="rect">
              <a:avLst/>
            </a:prstGeom>
            <a:noFill/>
          </p:spPr>
          <p:txBody>
            <a:bodyPr wrap="square" rtlCol="0">
              <a:spAutoFit/>
            </a:bodyPr>
            <a:lstStyle/>
            <a:p>
              <a:pPr marL="342900" indent="-342900">
                <a:buAutoNum type="arabicParenBoth"/>
              </a:pPr>
              <a:r>
                <a:rPr lang="en-US" sz="2800" dirty="0" err="1">
                  <a:latin typeface="Arial-Rounded" panose="020B0500000000000000" pitchFamily="34" charset="0"/>
                  <a:ea typeface="Arial-Rounded" panose="020B0500000000000000" pitchFamily="34" charset="0"/>
                  <a:cs typeface="Arial-Rounded" panose="020B0500000000000000" pitchFamily="34" charset="0"/>
                </a:rPr>
                <a:t>Giới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thiệu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hoạt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động</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a:p>
              <a:pPr marL="285750" indent="-285750">
                <a:buFontTx/>
                <a:buChar char="-"/>
              </a:pPr>
              <a:r>
                <a:rPr lang="en-US" sz="2800" dirty="0" err="1">
                  <a:latin typeface="Arial-Rounded" panose="020B0500000000000000" pitchFamily="34" charset="0"/>
                  <a:ea typeface="Arial-Rounded" panose="020B0500000000000000" pitchFamily="34" charset="0"/>
                  <a:cs typeface="Arial-Rounded" panose="020B0500000000000000" pitchFamily="34" charset="0"/>
                </a:rPr>
                <a:t>Hoạt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động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đó</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là</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hoạt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động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gì</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a:p>
              <a:pPr marL="285750" indent="-285750">
                <a:buFontTx/>
                <a:buChar char="-"/>
              </a:pPr>
              <a:r>
                <a:rPr lang="en-US" sz="2800" dirty="0" err="1">
                  <a:latin typeface="Arial-Rounded" panose="020B0500000000000000" pitchFamily="34" charset="0"/>
                  <a:ea typeface="Arial-Rounded" panose="020B0500000000000000" pitchFamily="34" charset="0"/>
                  <a:cs typeface="Arial-Rounded" panose="020B0500000000000000" pitchFamily="34" charset="0"/>
                </a:rPr>
                <a:t>Hoạt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động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đó</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diễn</a:t>
              </a:r>
              <a:r>
                <a:rPr lang="en-US" sz="2800" dirty="0">
                  <a:latin typeface="Arial-Rounded" panose="020B0500000000000000" pitchFamily="34" charset="0"/>
                  <a:ea typeface="Arial-Rounded" panose="020B0500000000000000" pitchFamily="34" charset="0"/>
                  <a:cs typeface="Arial-Rounded" panose="020B0500000000000000" pitchFamily="34" charset="0"/>
                </a:rPr>
                <a:t> ra ở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đâu</a:t>
              </a:r>
              <a:r>
                <a:rPr lang="en-US" sz="2800" dirty="0">
                  <a:latin typeface="Arial-Rounded" panose="020B0500000000000000" pitchFamily="34" charset="0"/>
                  <a:ea typeface="Arial-Rounded" panose="020B0500000000000000" pitchFamily="34" charset="0"/>
                  <a:cs typeface="Arial-Rounded" panose="020B0500000000000000" pitchFamily="34" charset="0"/>
                </a:rPr>
                <a:t>? Khi </a:t>
              </a:r>
              <a:r>
                <a:rPr lang="en-US" sz="2800" dirty="0" err="1">
                  <a:latin typeface="Arial-Rounded" panose="020B0500000000000000" pitchFamily="34" charset="0"/>
                  <a:ea typeface="Arial-Rounded" panose="020B0500000000000000" pitchFamily="34" charset="0"/>
                  <a:cs typeface="Arial-Rounded" panose="020B0500000000000000" pitchFamily="34" charset="0"/>
                </a:rPr>
                <a:t>nào</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a:p>
              <a:pPr marL="285750" indent="-285750">
                <a:buFontTx/>
                <a:buChar char="-"/>
              </a:pPr>
              <a:r>
                <a:rPr lang="en-US" sz="2800" dirty="0" err="1">
                  <a:latin typeface="Arial-Rounded" panose="020B0500000000000000" pitchFamily="34" charset="0"/>
                  <a:ea typeface="Arial-Rounded" panose="020B0500000000000000" pitchFamily="34" charset="0"/>
                  <a:cs typeface="Arial-Rounded" panose="020B0500000000000000" pitchFamily="34" charset="0"/>
                </a:rPr>
                <a:t>Hoạt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động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đó</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có</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800" dirty="0">
                  <a:latin typeface="Arial-Rounded" panose="020B0500000000000000" pitchFamily="34" charset="0"/>
                  <a:ea typeface="Arial-Rounded" panose="020B0500000000000000" pitchFamily="34" charset="0"/>
                  <a:cs typeface="Arial-Rounded" panose="020B0500000000000000" pitchFamily="34" charset="0"/>
                </a:rPr>
                <a:t> ai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tham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gia</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p:txBody>
        </p:sp>
      </p:grpSp>
      <p:grpSp>
        <p:nvGrpSpPr>
          <p:cNvPr id="20" name="Group 19">
            <a:extLst>
              <a:ext uri="{FF2B5EF4-FFF2-40B4-BE49-F238E27FC236}">
                <a16:creationId xmlns:a16="http://schemas.microsoft.com/office/drawing/2014/main" id="{5A81C193-1D1A-425B-A444-43D470C2230E}"/>
              </a:ext>
            </a:extLst>
          </p:cNvPr>
          <p:cNvGrpSpPr/>
          <p:nvPr/>
        </p:nvGrpSpPr>
        <p:grpSpPr>
          <a:xfrm>
            <a:off x="1935109" y="3206591"/>
            <a:ext cx="7543800" cy="2243512"/>
            <a:chOff x="1695450" y="1615374"/>
            <a:chExt cx="7543800" cy="2033783"/>
          </a:xfrm>
        </p:grpSpPr>
        <p:sp>
          <p:nvSpPr>
            <p:cNvPr id="22" name="Rectangle: Rounded Corners 21">
              <a:extLst>
                <a:ext uri="{FF2B5EF4-FFF2-40B4-BE49-F238E27FC236}">
                  <a16:creationId xmlns:a16="http://schemas.microsoft.com/office/drawing/2014/main" id="{C11A437E-B1BF-465E-8DAC-8B6FF2833DA5}"/>
                </a:ext>
              </a:extLst>
            </p:cNvPr>
            <p:cNvSpPr/>
            <p:nvPr/>
          </p:nvSpPr>
          <p:spPr>
            <a:xfrm>
              <a:off x="1695450" y="1615374"/>
              <a:ext cx="7543800" cy="2033783"/>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0670F3D0-0D1F-4C72-BA93-427834851CEF}"/>
                </a:ext>
              </a:extLst>
            </p:cNvPr>
            <p:cNvSpPr txBox="1"/>
            <p:nvPr/>
          </p:nvSpPr>
          <p:spPr>
            <a:xfrm>
              <a:off x="1962829" y="1662769"/>
              <a:ext cx="7096125" cy="1757730"/>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(2)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Nêu</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diễn</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biến</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của</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hoạt</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động</a:t>
              </a:r>
              <a:endPar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a:p>
              <a:pPr marL="285750" indent="-285750">
                <a:buFontTx/>
                <a:buChar char="-"/>
              </a:pP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Việc</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gì</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diễn</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ra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đầu</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tiên</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a:p>
              <a:pPr marL="285750" indent="-285750">
                <a:buFontTx/>
                <a:buChar char="-"/>
              </a:pP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Việc</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gì</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diễn</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ra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tiếp</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theo</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a:p>
              <a:pPr marL="285750" indent="-285750">
                <a:buFontTx/>
                <a:buChar char="-"/>
              </a:pP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Việc</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gì</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diễn</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ra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cuối</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cùng</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a:p>
              <a:pPr marL="285750" indent="-285750">
                <a:buFontTx/>
                <a:buChar char="-"/>
              </a:pP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Em</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ấn</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tượng</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với</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việc</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nào</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nhất</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grpSp>
      <p:pic>
        <p:nvPicPr>
          <p:cNvPr id="25" name="Picture 2" descr="実は自分が苦手な内容の方が教えやすい・・？">
            <a:extLst>
              <a:ext uri="{FF2B5EF4-FFF2-40B4-BE49-F238E27FC236}">
                <a16:creationId xmlns:a16="http://schemas.microsoft.com/office/drawing/2014/main" id="{71F0FB74-EFAC-4553-AF85-6F8DD9E284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64391" y="4003027"/>
            <a:ext cx="2681967" cy="2723512"/>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a:extLst>
              <a:ext uri="{FF2B5EF4-FFF2-40B4-BE49-F238E27FC236}">
                <a16:creationId xmlns:a16="http://schemas.microsoft.com/office/drawing/2014/main" id="{8E211E54-A0D7-4DB2-BFCC-75EF7CD98E11}"/>
              </a:ext>
            </a:extLst>
          </p:cNvPr>
          <p:cNvGrpSpPr/>
          <p:nvPr/>
        </p:nvGrpSpPr>
        <p:grpSpPr>
          <a:xfrm>
            <a:off x="1946168" y="5629432"/>
            <a:ext cx="7543800" cy="865148"/>
            <a:chOff x="1695450" y="1615374"/>
            <a:chExt cx="7543800" cy="2033783"/>
          </a:xfrm>
        </p:grpSpPr>
        <p:sp>
          <p:nvSpPr>
            <p:cNvPr id="27" name="Rectangle: Rounded Corners 26">
              <a:extLst>
                <a:ext uri="{FF2B5EF4-FFF2-40B4-BE49-F238E27FC236}">
                  <a16:creationId xmlns:a16="http://schemas.microsoft.com/office/drawing/2014/main" id="{26550863-A262-46AE-8FEB-CE124906A740}"/>
                </a:ext>
              </a:extLst>
            </p:cNvPr>
            <p:cNvSpPr/>
            <p:nvPr/>
          </p:nvSpPr>
          <p:spPr>
            <a:xfrm>
              <a:off x="1695450" y="1615374"/>
              <a:ext cx="7543800" cy="2033783"/>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8" name="TextBox 27">
              <a:extLst>
                <a:ext uri="{FF2B5EF4-FFF2-40B4-BE49-F238E27FC236}">
                  <a16:creationId xmlns:a16="http://schemas.microsoft.com/office/drawing/2014/main" id="{D791112A-6245-49D1-9938-562423A1051E}"/>
                </a:ext>
              </a:extLst>
            </p:cNvPr>
            <p:cNvSpPr txBox="1"/>
            <p:nvPr/>
          </p:nvSpPr>
          <p:spPr>
            <a:xfrm>
              <a:off x="1962830" y="1662768"/>
              <a:ext cx="7085066" cy="1953501"/>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(3)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Em</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học</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điều</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gì</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có</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cảm</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xúc</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gì</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sau</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hoạt</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động</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đó</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grpSp>
    </p:spTree>
    <p:extLst>
      <p:ext uri="{BB962C8B-B14F-4D97-AF65-F5344CB8AC3E}">
        <p14:creationId xmlns:p14="http://schemas.microsoft.com/office/powerpoint/2010/main" val="35841850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6" presetClass="entr" presetSubtype="0" fill="hold" grpId="0" nodeType="clickEffect">
                                  <p:stCondLst>
                                    <p:cond delay="0"/>
                                  </p:stCondLst>
                                  <p:iterate type="lt">
                                    <p:tmPct val="10000"/>
                                  </p:iterate>
                                  <p:childTnLst>
                                    <p:set>
                                      <p:cBhvr>
                                        <p:cTn id="20" dur="1" fill="hold">
                                          <p:stCondLst>
                                            <p:cond delay="0"/>
                                          </p:stCondLst>
                                        </p:cTn>
                                        <p:tgtEl>
                                          <p:spTgt spid="29"/>
                                        </p:tgtEl>
                                        <p:attrNameLst>
                                          <p:attrName>style.visibility</p:attrName>
                                        </p:attrNameLst>
                                      </p:cBhvr>
                                      <p:to>
                                        <p:strVal val="visible"/>
                                      </p:to>
                                    </p:set>
                                    <p:anim by="(-#ppt_w*2)" calcmode="lin" valueType="num">
                                      <p:cBhvr rctx="PPT">
                                        <p:cTn id="21" dur="250" autoRev="1" fill="hold">
                                          <p:stCondLst>
                                            <p:cond delay="0"/>
                                          </p:stCondLst>
                                        </p:cTn>
                                        <p:tgtEl>
                                          <p:spTgt spid="29"/>
                                        </p:tgtEl>
                                        <p:attrNameLst>
                                          <p:attrName>ppt_w</p:attrName>
                                        </p:attrNameLst>
                                      </p:cBhvr>
                                    </p:anim>
                                    <p:anim by="(#ppt_w*0.50)" calcmode="lin" valueType="num">
                                      <p:cBhvr>
                                        <p:cTn id="22" dur="250" decel="50000" autoRev="1" fill="hold">
                                          <p:stCondLst>
                                            <p:cond delay="0"/>
                                          </p:stCondLst>
                                        </p:cTn>
                                        <p:tgtEl>
                                          <p:spTgt spid="29"/>
                                        </p:tgtEl>
                                        <p:attrNameLst>
                                          <p:attrName>ppt_x</p:attrName>
                                        </p:attrNameLst>
                                      </p:cBhvr>
                                    </p:anim>
                                    <p:anim from="(-#ppt_h/2)" to="(#ppt_y)" calcmode="lin" valueType="num">
                                      <p:cBhvr>
                                        <p:cTn id="23" dur="500" fill="hold">
                                          <p:stCondLst>
                                            <p:cond delay="0"/>
                                          </p:stCondLst>
                                        </p:cTn>
                                        <p:tgtEl>
                                          <p:spTgt spid="29"/>
                                        </p:tgtEl>
                                        <p:attrNameLst>
                                          <p:attrName>ppt_y</p:attrName>
                                        </p:attrNameLst>
                                      </p:cBhvr>
                                    </p:anim>
                                    <p:animRot by="21600000">
                                      <p:cBhvr>
                                        <p:cTn id="24" dur="500" fill="hold">
                                          <p:stCondLst>
                                            <p:cond delay="0"/>
                                          </p:stCondLst>
                                        </p:cTn>
                                        <p:tgtEl>
                                          <p:spTgt spid="29"/>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1000"/>
                                        <p:tgtEl>
                                          <p:spTgt spid="20"/>
                                        </p:tgtEl>
                                      </p:cBhvr>
                                    </p:animEffect>
                                    <p:anim calcmode="lin" valueType="num">
                                      <p:cBhvr>
                                        <p:cTn id="37" dur="1000" fill="hold"/>
                                        <p:tgtEl>
                                          <p:spTgt spid="20"/>
                                        </p:tgtEl>
                                        <p:attrNameLst>
                                          <p:attrName>ppt_x</p:attrName>
                                        </p:attrNameLst>
                                      </p:cBhvr>
                                      <p:tavLst>
                                        <p:tav tm="0">
                                          <p:val>
                                            <p:strVal val="#ppt_x"/>
                                          </p:val>
                                        </p:tav>
                                        <p:tav tm="100000">
                                          <p:val>
                                            <p:strVal val="#ppt_x"/>
                                          </p:val>
                                        </p:tav>
                                      </p:tavLst>
                                    </p:anim>
                                    <p:anim calcmode="lin" valueType="num">
                                      <p:cBhvr>
                                        <p:cTn id="3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1000"/>
                                        <p:tgtEl>
                                          <p:spTgt spid="26"/>
                                        </p:tgtEl>
                                      </p:cBhvr>
                                    </p:animEffect>
                                    <p:anim calcmode="lin" valueType="num">
                                      <p:cBhvr>
                                        <p:cTn id="44" dur="1000" fill="hold"/>
                                        <p:tgtEl>
                                          <p:spTgt spid="26"/>
                                        </p:tgtEl>
                                        <p:attrNameLst>
                                          <p:attrName>ppt_x</p:attrName>
                                        </p:attrNameLst>
                                      </p:cBhvr>
                                      <p:tavLst>
                                        <p:tav tm="0">
                                          <p:val>
                                            <p:strVal val="#ppt_x"/>
                                          </p:val>
                                        </p:tav>
                                        <p:tav tm="100000">
                                          <p:val>
                                            <p:strVal val="#ppt_x"/>
                                          </p:val>
                                        </p:tav>
                                      </p:tavLst>
                                    </p:anim>
                                    <p:anim calcmode="lin" valueType="num">
                                      <p:cBhvr>
                                        <p:cTn id="45"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676032"/>
            <a:ext cx="12192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416794" y="845811"/>
            <a:ext cx="9455449"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36" name="TextBox 35">
            <a:extLst>
              <a:ext uri="{FF2B5EF4-FFF2-40B4-BE49-F238E27FC236}">
                <a16:creationId xmlns:a16="http://schemas.microsoft.com/office/drawing/2014/main" id="{51B21E0C-61B0-44F6-8714-9176069712EC}"/>
              </a:ext>
            </a:extLst>
          </p:cNvPr>
          <p:cNvSpPr txBox="1"/>
          <p:nvPr/>
        </p:nvSpPr>
        <p:spPr>
          <a:xfrm>
            <a:off x="3772166" y="1536658"/>
            <a:ext cx="4647666" cy="76944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66"/>
                </a:solidFill>
                <a:effectLst>
                  <a:glow rad="88900">
                    <a:srgbClr val="FFFF00">
                      <a:alpha val="7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THẢO LUẬN NHÓM BỐN</a:t>
            </a:r>
          </a:p>
        </p:txBody>
      </p:sp>
      <p:pic>
        <p:nvPicPr>
          <p:cNvPr id="3076" name="Picture 4" descr="Rainbow Sticker for iOS &amp;amp; Android | GIPHY">
            <a:extLst>
              <a:ext uri="{FF2B5EF4-FFF2-40B4-BE49-F238E27FC236}">
                <a16:creationId xmlns:a16="http://schemas.microsoft.com/office/drawing/2014/main" id="{D90A90CD-2A66-4F07-9348-E78EE5F099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32" y="-685110"/>
            <a:ext cx="3657600" cy="365760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78" name="Picture 6" descr="Kooky Gook GIFs - Find &amp;amp; Share on GIPHY">
            <a:extLst>
              <a:ext uri="{FF2B5EF4-FFF2-40B4-BE49-F238E27FC236}">
                <a16:creationId xmlns:a16="http://schemas.microsoft.com/office/drawing/2014/main" id="{045E6EFF-1B6B-4FC1-B0BB-1868AF592B7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38986" y="4048326"/>
            <a:ext cx="1292437" cy="1828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5" name="Picture 6" descr="Kooky Gook GIFs - Find &amp;amp; Share on GIPHY">
            <a:extLst>
              <a:ext uri="{FF2B5EF4-FFF2-40B4-BE49-F238E27FC236}">
                <a16:creationId xmlns:a16="http://schemas.microsoft.com/office/drawing/2014/main" id="{BB848E2C-EB57-49F6-BF3B-5E1427B779C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9114026" y="4048326"/>
            <a:ext cx="1292437" cy="1828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图片 10"/>
          <p:cNvPicPr>
            <a:picLocks noChangeAspect="1"/>
          </p:cNvPicPr>
          <p:nvPr/>
        </p:nvPicPr>
        <p:blipFill>
          <a:blip r:embed="rId7">
            <a:extLst>
              <a:ext uri="{BEBA8EAE-BF5A-486C-A8C5-ECC9F3942E4B}">
                <a14:imgProps xmlns:a14="http://schemas.microsoft.com/office/drawing/2010/main">
                  <a14:imgLayer r:embed="rId8">
                    <a14:imgEffect>
                      <a14:saturation sat="300000"/>
                    </a14:imgEffect>
                  </a14:imgLayer>
                </a14:imgProps>
              </a:ext>
              <a:ext uri="{28A0092B-C50C-407E-A947-70E740481C1C}">
                <a14:useLocalDpi xmlns:a14="http://schemas.microsoft.com/office/drawing/2010/main" val="0"/>
              </a:ext>
            </a:extLst>
          </a:blip>
          <a:stretch>
            <a:fillRect/>
          </a:stretch>
        </p:blipFill>
        <p:spPr>
          <a:xfrm>
            <a:off x="8841863" y="4858422"/>
            <a:ext cx="3454400" cy="1999578"/>
          </a:xfrm>
          <a:prstGeom prst="rect">
            <a:avLst/>
          </a:prstGeom>
          <a:effectLst>
            <a:outerShdw blurRad="63500" sx="102000" sy="102000" algn="ctr" rotWithShape="0">
              <a:prstClr val="black">
                <a:alpha val="40000"/>
              </a:prstClr>
            </a:outerShdw>
          </a:effectLst>
        </p:spPr>
      </p:pic>
      <p:pic>
        <p:nvPicPr>
          <p:cNvPr id="3082" name="Picture 10" descr="In Case You Care To Know Who I Is | The World of Second Chances">
            <a:extLst>
              <a:ext uri="{FF2B5EF4-FFF2-40B4-BE49-F238E27FC236}">
                <a16:creationId xmlns:a16="http://schemas.microsoft.com/office/drawing/2014/main" id="{0A04801D-1224-4542-9CAD-F5A7CEBE72B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449435" y="0"/>
            <a:ext cx="2743200" cy="2743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3" name="Picture 42" descr="A group of flowers&#10;&#10;Description automatically generated with low confidence">
            <a:extLst>
              <a:ext uri="{FF2B5EF4-FFF2-40B4-BE49-F238E27FC236}">
                <a16:creationId xmlns:a16="http://schemas.microsoft.com/office/drawing/2014/main" id="{9D75154C-5432-485F-B472-7BF22778BA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86919" y="4504832"/>
            <a:ext cx="3657600" cy="3657600"/>
          </a:xfrm>
          <a:prstGeom prst="rect">
            <a:avLst/>
          </a:prstGeom>
          <a:effectLst>
            <a:outerShdw blurRad="50800" dist="38100" dir="5400000" algn="t" rotWithShape="0">
              <a:prstClr val="black">
                <a:alpha val="40000"/>
              </a:prstClr>
            </a:outerShdw>
          </a:effectLst>
        </p:spPr>
      </p:pic>
      <p:pic>
        <p:nvPicPr>
          <p:cNvPr id="9218" name="Picture 2" descr="実は自分が苦手な内容の方が教えやすい・・？">
            <a:extLst>
              <a:ext uri="{FF2B5EF4-FFF2-40B4-BE49-F238E27FC236}">
                <a16:creationId xmlns:a16="http://schemas.microsoft.com/office/drawing/2014/main" id="{84904A9A-8442-4A71-9579-EFF3205A1DC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57843" y="1853263"/>
            <a:ext cx="3961989" cy="402336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5868CCEC-0E4A-4230-B8F4-CC518AC7C434}"/>
              </a:ext>
            </a:extLst>
          </p:cNvPr>
          <p:cNvSpPr txBox="1"/>
          <p:nvPr/>
        </p:nvSpPr>
        <p:spPr>
          <a:xfrm>
            <a:off x="1399001" y="2125413"/>
            <a:ext cx="3000593"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(T</a:t>
            </a:r>
            <a:r>
              <a:rPr kumimoji="0" lang="vi-VN" sz="2800" b="0" i="1" u="none" strike="noStrike" kern="1200" cap="none" spc="0" normalizeH="0" baseline="0" noProof="0" dirty="0" err="1">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rả</a:t>
            </a:r>
            <a:r>
              <a:rPr kumimoji="0" lang="vi-VN" sz="2800" b="0" i="1" u="none" strike="noStrike" kern="1200" cap="none" spc="0" normalizeH="0" baseline="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vi-VN" sz="2800" b="0" i="1" u="none" strike="noStrike" kern="1200" cap="none" spc="0" normalizeH="0" baseline="0" noProof="0" dirty="0" err="1">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lời</a:t>
            </a:r>
            <a:r>
              <a:rPr kumimoji="0" lang="vi-VN" sz="2800" b="0" i="1" u="none" strike="noStrike" kern="1200" cap="none" spc="0" normalizeH="0" baseline="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0" i="1" u="none" strike="noStrike" kern="1200" cap="none" spc="0" normalizeH="0" baseline="0" noProof="0" dirty="0" err="1">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các</a:t>
            </a:r>
            <a:r>
              <a:rPr kumimoji="0" lang="en-US" sz="2800" b="0" i="1" u="none" strike="noStrike" kern="1200" cap="none" spc="0" normalizeH="0" baseline="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vi-VN" sz="2800" b="0" i="1" u="none" strike="noStrike" kern="1200" cap="none" spc="0" normalizeH="0" baseline="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câu </a:t>
            </a:r>
            <a:r>
              <a:rPr kumimoji="0" lang="vi-VN" sz="2800" b="0" i="1" u="none" strike="noStrike" kern="1200" cap="none" spc="0" normalizeH="0" baseline="0" noProof="0" dirty="0" err="1">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hỏi</a:t>
            </a:r>
            <a:r>
              <a:rPr kumimoji="0" lang="en-US" sz="2800" b="0" i="1" u="none" strike="noStrike" kern="1200" cap="none" spc="0" normalizeH="0" baseline="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0" i="1" u="none" strike="noStrike" kern="1200" cap="none" spc="0" normalizeH="0" baseline="0" noProof="0" dirty="0" err="1">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gợi</a:t>
            </a:r>
            <a:r>
              <a:rPr kumimoji="0" lang="en-US" sz="2800" b="0" i="1" u="none" strike="noStrike" kern="1200" cap="none" spc="0" normalizeH="0" baseline="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 ý </a:t>
            </a:r>
            <a:r>
              <a:rPr kumimoji="0" lang="en-US" sz="2800" b="0" i="1" u="none" strike="noStrike" kern="1200" cap="none" spc="0" normalizeH="0" baseline="0" noProof="0" dirty="0" err="1">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và</a:t>
            </a:r>
            <a:r>
              <a:rPr kumimoji="0" lang="en-US" sz="2800" b="0" i="1" u="none" strike="noStrike" kern="1200" cap="none" spc="0" normalizeH="0" baseline="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vi-VN" sz="2800" b="0" i="1" u="none" strike="noStrike" kern="1200" cap="none" spc="0" normalizeH="0" baseline="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ghi </a:t>
            </a:r>
            <a:r>
              <a:rPr kumimoji="0" lang="vi-VN" sz="2800" b="0" i="1" u="none" strike="noStrike" kern="1200" cap="none" spc="0" normalizeH="0" baseline="0" noProof="0" dirty="0" err="1">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nhận</a:t>
            </a:r>
            <a:r>
              <a:rPr kumimoji="0" lang="vi-VN" sz="2800" b="0" i="1" u="none" strike="noStrike" kern="1200" cap="none" spc="0" normalizeH="0" baseline="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0" i="1" u="none" strike="noStrike" kern="1200" cap="none" spc="0" normalizeH="0" baseline="0" noProof="0" dirty="0" err="1">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theo</a:t>
            </a:r>
            <a:r>
              <a:rPr kumimoji="0" lang="en-US" sz="2800" b="0" i="1" u="none" strike="noStrike" kern="1200" cap="none" spc="0" normalizeH="0" baseline="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vi-VN" sz="2800" b="0" i="1" u="none" strike="noStrike" kern="1200" cap="none" spc="0" normalizeH="0" baseline="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sơ </a:t>
            </a:r>
            <a:r>
              <a:rPr kumimoji="0" lang="vi-VN" sz="2800" b="0" i="1" u="none" strike="noStrike" kern="1200" cap="none" spc="0" normalizeH="0" baseline="0" noProof="0" dirty="0" err="1">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đồ</a:t>
            </a:r>
            <a:r>
              <a:rPr kumimoji="0" lang="vi-VN" sz="2800" b="0" i="1" u="none" strike="noStrike" kern="1200" cap="none" spc="0" normalizeH="0" baseline="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 tư duy</a:t>
            </a:r>
            <a:r>
              <a:rPr kumimoji="0" lang="en-US" sz="2800" b="0" i="1" u="none" strike="noStrike" kern="1200" cap="none" spc="0" normalizeH="0" baseline="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a:t>
            </a:r>
          </a:p>
        </p:txBody>
      </p:sp>
    </p:spTree>
    <p:extLst>
      <p:ext uri="{BB962C8B-B14F-4D97-AF65-F5344CB8AC3E}">
        <p14:creationId xmlns:p14="http://schemas.microsoft.com/office/powerpoint/2010/main" val="4523711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down)">
                                          <p:cBhvr>
                                            <p:cTn id="10" dur="500"/>
                                            <p:tgtEl>
                                              <p:spTgt spid="43"/>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3076"/>
                                            </p:tgtEl>
                                            <p:attrNameLst>
                                              <p:attrName>style.visibility</p:attrName>
                                            </p:attrNameLst>
                                          </p:cBhvr>
                                          <p:to>
                                            <p:strVal val="visible"/>
                                          </p:to>
                                        </p:set>
                                        <p:animEffect transition="in" filter="wipe(left)">
                                          <p:cBhvr>
                                            <p:cTn id="23" dur="500"/>
                                            <p:tgtEl>
                                              <p:spTgt spid="3076"/>
                                            </p:tgtEl>
                                          </p:cBhvr>
                                        </p:animEffect>
                                      </p:childTnLst>
                                    </p:cTn>
                                  </p:par>
                                </p:childTnLst>
                              </p:cTn>
                            </p:par>
                            <p:par>
                              <p:cTn id="24" fill="hold">
                                <p:stCondLst>
                                  <p:cond delay="1500"/>
                                </p:stCondLst>
                                <p:childTnLst>
                                  <p:par>
                                    <p:cTn id="25" presetID="6" presetClass="entr" presetSubtype="32" fill="hold" grpId="0" nodeType="after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circle(out)">
                                          <p:cBhvr>
                                            <p:cTn id="27" dur="500"/>
                                            <p:tgtEl>
                                              <p:spTgt spid="36"/>
                                            </p:tgtEl>
                                          </p:cBhvr>
                                        </p:animEffect>
                                      </p:childTnLst>
                                    </p:cTn>
                                  </p:par>
                                </p:childTnLst>
                              </p:cTn>
                            </p:par>
                            <p:par>
                              <p:cTn id="28" fill="hold">
                                <p:stCondLst>
                                  <p:cond delay="2000"/>
                                </p:stCondLst>
                                <p:childTnLst>
                                  <p:par>
                                    <p:cTn id="29" presetID="22" presetClass="entr" presetSubtype="2" fill="hold" nodeType="afterEffect">
                                      <p:stCondLst>
                                        <p:cond delay="0"/>
                                      </p:stCondLst>
                                      <p:childTnLst>
                                        <p:set>
                                          <p:cBhvr>
                                            <p:cTn id="30" dur="1" fill="hold">
                                              <p:stCondLst>
                                                <p:cond delay="0"/>
                                              </p:stCondLst>
                                            </p:cTn>
                                            <p:tgtEl>
                                              <p:spTgt spid="3082"/>
                                            </p:tgtEl>
                                            <p:attrNameLst>
                                              <p:attrName>style.visibility</p:attrName>
                                            </p:attrNameLst>
                                          </p:cBhvr>
                                          <p:to>
                                            <p:strVal val="visible"/>
                                          </p:to>
                                        </p:set>
                                        <p:animEffect transition="in" filter="wipe(right)">
                                          <p:cBhvr>
                                            <p:cTn id="31" dur="500"/>
                                            <p:tgtEl>
                                              <p:spTgt spid="3082"/>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left)">
                                          <p:cBhvr>
                                            <p:cTn id="34" dur="750"/>
                                            <p:tgtEl>
                                              <p:spTgt spid="15"/>
                                            </p:tgtEl>
                                          </p:cBhvr>
                                        </p:animEffect>
                                      </p:childTnLst>
                                    </p:cTn>
                                  </p:par>
                                  <p:par>
                                    <p:cTn id="35" presetID="2" presetClass="entr" presetSubtype="4" fill="hold" nodeType="withEffect" p14:presetBounceEnd="40000">
                                      <p:stCondLst>
                                        <p:cond delay="0"/>
                                      </p:stCondLst>
                                      <p:childTnLst>
                                        <p:set>
                                          <p:cBhvr>
                                            <p:cTn id="36" dur="1" fill="hold">
                                              <p:stCondLst>
                                                <p:cond delay="0"/>
                                              </p:stCondLst>
                                            </p:cTn>
                                            <p:tgtEl>
                                              <p:spTgt spid="9218"/>
                                            </p:tgtEl>
                                            <p:attrNameLst>
                                              <p:attrName>style.visibility</p:attrName>
                                            </p:attrNameLst>
                                          </p:cBhvr>
                                          <p:to>
                                            <p:strVal val="visible"/>
                                          </p:to>
                                        </p:set>
                                        <p:anim calcmode="lin" valueType="num" p14:bounceEnd="40000">
                                          <p:cBhvr additive="base">
                                            <p:cTn id="37" dur="750" fill="hold"/>
                                            <p:tgtEl>
                                              <p:spTgt spid="9218"/>
                                            </p:tgtEl>
                                            <p:attrNameLst>
                                              <p:attrName>ppt_x</p:attrName>
                                            </p:attrNameLst>
                                          </p:cBhvr>
                                          <p:tavLst>
                                            <p:tav tm="0">
                                              <p:val>
                                                <p:strVal val="#ppt_x"/>
                                              </p:val>
                                            </p:tav>
                                            <p:tav tm="100000">
                                              <p:val>
                                                <p:strVal val="#ppt_x"/>
                                              </p:val>
                                            </p:tav>
                                          </p:tavLst>
                                        </p:anim>
                                        <p:anim calcmode="lin" valueType="num" p14:bounceEnd="40000">
                                          <p:cBhvr additive="base">
                                            <p:cTn id="38" dur="750" fill="hold"/>
                                            <p:tgtEl>
                                              <p:spTgt spid="92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2" name="Trò-chơi-chíu.wav"/>
                                            </p:tgtEl>
                                          </p:cMediaNode>
                                        </p:audio>
                                      </p:subTnLst>
                                    </p:cTn>
                                  </p:par>
                                  <p:par>
                                    <p:cTn id="39" presetID="22" presetClass="entr" presetSubtype="4" fill="hold" nodeType="withEffect">
                                      <p:stCondLst>
                                        <p:cond delay="250"/>
                                      </p:stCondLst>
                                      <p:childTnLst>
                                        <p:set>
                                          <p:cBhvr>
                                            <p:cTn id="40" dur="1" fill="hold">
                                              <p:stCondLst>
                                                <p:cond delay="0"/>
                                              </p:stCondLst>
                                            </p:cTn>
                                            <p:tgtEl>
                                              <p:spTgt spid="3078"/>
                                            </p:tgtEl>
                                            <p:attrNameLst>
                                              <p:attrName>style.visibility</p:attrName>
                                            </p:attrNameLst>
                                          </p:cBhvr>
                                          <p:to>
                                            <p:strVal val="visible"/>
                                          </p:to>
                                        </p:set>
                                        <p:animEffect transition="in" filter="wipe(down)">
                                          <p:cBhvr>
                                            <p:cTn id="41" dur="500"/>
                                            <p:tgtEl>
                                              <p:spTgt spid="3078"/>
                                            </p:tgtEl>
                                          </p:cBhvr>
                                        </p:animEffect>
                                      </p:childTnLst>
                                    </p:cTn>
                                  </p:par>
                                  <p:par>
                                    <p:cTn id="42" presetID="22" presetClass="entr" presetSubtype="4" fill="hold" nodeType="withEffect">
                                      <p:stCondLst>
                                        <p:cond delay="250"/>
                                      </p:stCondLst>
                                      <p:childTnLst>
                                        <p:set>
                                          <p:cBhvr>
                                            <p:cTn id="43" dur="1" fill="hold">
                                              <p:stCondLst>
                                                <p:cond delay="0"/>
                                              </p:stCondLst>
                                            </p:cTn>
                                            <p:tgtEl>
                                              <p:spTgt spid="45"/>
                                            </p:tgtEl>
                                            <p:attrNameLst>
                                              <p:attrName>style.visibility</p:attrName>
                                            </p:attrNameLst>
                                          </p:cBhvr>
                                          <p:to>
                                            <p:strVal val="visible"/>
                                          </p:to>
                                        </p:set>
                                        <p:animEffect transition="in" filter="wipe(down)">
                                          <p:cBhvr>
                                            <p:cTn id="44" dur="500"/>
                                            <p:tgtEl>
                                              <p:spTgt spid="45"/>
                                            </p:tgtEl>
                                          </p:cBhvr>
                                        </p:animEffect>
                                      </p:childTnLst>
                                    </p:cTn>
                                  </p:par>
                                  <p:par>
                                    <p:cTn id="45" presetID="32" presetClass="emph" presetSubtype="0" repeatCount="3000" fill="hold" nodeType="withEffect">
                                      <p:stCondLst>
                                        <p:cond delay="250"/>
                                      </p:stCondLst>
                                      <p:childTnLst>
                                        <p:animRot by="120000">
                                          <p:cBhvr>
                                            <p:cTn id="46" dur="100" fill="hold">
                                              <p:stCondLst>
                                                <p:cond delay="0"/>
                                              </p:stCondLst>
                                            </p:cTn>
                                            <p:tgtEl>
                                              <p:spTgt spid="9218"/>
                                            </p:tgtEl>
                                            <p:attrNameLst>
                                              <p:attrName>r</p:attrName>
                                            </p:attrNameLst>
                                          </p:cBhvr>
                                        </p:animRot>
                                        <p:animRot by="-240000">
                                          <p:cBhvr>
                                            <p:cTn id="47" dur="200" fill="hold">
                                              <p:stCondLst>
                                                <p:cond delay="200"/>
                                              </p:stCondLst>
                                            </p:cTn>
                                            <p:tgtEl>
                                              <p:spTgt spid="9218"/>
                                            </p:tgtEl>
                                            <p:attrNameLst>
                                              <p:attrName>r</p:attrName>
                                            </p:attrNameLst>
                                          </p:cBhvr>
                                        </p:animRot>
                                        <p:animRot by="240000">
                                          <p:cBhvr>
                                            <p:cTn id="48" dur="200" fill="hold">
                                              <p:stCondLst>
                                                <p:cond delay="400"/>
                                              </p:stCondLst>
                                            </p:cTn>
                                            <p:tgtEl>
                                              <p:spTgt spid="9218"/>
                                            </p:tgtEl>
                                            <p:attrNameLst>
                                              <p:attrName>r</p:attrName>
                                            </p:attrNameLst>
                                          </p:cBhvr>
                                        </p:animRot>
                                        <p:animRot by="-240000">
                                          <p:cBhvr>
                                            <p:cTn id="49" dur="200" fill="hold">
                                              <p:stCondLst>
                                                <p:cond delay="600"/>
                                              </p:stCondLst>
                                            </p:cTn>
                                            <p:tgtEl>
                                              <p:spTgt spid="9218"/>
                                            </p:tgtEl>
                                            <p:attrNameLst>
                                              <p:attrName>r</p:attrName>
                                            </p:attrNameLst>
                                          </p:cBhvr>
                                        </p:animRot>
                                        <p:animRot by="120000">
                                          <p:cBhvr>
                                            <p:cTn id="50" dur="200" fill="hold">
                                              <p:stCondLst>
                                                <p:cond delay="800"/>
                                              </p:stCondLst>
                                            </p:cTn>
                                            <p:tgtEl>
                                              <p:spTgt spid="92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down)">
                                          <p:cBhvr>
                                            <p:cTn id="10" dur="500"/>
                                            <p:tgtEl>
                                              <p:spTgt spid="43"/>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3076"/>
                                            </p:tgtEl>
                                            <p:attrNameLst>
                                              <p:attrName>style.visibility</p:attrName>
                                            </p:attrNameLst>
                                          </p:cBhvr>
                                          <p:to>
                                            <p:strVal val="visible"/>
                                          </p:to>
                                        </p:set>
                                        <p:animEffect transition="in" filter="wipe(left)">
                                          <p:cBhvr>
                                            <p:cTn id="23" dur="500"/>
                                            <p:tgtEl>
                                              <p:spTgt spid="3076"/>
                                            </p:tgtEl>
                                          </p:cBhvr>
                                        </p:animEffect>
                                      </p:childTnLst>
                                    </p:cTn>
                                  </p:par>
                                </p:childTnLst>
                              </p:cTn>
                            </p:par>
                            <p:par>
                              <p:cTn id="24" fill="hold">
                                <p:stCondLst>
                                  <p:cond delay="1500"/>
                                </p:stCondLst>
                                <p:childTnLst>
                                  <p:par>
                                    <p:cTn id="25" presetID="6" presetClass="entr" presetSubtype="32" fill="hold" grpId="0" nodeType="after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circle(out)">
                                          <p:cBhvr>
                                            <p:cTn id="27" dur="500"/>
                                            <p:tgtEl>
                                              <p:spTgt spid="36"/>
                                            </p:tgtEl>
                                          </p:cBhvr>
                                        </p:animEffect>
                                      </p:childTnLst>
                                    </p:cTn>
                                  </p:par>
                                </p:childTnLst>
                              </p:cTn>
                            </p:par>
                            <p:par>
                              <p:cTn id="28" fill="hold">
                                <p:stCondLst>
                                  <p:cond delay="2000"/>
                                </p:stCondLst>
                                <p:childTnLst>
                                  <p:par>
                                    <p:cTn id="29" presetID="22" presetClass="entr" presetSubtype="2" fill="hold" nodeType="afterEffect">
                                      <p:stCondLst>
                                        <p:cond delay="0"/>
                                      </p:stCondLst>
                                      <p:childTnLst>
                                        <p:set>
                                          <p:cBhvr>
                                            <p:cTn id="30" dur="1" fill="hold">
                                              <p:stCondLst>
                                                <p:cond delay="0"/>
                                              </p:stCondLst>
                                            </p:cTn>
                                            <p:tgtEl>
                                              <p:spTgt spid="3082"/>
                                            </p:tgtEl>
                                            <p:attrNameLst>
                                              <p:attrName>style.visibility</p:attrName>
                                            </p:attrNameLst>
                                          </p:cBhvr>
                                          <p:to>
                                            <p:strVal val="visible"/>
                                          </p:to>
                                        </p:set>
                                        <p:animEffect transition="in" filter="wipe(right)">
                                          <p:cBhvr>
                                            <p:cTn id="31" dur="500"/>
                                            <p:tgtEl>
                                              <p:spTgt spid="3082"/>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left)">
                                          <p:cBhvr>
                                            <p:cTn id="34" dur="750"/>
                                            <p:tgtEl>
                                              <p:spTgt spid="15"/>
                                            </p:tgtEl>
                                          </p:cBhvr>
                                        </p:animEffect>
                                      </p:childTnLst>
                                    </p:cTn>
                                  </p:par>
                                  <p:par>
                                    <p:cTn id="35" presetID="2" presetClass="entr" presetSubtype="4" fill="hold" nodeType="withEffect">
                                      <p:stCondLst>
                                        <p:cond delay="0"/>
                                      </p:stCondLst>
                                      <p:childTnLst>
                                        <p:set>
                                          <p:cBhvr>
                                            <p:cTn id="36" dur="1" fill="hold">
                                              <p:stCondLst>
                                                <p:cond delay="0"/>
                                              </p:stCondLst>
                                            </p:cTn>
                                            <p:tgtEl>
                                              <p:spTgt spid="9218"/>
                                            </p:tgtEl>
                                            <p:attrNameLst>
                                              <p:attrName>style.visibility</p:attrName>
                                            </p:attrNameLst>
                                          </p:cBhvr>
                                          <p:to>
                                            <p:strVal val="visible"/>
                                          </p:to>
                                        </p:set>
                                        <p:anim calcmode="lin" valueType="num">
                                          <p:cBhvr additive="base">
                                            <p:cTn id="37" dur="750" fill="hold"/>
                                            <p:tgtEl>
                                              <p:spTgt spid="9218"/>
                                            </p:tgtEl>
                                            <p:attrNameLst>
                                              <p:attrName>ppt_x</p:attrName>
                                            </p:attrNameLst>
                                          </p:cBhvr>
                                          <p:tavLst>
                                            <p:tav tm="0">
                                              <p:val>
                                                <p:strVal val="#ppt_x"/>
                                              </p:val>
                                            </p:tav>
                                            <p:tav tm="100000">
                                              <p:val>
                                                <p:strVal val="#ppt_x"/>
                                              </p:val>
                                            </p:tav>
                                          </p:tavLst>
                                        </p:anim>
                                        <p:anim calcmode="lin" valueType="num">
                                          <p:cBhvr additive="base">
                                            <p:cTn id="38" dur="750" fill="hold"/>
                                            <p:tgtEl>
                                              <p:spTgt spid="92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12" name="Trò-chơi-chíu.wav"/>
                                            </p:tgtEl>
                                          </p:cMediaNode>
                                        </p:audio>
                                      </p:subTnLst>
                                    </p:cTn>
                                  </p:par>
                                  <p:par>
                                    <p:cTn id="39" presetID="22" presetClass="entr" presetSubtype="4" fill="hold" nodeType="withEffect">
                                      <p:stCondLst>
                                        <p:cond delay="250"/>
                                      </p:stCondLst>
                                      <p:childTnLst>
                                        <p:set>
                                          <p:cBhvr>
                                            <p:cTn id="40" dur="1" fill="hold">
                                              <p:stCondLst>
                                                <p:cond delay="0"/>
                                              </p:stCondLst>
                                            </p:cTn>
                                            <p:tgtEl>
                                              <p:spTgt spid="3078"/>
                                            </p:tgtEl>
                                            <p:attrNameLst>
                                              <p:attrName>style.visibility</p:attrName>
                                            </p:attrNameLst>
                                          </p:cBhvr>
                                          <p:to>
                                            <p:strVal val="visible"/>
                                          </p:to>
                                        </p:set>
                                        <p:animEffect transition="in" filter="wipe(down)">
                                          <p:cBhvr>
                                            <p:cTn id="41" dur="500"/>
                                            <p:tgtEl>
                                              <p:spTgt spid="3078"/>
                                            </p:tgtEl>
                                          </p:cBhvr>
                                        </p:animEffect>
                                      </p:childTnLst>
                                    </p:cTn>
                                  </p:par>
                                  <p:par>
                                    <p:cTn id="42" presetID="22" presetClass="entr" presetSubtype="4" fill="hold" nodeType="withEffect">
                                      <p:stCondLst>
                                        <p:cond delay="250"/>
                                      </p:stCondLst>
                                      <p:childTnLst>
                                        <p:set>
                                          <p:cBhvr>
                                            <p:cTn id="43" dur="1" fill="hold">
                                              <p:stCondLst>
                                                <p:cond delay="0"/>
                                              </p:stCondLst>
                                            </p:cTn>
                                            <p:tgtEl>
                                              <p:spTgt spid="45"/>
                                            </p:tgtEl>
                                            <p:attrNameLst>
                                              <p:attrName>style.visibility</p:attrName>
                                            </p:attrNameLst>
                                          </p:cBhvr>
                                          <p:to>
                                            <p:strVal val="visible"/>
                                          </p:to>
                                        </p:set>
                                        <p:animEffect transition="in" filter="wipe(down)">
                                          <p:cBhvr>
                                            <p:cTn id="44" dur="500"/>
                                            <p:tgtEl>
                                              <p:spTgt spid="45"/>
                                            </p:tgtEl>
                                          </p:cBhvr>
                                        </p:animEffect>
                                      </p:childTnLst>
                                    </p:cTn>
                                  </p:par>
                                  <p:par>
                                    <p:cTn id="45" presetID="32" presetClass="emph" presetSubtype="0" repeatCount="3000" fill="hold" nodeType="withEffect">
                                      <p:stCondLst>
                                        <p:cond delay="250"/>
                                      </p:stCondLst>
                                      <p:childTnLst>
                                        <p:animRot by="120000">
                                          <p:cBhvr>
                                            <p:cTn id="46" dur="100" fill="hold">
                                              <p:stCondLst>
                                                <p:cond delay="0"/>
                                              </p:stCondLst>
                                            </p:cTn>
                                            <p:tgtEl>
                                              <p:spTgt spid="9218"/>
                                            </p:tgtEl>
                                            <p:attrNameLst>
                                              <p:attrName>r</p:attrName>
                                            </p:attrNameLst>
                                          </p:cBhvr>
                                        </p:animRot>
                                        <p:animRot by="-240000">
                                          <p:cBhvr>
                                            <p:cTn id="47" dur="200" fill="hold">
                                              <p:stCondLst>
                                                <p:cond delay="200"/>
                                              </p:stCondLst>
                                            </p:cTn>
                                            <p:tgtEl>
                                              <p:spTgt spid="9218"/>
                                            </p:tgtEl>
                                            <p:attrNameLst>
                                              <p:attrName>r</p:attrName>
                                            </p:attrNameLst>
                                          </p:cBhvr>
                                        </p:animRot>
                                        <p:animRot by="240000">
                                          <p:cBhvr>
                                            <p:cTn id="48" dur="200" fill="hold">
                                              <p:stCondLst>
                                                <p:cond delay="400"/>
                                              </p:stCondLst>
                                            </p:cTn>
                                            <p:tgtEl>
                                              <p:spTgt spid="9218"/>
                                            </p:tgtEl>
                                            <p:attrNameLst>
                                              <p:attrName>r</p:attrName>
                                            </p:attrNameLst>
                                          </p:cBhvr>
                                        </p:animRot>
                                        <p:animRot by="-240000">
                                          <p:cBhvr>
                                            <p:cTn id="49" dur="200" fill="hold">
                                              <p:stCondLst>
                                                <p:cond delay="600"/>
                                              </p:stCondLst>
                                            </p:cTn>
                                            <p:tgtEl>
                                              <p:spTgt spid="9218"/>
                                            </p:tgtEl>
                                            <p:attrNameLst>
                                              <p:attrName>r</p:attrName>
                                            </p:attrNameLst>
                                          </p:cBhvr>
                                        </p:animRot>
                                        <p:animRot by="120000">
                                          <p:cBhvr>
                                            <p:cTn id="50" dur="200" fill="hold">
                                              <p:stCondLst>
                                                <p:cond delay="800"/>
                                              </p:stCondLst>
                                            </p:cTn>
                                            <p:tgtEl>
                                              <p:spTgt spid="92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15"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4"/>
          <a:stretch>
            <a:fillRect/>
          </a:stretch>
        </p:blipFill>
        <p:spPr>
          <a:xfrm>
            <a:off x="635" y="-635"/>
            <a:ext cx="12192635" cy="6858635"/>
          </a:xfrm>
          <a:prstGeom prst="rect">
            <a:avLst/>
          </a:prstGeom>
        </p:spPr>
      </p:pic>
      <p:sp>
        <p:nvSpPr>
          <p:cNvPr id="14" name="Cloud 13">
            <a:extLst>
              <a:ext uri="{FF2B5EF4-FFF2-40B4-BE49-F238E27FC236}">
                <a16:creationId xmlns:a16="http://schemas.microsoft.com/office/drawing/2014/main" id="{9316F753-A59E-4AFA-9843-AD0285D76CA7}"/>
              </a:ext>
            </a:extLst>
          </p:cNvPr>
          <p:cNvSpPr/>
          <p:nvPr/>
        </p:nvSpPr>
        <p:spPr>
          <a:xfrm>
            <a:off x="323850" y="465374"/>
            <a:ext cx="2655324" cy="1371600"/>
          </a:xfrm>
          <a:prstGeom prst="cloud">
            <a:avLst/>
          </a:prstGeom>
          <a:solidFill>
            <a:schemeClr val="accent1">
              <a:lumMod val="20000"/>
              <a:lumOff val="80000"/>
            </a:schemeClr>
          </a:solidFill>
          <a:ln w="38100">
            <a:solidFill>
              <a:srgbClr val="0D4C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D4C8E"/>
                </a:solidFill>
                <a:effectLst/>
                <a:uLnTx/>
                <a:uFillTx/>
                <a:latin typeface="Calibri"/>
                <a:ea typeface="+mn-ea"/>
                <a:cs typeface="+mn-cs"/>
              </a:rPr>
              <a:t>Giới</a:t>
            </a:r>
            <a:r>
              <a:rPr kumimoji="0" lang="en-US" sz="2800" b="1" i="0" u="none" strike="noStrike" kern="1200" cap="none" spc="0" normalizeH="0" baseline="0" noProof="0" dirty="0">
                <a:ln>
                  <a:noFill/>
                </a:ln>
                <a:solidFill>
                  <a:srgbClr val="0D4C8E"/>
                </a:solidFill>
                <a:effectLst/>
                <a:uLnTx/>
                <a:uFillTx/>
                <a:latin typeface="Calibri"/>
                <a:ea typeface="+mn-ea"/>
                <a:cs typeface="+mn-cs"/>
              </a:rPr>
              <a:t> </a:t>
            </a:r>
            <a:r>
              <a:rPr kumimoji="0" lang="en-US" sz="2800" b="1" i="0" u="none" strike="noStrike" kern="1200" cap="none" spc="0" normalizeH="0" baseline="0" noProof="0" dirty="0" err="1">
                <a:ln>
                  <a:noFill/>
                </a:ln>
                <a:solidFill>
                  <a:srgbClr val="0D4C8E"/>
                </a:solidFill>
                <a:effectLst/>
                <a:uLnTx/>
                <a:uFillTx/>
                <a:latin typeface="Calibri"/>
                <a:ea typeface="+mn-ea"/>
                <a:cs typeface="+mn-cs"/>
              </a:rPr>
              <a:t>thiệu</a:t>
            </a:r>
            <a:r>
              <a:rPr kumimoji="0" lang="en-US" sz="2800" b="1" i="0" u="none" strike="noStrike" kern="1200" cap="none" spc="0" normalizeH="0" noProof="0" dirty="0">
                <a:ln>
                  <a:noFill/>
                </a:ln>
                <a:solidFill>
                  <a:srgbClr val="0D4C8E"/>
                </a:solidFill>
                <a:effectLst/>
                <a:uLnTx/>
                <a:uFillTx/>
                <a:latin typeface="Calibri"/>
                <a:ea typeface="+mn-ea"/>
                <a:cs typeface="+mn-cs"/>
              </a:rPr>
              <a:t> </a:t>
            </a:r>
            <a:r>
              <a:rPr kumimoji="0" lang="en-US" sz="2800" b="1" i="0" u="none" strike="noStrike" kern="1200" cap="none" spc="0" normalizeH="0" noProof="0" dirty="0" err="1">
                <a:ln>
                  <a:noFill/>
                </a:ln>
                <a:solidFill>
                  <a:srgbClr val="0D4C8E"/>
                </a:solidFill>
                <a:effectLst/>
                <a:uLnTx/>
                <a:uFillTx/>
                <a:latin typeface="Calibri"/>
                <a:ea typeface="+mn-ea"/>
                <a:cs typeface="+mn-cs"/>
              </a:rPr>
              <a:t>hoạt</a:t>
            </a:r>
            <a:r>
              <a:rPr kumimoji="0" lang="en-US" sz="2800" b="1" i="0" u="none" strike="noStrike" kern="1200" cap="none" spc="0" normalizeH="0" noProof="0" dirty="0">
                <a:ln>
                  <a:noFill/>
                </a:ln>
                <a:solidFill>
                  <a:srgbClr val="0D4C8E"/>
                </a:solidFill>
                <a:effectLst/>
                <a:uLnTx/>
                <a:uFillTx/>
                <a:latin typeface="Calibri"/>
                <a:ea typeface="+mn-ea"/>
                <a:cs typeface="+mn-cs"/>
              </a:rPr>
              <a:t> </a:t>
            </a:r>
            <a:r>
              <a:rPr kumimoji="0" lang="en-US" sz="2800" b="1" i="0" u="none" strike="noStrike" kern="1200" cap="none" spc="0" normalizeH="0" noProof="0" dirty="0" err="1">
                <a:ln>
                  <a:noFill/>
                </a:ln>
                <a:solidFill>
                  <a:srgbClr val="0D4C8E"/>
                </a:solidFill>
                <a:effectLst/>
                <a:uLnTx/>
                <a:uFillTx/>
                <a:latin typeface="Calibri"/>
                <a:ea typeface="+mn-ea"/>
                <a:cs typeface="+mn-cs"/>
              </a:rPr>
              <a:t>động</a:t>
            </a:r>
            <a:endParaRPr kumimoji="0" lang="en-US" sz="2800" b="1" i="0" u="none" strike="noStrike" kern="1200" cap="none" spc="0" normalizeH="0" baseline="0" noProof="0" dirty="0">
              <a:ln>
                <a:noFill/>
              </a:ln>
              <a:solidFill>
                <a:srgbClr val="0D4C8E"/>
              </a:solidFill>
              <a:effectLst/>
              <a:uLnTx/>
              <a:uFillTx/>
              <a:latin typeface="Calibri"/>
              <a:ea typeface="+mn-ea"/>
              <a:cs typeface="+mn-cs"/>
            </a:endParaRPr>
          </a:p>
        </p:txBody>
      </p:sp>
      <p:grpSp>
        <p:nvGrpSpPr>
          <p:cNvPr id="7172" name="Group 7171">
            <a:extLst>
              <a:ext uri="{FF2B5EF4-FFF2-40B4-BE49-F238E27FC236}">
                <a16:creationId xmlns:a16="http://schemas.microsoft.com/office/drawing/2014/main" id="{5EBB6F0E-7174-4AD5-AE10-E710A55E95CA}"/>
              </a:ext>
            </a:extLst>
          </p:cNvPr>
          <p:cNvGrpSpPr/>
          <p:nvPr/>
        </p:nvGrpSpPr>
        <p:grpSpPr>
          <a:xfrm>
            <a:off x="4727111" y="1512830"/>
            <a:ext cx="3954047" cy="3749040"/>
            <a:chOff x="4256670" y="1512830"/>
            <a:chExt cx="4205460" cy="3749040"/>
          </a:xfrm>
          <a:effectLst>
            <a:outerShdw blurRad="63500" sx="102000" sy="102000" algn="ctr" rotWithShape="0">
              <a:prstClr val="black">
                <a:alpha val="40000"/>
              </a:prstClr>
            </a:outerShdw>
          </a:effectLst>
        </p:grpSpPr>
        <p:pic>
          <p:nvPicPr>
            <p:cNvPr id="18" name="Picture 17">
              <a:extLst>
                <a:ext uri="{FF2B5EF4-FFF2-40B4-BE49-F238E27FC236}">
                  <a16:creationId xmlns:a16="http://schemas.microsoft.com/office/drawing/2014/main" id="{474BEFFF-CC35-4662-9D0E-64FA779312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01668" y="1512830"/>
              <a:ext cx="4160462" cy="3749040"/>
            </a:xfrm>
            <a:prstGeom prst="rect">
              <a:avLst/>
            </a:prstGeom>
          </p:spPr>
        </p:pic>
        <p:sp>
          <p:nvSpPr>
            <p:cNvPr id="25" name="TextBox 24">
              <a:extLst>
                <a:ext uri="{FF2B5EF4-FFF2-40B4-BE49-F238E27FC236}">
                  <a16:creationId xmlns:a16="http://schemas.microsoft.com/office/drawing/2014/main" id="{CC1351A0-4F1E-4615-B0D0-E64167AE145B}"/>
                </a:ext>
              </a:extLst>
            </p:cNvPr>
            <p:cNvSpPr txBox="1"/>
            <p:nvPr/>
          </p:nvSpPr>
          <p:spPr>
            <a:xfrm>
              <a:off x="4256670" y="2075688"/>
              <a:ext cx="256464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a:ea typeface="+mn-ea"/>
                  <a:cs typeface="+mn-cs"/>
                </a:rPr>
                <a:t>Hoạt</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a:ea typeface="+mn-ea"/>
                  <a:cs typeface="+mn-cs"/>
                </a:rPr>
                <a:t>động</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a:ea typeface="+mn-ea"/>
                  <a:cs typeface="+mn-cs"/>
                </a:rPr>
                <a:t>chung</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a:ea typeface="+mn-ea"/>
                  <a:cs typeface="+mn-cs"/>
                </a:rPr>
                <a:t>của</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a:ea typeface="+mn-ea"/>
                  <a:cs typeface="+mn-cs"/>
                </a:rPr>
                <a:t>gia</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a:ea typeface="+mn-ea"/>
                  <a:cs typeface="+mn-cs"/>
                </a:rPr>
                <a:t>đình</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a:ea typeface="+mn-ea"/>
                  <a:cs typeface="+mn-cs"/>
                </a:rPr>
                <a:t>em</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endParaRPr>
            </a:p>
          </p:txBody>
        </p:sp>
      </p:grpSp>
      <p:cxnSp>
        <p:nvCxnSpPr>
          <p:cNvPr id="30" name="Connector: Curved 29">
            <a:extLst>
              <a:ext uri="{FF2B5EF4-FFF2-40B4-BE49-F238E27FC236}">
                <a16:creationId xmlns:a16="http://schemas.microsoft.com/office/drawing/2014/main" id="{24ED1BD1-D356-4E7B-90CE-EAECFC7E699F}"/>
              </a:ext>
            </a:extLst>
          </p:cNvPr>
          <p:cNvCxnSpPr>
            <a:cxnSpLocks/>
          </p:cNvCxnSpPr>
          <p:nvPr/>
        </p:nvCxnSpPr>
        <p:spPr>
          <a:xfrm flipV="1">
            <a:off x="7644809" y="1151172"/>
            <a:ext cx="1071488" cy="954075"/>
          </a:xfrm>
          <a:prstGeom prst="curvedConnector3">
            <a:avLst/>
          </a:prstGeom>
          <a:ln w="57150">
            <a:solidFill>
              <a:srgbClr val="0D4C8E"/>
            </a:solidFill>
            <a:tailEnd type="triangle"/>
          </a:ln>
        </p:spPr>
        <p:style>
          <a:lnRef idx="1">
            <a:schemeClr val="accent1"/>
          </a:lnRef>
          <a:fillRef idx="0">
            <a:schemeClr val="accent1"/>
          </a:fillRef>
          <a:effectRef idx="0">
            <a:schemeClr val="accent1"/>
          </a:effectRef>
          <a:fontRef idx="minor">
            <a:schemeClr val="tx1"/>
          </a:fontRef>
        </p:style>
      </p:cxnSp>
      <p:sp>
        <p:nvSpPr>
          <p:cNvPr id="32" name="Cloud 31">
            <a:extLst>
              <a:ext uri="{FF2B5EF4-FFF2-40B4-BE49-F238E27FC236}">
                <a16:creationId xmlns:a16="http://schemas.microsoft.com/office/drawing/2014/main" id="{53CE9A6E-A0EE-4EA2-91F0-3A2CA326F450}"/>
              </a:ext>
            </a:extLst>
          </p:cNvPr>
          <p:cNvSpPr/>
          <p:nvPr/>
        </p:nvSpPr>
        <p:spPr>
          <a:xfrm>
            <a:off x="8716297" y="1"/>
            <a:ext cx="3449310" cy="1972684"/>
          </a:xfrm>
          <a:prstGeom prst="cloud">
            <a:avLst/>
          </a:prstGeom>
          <a:solidFill>
            <a:schemeClr val="accent1">
              <a:lumMod val="20000"/>
              <a:lumOff val="80000"/>
            </a:schemeClr>
          </a:solidFill>
          <a:ln w="38100">
            <a:solidFill>
              <a:srgbClr val="0D4C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b="1" dirty="0" err="1">
                <a:solidFill>
                  <a:srgbClr val="0D4C8E"/>
                </a:solidFill>
              </a:rPr>
              <a:t>Nêu</a:t>
            </a:r>
            <a:r>
              <a:rPr lang="en-US" sz="3600" b="1" dirty="0">
                <a:solidFill>
                  <a:srgbClr val="0D4C8E"/>
                </a:solidFill>
              </a:rPr>
              <a:t> </a:t>
            </a:r>
            <a:r>
              <a:rPr lang="en-US" sz="3600" b="1" dirty="0" err="1">
                <a:solidFill>
                  <a:srgbClr val="0D4C8E"/>
                </a:solidFill>
              </a:rPr>
              <a:t>diễn</a:t>
            </a:r>
            <a:r>
              <a:rPr lang="en-US" sz="3600" b="1" dirty="0">
                <a:solidFill>
                  <a:srgbClr val="0D4C8E"/>
                </a:solidFill>
              </a:rPr>
              <a:t> </a:t>
            </a:r>
            <a:r>
              <a:rPr lang="en-US" sz="3600" b="1" dirty="0" err="1">
                <a:solidFill>
                  <a:srgbClr val="0D4C8E"/>
                </a:solidFill>
              </a:rPr>
              <a:t>biến</a:t>
            </a:r>
            <a:r>
              <a:rPr lang="en-US" sz="3600" b="1" dirty="0">
                <a:solidFill>
                  <a:srgbClr val="0D4C8E"/>
                </a:solidFill>
              </a:rPr>
              <a:t> </a:t>
            </a:r>
            <a:r>
              <a:rPr lang="en-US" sz="3600" b="1" dirty="0" err="1">
                <a:solidFill>
                  <a:srgbClr val="0D4C8E"/>
                </a:solidFill>
              </a:rPr>
              <a:t>của</a:t>
            </a:r>
            <a:r>
              <a:rPr lang="en-US" sz="3600" b="1" dirty="0">
                <a:solidFill>
                  <a:srgbClr val="0D4C8E"/>
                </a:solidFill>
              </a:rPr>
              <a:t> </a:t>
            </a:r>
            <a:r>
              <a:rPr lang="en-US" sz="3600" b="1" dirty="0" err="1">
                <a:solidFill>
                  <a:srgbClr val="0D4C8E"/>
                </a:solidFill>
              </a:rPr>
              <a:t>hoạt</a:t>
            </a:r>
            <a:r>
              <a:rPr lang="en-US" sz="3600" b="1" dirty="0">
                <a:solidFill>
                  <a:srgbClr val="0D4C8E"/>
                </a:solidFill>
              </a:rPr>
              <a:t> </a:t>
            </a:r>
            <a:r>
              <a:rPr lang="en-US" sz="3600" b="1" dirty="0" err="1">
                <a:solidFill>
                  <a:srgbClr val="0D4C8E"/>
                </a:solidFill>
              </a:rPr>
              <a:t>động</a:t>
            </a:r>
            <a:endParaRPr lang="en-US" sz="3600" b="1" dirty="0">
              <a:solidFill>
                <a:srgbClr val="0D4C8E"/>
              </a:solidFill>
            </a:endParaRPr>
          </a:p>
        </p:txBody>
      </p:sp>
      <p:cxnSp>
        <p:nvCxnSpPr>
          <p:cNvPr id="39" name="Connector: Curved 38">
            <a:extLst>
              <a:ext uri="{FF2B5EF4-FFF2-40B4-BE49-F238E27FC236}">
                <a16:creationId xmlns:a16="http://schemas.microsoft.com/office/drawing/2014/main" id="{CC35B5BC-F415-466F-A022-237073CB7167}"/>
              </a:ext>
            </a:extLst>
          </p:cNvPr>
          <p:cNvCxnSpPr>
            <a:cxnSpLocks/>
            <a:stCxn id="32" idx="1"/>
            <a:endCxn id="40" idx="3"/>
          </p:cNvCxnSpPr>
          <p:nvPr/>
        </p:nvCxnSpPr>
        <p:spPr>
          <a:xfrm rot="5400000">
            <a:off x="7901851" y="2425257"/>
            <a:ext cx="2993775" cy="2084428"/>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40" name="Cloud 39">
            <a:extLst>
              <a:ext uri="{FF2B5EF4-FFF2-40B4-BE49-F238E27FC236}">
                <a16:creationId xmlns:a16="http://schemas.microsoft.com/office/drawing/2014/main" id="{02D9EE1C-19EB-4F71-9B05-EA19E6317538}"/>
              </a:ext>
            </a:extLst>
          </p:cNvPr>
          <p:cNvSpPr/>
          <p:nvPr/>
        </p:nvSpPr>
        <p:spPr>
          <a:xfrm>
            <a:off x="7343775" y="4900830"/>
            <a:ext cx="2025498" cy="1111113"/>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B207B0"/>
                </a:solidFill>
                <a:effectLst/>
                <a:uLnTx/>
                <a:uFillTx/>
                <a:latin typeface="Calibri"/>
                <a:ea typeface="+mn-ea"/>
                <a:cs typeface="+mn-cs"/>
              </a:rPr>
              <a:t>Việc</a:t>
            </a:r>
            <a:r>
              <a:rPr kumimoji="0" lang="en-US" sz="2000" b="1" i="0" u="none" strike="noStrike" kern="1200" cap="none" spc="0" normalizeH="0" noProof="0" dirty="0">
                <a:ln>
                  <a:noFill/>
                </a:ln>
                <a:solidFill>
                  <a:srgbClr val="B207B0"/>
                </a:solidFill>
                <a:effectLst/>
                <a:uLnTx/>
                <a:uFillTx/>
                <a:latin typeface="Calibri"/>
                <a:ea typeface="+mn-ea"/>
                <a:cs typeface="+mn-cs"/>
              </a:rPr>
              <a:t> </a:t>
            </a:r>
            <a:r>
              <a:rPr kumimoji="0" lang="en-US" sz="2000" b="1" i="0" u="none" strike="noStrike" kern="1200" cap="none" spc="0" normalizeH="0" noProof="0" dirty="0" err="1">
                <a:ln>
                  <a:noFill/>
                </a:ln>
                <a:solidFill>
                  <a:srgbClr val="B207B0"/>
                </a:solidFill>
                <a:effectLst/>
                <a:uLnTx/>
                <a:uFillTx/>
                <a:latin typeface="Calibri"/>
                <a:ea typeface="+mn-ea"/>
                <a:cs typeface="+mn-cs"/>
              </a:rPr>
              <a:t>đầu</a:t>
            </a:r>
            <a:r>
              <a:rPr kumimoji="0" lang="en-US" sz="2000" b="1" i="0" u="none" strike="noStrike" kern="1200" cap="none" spc="0" normalizeH="0" noProof="0" dirty="0">
                <a:ln>
                  <a:noFill/>
                </a:ln>
                <a:solidFill>
                  <a:srgbClr val="B207B0"/>
                </a:solidFill>
                <a:effectLst/>
                <a:uLnTx/>
                <a:uFillTx/>
                <a:latin typeface="Calibri"/>
                <a:ea typeface="+mn-ea"/>
                <a:cs typeface="+mn-cs"/>
              </a:rPr>
              <a:t> </a:t>
            </a:r>
            <a:r>
              <a:rPr kumimoji="0" lang="en-US" sz="2000" b="1" i="0" u="none" strike="noStrike" kern="1200" cap="none" spc="0" normalizeH="0" noProof="0" dirty="0" err="1">
                <a:ln>
                  <a:noFill/>
                </a:ln>
                <a:solidFill>
                  <a:srgbClr val="B207B0"/>
                </a:solidFill>
                <a:effectLst/>
                <a:uLnTx/>
                <a:uFillTx/>
                <a:latin typeface="Calibri"/>
                <a:ea typeface="+mn-ea"/>
                <a:cs typeface="+mn-cs"/>
              </a:rPr>
              <a:t>tiên</a:t>
            </a:r>
            <a:endParaRPr kumimoji="0" lang="en-US" sz="2000" b="1" i="0" u="none" strike="noStrike" kern="1200" cap="none" spc="0" normalizeH="0" baseline="0" noProof="0" dirty="0">
              <a:ln>
                <a:noFill/>
              </a:ln>
              <a:solidFill>
                <a:srgbClr val="B207B0"/>
              </a:solidFill>
              <a:effectLst/>
              <a:uLnTx/>
              <a:uFillTx/>
              <a:latin typeface="Calibri"/>
              <a:ea typeface="+mn-ea"/>
              <a:cs typeface="+mn-cs"/>
            </a:endParaRPr>
          </a:p>
        </p:txBody>
      </p:sp>
      <p:cxnSp>
        <p:nvCxnSpPr>
          <p:cNvPr id="43" name="Connector: Curved 42">
            <a:extLst>
              <a:ext uri="{FF2B5EF4-FFF2-40B4-BE49-F238E27FC236}">
                <a16:creationId xmlns:a16="http://schemas.microsoft.com/office/drawing/2014/main" id="{71CE4057-D209-4ABE-A8CB-A651C589174F}"/>
              </a:ext>
            </a:extLst>
          </p:cNvPr>
          <p:cNvCxnSpPr>
            <a:cxnSpLocks/>
          </p:cNvCxnSpPr>
          <p:nvPr/>
        </p:nvCxnSpPr>
        <p:spPr>
          <a:xfrm rot="16200000" flipH="1">
            <a:off x="9467124" y="2960701"/>
            <a:ext cx="1980248" cy="12"/>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46" name="Cloud 45">
            <a:extLst>
              <a:ext uri="{FF2B5EF4-FFF2-40B4-BE49-F238E27FC236}">
                <a16:creationId xmlns:a16="http://schemas.microsoft.com/office/drawing/2014/main" id="{350FDF8D-3BBB-490C-8F24-BA2E2C468382}"/>
              </a:ext>
            </a:extLst>
          </p:cNvPr>
          <p:cNvSpPr/>
          <p:nvPr/>
        </p:nvSpPr>
        <p:spPr>
          <a:xfrm>
            <a:off x="9252244" y="3861953"/>
            <a:ext cx="1900051" cy="1205976"/>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B207B0"/>
                </a:solidFill>
                <a:effectLst/>
                <a:uLnTx/>
                <a:uFillTx/>
                <a:latin typeface="Calibri"/>
                <a:ea typeface="+mn-ea"/>
                <a:cs typeface="+mn-cs"/>
              </a:rPr>
              <a:t>Việc</a:t>
            </a:r>
            <a:r>
              <a:rPr kumimoji="0" lang="en-US" sz="2000" b="1" i="0" u="none" strike="noStrike" kern="1200" cap="none" spc="0" normalizeH="0" noProof="0" dirty="0">
                <a:ln>
                  <a:noFill/>
                </a:ln>
                <a:solidFill>
                  <a:srgbClr val="B207B0"/>
                </a:solidFill>
                <a:effectLst/>
                <a:uLnTx/>
                <a:uFillTx/>
                <a:latin typeface="Calibri"/>
                <a:ea typeface="+mn-ea"/>
                <a:cs typeface="+mn-cs"/>
              </a:rPr>
              <a:t> </a:t>
            </a:r>
            <a:r>
              <a:rPr kumimoji="0" lang="en-US" sz="2000" b="1" i="0" u="none" strike="noStrike" kern="1200" cap="none" spc="0" normalizeH="0" noProof="0" dirty="0" err="1">
                <a:ln>
                  <a:noFill/>
                </a:ln>
                <a:solidFill>
                  <a:srgbClr val="B207B0"/>
                </a:solidFill>
                <a:effectLst/>
                <a:uLnTx/>
                <a:uFillTx/>
                <a:latin typeface="Calibri"/>
                <a:ea typeface="+mn-ea"/>
                <a:cs typeface="+mn-cs"/>
              </a:rPr>
              <a:t>tiếp</a:t>
            </a:r>
            <a:r>
              <a:rPr kumimoji="0" lang="en-US" sz="2000" b="1" i="0" u="none" strike="noStrike" kern="1200" cap="none" spc="0" normalizeH="0" noProof="0" dirty="0">
                <a:ln>
                  <a:noFill/>
                </a:ln>
                <a:solidFill>
                  <a:srgbClr val="B207B0"/>
                </a:solidFill>
                <a:effectLst/>
                <a:uLnTx/>
                <a:uFillTx/>
                <a:latin typeface="Calibri"/>
                <a:ea typeface="+mn-ea"/>
                <a:cs typeface="+mn-cs"/>
              </a:rPr>
              <a:t> </a:t>
            </a:r>
            <a:r>
              <a:rPr kumimoji="0" lang="en-US" sz="2000" b="1" i="0" u="none" strike="noStrike" kern="1200" cap="none" spc="0" normalizeH="0" noProof="0" dirty="0" err="1">
                <a:ln>
                  <a:noFill/>
                </a:ln>
                <a:solidFill>
                  <a:srgbClr val="B207B0"/>
                </a:solidFill>
                <a:effectLst/>
                <a:uLnTx/>
                <a:uFillTx/>
                <a:latin typeface="Calibri"/>
                <a:ea typeface="+mn-ea"/>
                <a:cs typeface="+mn-cs"/>
              </a:rPr>
              <a:t>theo</a:t>
            </a:r>
            <a:endParaRPr kumimoji="0" lang="en-US" sz="2000" b="1" i="0" u="none" strike="noStrike" kern="1200" cap="none" spc="0" normalizeH="0" baseline="0" noProof="0" dirty="0">
              <a:ln>
                <a:noFill/>
              </a:ln>
              <a:solidFill>
                <a:srgbClr val="B207B0"/>
              </a:solidFill>
              <a:effectLst/>
              <a:uLnTx/>
              <a:uFillTx/>
              <a:latin typeface="Calibri"/>
              <a:ea typeface="+mn-ea"/>
              <a:cs typeface="+mn-cs"/>
            </a:endParaRPr>
          </a:p>
        </p:txBody>
      </p:sp>
      <p:cxnSp>
        <p:nvCxnSpPr>
          <p:cNvPr id="58" name="Connector: Curved 57">
            <a:extLst>
              <a:ext uri="{FF2B5EF4-FFF2-40B4-BE49-F238E27FC236}">
                <a16:creationId xmlns:a16="http://schemas.microsoft.com/office/drawing/2014/main" id="{17877EC3-D919-4EF8-A9FF-861D1128AECD}"/>
              </a:ext>
            </a:extLst>
          </p:cNvPr>
          <p:cNvCxnSpPr>
            <a:cxnSpLocks/>
          </p:cNvCxnSpPr>
          <p:nvPr/>
        </p:nvCxnSpPr>
        <p:spPr>
          <a:xfrm rot="10800000" flipV="1">
            <a:off x="4278009" y="4382750"/>
            <a:ext cx="1879979" cy="758299"/>
          </a:xfrm>
          <a:prstGeom prst="curvedConnector3">
            <a:avLst>
              <a:gd name="adj1" fmla="val 50000"/>
            </a:avLst>
          </a:prstGeom>
          <a:ln w="57150">
            <a:solidFill>
              <a:srgbClr val="0D4C8E"/>
            </a:solidFill>
            <a:tailEnd type="triangle"/>
          </a:ln>
        </p:spPr>
        <p:style>
          <a:lnRef idx="1">
            <a:schemeClr val="accent1"/>
          </a:lnRef>
          <a:fillRef idx="0">
            <a:schemeClr val="accent1"/>
          </a:fillRef>
          <a:effectRef idx="0">
            <a:schemeClr val="accent1"/>
          </a:effectRef>
          <a:fontRef idx="minor">
            <a:schemeClr val="tx1"/>
          </a:fontRef>
        </p:style>
      </p:cxnSp>
      <p:sp>
        <p:nvSpPr>
          <p:cNvPr id="62" name="Cloud 61">
            <a:extLst>
              <a:ext uri="{FF2B5EF4-FFF2-40B4-BE49-F238E27FC236}">
                <a16:creationId xmlns:a16="http://schemas.microsoft.com/office/drawing/2014/main" id="{CCFF4598-4366-41F8-A902-169F91E14724}"/>
              </a:ext>
            </a:extLst>
          </p:cNvPr>
          <p:cNvSpPr/>
          <p:nvPr/>
        </p:nvSpPr>
        <p:spPr>
          <a:xfrm>
            <a:off x="2822727" y="5079744"/>
            <a:ext cx="2910563" cy="1695532"/>
          </a:xfrm>
          <a:prstGeom prst="cloud">
            <a:avLst/>
          </a:prstGeom>
          <a:solidFill>
            <a:schemeClr val="accent1">
              <a:lumMod val="20000"/>
              <a:lumOff val="80000"/>
            </a:schemeClr>
          </a:solidFill>
          <a:ln w="38100">
            <a:solidFill>
              <a:srgbClr val="0D4C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err="1">
                <a:solidFill>
                  <a:srgbClr val="0D4C8E"/>
                </a:solidFill>
              </a:rPr>
              <a:t>Cảm</a:t>
            </a:r>
            <a:r>
              <a:rPr lang="en-US" sz="3200" b="1" dirty="0">
                <a:solidFill>
                  <a:srgbClr val="0D4C8E"/>
                </a:solidFill>
              </a:rPr>
              <a:t> </a:t>
            </a:r>
            <a:r>
              <a:rPr lang="en-US" sz="3200" b="1" dirty="0" err="1">
                <a:solidFill>
                  <a:srgbClr val="0D4C8E"/>
                </a:solidFill>
              </a:rPr>
              <a:t>xúc</a:t>
            </a:r>
            <a:r>
              <a:rPr lang="en-US" sz="3200" b="1" dirty="0">
                <a:solidFill>
                  <a:srgbClr val="0D4C8E"/>
                </a:solidFill>
              </a:rPr>
              <a:t> </a:t>
            </a:r>
            <a:r>
              <a:rPr lang="en-US" sz="3200" b="1" dirty="0" err="1">
                <a:solidFill>
                  <a:srgbClr val="0D4C8E"/>
                </a:solidFill>
              </a:rPr>
              <a:t>của</a:t>
            </a:r>
            <a:r>
              <a:rPr lang="en-US" sz="3200" b="1" dirty="0">
                <a:solidFill>
                  <a:srgbClr val="0D4C8E"/>
                </a:solidFill>
              </a:rPr>
              <a:t> </a:t>
            </a:r>
            <a:r>
              <a:rPr lang="en-US" sz="3200" b="1" dirty="0" err="1">
                <a:solidFill>
                  <a:srgbClr val="0D4C8E"/>
                </a:solidFill>
              </a:rPr>
              <a:t>em</a:t>
            </a:r>
            <a:endParaRPr lang="en-US" sz="3200" b="1" dirty="0">
              <a:solidFill>
                <a:srgbClr val="0D4C8E"/>
              </a:solidFill>
            </a:endParaRPr>
          </a:p>
        </p:txBody>
      </p:sp>
      <p:sp>
        <p:nvSpPr>
          <p:cNvPr id="70" name="TextBox 69">
            <a:extLst>
              <a:ext uri="{FF2B5EF4-FFF2-40B4-BE49-F238E27FC236}">
                <a16:creationId xmlns:a16="http://schemas.microsoft.com/office/drawing/2014/main" id="{77CE72E3-4A70-4D53-B270-699EAAC521C5}"/>
              </a:ext>
            </a:extLst>
          </p:cNvPr>
          <p:cNvSpPr txBox="1"/>
          <p:nvPr/>
        </p:nvSpPr>
        <p:spPr>
          <a:xfrm>
            <a:off x="4373760" y="776763"/>
            <a:ext cx="3449311" cy="830997"/>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66"/>
                </a:solidFill>
                <a:effectLst>
                  <a:glow rad="88900">
                    <a:srgbClr val="FFFF00">
                      <a:alpha val="70000"/>
                    </a:srgbClr>
                  </a:glow>
                </a:effectLst>
                <a:uLnTx/>
                <a:uFillTx/>
                <a:latin typeface="SVN-Sign Painter House Script" panose="02000006070000020004" pitchFamily="50" charset="0"/>
                <a:ea typeface="+mn-ea"/>
                <a:cs typeface="+mn-cs"/>
              </a:rPr>
              <a:t>SƠ ĐỒ TƯ DUY</a:t>
            </a:r>
          </a:p>
        </p:txBody>
      </p:sp>
      <p:cxnSp>
        <p:nvCxnSpPr>
          <p:cNvPr id="10" name="Connector: Curved 9">
            <a:extLst>
              <a:ext uri="{FF2B5EF4-FFF2-40B4-BE49-F238E27FC236}">
                <a16:creationId xmlns:a16="http://schemas.microsoft.com/office/drawing/2014/main" id="{F5C92FBC-B0F8-4400-80EE-51A147FA2296}"/>
              </a:ext>
            </a:extLst>
          </p:cNvPr>
          <p:cNvCxnSpPr>
            <a:cxnSpLocks/>
          </p:cNvCxnSpPr>
          <p:nvPr/>
        </p:nvCxnSpPr>
        <p:spPr>
          <a:xfrm rot="10800000">
            <a:off x="2979176" y="1151177"/>
            <a:ext cx="1824982" cy="954071"/>
          </a:xfrm>
          <a:prstGeom prst="curvedConnector3">
            <a:avLst/>
          </a:prstGeom>
          <a:ln w="57150">
            <a:solidFill>
              <a:srgbClr val="0D4C8E"/>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nector: Curved 28">
            <a:extLst>
              <a:ext uri="{FF2B5EF4-FFF2-40B4-BE49-F238E27FC236}">
                <a16:creationId xmlns:a16="http://schemas.microsoft.com/office/drawing/2014/main" id="{D6BCC120-2A08-432F-86CA-4961332E103F}"/>
              </a:ext>
            </a:extLst>
          </p:cNvPr>
          <p:cNvCxnSpPr>
            <a:cxnSpLocks/>
            <a:stCxn id="32" idx="1"/>
            <a:endCxn id="31" idx="3"/>
          </p:cNvCxnSpPr>
          <p:nvPr/>
        </p:nvCxnSpPr>
        <p:spPr>
          <a:xfrm rot="16200000" flipH="1">
            <a:off x="10806441" y="1605094"/>
            <a:ext cx="301762" cy="1032741"/>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31" name="Cloud 30">
            <a:extLst>
              <a:ext uri="{FF2B5EF4-FFF2-40B4-BE49-F238E27FC236}">
                <a16:creationId xmlns:a16="http://schemas.microsoft.com/office/drawing/2014/main" id="{CF966BA5-B590-4453-ADC2-FC2A2812A70C}"/>
              </a:ext>
            </a:extLst>
          </p:cNvPr>
          <p:cNvSpPr/>
          <p:nvPr/>
        </p:nvSpPr>
        <p:spPr>
          <a:xfrm>
            <a:off x="10683838" y="2183467"/>
            <a:ext cx="1579709" cy="1554480"/>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B207B0"/>
                </a:solidFill>
                <a:effectLst/>
                <a:uLnTx/>
                <a:uFillTx/>
                <a:latin typeface="Calibri"/>
                <a:ea typeface="+mn-ea"/>
                <a:cs typeface="+mn-cs"/>
              </a:rPr>
              <a:t>Việc</a:t>
            </a:r>
            <a:r>
              <a:rPr kumimoji="0" lang="en-US" sz="2000" b="1" i="0" u="none" strike="noStrike" kern="1200" cap="none" spc="0" normalizeH="0" noProof="0" dirty="0">
                <a:ln>
                  <a:noFill/>
                </a:ln>
                <a:solidFill>
                  <a:srgbClr val="B207B0"/>
                </a:solidFill>
                <a:effectLst/>
                <a:uLnTx/>
                <a:uFillTx/>
                <a:latin typeface="Calibri"/>
                <a:ea typeface="+mn-ea"/>
                <a:cs typeface="+mn-cs"/>
              </a:rPr>
              <a:t> </a:t>
            </a:r>
            <a:r>
              <a:rPr kumimoji="0" lang="en-US" sz="2000" b="1" i="0" u="none" strike="noStrike" kern="1200" cap="none" spc="0" normalizeH="0" noProof="0" dirty="0" err="1">
                <a:ln>
                  <a:noFill/>
                </a:ln>
                <a:solidFill>
                  <a:srgbClr val="B207B0"/>
                </a:solidFill>
                <a:effectLst/>
                <a:uLnTx/>
                <a:uFillTx/>
                <a:latin typeface="Calibri"/>
                <a:ea typeface="+mn-ea"/>
                <a:cs typeface="+mn-cs"/>
              </a:rPr>
              <a:t>cuối</a:t>
            </a:r>
            <a:r>
              <a:rPr kumimoji="0" lang="en-US" sz="2000" b="1" i="0" u="none" strike="noStrike" kern="1200" cap="none" spc="0" normalizeH="0" noProof="0" dirty="0">
                <a:ln>
                  <a:noFill/>
                </a:ln>
                <a:solidFill>
                  <a:srgbClr val="B207B0"/>
                </a:solidFill>
                <a:effectLst/>
                <a:uLnTx/>
                <a:uFillTx/>
                <a:latin typeface="Calibri"/>
                <a:ea typeface="+mn-ea"/>
                <a:cs typeface="+mn-cs"/>
              </a:rPr>
              <a:t> </a:t>
            </a:r>
            <a:r>
              <a:rPr kumimoji="0" lang="en-US" sz="2000" b="1" i="0" u="none" strike="noStrike" kern="1200" cap="none" spc="0" normalizeH="0" noProof="0" dirty="0" err="1">
                <a:ln>
                  <a:noFill/>
                </a:ln>
                <a:solidFill>
                  <a:srgbClr val="B207B0"/>
                </a:solidFill>
                <a:effectLst/>
                <a:uLnTx/>
                <a:uFillTx/>
                <a:latin typeface="Calibri"/>
                <a:ea typeface="+mn-ea"/>
                <a:cs typeface="+mn-cs"/>
              </a:rPr>
              <a:t>cùng</a:t>
            </a:r>
            <a:endParaRPr kumimoji="0" lang="en-US" sz="2000" b="1" i="0" u="none" strike="noStrike" kern="1200" cap="none" spc="0" normalizeH="0" baseline="0" noProof="0" dirty="0">
              <a:ln>
                <a:noFill/>
              </a:ln>
              <a:solidFill>
                <a:srgbClr val="B207B0"/>
              </a:solidFill>
              <a:effectLst/>
              <a:uLnTx/>
              <a:uFillTx/>
              <a:latin typeface="Calibri"/>
              <a:ea typeface="+mn-ea"/>
              <a:cs typeface="+mn-cs"/>
            </a:endParaRPr>
          </a:p>
        </p:txBody>
      </p:sp>
      <p:cxnSp>
        <p:nvCxnSpPr>
          <p:cNvPr id="38" name="Connector: Curved 37">
            <a:extLst>
              <a:ext uri="{FF2B5EF4-FFF2-40B4-BE49-F238E27FC236}">
                <a16:creationId xmlns:a16="http://schemas.microsoft.com/office/drawing/2014/main" id="{F2CC15EF-1D66-4AC0-A1F8-A95DDBE3711D}"/>
              </a:ext>
            </a:extLst>
          </p:cNvPr>
          <p:cNvCxnSpPr>
            <a:cxnSpLocks/>
          </p:cNvCxnSpPr>
          <p:nvPr/>
        </p:nvCxnSpPr>
        <p:spPr>
          <a:xfrm rot="10800000" flipV="1">
            <a:off x="693829" y="1836971"/>
            <a:ext cx="1071838" cy="904451"/>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41" name="Cloud 40">
            <a:extLst>
              <a:ext uri="{FF2B5EF4-FFF2-40B4-BE49-F238E27FC236}">
                <a16:creationId xmlns:a16="http://schemas.microsoft.com/office/drawing/2014/main" id="{12B6F3E8-35C5-4F7A-AFBB-226CAEF12345}"/>
              </a:ext>
            </a:extLst>
          </p:cNvPr>
          <p:cNvSpPr/>
          <p:nvPr/>
        </p:nvSpPr>
        <p:spPr>
          <a:xfrm>
            <a:off x="-69642" y="2741423"/>
            <a:ext cx="1508162" cy="1111113"/>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B207B0"/>
                </a:solidFill>
                <a:effectLst/>
                <a:uLnTx/>
                <a:uFillTx/>
                <a:latin typeface="Calibri"/>
                <a:ea typeface="+mn-ea"/>
                <a:cs typeface="+mn-cs"/>
              </a:rPr>
              <a:t>Thời</a:t>
            </a:r>
            <a:r>
              <a:rPr kumimoji="0" lang="en-US" sz="2000" b="1" i="0" u="none" strike="noStrike" kern="1200" cap="none" spc="0" normalizeH="0" noProof="0" dirty="0">
                <a:ln>
                  <a:noFill/>
                </a:ln>
                <a:solidFill>
                  <a:srgbClr val="B207B0"/>
                </a:solidFill>
                <a:effectLst/>
                <a:uLnTx/>
                <a:uFillTx/>
                <a:latin typeface="Calibri"/>
                <a:ea typeface="+mn-ea"/>
                <a:cs typeface="+mn-cs"/>
              </a:rPr>
              <a:t> </a:t>
            </a:r>
            <a:r>
              <a:rPr kumimoji="0" lang="en-US" sz="2000" b="1" i="0" u="none" strike="noStrike" kern="1200" cap="none" spc="0" normalizeH="0" noProof="0" dirty="0" err="1">
                <a:ln>
                  <a:noFill/>
                </a:ln>
                <a:solidFill>
                  <a:srgbClr val="B207B0"/>
                </a:solidFill>
                <a:effectLst/>
                <a:uLnTx/>
                <a:uFillTx/>
                <a:latin typeface="Calibri"/>
                <a:ea typeface="+mn-ea"/>
                <a:cs typeface="+mn-cs"/>
              </a:rPr>
              <a:t>gian</a:t>
            </a:r>
            <a:endParaRPr kumimoji="0" lang="en-US" sz="2000" b="1" i="0" u="none" strike="noStrike" kern="1200" cap="none" spc="0" normalizeH="0" baseline="0" noProof="0" dirty="0">
              <a:ln>
                <a:noFill/>
              </a:ln>
              <a:solidFill>
                <a:srgbClr val="B207B0"/>
              </a:solidFill>
              <a:effectLst/>
              <a:uLnTx/>
              <a:uFillTx/>
              <a:latin typeface="Calibri"/>
              <a:ea typeface="+mn-ea"/>
              <a:cs typeface="+mn-cs"/>
            </a:endParaRPr>
          </a:p>
        </p:txBody>
      </p:sp>
      <p:cxnSp>
        <p:nvCxnSpPr>
          <p:cNvPr id="42" name="Connector: Curved 41">
            <a:extLst>
              <a:ext uri="{FF2B5EF4-FFF2-40B4-BE49-F238E27FC236}">
                <a16:creationId xmlns:a16="http://schemas.microsoft.com/office/drawing/2014/main" id="{556CCA45-A530-476B-95E8-DEA0825894D3}"/>
              </a:ext>
            </a:extLst>
          </p:cNvPr>
          <p:cNvCxnSpPr>
            <a:cxnSpLocks/>
          </p:cNvCxnSpPr>
          <p:nvPr/>
        </p:nvCxnSpPr>
        <p:spPr>
          <a:xfrm rot="16200000" flipH="1">
            <a:off x="1728921" y="1885673"/>
            <a:ext cx="772826" cy="761175"/>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45" name="Cloud 44">
            <a:extLst>
              <a:ext uri="{FF2B5EF4-FFF2-40B4-BE49-F238E27FC236}">
                <a16:creationId xmlns:a16="http://schemas.microsoft.com/office/drawing/2014/main" id="{AA4575FC-126C-4A7D-8214-1D5375F7E50B}"/>
              </a:ext>
            </a:extLst>
          </p:cNvPr>
          <p:cNvSpPr/>
          <p:nvPr/>
        </p:nvSpPr>
        <p:spPr>
          <a:xfrm>
            <a:off x="1665104" y="2626834"/>
            <a:ext cx="1508162" cy="1111113"/>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err="1">
                <a:solidFill>
                  <a:srgbClr val="B207B0"/>
                </a:solidFill>
                <a:latin typeface="Calibri"/>
              </a:rPr>
              <a:t>Địa</a:t>
            </a:r>
            <a:r>
              <a:rPr lang="en-US" sz="2000" b="1" dirty="0">
                <a:solidFill>
                  <a:srgbClr val="B207B0"/>
                </a:solidFill>
                <a:latin typeface="Calibri"/>
              </a:rPr>
              <a:t> </a:t>
            </a:r>
            <a:r>
              <a:rPr lang="en-US" sz="2000" b="1" dirty="0" err="1">
                <a:solidFill>
                  <a:srgbClr val="B207B0"/>
                </a:solidFill>
                <a:latin typeface="Calibri"/>
              </a:rPr>
              <a:t>điểm</a:t>
            </a:r>
            <a:endParaRPr kumimoji="0" lang="en-US" sz="2000" b="1" i="0" u="none" strike="noStrike" kern="1200" cap="none" spc="0" normalizeH="0" baseline="0" noProof="0" dirty="0">
              <a:ln>
                <a:noFill/>
              </a:ln>
              <a:solidFill>
                <a:srgbClr val="B207B0"/>
              </a:solidFill>
              <a:effectLst/>
              <a:uLnTx/>
              <a:uFillTx/>
              <a:latin typeface="Calibri"/>
              <a:ea typeface="+mn-ea"/>
              <a:cs typeface="+mn-cs"/>
            </a:endParaRPr>
          </a:p>
        </p:txBody>
      </p:sp>
      <p:cxnSp>
        <p:nvCxnSpPr>
          <p:cNvPr id="47" name="Connector: Curved 46">
            <a:extLst>
              <a:ext uri="{FF2B5EF4-FFF2-40B4-BE49-F238E27FC236}">
                <a16:creationId xmlns:a16="http://schemas.microsoft.com/office/drawing/2014/main" id="{AE02C8B7-0ACC-4025-A064-F85D9FED4E86}"/>
              </a:ext>
            </a:extLst>
          </p:cNvPr>
          <p:cNvCxnSpPr>
            <a:cxnSpLocks/>
          </p:cNvCxnSpPr>
          <p:nvPr/>
        </p:nvCxnSpPr>
        <p:spPr>
          <a:xfrm>
            <a:off x="1871788" y="1836971"/>
            <a:ext cx="2184749" cy="692077"/>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48" name="Cloud 47">
            <a:extLst>
              <a:ext uri="{FF2B5EF4-FFF2-40B4-BE49-F238E27FC236}">
                <a16:creationId xmlns:a16="http://schemas.microsoft.com/office/drawing/2014/main" id="{98D0BF81-7A26-4309-A9CB-62FB477FDBA2}"/>
              </a:ext>
            </a:extLst>
          </p:cNvPr>
          <p:cNvSpPr/>
          <p:nvPr/>
        </p:nvSpPr>
        <p:spPr>
          <a:xfrm>
            <a:off x="3225719" y="2503208"/>
            <a:ext cx="1578439" cy="1503798"/>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err="1">
                <a:solidFill>
                  <a:srgbClr val="B207B0"/>
                </a:solidFill>
                <a:latin typeface="Calibri"/>
              </a:rPr>
              <a:t>Người</a:t>
            </a:r>
            <a:r>
              <a:rPr lang="en-US" sz="2000" b="1" dirty="0">
                <a:solidFill>
                  <a:srgbClr val="B207B0"/>
                </a:solidFill>
                <a:latin typeface="Calibri"/>
              </a:rPr>
              <a:t> </a:t>
            </a:r>
            <a:r>
              <a:rPr lang="en-US" sz="2000" b="1" dirty="0" err="1">
                <a:solidFill>
                  <a:srgbClr val="B207B0"/>
                </a:solidFill>
                <a:latin typeface="Calibri"/>
              </a:rPr>
              <a:t>tham</a:t>
            </a:r>
            <a:r>
              <a:rPr lang="en-US" sz="2000" b="1" dirty="0">
                <a:solidFill>
                  <a:srgbClr val="B207B0"/>
                </a:solidFill>
                <a:latin typeface="Calibri"/>
              </a:rPr>
              <a:t> </a:t>
            </a:r>
            <a:r>
              <a:rPr lang="en-US" sz="2000" b="1" dirty="0" err="1">
                <a:solidFill>
                  <a:srgbClr val="B207B0"/>
                </a:solidFill>
                <a:latin typeface="Calibri"/>
              </a:rPr>
              <a:t>gia</a:t>
            </a:r>
            <a:endParaRPr kumimoji="0" lang="en-US" sz="2000" b="1" i="0" u="none" strike="noStrike" kern="1200" cap="none" spc="0" normalizeH="0" baseline="0" noProof="0" dirty="0">
              <a:ln>
                <a:noFill/>
              </a:ln>
              <a:solidFill>
                <a:srgbClr val="B207B0"/>
              </a:solidFill>
              <a:effectLst/>
              <a:uLnTx/>
              <a:uFillTx/>
              <a:latin typeface="Calibri"/>
              <a:ea typeface="+mn-ea"/>
              <a:cs typeface="+mn-cs"/>
            </a:endParaRPr>
          </a:p>
        </p:txBody>
      </p:sp>
    </p:spTree>
    <p:extLst>
      <p:ext uri="{BB962C8B-B14F-4D97-AF65-F5344CB8AC3E}">
        <p14:creationId xmlns:p14="http://schemas.microsoft.com/office/powerpoint/2010/main" val="2824241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750"/>
                                        <p:tgtEl>
                                          <p:spTgt spid="70"/>
                                        </p:tgtEl>
                                      </p:cBhvr>
                                    </p:animEffect>
                                    <p:anim calcmode="lin" valueType="num">
                                      <p:cBhvr>
                                        <p:cTn id="8" dur="750" fill="hold"/>
                                        <p:tgtEl>
                                          <p:spTgt spid="70"/>
                                        </p:tgtEl>
                                        <p:attrNameLst>
                                          <p:attrName>ppt_x</p:attrName>
                                        </p:attrNameLst>
                                      </p:cBhvr>
                                      <p:tavLst>
                                        <p:tav tm="0">
                                          <p:val>
                                            <p:strVal val="#ppt_x"/>
                                          </p:val>
                                        </p:tav>
                                        <p:tav tm="100000">
                                          <p:val>
                                            <p:strVal val="#ppt_x"/>
                                          </p:val>
                                        </p:tav>
                                      </p:tavLst>
                                    </p:anim>
                                    <p:anim calcmode="lin" valueType="num">
                                      <p:cBhvr>
                                        <p:cTn id="9" dur="675" decel="100000" fill="hold"/>
                                        <p:tgtEl>
                                          <p:spTgt spid="70"/>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70"/>
                                        </p:tgtEl>
                                        <p:attrNameLst>
                                          <p:attrName>ppt_y</p:attrName>
                                        </p:attrNameLst>
                                      </p:cBhvr>
                                      <p:tavLst>
                                        <p:tav tm="0">
                                          <p:val>
                                            <p:strVal val="#ppt_y-.03"/>
                                          </p:val>
                                        </p:tav>
                                        <p:tav tm="100000">
                                          <p:val>
                                            <p:strVal val="#ppt_y"/>
                                          </p:val>
                                        </p:tav>
                                      </p:tavLst>
                                    </p:anim>
                                  </p:childTnLst>
                                </p:cTn>
                              </p:par>
                            </p:childTnLst>
                          </p:cTn>
                        </p:par>
                        <p:par>
                          <p:cTn id="11" fill="hold">
                            <p:stCondLst>
                              <p:cond delay="750"/>
                            </p:stCondLst>
                            <p:childTnLst>
                              <p:par>
                                <p:cTn id="12" presetID="31" presetClass="entr" presetSubtype="0" fill="hold" nodeType="afterEffect">
                                  <p:stCondLst>
                                    <p:cond delay="0"/>
                                  </p:stCondLst>
                                  <p:childTnLst>
                                    <p:set>
                                      <p:cBhvr>
                                        <p:cTn id="13" dur="1" fill="hold">
                                          <p:stCondLst>
                                            <p:cond delay="0"/>
                                          </p:stCondLst>
                                        </p:cTn>
                                        <p:tgtEl>
                                          <p:spTgt spid="7172"/>
                                        </p:tgtEl>
                                        <p:attrNameLst>
                                          <p:attrName>style.visibility</p:attrName>
                                        </p:attrNameLst>
                                      </p:cBhvr>
                                      <p:to>
                                        <p:strVal val="visible"/>
                                      </p:to>
                                    </p:set>
                                    <p:anim calcmode="lin" valueType="num">
                                      <p:cBhvr>
                                        <p:cTn id="14" dur="750" fill="hold"/>
                                        <p:tgtEl>
                                          <p:spTgt spid="7172"/>
                                        </p:tgtEl>
                                        <p:attrNameLst>
                                          <p:attrName>ppt_w</p:attrName>
                                        </p:attrNameLst>
                                      </p:cBhvr>
                                      <p:tavLst>
                                        <p:tav tm="0">
                                          <p:val>
                                            <p:fltVal val="0"/>
                                          </p:val>
                                        </p:tav>
                                        <p:tav tm="100000">
                                          <p:val>
                                            <p:strVal val="#ppt_w"/>
                                          </p:val>
                                        </p:tav>
                                      </p:tavLst>
                                    </p:anim>
                                    <p:anim calcmode="lin" valueType="num">
                                      <p:cBhvr>
                                        <p:cTn id="15" dur="750" fill="hold"/>
                                        <p:tgtEl>
                                          <p:spTgt spid="7172"/>
                                        </p:tgtEl>
                                        <p:attrNameLst>
                                          <p:attrName>ppt_h</p:attrName>
                                        </p:attrNameLst>
                                      </p:cBhvr>
                                      <p:tavLst>
                                        <p:tav tm="0">
                                          <p:val>
                                            <p:fltVal val="0"/>
                                          </p:val>
                                        </p:tav>
                                        <p:tav tm="100000">
                                          <p:val>
                                            <p:strVal val="#ppt_h"/>
                                          </p:val>
                                        </p:tav>
                                      </p:tavLst>
                                    </p:anim>
                                    <p:anim calcmode="lin" valueType="num">
                                      <p:cBhvr>
                                        <p:cTn id="16" dur="750" fill="hold"/>
                                        <p:tgtEl>
                                          <p:spTgt spid="7172"/>
                                        </p:tgtEl>
                                        <p:attrNameLst>
                                          <p:attrName>style.rotation</p:attrName>
                                        </p:attrNameLst>
                                      </p:cBhvr>
                                      <p:tavLst>
                                        <p:tav tm="0">
                                          <p:val>
                                            <p:fltVal val="90"/>
                                          </p:val>
                                        </p:tav>
                                        <p:tav tm="100000">
                                          <p:val>
                                            <p:fltVal val="0"/>
                                          </p:val>
                                        </p:tav>
                                      </p:tavLst>
                                    </p:anim>
                                    <p:animEffect transition="in" filter="fade">
                                      <p:cBhvr>
                                        <p:cTn id="17" dur="750"/>
                                        <p:tgtEl>
                                          <p:spTgt spid="7172"/>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right)">
                                      <p:cBhvr>
                                        <p:cTn id="22" dur="500"/>
                                        <p:tgtEl>
                                          <p:spTgt spid="10"/>
                                        </p:tgtEl>
                                      </p:cBhvr>
                                    </p:animEffect>
                                  </p:childTnLst>
                                  <p:subTnLst>
                                    <p:audio>
                                      <p:cMediaNode>
                                        <p:cTn display="0" masterRel="sameClick">
                                          <p:stCondLst>
                                            <p:cond evt="begin" delay="0">
                                              <p:tn val="20"/>
                                            </p:cond>
                                          </p:stCondLst>
                                          <p:endCondLst>
                                            <p:cond evt="onStopAudio" delay="0">
                                              <p:tgtEl>
                                                <p:sldTgt/>
                                              </p:tgtEl>
                                            </p:cond>
                                          </p:endCondLst>
                                        </p:cTn>
                                        <p:tgtEl>
                                          <p:sndTgt r:embed="rId3" name="Trò-chơi-chíu.wav"/>
                                        </p:tgtEl>
                                      </p:cMediaNode>
                                    </p:audio>
                                  </p:subTnLst>
                                </p:cTn>
                              </p:par>
                            </p:childTnLst>
                          </p:cTn>
                        </p:par>
                        <p:par>
                          <p:cTn id="23" fill="hold">
                            <p:stCondLst>
                              <p:cond delay="500"/>
                            </p:stCondLst>
                            <p:childTnLst>
                              <p:par>
                                <p:cTn id="24" presetID="6" presetClass="entr" presetSubtype="32"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circle(out)">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wipe(up)">
                                      <p:cBhvr>
                                        <p:cTn id="31" dur="500"/>
                                        <p:tgtEl>
                                          <p:spTgt spid="38"/>
                                        </p:tgtEl>
                                      </p:cBhvr>
                                    </p:animEffect>
                                  </p:childTnLst>
                                  <p:subTnLst>
                                    <p:audio>
                                      <p:cMediaNode>
                                        <p:cTn display="0" masterRel="sameClick">
                                          <p:stCondLst>
                                            <p:cond evt="begin" delay="0">
                                              <p:tn val="29"/>
                                            </p:cond>
                                          </p:stCondLst>
                                          <p:endCondLst>
                                            <p:cond evt="onStopAudio" delay="0">
                                              <p:tgtEl>
                                                <p:sldTgt/>
                                              </p:tgtEl>
                                            </p:cond>
                                          </p:endCondLst>
                                        </p:cTn>
                                        <p:tgtEl>
                                          <p:sndTgt r:embed="rId3" name="Trò-chơi-chíu.wav"/>
                                        </p:tgtEl>
                                      </p:cMediaNode>
                                    </p:audio>
                                  </p:subTnLst>
                                </p:cTn>
                              </p:par>
                            </p:childTnLst>
                          </p:cTn>
                        </p:par>
                        <p:par>
                          <p:cTn id="32" fill="hold">
                            <p:stCondLst>
                              <p:cond delay="500"/>
                            </p:stCondLst>
                            <p:childTnLst>
                              <p:par>
                                <p:cTn id="33" presetID="6" presetClass="entr" presetSubtype="32" fill="hold" grpId="0" nodeType="after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circle(out)">
                                      <p:cBhvr>
                                        <p:cTn id="35" dur="500"/>
                                        <p:tgtEl>
                                          <p:spTgt spid="4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wipe(up)">
                                      <p:cBhvr>
                                        <p:cTn id="40" dur="500"/>
                                        <p:tgtEl>
                                          <p:spTgt spid="42"/>
                                        </p:tgtEl>
                                      </p:cBhvr>
                                    </p:animEffect>
                                  </p:childTnLst>
                                  <p:subTnLst>
                                    <p:audio>
                                      <p:cMediaNode>
                                        <p:cTn display="0" masterRel="sameClick">
                                          <p:stCondLst>
                                            <p:cond evt="begin" delay="0">
                                              <p:tn val="38"/>
                                            </p:cond>
                                          </p:stCondLst>
                                          <p:endCondLst>
                                            <p:cond evt="onStopAudio" delay="0">
                                              <p:tgtEl>
                                                <p:sldTgt/>
                                              </p:tgtEl>
                                            </p:cond>
                                          </p:endCondLst>
                                        </p:cTn>
                                        <p:tgtEl>
                                          <p:sndTgt r:embed="rId3" name="Trò-chơi-chíu.wav"/>
                                        </p:tgtEl>
                                      </p:cMediaNode>
                                    </p:audio>
                                  </p:subTnLst>
                                </p:cTn>
                              </p:par>
                            </p:childTnLst>
                          </p:cTn>
                        </p:par>
                        <p:par>
                          <p:cTn id="41" fill="hold">
                            <p:stCondLst>
                              <p:cond delay="500"/>
                            </p:stCondLst>
                            <p:childTnLst>
                              <p:par>
                                <p:cTn id="42" presetID="6" presetClass="entr" presetSubtype="32" fill="hold" grpId="0" nodeType="after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circle(out)">
                                      <p:cBhvr>
                                        <p:cTn id="44" dur="500"/>
                                        <p:tgtEl>
                                          <p:spTgt spid="45"/>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47"/>
                                        </p:tgtEl>
                                        <p:attrNameLst>
                                          <p:attrName>style.visibility</p:attrName>
                                        </p:attrNameLst>
                                      </p:cBhvr>
                                      <p:to>
                                        <p:strVal val="visible"/>
                                      </p:to>
                                    </p:set>
                                    <p:animEffect transition="in" filter="wipe(up)">
                                      <p:cBhvr>
                                        <p:cTn id="49" dur="500"/>
                                        <p:tgtEl>
                                          <p:spTgt spid="47"/>
                                        </p:tgtEl>
                                      </p:cBhvr>
                                    </p:animEffect>
                                  </p:childTnLst>
                                  <p:subTnLst>
                                    <p:audio>
                                      <p:cMediaNode>
                                        <p:cTn display="0" masterRel="sameClick">
                                          <p:stCondLst>
                                            <p:cond evt="begin" delay="0">
                                              <p:tn val="47"/>
                                            </p:cond>
                                          </p:stCondLst>
                                          <p:endCondLst>
                                            <p:cond evt="onStopAudio" delay="0">
                                              <p:tgtEl>
                                                <p:sldTgt/>
                                              </p:tgtEl>
                                            </p:cond>
                                          </p:endCondLst>
                                        </p:cTn>
                                        <p:tgtEl>
                                          <p:sndTgt r:embed="rId3" name="Trò-chơi-chíu.wav"/>
                                        </p:tgtEl>
                                      </p:cMediaNode>
                                    </p:audio>
                                  </p:subTnLst>
                                </p:cTn>
                              </p:par>
                            </p:childTnLst>
                          </p:cTn>
                        </p:par>
                        <p:par>
                          <p:cTn id="50" fill="hold">
                            <p:stCondLst>
                              <p:cond delay="500"/>
                            </p:stCondLst>
                            <p:childTnLst>
                              <p:par>
                                <p:cTn id="51" presetID="6" presetClass="entr" presetSubtype="32" fill="hold" grpId="0" nodeType="after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circle(out)">
                                      <p:cBhvr>
                                        <p:cTn id="53" dur="500"/>
                                        <p:tgtEl>
                                          <p:spTgt spid="48"/>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30"/>
                                        </p:tgtEl>
                                        <p:attrNameLst>
                                          <p:attrName>style.visibility</p:attrName>
                                        </p:attrNameLst>
                                      </p:cBhvr>
                                      <p:to>
                                        <p:strVal val="visible"/>
                                      </p:to>
                                    </p:set>
                                    <p:animEffect transition="in" filter="wipe(left)">
                                      <p:cBhvr>
                                        <p:cTn id="58" dur="500"/>
                                        <p:tgtEl>
                                          <p:spTgt spid="30"/>
                                        </p:tgtEl>
                                      </p:cBhvr>
                                    </p:animEffect>
                                  </p:childTnLst>
                                  <p:subTnLst>
                                    <p:audio>
                                      <p:cMediaNode>
                                        <p:cTn display="0" masterRel="sameClick">
                                          <p:stCondLst>
                                            <p:cond evt="begin" delay="0">
                                              <p:tn val="56"/>
                                            </p:cond>
                                          </p:stCondLst>
                                          <p:endCondLst>
                                            <p:cond evt="onStopAudio" delay="0">
                                              <p:tgtEl>
                                                <p:sldTgt/>
                                              </p:tgtEl>
                                            </p:cond>
                                          </p:endCondLst>
                                        </p:cTn>
                                        <p:tgtEl>
                                          <p:sndTgt r:embed="rId3" name="Trò-chơi-chíu.wav"/>
                                        </p:tgtEl>
                                      </p:cMediaNode>
                                    </p:audio>
                                  </p:subTnLst>
                                </p:cTn>
                              </p:par>
                            </p:childTnLst>
                          </p:cTn>
                        </p:par>
                        <p:par>
                          <p:cTn id="59" fill="hold">
                            <p:stCondLst>
                              <p:cond delay="500"/>
                            </p:stCondLst>
                            <p:childTnLst>
                              <p:par>
                                <p:cTn id="60" presetID="6" presetClass="entr" presetSubtype="32" fill="hold" grpId="0" nodeType="after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circle(out)">
                                      <p:cBhvr>
                                        <p:cTn id="62" dur="500"/>
                                        <p:tgtEl>
                                          <p:spTgt spid="32"/>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nodeType="clickEffect">
                                  <p:stCondLst>
                                    <p:cond delay="0"/>
                                  </p:stCondLst>
                                  <p:childTnLst>
                                    <p:set>
                                      <p:cBhvr>
                                        <p:cTn id="66" dur="1" fill="hold">
                                          <p:stCondLst>
                                            <p:cond delay="0"/>
                                          </p:stCondLst>
                                        </p:cTn>
                                        <p:tgtEl>
                                          <p:spTgt spid="39"/>
                                        </p:tgtEl>
                                        <p:attrNameLst>
                                          <p:attrName>style.visibility</p:attrName>
                                        </p:attrNameLst>
                                      </p:cBhvr>
                                      <p:to>
                                        <p:strVal val="visible"/>
                                      </p:to>
                                    </p:set>
                                    <p:animEffect transition="in" filter="wipe(up)">
                                      <p:cBhvr>
                                        <p:cTn id="67" dur="500"/>
                                        <p:tgtEl>
                                          <p:spTgt spid="39"/>
                                        </p:tgtEl>
                                      </p:cBhvr>
                                    </p:animEffect>
                                  </p:childTnLst>
                                  <p:subTnLst>
                                    <p:audio>
                                      <p:cMediaNode>
                                        <p:cTn display="0" masterRel="sameClick">
                                          <p:stCondLst>
                                            <p:cond evt="begin" delay="0">
                                              <p:tn val="65"/>
                                            </p:cond>
                                          </p:stCondLst>
                                          <p:endCondLst>
                                            <p:cond evt="onStopAudio" delay="0">
                                              <p:tgtEl>
                                                <p:sldTgt/>
                                              </p:tgtEl>
                                            </p:cond>
                                          </p:endCondLst>
                                        </p:cTn>
                                        <p:tgtEl>
                                          <p:sndTgt r:embed="rId3" name="Trò-chơi-chíu.wav"/>
                                        </p:tgtEl>
                                      </p:cMediaNode>
                                    </p:audio>
                                  </p:subTnLst>
                                </p:cTn>
                              </p:par>
                            </p:childTnLst>
                          </p:cTn>
                        </p:par>
                        <p:par>
                          <p:cTn id="68" fill="hold">
                            <p:stCondLst>
                              <p:cond delay="500"/>
                            </p:stCondLst>
                            <p:childTnLst>
                              <p:par>
                                <p:cTn id="69" presetID="6" presetClass="entr" presetSubtype="32"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circle(out)">
                                      <p:cBhvr>
                                        <p:cTn id="71" dur="500"/>
                                        <p:tgtEl>
                                          <p:spTgt spid="40"/>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nodeType="clickEffect">
                                  <p:stCondLst>
                                    <p:cond delay="0"/>
                                  </p:stCondLst>
                                  <p:childTnLst>
                                    <p:set>
                                      <p:cBhvr>
                                        <p:cTn id="75" dur="1" fill="hold">
                                          <p:stCondLst>
                                            <p:cond delay="0"/>
                                          </p:stCondLst>
                                        </p:cTn>
                                        <p:tgtEl>
                                          <p:spTgt spid="43"/>
                                        </p:tgtEl>
                                        <p:attrNameLst>
                                          <p:attrName>style.visibility</p:attrName>
                                        </p:attrNameLst>
                                      </p:cBhvr>
                                      <p:to>
                                        <p:strVal val="visible"/>
                                      </p:to>
                                    </p:set>
                                    <p:animEffect transition="in" filter="wipe(left)">
                                      <p:cBhvr>
                                        <p:cTn id="76" dur="500"/>
                                        <p:tgtEl>
                                          <p:spTgt spid="43"/>
                                        </p:tgtEl>
                                      </p:cBhvr>
                                    </p:animEffect>
                                  </p:childTnLst>
                                  <p:subTnLst>
                                    <p:audio>
                                      <p:cMediaNode>
                                        <p:cTn display="0" masterRel="sameClick">
                                          <p:stCondLst>
                                            <p:cond evt="begin" delay="0">
                                              <p:tn val="74"/>
                                            </p:cond>
                                          </p:stCondLst>
                                          <p:endCondLst>
                                            <p:cond evt="onStopAudio" delay="0">
                                              <p:tgtEl>
                                                <p:sldTgt/>
                                              </p:tgtEl>
                                            </p:cond>
                                          </p:endCondLst>
                                        </p:cTn>
                                        <p:tgtEl>
                                          <p:sndTgt r:embed="rId3" name="Trò-chơi-chíu.wav"/>
                                        </p:tgtEl>
                                      </p:cMediaNode>
                                    </p:audio>
                                  </p:subTnLst>
                                </p:cTn>
                              </p:par>
                            </p:childTnLst>
                          </p:cTn>
                        </p:par>
                        <p:par>
                          <p:cTn id="77" fill="hold">
                            <p:stCondLst>
                              <p:cond delay="500"/>
                            </p:stCondLst>
                            <p:childTnLst>
                              <p:par>
                                <p:cTn id="78" presetID="6" presetClass="entr" presetSubtype="32" fill="hold" grpId="0" nodeType="afterEffect">
                                  <p:stCondLst>
                                    <p:cond delay="0"/>
                                  </p:stCondLst>
                                  <p:childTnLst>
                                    <p:set>
                                      <p:cBhvr>
                                        <p:cTn id="79" dur="1" fill="hold">
                                          <p:stCondLst>
                                            <p:cond delay="0"/>
                                          </p:stCondLst>
                                        </p:cTn>
                                        <p:tgtEl>
                                          <p:spTgt spid="46"/>
                                        </p:tgtEl>
                                        <p:attrNameLst>
                                          <p:attrName>style.visibility</p:attrName>
                                        </p:attrNameLst>
                                      </p:cBhvr>
                                      <p:to>
                                        <p:strVal val="visible"/>
                                      </p:to>
                                    </p:set>
                                    <p:animEffect transition="in" filter="circle(out)">
                                      <p:cBhvr>
                                        <p:cTn id="80" dur="500"/>
                                        <p:tgtEl>
                                          <p:spTgt spid="46"/>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nodeType="clickEffect">
                                  <p:stCondLst>
                                    <p:cond delay="0"/>
                                  </p:stCondLst>
                                  <p:childTnLst>
                                    <p:set>
                                      <p:cBhvr>
                                        <p:cTn id="84" dur="1" fill="hold">
                                          <p:stCondLst>
                                            <p:cond delay="0"/>
                                          </p:stCondLst>
                                        </p:cTn>
                                        <p:tgtEl>
                                          <p:spTgt spid="29"/>
                                        </p:tgtEl>
                                        <p:attrNameLst>
                                          <p:attrName>style.visibility</p:attrName>
                                        </p:attrNameLst>
                                      </p:cBhvr>
                                      <p:to>
                                        <p:strVal val="visible"/>
                                      </p:to>
                                    </p:set>
                                    <p:animEffect transition="in" filter="wipe(left)">
                                      <p:cBhvr>
                                        <p:cTn id="85" dur="500"/>
                                        <p:tgtEl>
                                          <p:spTgt spid="29"/>
                                        </p:tgtEl>
                                      </p:cBhvr>
                                    </p:animEffect>
                                  </p:childTnLst>
                                  <p:subTnLst>
                                    <p:audio>
                                      <p:cMediaNode>
                                        <p:cTn display="0" masterRel="sameClick">
                                          <p:stCondLst>
                                            <p:cond evt="begin" delay="0">
                                              <p:tn val="83"/>
                                            </p:cond>
                                          </p:stCondLst>
                                          <p:endCondLst>
                                            <p:cond evt="onStopAudio" delay="0">
                                              <p:tgtEl>
                                                <p:sldTgt/>
                                              </p:tgtEl>
                                            </p:cond>
                                          </p:endCondLst>
                                        </p:cTn>
                                        <p:tgtEl>
                                          <p:sndTgt r:embed="rId3" name="Trò-chơi-chíu.wav"/>
                                        </p:tgtEl>
                                      </p:cMediaNode>
                                    </p:audio>
                                  </p:subTnLst>
                                </p:cTn>
                              </p:par>
                            </p:childTnLst>
                          </p:cTn>
                        </p:par>
                        <p:par>
                          <p:cTn id="86" fill="hold">
                            <p:stCondLst>
                              <p:cond delay="500"/>
                            </p:stCondLst>
                            <p:childTnLst>
                              <p:par>
                                <p:cTn id="87" presetID="6" presetClass="entr" presetSubtype="32" fill="hold" grpId="0" nodeType="after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circle(out)">
                                      <p:cBhvr>
                                        <p:cTn id="89" dur="500"/>
                                        <p:tgtEl>
                                          <p:spTgt spid="31"/>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2" fill="hold" nodeType="clickEffect">
                                  <p:stCondLst>
                                    <p:cond delay="0"/>
                                  </p:stCondLst>
                                  <p:childTnLst>
                                    <p:set>
                                      <p:cBhvr>
                                        <p:cTn id="93" dur="1" fill="hold">
                                          <p:stCondLst>
                                            <p:cond delay="0"/>
                                          </p:stCondLst>
                                        </p:cTn>
                                        <p:tgtEl>
                                          <p:spTgt spid="58"/>
                                        </p:tgtEl>
                                        <p:attrNameLst>
                                          <p:attrName>style.visibility</p:attrName>
                                        </p:attrNameLst>
                                      </p:cBhvr>
                                      <p:to>
                                        <p:strVal val="visible"/>
                                      </p:to>
                                    </p:set>
                                    <p:animEffect transition="in" filter="wipe(right)">
                                      <p:cBhvr>
                                        <p:cTn id="94" dur="500"/>
                                        <p:tgtEl>
                                          <p:spTgt spid="58"/>
                                        </p:tgtEl>
                                      </p:cBhvr>
                                    </p:animEffect>
                                  </p:childTnLst>
                                  <p:subTnLst>
                                    <p:audio>
                                      <p:cMediaNode>
                                        <p:cTn display="0" masterRel="sameClick">
                                          <p:stCondLst>
                                            <p:cond evt="begin" delay="0">
                                              <p:tn val="92"/>
                                            </p:cond>
                                          </p:stCondLst>
                                          <p:endCondLst>
                                            <p:cond evt="onStopAudio" delay="0">
                                              <p:tgtEl>
                                                <p:sldTgt/>
                                              </p:tgtEl>
                                            </p:cond>
                                          </p:endCondLst>
                                        </p:cTn>
                                        <p:tgtEl>
                                          <p:sndTgt r:embed="rId3" name="Trò-chơi-chíu.wav"/>
                                        </p:tgtEl>
                                      </p:cMediaNode>
                                    </p:audio>
                                  </p:subTnLst>
                                </p:cTn>
                              </p:par>
                            </p:childTnLst>
                          </p:cTn>
                        </p:par>
                        <p:par>
                          <p:cTn id="95" fill="hold">
                            <p:stCondLst>
                              <p:cond delay="500"/>
                            </p:stCondLst>
                            <p:childTnLst>
                              <p:par>
                                <p:cTn id="96" presetID="6" presetClass="entr" presetSubtype="32" fill="hold" grpId="0" nodeType="afterEffect">
                                  <p:stCondLst>
                                    <p:cond delay="0"/>
                                  </p:stCondLst>
                                  <p:childTnLst>
                                    <p:set>
                                      <p:cBhvr>
                                        <p:cTn id="97" dur="1" fill="hold">
                                          <p:stCondLst>
                                            <p:cond delay="0"/>
                                          </p:stCondLst>
                                        </p:cTn>
                                        <p:tgtEl>
                                          <p:spTgt spid="62"/>
                                        </p:tgtEl>
                                        <p:attrNameLst>
                                          <p:attrName>style.visibility</p:attrName>
                                        </p:attrNameLst>
                                      </p:cBhvr>
                                      <p:to>
                                        <p:strVal val="visible"/>
                                      </p:to>
                                    </p:set>
                                    <p:animEffect transition="in" filter="circle(out)">
                                      <p:cBhvr>
                                        <p:cTn id="98"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2" grpId="0" animBg="1"/>
      <p:bldP spid="40" grpId="0" animBg="1"/>
      <p:bldP spid="46" grpId="0" animBg="1"/>
      <p:bldP spid="62" grpId="0" animBg="1"/>
      <p:bldP spid="70" grpId="0"/>
      <p:bldP spid="31" grpId="0" animBg="1"/>
      <p:bldP spid="41" grpId="0" animBg="1"/>
      <p:bldP spid="45" grpId="0" animBg="1"/>
      <p:bldP spid="4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676032"/>
            <a:ext cx="12192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368274" y="846818"/>
            <a:ext cx="9455449"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33" name="Picture 32" descr="A group of dolls&#10;&#10;Description automatically generated">
            <a:extLst>
              <a:ext uri="{FF2B5EF4-FFF2-40B4-BE49-F238E27FC236}">
                <a16:creationId xmlns:a16="http://schemas.microsoft.com/office/drawing/2014/main" id="{3B86A71E-A159-44D0-9AA9-9D506B4A781D}"/>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l="7619" t="49518" r="67692" b="14070"/>
          <a:stretch/>
        </p:blipFill>
        <p:spPr>
          <a:xfrm>
            <a:off x="6231782" y="2219525"/>
            <a:ext cx="2296240" cy="3657600"/>
          </a:xfrm>
          <a:prstGeom prst="rect">
            <a:avLst/>
          </a:prstGeom>
          <a:effectLst>
            <a:outerShdw blurRad="63500" sx="102000" sy="102000" algn="ctr" rotWithShape="0">
              <a:prstClr val="black">
                <a:alpha val="40000"/>
              </a:prstClr>
            </a:outerShdw>
          </a:effectLst>
        </p:spPr>
      </p:pic>
      <p:pic>
        <p:nvPicPr>
          <p:cNvPr id="35" name="Picture 34" descr="Graphical user interface, application&#10;&#10;Description automatically generated">
            <a:extLst>
              <a:ext uri="{FF2B5EF4-FFF2-40B4-BE49-F238E27FC236}">
                <a16:creationId xmlns:a16="http://schemas.microsoft.com/office/drawing/2014/main" id="{41C2281A-3366-4F6F-801F-F2362D2A8AA2}"/>
              </a:ext>
            </a:extLst>
          </p:cNvPr>
          <p:cNvPicPr>
            <a:picLocks noChangeAspect="1"/>
          </p:cNvPicPr>
          <p:nvPr/>
        </p:nvPicPr>
        <p:blipFill rotWithShape="1">
          <a:blip r:embed="rId7">
            <a:extLst>
              <a:ext uri="{BEBA8EAE-BF5A-486C-A8C5-ECC9F3942E4B}">
                <a14:imgProps xmlns:a14="http://schemas.microsoft.com/office/drawing/2010/main">
                  <a14:imgLayer r:embed="rId8">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l="65515" t="49087" r="10697" b="13963"/>
          <a:stretch/>
        </p:blipFill>
        <p:spPr>
          <a:xfrm>
            <a:off x="3779356" y="2219525"/>
            <a:ext cx="2180263" cy="3657600"/>
          </a:xfrm>
          <a:prstGeom prst="rect">
            <a:avLst/>
          </a:prstGeom>
          <a:effectLst>
            <a:outerShdw blurRad="63500" sx="102000" sy="102000" algn="ctr" rotWithShape="0">
              <a:prstClr val="black">
                <a:alpha val="40000"/>
              </a:prstClr>
            </a:outerShdw>
          </a:effectLst>
        </p:spPr>
      </p:pic>
      <p:pic>
        <p:nvPicPr>
          <p:cNvPr id="3078" name="Picture 6" descr="Kooky Gook GIFs - Find &amp;amp; Share on GIPHY">
            <a:extLst>
              <a:ext uri="{FF2B5EF4-FFF2-40B4-BE49-F238E27FC236}">
                <a16:creationId xmlns:a16="http://schemas.microsoft.com/office/drawing/2014/main" id="{045E6EFF-1B6B-4FC1-B0BB-1868AF592B7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38986" y="4048326"/>
            <a:ext cx="1292437" cy="1828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5" name="Picture 6" descr="Kooky Gook GIFs - Find &amp;amp; Share on GIPHY">
            <a:extLst>
              <a:ext uri="{FF2B5EF4-FFF2-40B4-BE49-F238E27FC236}">
                <a16:creationId xmlns:a16="http://schemas.microsoft.com/office/drawing/2014/main" id="{BB848E2C-EB57-49F6-BF3B-5E1427B779C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9114026" y="4048326"/>
            <a:ext cx="1292437" cy="1828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图片 10"/>
          <p:cNvPicPr>
            <a:picLocks noChangeAspect="1"/>
          </p:cNvPicPr>
          <p:nvPr/>
        </p:nvPicPr>
        <p:blipFill>
          <a:blip r:embed="rId10">
            <a:extLst>
              <a:ext uri="{BEBA8EAE-BF5A-486C-A8C5-ECC9F3942E4B}">
                <a14:imgProps xmlns:a14="http://schemas.microsoft.com/office/drawing/2010/main">
                  <a14:imgLayer r:embed="rId11">
                    <a14:imgEffect>
                      <a14:saturation sat="300000"/>
                    </a14:imgEffect>
                  </a14:imgLayer>
                </a14:imgProps>
              </a:ext>
              <a:ext uri="{28A0092B-C50C-407E-A947-70E740481C1C}">
                <a14:useLocalDpi xmlns:a14="http://schemas.microsoft.com/office/drawing/2010/main" val="0"/>
              </a:ext>
            </a:extLst>
          </a:blip>
          <a:stretch>
            <a:fillRect/>
          </a:stretch>
        </p:blipFill>
        <p:spPr>
          <a:xfrm>
            <a:off x="8841863" y="4858422"/>
            <a:ext cx="3454400" cy="1999578"/>
          </a:xfrm>
          <a:prstGeom prst="rect">
            <a:avLst/>
          </a:prstGeom>
          <a:effectLst>
            <a:outerShdw blurRad="63500" sx="102000" sy="102000" algn="ctr" rotWithShape="0">
              <a:prstClr val="black">
                <a:alpha val="40000"/>
              </a:prstClr>
            </a:outerShdw>
          </a:effectLst>
        </p:spPr>
      </p:pic>
      <p:pic>
        <p:nvPicPr>
          <p:cNvPr id="43" name="Picture 42" descr="A group of flowers&#10;&#10;Description automatically generated with low confidence">
            <a:extLst>
              <a:ext uri="{FF2B5EF4-FFF2-40B4-BE49-F238E27FC236}">
                <a16:creationId xmlns:a16="http://schemas.microsoft.com/office/drawing/2014/main" id="{9D75154C-5432-485F-B472-7BF22778BA8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486919" y="4504832"/>
            <a:ext cx="3657600" cy="3657600"/>
          </a:xfrm>
          <a:prstGeom prst="rect">
            <a:avLst/>
          </a:prstGeom>
          <a:effectLst>
            <a:outerShdw blurRad="50800" dist="38100" dir="5400000" algn="t" rotWithShape="0">
              <a:prstClr val="black">
                <a:alpha val="40000"/>
              </a:prstClr>
            </a:outerShdw>
          </a:effectLst>
        </p:spPr>
      </p:pic>
      <p:grpSp>
        <p:nvGrpSpPr>
          <p:cNvPr id="3" name="Group 2">
            <a:extLst>
              <a:ext uri="{FF2B5EF4-FFF2-40B4-BE49-F238E27FC236}">
                <a16:creationId xmlns:a16="http://schemas.microsoft.com/office/drawing/2014/main" id="{51A3B7E3-545B-40DC-B3DC-1811A99AD13B}"/>
              </a:ext>
            </a:extLst>
          </p:cNvPr>
          <p:cNvGrpSpPr/>
          <p:nvPr/>
        </p:nvGrpSpPr>
        <p:grpSpPr>
          <a:xfrm>
            <a:off x="1367765" y="662608"/>
            <a:ext cx="2560320" cy="2560320"/>
            <a:chOff x="1367765" y="662608"/>
            <a:chExt cx="2560320" cy="2560320"/>
          </a:xfrm>
        </p:grpSpPr>
        <p:pic>
          <p:nvPicPr>
            <p:cNvPr id="6146" name="Picture 2" descr="Purple Bubble Transparent">
              <a:extLst>
                <a:ext uri="{FF2B5EF4-FFF2-40B4-BE49-F238E27FC236}">
                  <a16:creationId xmlns:a16="http://schemas.microsoft.com/office/drawing/2014/main" id="{0BD33E40-6D27-4EE5-9E1A-01A1CA91301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367765" y="662608"/>
              <a:ext cx="2560320" cy="25603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B614322-B9CD-4980-B020-DC905480F42E}"/>
                </a:ext>
              </a:extLst>
            </p:cNvPr>
            <p:cNvSpPr txBox="1"/>
            <p:nvPr/>
          </p:nvSpPr>
          <p:spPr>
            <a:xfrm>
              <a:off x="1680216" y="1450085"/>
              <a:ext cx="19354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libri"/>
                  <a:ea typeface="+mn-ea"/>
                  <a:cs typeface="+mn-cs"/>
                </a:rPr>
                <a:t>TRÌNH BÀY</a:t>
              </a:r>
            </a:p>
          </p:txBody>
        </p:sp>
      </p:grpSp>
      <p:grpSp>
        <p:nvGrpSpPr>
          <p:cNvPr id="5" name="Group 4">
            <a:extLst>
              <a:ext uri="{FF2B5EF4-FFF2-40B4-BE49-F238E27FC236}">
                <a16:creationId xmlns:a16="http://schemas.microsoft.com/office/drawing/2014/main" id="{37248539-B00A-46D3-8149-8E9261958C43}"/>
              </a:ext>
            </a:extLst>
          </p:cNvPr>
          <p:cNvGrpSpPr/>
          <p:nvPr/>
        </p:nvGrpSpPr>
        <p:grpSpPr>
          <a:xfrm>
            <a:off x="8163514" y="662608"/>
            <a:ext cx="2560320" cy="2560320"/>
            <a:chOff x="8163514" y="662608"/>
            <a:chExt cx="2560320" cy="2560320"/>
          </a:xfrm>
        </p:grpSpPr>
        <p:pic>
          <p:nvPicPr>
            <p:cNvPr id="17" name="Picture 2" descr="Purple Bubble Transparent">
              <a:extLst>
                <a:ext uri="{FF2B5EF4-FFF2-40B4-BE49-F238E27FC236}">
                  <a16:creationId xmlns:a16="http://schemas.microsoft.com/office/drawing/2014/main" id="{5827F7EA-9D63-4D5D-9216-D223AD888DA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flipH="1">
              <a:off x="8163514" y="662608"/>
              <a:ext cx="2560320" cy="256032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55325C05-252E-48D5-A395-14537A6C032C}"/>
                </a:ext>
              </a:extLst>
            </p:cNvPr>
            <p:cNvSpPr txBox="1"/>
            <p:nvPr/>
          </p:nvSpPr>
          <p:spPr>
            <a:xfrm>
              <a:off x="8480240" y="1450084"/>
              <a:ext cx="19354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libri"/>
                  <a:ea typeface="+mn-ea"/>
                  <a:cs typeface="+mn-cs"/>
                </a:rPr>
                <a:t>NHẬN XÉT</a:t>
              </a:r>
            </a:p>
          </p:txBody>
        </p:sp>
      </p:grpSp>
      <p:pic>
        <p:nvPicPr>
          <p:cNvPr id="10" name="Picture 9">
            <a:extLst>
              <a:ext uri="{FF2B5EF4-FFF2-40B4-BE49-F238E27FC236}">
                <a16:creationId xmlns:a16="http://schemas.microsoft.com/office/drawing/2014/main" id="{C8490F10-5CFC-46F0-9F7F-8308DEA6D6C7}"/>
              </a:ext>
            </a:extLst>
          </p:cNvPr>
          <p:cNvPicPr>
            <a:picLocks noChangeAspect="1"/>
          </p:cNvPicPr>
          <p:nvPr/>
        </p:nvPicPr>
        <p:blipFill>
          <a:blip r:embed="rId14"/>
          <a:stretch>
            <a:fillRect/>
          </a:stretch>
        </p:blipFill>
        <p:spPr>
          <a:xfrm>
            <a:off x="3949934" y="1108432"/>
            <a:ext cx="4176122" cy="1268078"/>
          </a:xfrm>
          <a:prstGeom prst="rect">
            <a:avLst/>
          </a:prstGeom>
        </p:spPr>
      </p:pic>
    </p:spTree>
    <p:extLst>
      <p:ext uri="{BB962C8B-B14F-4D97-AF65-F5344CB8AC3E}">
        <p14:creationId xmlns:p14="http://schemas.microsoft.com/office/powerpoint/2010/main" val="8075079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down)">
                                          <p:cBhvr>
                                            <p:cTn id="10" dur="500"/>
                                            <p:tgtEl>
                                              <p:spTgt spid="43"/>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14:presetBounceEnd="40000">
                                      <p:stCondLst>
                                        <p:cond delay="0"/>
                                      </p:stCondLst>
                                      <p:childTnLst>
                                        <p:set>
                                          <p:cBhvr>
                                            <p:cTn id="23" dur="1" fill="hold">
                                              <p:stCondLst>
                                                <p:cond delay="0"/>
                                              </p:stCondLst>
                                            </p:cTn>
                                            <p:tgtEl>
                                              <p:spTgt spid="35"/>
                                            </p:tgtEl>
                                            <p:attrNameLst>
                                              <p:attrName>style.visibility</p:attrName>
                                            </p:attrNameLst>
                                          </p:cBhvr>
                                          <p:to>
                                            <p:strVal val="visible"/>
                                          </p:to>
                                        </p:set>
                                        <p:anim calcmode="lin" valueType="num" p14:bounceEnd="40000">
                                          <p:cBhvr additive="base">
                                            <p:cTn id="24" dur="750" fill="hold"/>
                                            <p:tgtEl>
                                              <p:spTgt spid="35"/>
                                            </p:tgtEl>
                                            <p:attrNameLst>
                                              <p:attrName>ppt_x</p:attrName>
                                            </p:attrNameLst>
                                          </p:cBhvr>
                                          <p:tavLst>
                                            <p:tav tm="0">
                                              <p:val>
                                                <p:strVal val="#ppt_x"/>
                                              </p:val>
                                            </p:tav>
                                            <p:tav tm="100000">
                                              <p:val>
                                                <p:strVal val="#ppt_x"/>
                                              </p:val>
                                            </p:tav>
                                          </p:tavLst>
                                        </p:anim>
                                        <p:anim calcmode="lin" valueType="num" p14:bounceEnd="40000">
                                          <p:cBhvr additive="base">
                                            <p:cTn id="25" dur="75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2" name="Trò-chơi-chíu.wav"/>
                                            </p:tgtEl>
                                          </p:cMediaNode>
                                        </p:audio>
                                      </p:subTnLst>
                                    </p:cTn>
                                  </p:par>
                                </p:childTnLst>
                              </p:cTn>
                            </p:par>
                            <p:par>
                              <p:cTn id="26" fill="hold">
                                <p:stCondLst>
                                  <p:cond delay="750"/>
                                </p:stCondLst>
                                <p:childTnLst>
                                  <p:par>
                                    <p:cTn id="27" presetID="22" presetClass="entr" presetSubtype="4"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down)">
                                          <p:cBhvr>
                                            <p:cTn id="29" dur="500"/>
                                            <p:tgtEl>
                                              <p:spTgt spid="3"/>
                                            </p:tgtEl>
                                          </p:cBhvr>
                                        </p:animEffect>
                                      </p:childTnLst>
                                    </p:cTn>
                                  </p:par>
                                  <p:par>
                                    <p:cTn id="30" presetID="22" presetClass="entr" presetSubtype="4" fill="hold" nodeType="withEffect">
                                      <p:stCondLst>
                                        <p:cond delay="0"/>
                                      </p:stCondLst>
                                      <p:childTnLst>
                                        <p:set>
                                          <p:cBhvr>
                                            <p:cTn id="31" dur="1" fill="hold">
                                              <p:stCondLst>
                                                <p:cond delay="0"/>
                                              </p:stCondLst>
                                            </p:cTn>
                                            <p:tgtEl>
                                              <p:spTgt spid="3078"/>
                                            </p:tgtEl>
                                            <p:attrNameLst>
                                              <p:attrName>style.visibility</p:attrName>
                                            </p:attrNameLst>
                                          </p:cBhvr>
                                          <p:to>
                                            <p:strVal val="visible"/>
                                          </p:to>
                                        </p:set>
                                        <p:animEffect transition="in" filter="wipe(down)">
                                          <p:cBhvr>
                                            <p:cTn id="32" dur="500"/>
                                            <p:tgtEl>
                                              <p:spTgt spid="3078"/>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14:presetBounceEnd="40000">
                                      <p:stCondLst>
                                        <p:cond delay="0"/>
                                      </p:stCondLst>
                                      <p:childTnLst>
                                        <p:set>
                                          <p:cBhvr>
                                            <p:cTn id="36" dur="1" fill="hold">
                                              <p:stCondLst>
                                                <p:cond delay="0"/>
                                              </p:stCondLst>
                                            </p:cTn>
                                            <p:tgtEl>
                                              <p:spTgt spid="33"/>
                                            </p:tgtEl>
                                            <p:attrNameLst>
                                              <p:attrName>style.visibility</p:attrName>
                                            </p:attrNameLst>
                                          </p:cBhvr>
                                          <p:to>
                                            <p:strVal val="visible"/>
                                          </p:to>
                                        </p:set>
                                        <p:anim calcmode="lin" valueType="num" p14:bounceEnd="40000">
                                          <p:cBhvr additive="base">
                                            <p:cTn id="37" dur="750" fill="hold"/>
                                            <p:tgtEl>
                                              <p:spTgt spid="33"/>
                                            </p:tgtEl>
                                            <p:attrNameLst>
                                              <p:attrName>ppt_x</p:attrName>
                                            </p:attrNameLst>
                                          </p:cBhvr>
                                          <p:tavLst>
                                            <p:tav tm="0">
                                              <p:val>
                                                <p:strVal val="#ppt_x"/>
                                              </p:val>
                                            </p:tav>
                                            <p:tav tm="100000">
                                              <p:val>
                                                <p:strVal val="#ppt_x"/>
                                              </p:val>
                                            </p:tav>
                                          </p:tavLst>
                                        </p:anim>
                                        <p:anim calcmode="lin" valueType="num" p14:bounceEnd="40000">
                                          <p:cBhvr additive="base">
                                            <p:cTn id="38"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2" name="Trò-chơi-chíu.wav"/>
                                            </p:tgtEl>
                                          </p:cMediaNode>
                                        </p:audio>
                                      </p:subTnLst>
                                    </p:cTn>
                                  </p:par>
                                </p:childTnLst>
                              </p:cTn>
                            </p:par>
                            <p:par>
                              <p:cTn id="39" fill="hold">
                                <p:stCondLst>
                                  <p:cond delay="750"/>
                                </p:stCondLst>
                                <p:childTnLst>
                                  <p:par>
                                    <p:cTn id="40" presetID="22" presetClass="entr" presetSubtype="4" fill="hold" nodeType="after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wipe(down)">
                                          <p:cBhvr>
                                            <p:cTn id="42" dur="500"/>
                                            <p:tgtEl>
                                              <p:spTgt spid="5"/>
                                            </p:tgtEl>
                                          </p:cBhvr>
                                        </p:animEffect>
                                      </p:childTnLst>
                                    </p:cTn>
                                  </p:par>
                                  <p:par>
                                    <p:cTn id="43" presetID="22" presetClass="entr" presetSubtype="4" fill="hold" nodeType="withEffect">
                                      <p:stCondLst>
                                        <p:cond delay="0"/>
                                      </p:stCondLst>
                                      <p:childTnLst>
                                        <p:set>
                                          <p:cBhvr>
                                            <p:cTn id="44" dur="1" fill="hold">
                                              <p:stCondLst>
                                                <p:cond delay="0"/>
                                              </p:stCondLst>
                                            </p:cTn>
                                            <p:tgtEl>
                                              <p:spTgt spid="45"/>
                                            </p:tgtEl>
                                            <p:attrNameLst>
                                              <p:attrName>style.visibility</p:attrName>
                                            </p:attrNameLst>
                                          </p:cBhvr>
                                          <p:to>
                                            <p:strVal val="visible"/>
                                          </p:to>
                                        </p:set>
                                        <p:animEffect transition="in" filter="wipe(down)">
                                          <p:cBhvr>
                                            <p:cTn id="45"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down)">
                                          <p:cBhvr>
                                            <p:cTn id="10" dur="500"/>
                                            <p:tgtEl>
                                              <p:spTgt spid="43"/>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par>
                              <p:cTn id="20" fill="hold">
                                <p:stCondLst>
                                  <p:cond delay="1000"/>
                                </p:stCondLst>
                                <p:childTnLst>
                                  <p:par>
                                    <p:cTn id="21" presetID="6" presetClass="entr" presetSubtype="32" fill="hold" grpId="0" nodeType="after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circle(out)">
                                          <p:cBhvr>
                                            <p:cTn id="23" dur="500"/>
                                            <p:tgtEl>
                                              <p:spTgt spid="36"/>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35"/>
                                            </p:tgtEl>
                                            <p:attrNameLst>
                                              <p:attrName>style.visibility</p:attrName>
                                            </p:attrNameLst>
                                          </p:cBhvr>
                                          <p:to>
                                            <p:strVal val="visible"/>
                                          </p:to>
                                        </p:set>
                                        <p:anim calcmode="lin" valueType="num">
                                          <p:cBhvr additive="base">
                                            <p:cTn id="28" dur="750" fill="hold"/>
                                            <p:tgtEl>
                                              <p:spTgt spid="35"/>
                                            </p:tgtEl>
                                            <p:attrNameLst>
                                              <p:attrName>ppt_x</p:attrName>
                                            </p:attrNameLst>
                                          </p:cBhvr>
                                          <p:tavLst>
                                            <p:tav tm="0">
                                              <p:val>
                                                <p:strVal val="#ppt_x"/>
                                              </p:val>
                                            </p:tav>
                                            <p:tav tm="100000">
                                              <p:val>
                                                <p:strVal val="#ppt_x"/>
                                              </p:val>
                                            </p:tav>
                                          </p:tavLst>
                                        </p:anim>
                                        <p:anim calcmode="lin" valueType="num">
                                          <p:cBhvr additive="base">
                                            <p:cTn id="29" dur="75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15" name="Trò-chơi-chíu.wav"/>
                                            </p:tgtEl>
                                          </p:cMediaNode>
                                        </p:audio>
                                      </p:subTnLst>
                                    </p:cTn>
                                  </p:par>
                                </p:childTnLst>
                              </p:cTn>
                            </p:par>
                            <p:par>
                              <p:cTn id="30" fill="hold">
                                <p:stCondLst>
                                  <p:cond delay="750"/>
                                </p:stCondLst>
                                <p:childTnLst>
                                  <p:par>
                                    <p:cTn id="31" presetID="22" presetClass="entr" presetSubtype="4" fill="hold" nodeType="after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wipe(down)">
                                          <p:cBhvr>
                                            <p:cTn id="33" dur="500"/>
                                            <p:tgtEl>
                                              <p:spTgt spid="3"/>
                                            </p:tgtEl>
                                          </p:cBhvr>
                                        </p:animEffect>
                                      </p:childTnLst>
                                    </p:cTn>
                                  </p:par>
                                  <p:par>
                                    <p:cTn id="34" presetID="22" presetClass="entr" presetSubtype="4" fill="hold" nodeType="withEffect">
                                      <p:stCondLst>
                                        <p:cond delay="0"/>
                                      </p:stCondLst>
                                      <p:childTnLst>
                                        <p:set>
                                          <p:cBhvr>
                                            <p:cTn id="35" dur="1" fill="hold">
                                              <p:stCondLst>
                                                <p:cond delay="0"/>
                                              </p:stCondLst>
                                            </p:cTn>
                                            <p:tgtEl>
                                              <p:spTgt spid="3078"/>
                                            </p:tgtEl>
                                            <p:attrNameLst>
                                              <p:attrName>style.visibility</p:attrName>
                                            </p:attrNameLst>
                                          </p:cBhvr>
                                          <p:to>
                                            <p:strVal val="visible"/>
                                          </p:to>
                                        </p:set>
                                        <p:animEffect transition="in" filter="wipe(down)">
                                          <p:cBhvr>
                                            <p:cTn id="36" dur="500"/>
                                            <p:tgtEl>
                                              <p:spTgt spid="3078"/>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3"/>
                                            </p:tgtEl>
                                            <p:attrNameLst>
                                              <p:attrName>style.visibility</p:attrName>
                                            </p:attrNameLst>
                                          </p:cBhvr>
                                          <p:to>
                                            <p:strVal val="visible"/>
                                          </p:to>
                                        </p:set>
                                        <p:anim calcmode="lin" valueType="num">
                                          <p:cBhvr additive="base">
                                            <p:cTn id="41" dur="750" fill="hold"/>
                                            <p:tgtEl>
                                              <p:spTgt spid="33"/>
                                            </p:tgtEl>
                                            <p:attrNameLst>
                                              <p:attrName>ppt_x</p:attrName>
                                            </p:attrNameLst>
                                          </p:cBhvr>
                                          <p:tavLst>
                                            <p:tav tm="0">
                                              <p:val>
                                                <p:strVal val="#ppt_x"/>
                                              </p:val>
                                            </p:tav>
                                            <p:tav tm="100000">
                                              <p:val>
                                                <p:strVal val="#ppt_x"/>
                                              </p:val>
                                            </p:tav>
                                          </p:tavLst>
                                        </p:anim>
                                        <p:anim calcmode="lin" valueType="num">
                                          <p:cBhvr additive="base">
                                            <p:cTn id="42"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9"/>
                                                </p:cond>
                                              </p:stCondLst>
                                              <p:endCondLst>
                                                <p:cond evt="onStopAudio" delay="0">
                                                  <p:tgtEl>
                                                    <p:sldTgt/>
                                                  </p:tgtEl>
                                                </p:cond>
                                              </p:endCondLst>
                                            </p:cTn>
                                            <p:tgtEl>
                                              <p:sndTgt r:embed="rId15" name="Trò-chơi-chíu.wav"/>
                                            </p:tgtEl>
                                          </p:cMediaNode>
                                        </p:audio>
                                      </p:subTnLst>
                                    </p:cTn>
                                  </p:par>
                                </p:childTnLst>
                              </p:cTn>
                            </p:par>
                            <p:par>
                              <p:cTn id="43" fill="hold">
                                <p:stCondLst>
                                  <p:cond delay="750"/>
                                </p:stCondLst>
                                <p:childTnLst>
                                  <p:par>
                                    <p:cTn id="44" presetID="22" presetClass="entr" presetSubtype="4" fill="hold" nodeType="after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wipe(down)">
                                          <p:cBhvr>
                                            <p:cTn id="46" dur="500"/>
                                            <p:tgtEl>
                                              <p:spTgt spid="5"/>
                                            </p:tgtEl>
                                          </p:cBhvr>
                                        </p:animEffect>
                                      </p:childTnLst>
                                    </p:cTn>
                                  </p:par>
                                  <p:par>
                                    <p:cTn id="47" presetID="22" presetClass="entr" presetSubtype="4" fill="hold" nodeType="withEffect">
                                      <p:stCondLst>
                                        <p:cond delay="0"/>
                                      </p:stCondLst>
                                      <p:childTnLst>
                                        <p:set>
                                          <p:cBhvr>
                                            <p:cTn id="48" dur="1" fill="hold">
                                              <p:stCondLst>
                                                <p:cond delay="0"/>
                                              </p:stCondLst>
                                            </p:cTn>
                                            <p:tgtEl>
                                              <p:spTgt spid="45"/>
                                            </p:tgtEl>
                                            <p:attrNameLst>
                                              <p:attrName>style.visibility</p:attrName>
                                            </p:attrNameLst>
                                          </p:cBhvr>
                                          <p:to>
                                            <p:strVal val="visible"/>
                                          </p:to>
                                        </p:set>
                                        <p:animEffect transition="in" filter="wipe(down)">
                                          <p:cBhvr>
                                            <p:cTn id="49"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4"/>
          <a:stretch>
            <a:fillRect/>
          </a:stretch>
        </p:blipFill>
        <p:spPr>
          <a:xfrm>
            <a:off x="635" y="-635"/>
            <a:ext cx="12192635" cy="6858635"/>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pic>
        <p:nvPicPr>
          <p:cNvPr id="24" name="图片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pic>
        <p:nvPicPr>
          <p:cNvPr id="21" name="Picture 20" descr="A group of children's toys&#10;&#10;Description automatically generated with low confidence">
            <a:extLst>
              <a:ext uri="{FF2B5EF4-FFF2-40B4-BE49-F238E27FC236}">
                <a16:creationId xmlns:a16="http://schemas.microsoft.com/office/drawing/2014/main" id="{6EAED75D-402C-4D98-A987-944E9FB1D344}"/>
              </a:ext>
            </a:extLst>
          </p:cNvPr>
          <p:cNvPicPr>
            <a:picLocks noChangeAspect="1"/>
          </p:cNvPicPr>
          <p:nvPr/>
        </p:nvPicPr>
        <p:blipFill rotWithShape="1">
          <a:blip r:embed="rId7">
            <a:extLst>
              <a:ext uri="{28A0092B-C50C-407E-A947-70E740481C1C}">
                <a14:useLocalDpi xmlns:a14="http://schemas.microsoft.com/office/drawing/2010/main" val="0"/>
              </a:ext>
            </a:extLst>
          </a:blip>
          <a:srcRect l="6597" t="13162" r="63805" b="34730"/>
          <a:stretch/>
        </p:blipFill>
        <p:spPr>
          <a:xfrm>
            <a:off x="2195396" y="3472632"/>
            <a:ext cx="1921671" cy="3383280"/>
          </a:xfrm>
          <a:prstGeom prst="rect">
            <a:avLst/>
          </a:prstGeom>
          <a:effectLst>
            <a:outerShdw blurRad="50800" dist="38100" dir="5400000" algn="t" rotWithShape="0">
              <a:prstClr val="black">
                <a:alpha val="40000"/>
              </a:prstClr>
            </a:outerShdw>
          </a:effectLst>
        </p:spPr>
      </p:pic>
      <p:pic>
        <p:nvPicPr>
          <p:cNvPr id="22" name="Picture 21" descr="A group of children's toys&#10;&#10;Description automatically generated with low confidence">
            <a:extLst>
              <a:ext uri="{FF2B5EF4-FFF2-40B4-BE49-F238E27FC236}">
                <a16:creationId xmlns:a16="http://schemas.microsoft.com/office/drawing/2014/main" id="{A4E2DFAD-86CB-41F8-8EFD-C8B2031C0301}"/>
              </a:ext>
            </a:extLst>
          </p:cNvPr>
          <p:cNvPicPr>
            <a:picLocks noChangeAspect="1"/>
          </p:cNvPicPr>
          <p:nvPr/>
        </p:nvPicPr>
        <p:blipFill rotWithShape="1">
          <a:blip r:embed="rId7">
            <a:extLst>
              <a:ext uri="{28A0092B-C50C-407E-A947-70E740481C1C}">
                <a14:useLocalDpi xmlns:a14="http://schemas.microsoft.com/office/drawing/2010/main" val="0"/>
              </a:ext>
            </a:extLst>
          </a:blip>
          <a:srcRect l="36852" t="40657" r="35244" b="9067"/>
          <a:stretch/>
        </p:blipFill>
        <p:spPr>
          <a:xfrm>
            <a:off x="5152417" y="3472632"/>
            <a:ext cx="1877823" cy="3383280"/>
          </a:xfrm>
          <a:prstGeom prst="rect">
            <a:avLst/>
          </a:prstGeom>
          <a:effectLst>
            <a:outerShdw blurRad="50800" dist="38100" dir="5400000" algn="t" rotWithShape="0">
              <a:prstClr val="black">
                <a:alpha val="40000"/>
              </a:prstClr>
            </a:outerShdw>
          </a:effectLst>
        </p:spPr>
      </p:pic>
      <p:pic>
        <p:nvPicPr>
          <p:cNvPr id="23" name="Picture 22" descr="A group of children's toys&#10;&#10;Description automatically generated with low confidence">
            <a:extLst>
              <a:ext uri="{FF2B5EF4-FFF2-40B4-BE49-F238E27FC236}">
                <a16:creationId xmlns:a16="http://schemas.microsoft.com/office/drawing/2014/main" id="{A746D3FA-BC9A-41DC-ADB8-3F064521F287}"/>
              </a:ext>
            </a:extLst>
          </p:cNvPr>
          <p:cNvPicPr>
            <a:picLocks noChangeAspect="1"/>
          </p:cNvPicPr>
          <p:nvPr/>
        </p:nvPicPr>
        <p:blipFill rotWithShape="1">
          <a:blip r:embed="rId7">
            <a:extLst>
              <a:ext uri="{28A0092B-C50C-407E-A947-70E740481C1C}">
                <a14:useLocalDpi xmlns:a14="http://schemas.microsoft.com/office/drawing/2010/main" val="0"/>
              </a:ext>
            </a:extLst>
          </a:blip>
          <a:srcRect l="64487" t="18459" r="7355" b="29956"/>
          <a:stretch/>
        </p:blipFill>
        <p:spPr>
          <a:xfrm>
            <a:off x="8074934" y="3474720"/>
            <a:ext cx="1846805" cy="3383280"/>
          </a:xfrm>
          <a:prstGeom prst="rect">
            <a:avLst/>
          </a:prstGeom>
          <a:effectLst>
            <a:outerShdw blurRad="50800" dist="38100" dir="5400000" algn="t" rotWithShape="0">
              <a:prstClr val="black">
                <a:alpha val="40000"/>
              </a:prstClr>
            </a:outerShdw>
          </a:effectLst>
        </p:spPr>
      </p:pic>
      <p:grpSp>
        <p:nvGrpSpPr>
          <p:cNvPr id="26" name="Group 25">
            <a:extLst>
              <a:ext uri="{FF2B5EF4-FFF2-40B4-BE49-F238E27FC236}">
                <a16:creationId xmlns:a16="http://schemas.microsoft.com/office/drawing/2014/main" id="{AD3C220C-10B9-4D97-AF91-C40882BC29CC}"/>
              </a:ext>
            </a:extLst>
          </p:cNvPr>
          <p:cNvGrpSpPr/>
          <p:nvPr/>
        </p:nvGrpSpPr>
        <p:grpSpPr>
          <a:xfrm>
            <a:off x="8470120" y="1134348"/>
            <a:ext cx="3704506" cy="2468880"/>
            <a:chOff x="9026330" y="1381655"/>
            <a:chExt cx="3704506" cy="2468880"/>
          </a:xfrm>
        </p:grpSpPr>
        <p:pic>
          <p:nvPicPr>
            <p:cNvPr id="27" name="Picture 26">
              <a:extLst>
                <a:ext uri="{FF2B5EF4-FFF2-40B4-BE49-F238E27FC236}">
                  <a16:creationId xmlns:a16="http://schemas.microsoft.com/office/drawing/2014/main" id="{5E76E97B-5E54-4448-96BE-6D6A2136C712}"/>
                </a:ext>
              </a:extLst>
            </p:cNvPr>
            <p:cNvPicPr>
              <a:picLocks noChangeAspect="1"/>
            </p:cNvPicPr>
            <p:nvPr/>
          </p:nvPicPr>
          <p:blipFill rotWithShape="1">
            <a:blip r:embed="rId8">
              <a:extLst>
                <a:ext uri="{28A0092B-C50C-407E-A947-70E740481C1C}">
                  <a14:useLocalDpi xmlns:a14="http://schemas.microsoft.com/office/drawing/2010/main" val="0"/>
                </a:ext>
              </a:extLst>
            </a:blip>
            <a:srcRect l="6796" t="8762" r="49126" b="61862"/>
            <a:stretch/>
          </p:blipFill>
          <p:spPr>
            <a:xfrm flipH="1">
              <a:off x="9026330" y="1381655"/>
              <a:ext cx="3704506" cy="2468880"/>
            </a:xfrm>
            <a:prstGeom prst="rect">
              <a:avLst/>
            </a:prstGeom>
          </p:spPr>
        </p:pic>
        <p:sp>
          <p:nvSpPr>
            <p:cNvPr id="28" name="TextBox 27">
              <a:extLst>
                <a:ext uri="{FF2B5EF4-FFF2-40B4-BE49-F238E27FC236}">
                  <a16:creationId xmlns:a16="http://schemas.microsoft.com/office/drawing/2014/main" id="{01703497-05D0-4BE2-88E5-43FBD9EEDE6A}"/>
                </a:ext>
              </a:extLst>
            </p:cNvPr>
            <p:cNvSpPr txBox="1"/>
            <p:nvPr/>
          </p:nvSpPr>
          <p:spPr>
            <a:xfrm rot="79912">
              <a:off x="9553494" y="1992700"/>
              <a:ext cx="2182515" cy="142967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sáng</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tạo</a:t>
              </a:r>
              <a:endPar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thêm</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ý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mới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grpSp>
        <p:nvGrpSpPr>
          <p:cNvPr id="29" name="Group 28">
            <a:extLst>
              <a:ext uri="{FF2B5EF4-FFF2-40B4-BE49-F238E27FC236}">
                <a16:creationId xmlns:a16="http://schemas.microsoft.com/office/drawing/2014/main" id="{5F09E5DA-2239-4F0D-B69D-32988696B88D}"/>
              </a:ext>
            </a:extLst>
          </p:cNvPr>
          <p:cNvGrpSpPr/>
          <p:nvPr/>
        </p:nvGrpSpPr>
        <p:grpSpPr>
          <a:xfrm>
            <a:off x="4254832" y="997188"/>
            <a:ext cx="3672992" cy="2743200"/>
            <a:chOff x="4672461" y="1214043"/>
            <a:chExt cx="3672992" cy="2743200"/>
          </a:xfrm>
        </p:grpSpPr>
        <p:pic>
          <p:nvPicPr>
            <p:cNvPr id="31" name="Picture 30">
              <a:extLst>
                <a:ext uri="{FF2B5EF4-FFF2-40B4-BE49-F238E27FC236}">
                  <a16:creationId xmlns:a16="http://schemas.microsoft.com/office/drawing/2014/main" id="{739AD539-1F73-484F-ADE6-6A69841713B5}"/>
                </a:ext>
              </a:extLst>
            </p:cNvPr>
            <p:cNvPicPr>
              <a:picLocks noChangeAspect="1"/>
            </p:cNvPicPr>
            <p:nvPr/>
          </p:nvPicPr>
          <p:blipFill rotWithShape="1">
            <a:blip r:embed="rId8">
              <a:extLst>
                <a:ext uri="{28A0092B-C50C-407E-A947-70E740481C1C}">
                  <a14:useLocalDpi xmlns:a14="http://schemas.microsoft.com/office/drawing/2010/main" val="0"/>
                </a:ext>
              </a:extLst>
            </a:blip>
            <a:srcRect l="50742" t="63119" r="10533" b="7958"/>
            <a:stretch/>
          </p:blipFill>
          <p:spPr>
            <a:xfrm flipH="1">
              <a:off x="4672461" y="1214043"/>
              <a:ext cx="3672992" cy="2743200"/>
            </a:xfrm>
            <a:prstGeom prst="rect">
              <a:avLst/>
            </a:prstGeom>
          </p:spPr>
        </p:pic>
        <p:sp>
          <p:nvSpPr>
            <p:cNvPr id="33" name="TextBox 32">
              <a:extLst>
                <a:ext uri="{FF2B5EF4-FFF2-40B4-BE49-F238E27FC236}">
                  <a16:creationId xmlns:a16="http://schemas.microsoft.com/office/drawing/2014/main" id="{C5F46114-F2D9-4EC6-97C6-4003117F1A7E}"/>
                </a:ext>
              </a:extLst>
            </p:cNvPr>
            <p:cNvSpPr txBox="1"/>
            <p:nvPr/>
          </p:nvSpPr>
          <p:spPr>
            <a:xfrm flipH="1">
              <a:off x="5125998" y="1631171"/>
              <a:ext cx="2767023"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nhiều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câu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văn</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dùng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từ</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hay)</a:t>
              </a:r>
            </a:p>
          </p:txBody>
        </p:sp>
      </p:grpSp>
      <p:grpSp>
        <p:nvGrpSpPr>
          <p:cNvPr id="34" name="Group 33">
            <a:extLst>
              <a:ext uri="{FF2B5EF4-FFF2-40B4-BE49-F238E27FC236}">
                <a16:creationId xmlns:a16="http://schemas.microsoft.com/office/drawing/2014/main" id="{AB89C010-3E5E-4280-8E07-02D7BB819AAD}"/>
              </a:ext>
            </a:extLst>
          </p:cNvPr>
          <p:cNvGrpSpPr/>
          <p:nvPr/>
        </p:nvGrpSpPr>
        <p:grpSpPr>
          <a:xfrm rot="10374921" flipV="1">
            <a:off x="419481" y="1206020"/>
            <a:ext cx="3550560" cy="2651760"/>
            <a:chOff x="1758356" y="1446550"/>
            <a:chExt cx="3550560" cy="2651760"/>
          </a:xfrm>
        </p:grpSpPr>
        <p:pic>
          <p:nvPicPr>
            <p:cNvPr id="35" name="Picture 34">
              <a:extLst>
                <a:ext uri="{FF2B5EF4-FFF2-40B4-BE49-F238E27FC236}">
                  <a16:creationId xmlns:a16="http://schemas.microsoft.com/office/drawing/2014/main" id="{F4282E6F-EB55-4BC7-8073-3556C89FAF5E}"/>
                </a:ext>
              </a:extLst>
            </p:cNvPr>
            <p:cNvPicPr>
              <a:picLocks noChangeAspect="1"/>
            </p:cNvPicPr>
            <p:nvPr/>
          </p:nvPicPr>
          <p:blipFill rotWithShape="1">
            <a:blip r:embed="rId8">
              <a:extLst>
                <a:ext uri="{28A0092B-C50C-407E-A947-70E740481C1C}">
                  <a14:useLocalDpi xmlns:a14="http://schemas.microsoft.com/office/drawing/2010/main" val="0"/>
                </a:ext>
              </a:extLst>
            </a:blip>
            <a:srcRect l="6796" t="49732" r="54479" b="21345"/>
            <a:stretch/>
          </p:blipFill>
          <p:spPr>
            <a:xfrm flipH="1">
              <a:off x="1758356" y="1446550"/>
              <a:ext cx="3550560" cy="2651760"/>
            </a:xfrm>
            <a:prstGeom prst="rect">
              <a:avLst/>
            </a:prstGeom>
          </p:spPr>
        </p:pic>
        <p:sp>
          <p:nvSpPr>
            <p:cNvPr id="36" name="TextBox 35">
              <a:extLst>
                <a:ext uri="{FF2B5EF4-FFF2-40B4-BE49-F238E27FC236}">
                  <a16:creationId xmlns:a16="http://schemas.microsoft.com/office/drawing/2014/main" id="{555C7DA2-D660-443F-A5F6-FBA788F95743}"/>
                </a:ext>
              </a:extLst>
            </p:cNvPr>
            <p:cNvSpPr txBox="1"/>
            <p:nvPr/>
          </p:nvSpPr>
          <p:spPr>
            <a:xfrm>
              <a:off x="2143481" y="2143723"/>
              <a:ext cx="2655803"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đã</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đúng</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yêu</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cầu</a:t>
              </a:r>
              <a:endPar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endParaRPr>
            </a:p>
          </p:txBody>
        </p:sp>
      </p:grpSp>
      <p:sp>
        <p:nvSpPr>
          <p:cNvPr id="37" name="TextBox 36">
            <a:extLst>
              <a:ext uri="{FF2B5EF4-FFF2-40B4-BE49-F238E27FC236}">
                <a16:creationId xmlns:a16="http://schemas.microsoft.com/office/drawing/2014/main" id="{104F372C-04C4-4004-B0B4-B0EC37F02EA7}"/>
              </a:ext>
            </a:extLst>
          </p:cNvPr>
          <p:cNvSpPr txBox="1"/>
          <p:nvPr/>
        </p:nvSpPr>
        <p:spPr>
          <a:xfrm>
            <a:off x="3866734" y="645398"/>
            <a:ext cx="4464579" cy="769441"/>
          </a:xfrm>
          <a:prstGeom prst="rect">
            <a:avLst/>
          </a:prstGeom>
          <a:noFill/>
        </p:spPr>
        <p:txBody>
          <a:bodyPr wrap="square" rtlCol="0">
            <a:prstTxWarp prst="textArchUp">
              <a:avLst>
                <a:gd name="adj" fmla="val 10799999"/>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Trao</a:t>
            </a:r>
            <a:r>
              <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đổi</a:t>
            </a:r>
            <a:r>
              <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viết</a:t>
            </a:r>
            <a:endPar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050" name="Picture 2" descr="Animated Butterflies Flying Wallpaper posted by Zoey Mercado">
            <a:extLst>
              <a:ext uri="{FF2B5EF4-FFF2-40B4-BE49-F238E27FC236}">
                <a16:creationId xmlns:a16="http://schemas.microsoft.com/office/drawing/2014/main" id="{4B84AFB1-F081-4CEB-BD18-BDDB43391F0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7810"/>
            <a:ext cx="239843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Animated Butterflies Flying Wallpaper posted by Zoey Mercado">
            <a:extLst>
              <a:ext uri="{FF2B5EF4-FFF2-40B4-BE49-F238E27FC236}">
                <a16:creationId xmlns:a16="http://schemas.microsoft.com/office/drawing/2014/main" id="{CD0C8E0D-9695-4D57-8A6F-7B4C9C42C3F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9793570" y="-635"/>
            <a:ext cx="239843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79129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6" presetClass="entr" presetSubtype="32" fill="hold" grpId="0" nodeType="after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circle(out)">
                                          <p:cBhvr>
                                            <p:cTn id="14" dur="500"/>
                                            <p:tgtEl>
                                              <p:spTgt spid="37"/>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wipe(left)">
                                          <p:cBhvr>
                                            <p:cTn id="18" dur="500"/>
                                            <p:tgtEl>
                                              <p:spTgt spid="2050"/>
                                            </p:tgtEl>
                                          </p:cBhvr>
                                        </p:animEffect>
                                      </p:childTnLst>
                                    </p:cTn>
                                  </p:par>
                                  <p:par>
                                    <p:cTn id="19" presetID="22" presetClass="entr" presetSubtype="2"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wipe(right)">
                                          <p:cBhvr>
                                            <p:cTn id="21" dur="500"/>
                                            <p:tgtEl>
                                              <p:spTgt spid="38"/>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14:presetBounceEnd="40000">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14:bounceEnd="40000">
                                          <p:cBhvr additive="base">
                                            <p:cTn id="26" dur="750" fill="hold"/>
                                            <p:tgtEl>
                                              <p:spTgt spid="21"/>
                                            </p:tgtEl>
                                            <p:attrNameLst>
                                              <p:attrName>ppt_x</p:attrName>
                                            </p:attrNameLst>
                                          </p:cBhvr>
                                          <p:tavLst>
                                            <p:tav tm="0">
                                              <p:val>
                                                <p:strVal val="#ppt_x"/>
                                              </p:val>
                                            </p:tav>
                                            <p:tav tm="100000">
                                              <p:val>
                                                <p:strVal val="#ppt_x"/>
                                              </p:val>
                                            </p:tav>
                                          </p:tavLst>
                                        </p:anim>
                                        <p:anim calcmode="lin" valueType="num" p14:bounceEnd="40000">
                                          <p:cBhvr additive="base">
                                            <p:cTn id="27"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2" name="uỷn.wav"/>
                                            </p:tgtEl>
                                          </p:cMediaNode>
                                        </p:audio>
                                      </p:subTnLst>
                                    </p:cTn>
                                  </p:par>
                                  <p:par>
                                    <p:cTn id="28" presetID="2" presetClass="entr" presetSubtype="4" fill="hold" nodeType="withEffect" p14:presetBounceEnd="40000">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14:bounceEnd="40000">
                                          <p:cBhvr additive="base">
                                            <p:cTn id="30" dur="750" fill="hold"/>
                                            <p:tgtEl>
                                              <p:spTgt spid="22"/>
                                            </p:tgtEl>
                                            <p:attrNameLst>
                                              <p:attrName>ppt_x</p:attrName>
                                            </p:attrNameLst>
                                          </p:cBhvr>
                                          <p:tavLst>
                                            <p:tav tm="0">
                                              <p:val>
                                                <p:strVal val="#ppt_x"/>
                                              </p:val>
                                            </p:tav>
                                            <p:tav tm="100000">
                                              <p:val>
                                                <p:strVal val="#ppt_x"/>
                                              </p:val>
                                            </p:tav>
                                          </p:tavLst>
                                        </p:anim>
                                        <p:anim calcmode="lin" valueType="num" p14:bounceEnd="40000">
                                          <p:cBhvr additive="base">
                                            <p:cTn id="31" dur="75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2" name="uỷn.wav"/>
                                            </p:tgtEl>
                                          </p:cMediaNode>
                                        </p:audio>
                                      </p:subTnLst>
                                    </p:cTn>
                                  </p:par>
                                  <p:par>
                                    <p:cTn id="32" presetID="2" presetClass="entr" presetSubtype="4" fill="hold" nodeType="withEffect" p14:presetBounceEnd="40000">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14:bounceEnd="40000">
                                          <p:cBhvr additive="base">
                                            <p:cTn id="34" dur="75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35"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2" name="uỷn.wav"/>
                                            </p:tgtEl>
                                          </p:cMediaNode>
                                        </p:audio>
                                      </p:sub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circle(in)">
                                          <p:cBhvr>
                                            <p:cTn id="40" dur="500"/>
                                            <p:tgtEl>
                                              <p:spTgt spid="34"/>
                                            </p:tgtEl>
                                          </p:cBhvr>
                                        </p:animEffect>
                                      </p:childTnLst>
                                      <p:subTnLst>
                                        <p:audio>
                                          <p:cMediaNode>
                                            <p:cTn display="0" masterRel="sameClick">
                                              <p:stCondLst>
                                                <p:cond evt="begin" delay="0">
                                                  <p:tn val="38"/>
                                                </p:cond>
                                              </p:stCondLst>
                                              <p:endCondLst>
                                                <p:cond evt="onStopAudio" delay="0">
                                                  <p:tgtEl>
                                                    <p:sldTgt/>
                                                  </p:tgtEl>
                                                </p:cond>
                                              </p:endCondLst>
                                            </p:cTn>
                                            <p:tgtEl>
                                              <p:sndTgt r:embed="rId3" name="Trò-chơi-chíu.wav"/>
                                            </p:tgtEl>
                                          </p:cMediaNode>
                                        </p:audio>
                                      </p:sub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circle(in)">
                                          <p:cBhvr>
                                            <p:cTn id="45" dur="500"/>
                                            <p:tgtEl>
                                              <p:spTgt spid="29"/>
                                            </p:tgtEl>
                                          </p:cBhvr>
                                        </p:animEffect>
                                      </p:childTnLst>
                                      <p:subTnLst>
                                        <p:audio>
                                          <p:cMediaNode>
                                            <p:cTn display="0" masterRel="sameClick">
                                              <p:stCondLst>
                                                <p:cond evt="begin" delay="0">
                                                  <p:tn val="43"/>
                                                </p:cond>
                                              </p:stCondLst>
                                              <p:endCondLst>
                                                <p:cond evt="onStopAudio" delay="0">
                                                  <p:tgtEl>
                                                    <p:sldTgt/>
                                                  </p:tgtEl>
                                                </p:cond>
                                              </p:endCondLst>
                                            </p:cTn>
                                            <p:tgtEl>
                                              <p:sndTgt r:embed="rId3" name="Trò-chơi-chíu.wav"/>
                                            </p:tgtEl>
                                          </p:cMediaNode>
                                        </p:audio>
                                      </p:subTnLst>
                                    </p:cTn>
                                  </p:par>
                                </p:childTnLst>
                              </p:cTn>
                            </p:par>
                          </p:childTnLst>
                        </p:cTn>
                      </p:par>
                      <p:par>
                        <p:cTn id="46" fill="hold">
                          <p:stCondLst>
                            <p:cond delay="indefinite"/>
                          </p:stCondLst>
                          <p:childTnLst>
                            <p:par>
                              <p:cTn id="47" fill="hold">
                                <p:stCondLst>
                                  <p:cond delay="0"/>
                                </p:stCondLst>
                                <p:childTnLst>
                                  <p:par>
                                    <p:cTn id="48" presetID="6" presetClass="entr" presetSubtype="16" fill="hold" nodeType="click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circle(in)">
                                          <p:cBhvr>
                                            <p:cTn id="50" dur="500"/>
                                            <p:tgtEl>
                                              <p:spTgt spid="26"/>
                                            </p:tgtEl>
                                          </p:cBhvr>
                                        </p:animEffect>
                                      </p:childTnLst>
                                      <p:subTnLst>
                                        <p:audio>
                                          <p:cMediaNode>
                                            <p:cTn display="0" masterRel="sameClick">
                                              <p:stCondLst>
                                                <p:cond evt="begin" delay="0">
                                                  <p:tn val="48"/>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6" presetClass="entr" presetSubtype="32" fill="hold" grpId="0" nodeType="after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circle(out)">
                                          <p:cBhvr>
                                            <p:cTn id="14" dur="500"/>
                                            <p:tgtEl>
                                              <p:spTgt spid="37"/>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wipe(left)">
                                          <p:cBhvr>
                                            <p:cTn id="18" dur="500"/>
                                            <p:tgtEl>
                                              <p:spTgt spid="2050"/>
                                            </p:tgtEl>
                                          </p:cBhvr>
                                        </p:animEffect>
                                      </p:childTnLst>
                                    </p:cTn>
                                  </p:par>
                                  <p:par>
                                    <p:cTn id="19" presetID="22" presetClass="entr" presetSubtype="2"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wipe(right)">
                                          <p:cBhvr>
                                            <p:cTn id="21" dur="500"/>
                                            <p:tgtEl>
                                              <p:spTgt spid="38"/>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750" fill="hold"/>
                                            <p:tgtEl>
                                              <p:spTgt spid="21"/>
                                            </p:tgtEl>
                                            <p:attrNameLst>
                                              <p:attrName>ppt_x</p:attrName>
                                            </p:attrNameLst>
                                          </p:cBhvr>
                                          <p:tavLst>
                                            <p:tav tm="0">
                                              <p:val>
                                                <p:strVal val="#ppt_x"/>
                                              </p:val>
                                            </p:tav>
                                            <p:tav tm="100000">
                                              <p:val>
                                                <p:strVal val="#ppt_x"/>
                                              </p:val>
                                            </p:tav>
                                          </p:tavLst>
                                        </p:anim>
                                        <p:anim calcmode="lin" valueType="num">
                                          <p:cBhvr additive="base">
                                            <p:cTn id="27"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10" name="uỷn.wav"/>
                                            </p:tgtEl>
                                          </p:cMediaNode>
                                        </p:audio>
                                      </p:subTnLst>
                                    </p:cTn>
                                  </p:par>
                                  <p:par>
                                    <p:cTn id="28" presetID="2" presetClass="entr" presetSubtype="4"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cBhvr additive="base">
                                            <p:cTn id="30" dur="750" fill="hold"/>
                                            <p:tgtEl>
                                              <p:spTgt spid="22"/>
                                            </p:tgtEl>
                                            <p:attrNameLst>
                                              <p:attrName>ppt_x</p:attrName>
                                            </p:attrNameLst>
                                          </p:cBhvr>
                                          <p:tavLst>
                                            <p:tav tm="0">
                                              <p:val>
                                                <p:strVal val="#ppt_x"/>
                                              </p:val>
                                            </p:tav>
                                            <p:tav tm="100000">
                                              <p:val>
                                                <p:strVal val="#ppt_x"/>
                                              </p:val>
                                            </p:tav>
                                          </p:tavLst>
                                        </p:anim>
                                        <p:anim calcmode="lin" valueType="num">
                                          <p:cBhvr additive="base">
                                            <p:cTn id="31" dur="75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0" name="uỷn.wav"/>
                                            </p:tgtEl>
                                          </p:cMediaNode>
                                        </p:audio>
                                      </p:subTnLst>
                                    </p:cTn>
                                  </p:par>
                                  <p:par>
                                    <p:cTn id="32" presetID="2" presetClass="entr" presetSubtype="4"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cBhvr additive="base">
                                            <p:cTn id="34" dur="750" fill="hold"/>
                                            <p:tgtEl>
                                              <p:spTgt spid="23"/>
                                            </p:tgtEl>
                                            <p:attrNameLst>
                                              <p:attrName>ppt_x</p:attrName>
                                            </p:attrNameLst>
                                          </p:cBhvr>
                                          <p:tavLst>
                                            <p:tav tm="0">
                                              <p:val>
                                                <p:strVal val="#ppt_x"/>
                                              </p:val>
                                            </p:tav>
                                            <p:tav tm="100000">
                                              <p:val>
                                                <p:strVal val="#ppt_x"/>
                                              </p:val>
                                            </p:tav>
                                          </p:tavLst>
                                        </p:anim>
                                        <p:anim calcmode="lin" valueType="num">
                                          <p:cBhvr additive="base">
                                            <p:cTn id="35"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10" name="uỷn.wav"/>
                                            </p:tgtEl>
                                          </p:cMediaNode>
                                        </p:audio>
                                      </p:sub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circle(in)">
                                          <p:cBhvr>
                                            <p:cTn id="40" dur="500"/>
                                            <p:tgtEl>
                                              <p:spTgt spid="34"/>
                                            </p:tgtEl>
                                          </p:cBhvr>
                                        </p:animEffect>
                                      </p:childTnLst>
                                      <p:subTnLst>
                                        <p:audio>
                                          <p:cMediaNode>
                                            <p:cTn display="0" masterRel="sameClick">
                                              <p:stCondLst>
                                                <p:cond evt="begin" delay="0">
                                                  <p:tn val="38"/>
                                                </p:cond>
                                              </p:stCondLst>
                                              <p:endCondLst>
                                                <p:cond evt="onStopAudio" delay="0">
                                                  <p:tgtEl>
                                                    <p:sldTgt/>
                                                  </p:tgtEl>
                                                </p:cond>
                                              </p:endCondLst>
                                            </p:cTn>
                                            <p:tgtEl>
                                              <p:sndTgt r:embed="rId11" name="Trò-chơi-chíu.wav"/>
                                            </p:tgtEl>
                                          </p:cMediaNode>
                                        </p:audio>
                                      </p:sub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circle(in)">
                                          <p:cBhvr>
                                            <p:cTn id="45" dur="500"/>
                                            <p:tgtEl>
                                              <p:spTgt spid="29"/>
                                            </p:tgtEl>
                                          </p:cBhvr>
                                        </p:animEffect>
                                      </p:childTnLst>
                                      <p:subTnLst>
                                        <p:audio>
                                          <p:cMediaNode>
                                            <p:cTn display="0" masterRel="sameClick">
                                              <p:stCondLst>
                                                <p:cond evt="begin" delay="0">
                                                  <p:tn val="43"/>
                                                </p:cond>
                                              </p:stCondLst>
                                              <p:endCondLst>
                                                <p:cond evt="onStopAudio" delay="0">
                                                  <p:tgtEl>
                                                    <p:sldTgt/>
                                                  </p:tgtEl>
                                                </p:cond>
                                              </p:endCondLst>
                                            </p:cTn>
                                            <p:tgtEl>
                                              <p:sndTgt r:embed="rId11" name="Trò-chơi-chíu.wav"/>
                                            </p:tgtEl>
                                          </p:cMediaNode>
                                        </p:audio>
                                      </p:subTnLst>
                                    </p:cTn>
                                  </p:par>
                                </p:childTnLst>
                              </p:cTn>
                            </p:par>
                          </p:childTnLst>
                        </p:cTn>
                      </p:par>
                      <p:par>
                        <p:cTn id="46" fill="hold">
                          <p:stCondLst>
                            <p:cond delay="indefinite"/>
                          </p:stCondLst>
                          <p:childTnLst>
                            <p:par>
                              <p:cTn id="47" fill="hold">
                                <p:stCondLst>
                                  <p:cond delay="0"/>
                                </p:stCondLst>
                                <p:childTnLst>
                                  <p:par>
                                    <p:cTn id="48" presetID="6" presetClass="entr" presetSubtype="16" fill="hold" nodeType="click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circle(in)">
                                          <p:cBhvr>
                                            <p:cTn id="50" dur="500"/>
                                            <p:tgtEl>
                                              <p:spTgt spid="26"/>
                                            </p:tgtEl>
                                          </p:cBhvr>
                                        </p:animEffect>
                                      </p:childTnLst>
                                      <p:subTnLst>
                                        <p:audio>
                                          <p:cMediaNode>
                                            <p:cTn display="0" masterRel="sameClick">
                                              <p:stCondLst>
                                                <p:cond evt="begin" delay="0">
                                                  <p:tn val="48"/>
                                                </p:cond>
                                              </p:stCondLst>
                                              <p:endCondLst>
                                                <p:cond evt="onStopAudio" delay="0">
                                                  <p:tgtEl>
                                                    <p:sldTgt/>
                                                  </p:tgtEl>
                                                </p:cond>
                                              </p:endCondLst>
                                            </p:cTn>
                                            <p:tgtEl>
                                              <p:sndTgt r:embed="rId11"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665011" y="665789"/>
            <a:ext cx="10860708" cy="5525785"/>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sp>
        <p:nvSpPr>
          <p:cNvPr id="16" name="TextBox 15">
            <a:extLst>
              <a:ext uri="{FF2B5EF4-FFF2-40B4-BE49-F238E27FC236}">
                <a16:creationId xmlns:a16="http://schemas.microsoft.com/office/drawing/2014/main" id="{BBBEB551-C662-4B10-B623-FE91A7487C14}"/>
              </a:ext>
            </a:extLst>
          </p:cNvPr>
          <p:cNvSpPr txBox="1"/>
          <p:nvPr/>
        </p:nvSpPr>
        <p:spPr>
          <a:xfrm>
            <a:off x="2045064" y="663907"/>
            <a:ext cx="655029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66"/>
                </a:solidFill>
                <a:effectLst>
                  <a:outerShdw blurRad="63500" sx="102000" sy="102000" algn="ctr"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6000" b="1" i="0" u="none" strike="noStrike" kern="1200" cap="none" spc="0" normalizeH="0" baseline="0" noProof="0" dirty="0">
                <a:ln>
                  <a:noFill/>
                </a:ln>
                <a:solidFill>
                  <a:srgbClr val="FF0066"/>
                </a:solidFill>
                <a:effectLst>
                  <a:outerShdw blurRad="63500" sx="102000" sy="102000" algn="ctr"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srgbClr val="FF0066"/>
                </a:solidFill>
                <a:effectLst>
                  <a:outerShdw blurRad="63500" sx="102000" sy="102000" algn="ctr"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6000" b="1" i="0" u="none" strike="noStrike" kern="1200" cap="none" spc="0" normalizeH="0" baseline="0" noProof="0" dirty="0">
                <a:ln>
                  <a:noFill/>
                </a:ln>
                <a:solidFill>
                  <a:srgbClr val="FF0066"/>
                </a:solidFill>
                <a:effectLst>
                  <a:outerShdw blurRad="63500" sx="102000" sy="102000" algn="ctr"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srgbClr val="FF0066"/>
                </a:solidFill>
                <a:effectLst>
                  <a:outerShdw blurRad="63500" sx="102000" sy="102000" algn="ctr"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mẫu</a:t>
            </a:r>
            <a:endParaRPr kumimoji="0" lang="en-US" sz="6000" b="1" i="0" u="none" strike="noStrike" kern="1200" cap="none" spc="0" normalizeH="0" baseline="0" noProof="0" dirty="0">
              <a:ln>
                <a:noFill/>
              </a:ln>
              <a:solidFill>
                <a:srgbClr val="FF0066"/>
              </a:solidFill>
              <a:effectLst>
                <a:outerShdw blurRad="63500" sx="102000" sy="102000" algn="ctr"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TextBox 17">
            <a:extLst>
              <a:ext uri="{FF2B5EF4-FFF2-40B4-BE49-F238E27FC236}">
                <a16:creationId xmlns:a16="http://schemas.microsoft.com/office/drawing/2014/main" id="{B92FF4BD-B460-4B85-9D4A-E42A5F32CA31}"/>
              </a:ext>
            </a:extLst>
          </p:cNvPr>
          <p:cNvSpPr txBox="1"/>
          <p:nvPr/>
        </p:nvSpPr>
        <p:spPr>
          <a:xfrm>
            <a:off x="704249" y="1791597"/>
            <a:ext cx="8877901" cy="3539430"/>
          </a:xfrm>
          <a:prstGeom prst="rect">
            <a:avLst/>
          </a:prstGeom>
          <a:noFill/>
        </p:spPr>
        <p:txBody>
          <a:bodyPr wrap="square">
            <a:spAutoFit/>
          </a:bodyPr>
          <a:lstStyle/>
          <a:p>
            <a:pPr lvl="0" algn="just">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Hè năm ngoái, cả gia đình em đi tham quan vườn bách thú. Bố lái xe đưa ba mẹ con em đến đó. Sau khi đỗ xe, cả gia đình em cùng nhau đi xem từng loài vật. Sau đó, bố mẹ cho em chơi trò đu quay và tàu lượn. Cuối cùng, cả gia đình em cùng ăn bữa trưa mà mẹ đã chuẩn bị. Em thích nhất là được đi tham quan các con vật quý hiếm trong sở thú. Chúng rất đáng yêu và dễ thương. Em vui vì cả gia đình đã có một chuyến đi ý nghĩa.</a:t>
            </a:r>
          </a:p>
        </p:txBody>
      </p:sp>
      <p:pic>
        <p:nvPicPr>
          <p:cNvPr id="7" name="Picture 6" descr="A picture containing toy, doll&#10;&#10;Description automatically generated">
            <a:extLst>
              <a:ext uri="{FF2B5EF4-FFF2-40B4-BE49-F238E27FC236}">
                <a16:creationId xmlns:a16="http://schemas.microsoft.com/office/drawing/2014/main" id="{1C9A3534-68FF-4548-885F-48F6747B71F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02688" y="-65641"/>
            <a:ext cx="3714476" cy="3714476"/>
          </a:xfrm>
          <a:prstGeom prst="rect">
            <a:avLst/>
          </a:prstGeom>
          <a:effectLst>
            <a:outerShdw blurRad="50800" dist="38100" dir="16200000" rotWithShape="0">
              <a:prstClr val="black">
                <a:alpha val="40000"/>
              </a:prstClr>
            </a:outerShdw>
          </a:effectLst>
        </p:spPr>
      </p:pic>
    </p:spTree>
    <p:extLst>
      <p:ext uri="{BB962C8B-B14F-4D97-AF65-F5344CB8AC3E}">
        <p14:creationId xmlns:p14="http://schemas.microsoft.com/office/powerpoint/2010/main" val="37185783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Scale>
                                          <p:cBhvr>
                                            <p:cTn id="21"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16"/>
                                            </p:tgtEl>
                                            <p:attrNameLst>
                                              <p:attrName>ppt_x</p:attrName>
                                              <p:attrName>ppt_y</p:attrName>
                                            </p:attrNameLst>
                                          </p:cBhvr>
                                        </p:animMotion>
                                        <p:animEffect transition="in" filter="fade">
                                          <p:cBhvr>
                                            <p:cTn id="23" dur="1000"/>
                                            <p:tgtEl>
                                              <p:spTgt spid="16"/>
                                            </p:tgtEl>
                                          </p:cBhvr>
                                        </p:animEffect>
                                      </p:childTnLst>
                                    </p:cTn>
                                  </p:par>
                                </p:childTnLst>
                              </p:cTn>
                            </p:par>
                            <p:par>
                              <p:cTn id="24" fill="hold">
                                <p:stCondLst>
                                  <p:cond delay="1000"/>
                                </p:stCondLst>
                                <p:childTnLst>
                                  <p:par>
                                    <p:cTn id="25" presetID="22" presetClass="entr" presetSubtype="1"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up)">
                                          <p:cBhvr>
                                            <p:cTn id="27" dur="750"/>
                                            <p:tgtEl>
                                              <p:spTgt spid="18"/>
                                            </p:tgtEl>
                                          </p:cBhvr>
                                        </p:animEffect>
                                      </p:childTnLst>
                                    </p:cTn>
                                  </p:par>
                                  <p:par>
                                    <p:cTn id="28" presetID="2" presetClass="entr" presetSubtype="4" fill="hold" nodeType="withEffect" p14:presetBounceEnd="40000">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14:bounceEnd="40000">
                                          <p:cBhvr additive="base">
                                            <p:cTn id="30" dur="750" fill="hold"/>
                                            <p:tgtEl>
                                              <p:spTgt spid="7"/>
                                            </p:tgtEl>
                                            <p:attrNameLst>
                                              <p:attrName>ppt_x</p:attrName>
                                            </p:attrNameLst>
                                          </p:cBhvr>
                                          <p:tavLst>
                                            <p:tav tm="0">
                                              <p:val>
                                                <p:strVal val="#ppt_x"/>
                                              </p:val>
                                            </p:tav>
                                            <p:tav tm="100000">
                                              <p:val>
                                                <p:strVal val="#ppt_x"/>
                                              </p:val>
                                            </p:tav>
                                          </p:tavLst>
                                        </p:anim>
                                        <p:anim calcmode="lin" valueType="num" p14:bounceEnd="40000">
                                          <p:cBhvr additive="base">
                                            <p:cTn id="31"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2"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Scale>
                                          <p:cBhvr>
                                            <p:cTn id="21"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16"/>
                                            </p:tgtEl>
                                            <p:attrNameLst>
                                              <p:attrName>ppt_x</p:attrName>
                                              <p:attrName>ppt_y</p:attrName>
                                            </p:attrNameLst>
                                          </p:cBhvr>
                                        </p:animMotion>
                                        <p:animEffect transition="in" filter="fade">
                                          <p:cBhvr>
                                            <p:cTn id="23" dur="1000"/>
                                            <p:tgtEl>
                                              <p:spTgt spid="16"/>
                                            </p:tgtEl>
                                          </p:cBhvr>
                                        </p:animEffect>
                                      </p:childTnLst>
                                    </p:cTn>
                                  </p:par>
                                </p:childTnLst>
                              </p:cTn>
                            </p:par>
                            <p:par>
                              <p:cTn id="24" fill="hold">
                                <p:stCondLst>
                                  <p:cond delay="1000"/>
                                </p:stCondLst>
                                <p:childTnLst>
                                  <p:par>
                                    <p:cTn id="25" presetID="22" presetClass="entr" presetSubtype="1"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up)">
                                          <p:cBhvr>
                                            <p:cTn id="27" dur="750"/>
                                            <p:tgtEl>
                                              <p:spTgt spid="18"/>
                                            </p:tgtEl>
                                          </p:cBhvr>
                                        </p:animEffect>
                                      </p:childTnLst>
                                    </p:cTn>
                                  </p:par>
                                  <p:par>
                                    <p:cTn id="28" presetID="2" presetClass="entr" presetSubtype="4"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750" fill="hold"/>
                                            <p:tgtEl>
                                              <p:spTgt spid="7"/>
                                            </p:tgtEl>
                                            <p:attrNameLst>
                                              <p:attrName>ppt_x</p:attrName>
                                            </p:attrNameLst>
                                          </p:cBhvr>
                                          <p:tavLst>
                                            <p:tav tm="0">
                                              <p:val>
                                                <p:strVal val="#ppt_x"/>
                                              </p:val>
                                            </p:tav>
                                            <p:tav tm="100000">
                                              <p:val>
                                                <p:strVal val="#ppt_x"/>
                                              </p:val>
                                            </p:tav>
                                          </p:tavLst>
                                        </p:anim>
                                        <p:anim calcmode="lin" valueType="num">
                                          <p:cBhvr additive="base">
                                            <p:cTn id="31"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7"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676032"/>
            <a:ext cx="12192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368275" y="846818"/>
            <a:ext cx="9455449"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3" name="图片 2"/>
          <p:cNvPicPr>
            <a:picLocks noChangeAspect="1"/>
          </p:cNvPicPr>
          <p:nvPr/>
        </p:nvPicPr>
        <p:blipFill>
          <a:blip r:embed="rId5">
            <a:extLst>
              <a:ext uri="{BEBA8EAE-BF5A-486C-A8C5-ECC9F3942E4B}">
                <a14:imgProps xmlns:a14="http://schemas.microsoft.com/office/drawing/2010/main">
                  <a14:imgLayer r:embed="rId6">
                    <a14:imgEffect>
                      <a14:colorTemperature colorTemp="8800"/>
                    </a14:imgEffect>
                  </a14:imgLayer>
                </a14:imgProps>
              </a:ext>
              <a:ext uri="{28A0092B-C50C-407E-A947-70E740481C1C}">
                <a14:useLocalDpi xmlns:a14="http://schemas.microsoft.com/office/drawing/2010/main" val="0"/>
              </a:ext>
            </a:extLst>
          </a:blip>
          <a:stretch>
            <a:fillRect/>
          </a:stretch>
        </p:blipFill>
        <p:spPr>
          <a:xfrm>
            <a:off x="3571828" y="4767016"/>
            <a:ext cx="5048343" cy="2103120"/>
          </a:xfrm>
          <a:prstGeom prst="rect">
            <a:avLst/>
          </a:prstGeom>
          <a:effectLst>
            <a:outerShdw blurRad="63500" sx="102000" sy="102000" algn="ctr" rotWithShape="0">
              <a:prstClr val="black">
                <a:alpha val="40000"/>
              </a:prstClr>
            </a:outerShdw>
          </a:effectLst>
        </p:spPr>
      </p:pic>
      <p:sp>
        <p:nvSpPr>
          <p:cNvPr id="12" name="TextBox 11">
            <a:extLst>
              <a:ext uri="{FF2B5EF4-FFF2-40B4-BE49-F238E27FC236}">
                <a16:creationId xmlns:a16="http://schemas.microsoft.com/office/drawing/2014/main" id="{5996480F-EC8F-4F35-92D9-0659063B3CE3}"/>
              </a:ext>
            </a:extLst>
          </p:cNvPr>
          <p:cNvSpPr txBox="1"/>
          <p:nvPr/>
        </p:nvSpPr>
        <p:spPr>
          <a:xfrm>
            <a:off x="4687609" y="1146904"/>
            <a:ext cx="750375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srgbClr val="FF2543"/>
                </a:solidFill>
                <a:effectLst>
                  <a:outerShdw blurRad="50800" dist="38100" dir="16200000"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8000" b="1" i="0" u="none" strike="noStrike" kern="1200" cap="none" spc="0" normalizeH="0" baseline="0" noProof="0" dirty="0">
                <a:ln>
                  <a:noFill/>
                </a:ln>
                <a:solidFill>
                  <a:srgbClr val="FF2543"/>
                </a:solidFill>
                <a:effectLst>
                  <a:outerShdw blurRad="50800" dist="38100" dir="16200000"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a:noFill/>
                </a:ln>
                <a:solidFill>
                  <a:srgbClr val="FF2543"/>
                </a:solidFill>
                <a:effectLst>
                  <a:outerShdw blurRad="50800" dist="38100" dir="16200000"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8000" b="1" i="0" u="none" strike="noStrike" kern="1200" cap="none" spc="0" normalizeH="0" noProof="0" dirty="0">
                <a:ln>
                  <a:noFill/>
                </a:ln>
                <a:solidFill>
                  <a:srgbClr val="FF2543"/>
                </a:solidFill>
                <a:effectLst>
                  <a:outerShdw blurRad="50800" dist="38100" dir="16200000"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en-US" sz="8000" b="1" i="0" u="none" strike="noStrike" kern="1200" cap="none" spc="0" normalizeH="0" baseline="0" noProof="0" dirty="0">
              <a:ln>
                <a:noFill/>
              </a:ln>
              <a:solidFill>
                <a:srgbClr val="FF2543"/>
              </a:solidFill>
              <a:effectLst>
                <a:outerShdw blurRad="50800" dist="38100" dir="16200000"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descr="A picture containing doll, toy&#10;&#10;Description automatically generated">
            <a:extLst>
              <a:ext uri="{FF2B5EF4-FFF2-40B4-BE49-F238E27FC236}">
                <a16:creationId xmlns:a16="http://schemas.microsoft.com/office/drawing/2014/main" id="{F90F3FA6-8E8A-4BFF-9241-7B19ACA9B6A4}"/>
              </a:ext>
            </a:extLst>
          </p:cNvPr>
          <p:cNvPicPr>
            <a:picLocks noChangeAspect="1"/>
          </p:cNvPicPr>
          <p:nvPr/>
        </p:nvPicPr>
        <p:blipFill rotWithShape="1">
          <a:blip r:embed="rId7">
            <a:extLst>
              <a:ext uri="{BEBA8EAE-BF5A-486C-A8C5-ECC9F3942E4B}">
                <a14:imgProps xmlns:a14="http://schemas.microsoft.com/office/drawing/2010/main">
                  <a14:imgLayer r:embed="rId8">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r="9366" b="10519"/>
          <a:stretch/>
        </p:blipFill>
        <p:spPr>
          <a:xfrm>
            <a:off x="8047607" y="2766962"/>
            <a:ext cx="4143757" cy="4091038"/>
          </a:xfrm>
          <a:prstGeom prst="rect">
            <a:avLst/>
          </a:prstGeom>
          <a:effectLst>
            <a:outerShdw blurRad="63500" sx="102000" sy="102000" algn="ctr" rotWithShape="0">
              <a:prstClr val="black">
                <a:alpha val="40000"/>
              </a:prstClr>
            </a:outerShdw>
          </a:effectLst>
        </p:spPr>
      </p:pic>
      <p:pic>
        <p:nvPicPr>
          <p:cNvPr id="11" name="Picture 10">
            <a:extLst>
              <a:ext uri="{FF2B5EF4-FFF2-40B4-BE49-F238E27FC236}">
                <a16:creationId xmlns:a16="http://schemas.microsoft.com/office/drawing/2014/main" id="{EB1084DC-12DA-496E-A11C-87699401DB4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781362">
            <a:off x="-151658" y="-166616"/>
            <a:ext cx="4114800" cy="4114800"/>
          </a:xfrm>
          <a:prstGeom prst="rect">
            <a:avLst/>
          </a:prstGeom>
        </p:spPr>
      </p:pic>
      <p:pic>
        <p:nvPicPr>
          <p:cNvPr id="13" name="Picture 12">
            <a:extLst>
              <a:ext uri="{FF2B5EF4-FFF2-40B4-BE49-F238E27FC236}">
                <a16:creationId xmlns:a16="http://schemas.microsoft.com/office/drawing/2014/main" id="{3C2A66A7-D506-46A3-9E39-56464036ADAB}"/>
              </a:ext>
            </a:extLst>
          </p:cNvPr>
          <p:cNvPicPr>
            <a:picLocks noChangeAspect="1"/>
          </p:cNvPicPr>
          <p:nvPr/>
        </p:nvPicPr>
        <p:blipFill>
          <a:blip r:embed="rId10"/>
          <a:stretch>
            <a:fillRect/>
          </a:stretch>
        </p:blipFill>
        <p:spPr>
          <a:xfrm>
            <a:off x="2153567" y="2686529"/>
            <a:ext cx="7981904" cy="1025093"/>
          </a:xfrm>
          <a:prstGeom prst="rect">
            <a:avLst/>
          </a:prstGeom>
        </p:spPr>
      </p:pic>
    </p:spTree>
    <p:extLst>
      <p:ext uri="{BB962C8B-B14F-4D97-AF65-F5344CB8AC3E}">
        <p14:creationId xmlns:p14="http://schemas.microsoft.com/office/powerpoint/2010/main" val="9878904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2" presetClass="entr" presetSubtype="4" fill="hold" nodeType="withEffect" p14:presetBounceEnd="40000">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14:bounceEnd="40000">
                                          <p:cBhvr additive="base">
                                            <p:cTn id="22" dur="750" fill="hold"/>
                                            <p:tgtEl>
                                              <p:spTgt spid="10"/>
                                            </p:tgtEl>
                                            <p:attrNameLst>
                                              <p:attrName>ppt_x</p:attrName>
                                            </p:attrNameLst>
                                          </p:cBhvr>
                                          <p:tavLst>
                                            <p:tav tm="0">
                                              <p:val>
                                                <p:strVal val="#ppt_x"/>
                                              </p:val>
                                            </p:tav>
                                            <p:tav tm="100000">
                                              <p:val>
                                                <p:strVal val="#ppt_x"/>
                                              </p:val>
                                            </p:tav>
                                          </p:tavLst>
                                        </p:anim>
                                        <p:anim calcmode="lin" valueType="num" p14:bounceEnd="40000">
                                          <p:cBhvr additive="base">
                                            <p:cTn id="23" dur="75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2" name="Trò-chơi-chíu.wav"/>
                                            </p:tgtEl>
                                          </p:cMediaNode>
                                        </p:audio>
                                      </p:sub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750"/>
                                            <p:tgtEl>
                                              <p:spTgt spid="11"/>
                                            </p:tgtEl>
                                          </p:cBhvr>
                                        </p:animEffect>
                                      </p:childTnLst>
                                    </p:cTn>
                                  </p:par>
                                  <p:par>
                                    <p:cTn id="29" presetID="25" presetClass="entr" presetSubtype="0" fill="hold" grpId="0" nodeType="withEffect">
                                      <p:stCondLst>
                                        <p:cond delay="0"/>
                                      </p:stCondLst>
                                      <p:iterate type="lt">
                                        <p:tmPct val="10000"/>
                                      </p:iterate>
                                      <p:childTnLst>
                                        <p:set>
                                          <p:cBhvr>
                                            <p:cTn id="30" dur="1" fill="hold">
                                              <p:stCondLst>
                                                <p:cond delay="0"/>
                                              </p:stCondLst>
                                            </p:cTn>
                                            <p:tgtEl>
                                              <p:spTgt spid="12"/>
                                            </p:tgtEl>
                                            <p:attrNameLst>
                                              <p:attrName>style.visibility</p:attrName>
                                            </p:attrNameLst>
                                          </p:cBhvr>
                                          <p:to>
                                            <p:strVal val="visible"/>
                                          </p:to>
                                        </p:set>
                                        <p:anim calcmode="lin" valueType="num">
                                          <p:cBhvr>
                                            <p:cTn id="31"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34" dur="1000" fill="hold"/>
                                            <p:tgtEl>
                                              <p:spTgt spid="12"/>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2" presetClass="entr" presetSubtype="4"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750" fill="hold"/>
                                            <p:tgtEl>
                                              <p:spTgt spid="10"/>
                                            </p:tgtEl>
                                            <p:attrNameLst>
                                              <p:attrName>ppt_x</p:attrName>
                                            </p:attrNameLst>
                                          </p:cBhvr>
                                          <p:tavLst>
                                            <p:tav tm="0">
                                              <p:val>
                                                <p:strVal val="#ppt_x"/>
                                              </p:val>
                                            </p:tav>
                                            <p:tav tm="100000">
                                              <p:val>
                                                <p:strVal val="#ppt_x"/>
                                              </p:val>
                                            </p:tav>
                                          </p:tavLst>
                                        </p:anim>
                                        <p:anim calcmode="lin" valueType="num">
                                          <p:cBhvr additive="base">
                                            <p:cTn id="23" dur="75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1" name="Trò-chơi-chíu.wav"/>
                                            </p:tgtEl>
                                          </p:cMediaNode>
                                        </p:audio>
                                      </p:sub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750"/>
                                            <p:tgtEl>
                                              <p:spTgt spid="11"/>
                                            </p:tgtEl>
                                          </p:cBhvr>
                                        </p:animEffect>
                                      </p:childTnLst>
                                    </p:cTn>
                                  </p:par>
                                  <p:par>
                                    <p:cTn id="29" presetID="25" presetClass="entr" presetSubtype="0" fill="hold" grpId="0" nodeType="withEffect">
                                      <p:stCondLst>
                                        <p:cond delay="0"/>
                                      </p:stCondLst>
                                      <p:iterate type="lt">
                                        <p:tmPct val="10000"/>
                                      </p:iterate>
                                      <p:childTnLst>
                                        <p:set>
                                          <p:cBhvr>
                                            <p:cTn id="30" dur="1" fill="hold">
                                              <p:stCondLst>
                                                <p:cond delay="0"/>
                                              </p:stCondLst>
                                            </p:cTn>
                                            <p:tgtEl>
                                              <p:spTgt spid="12"/>
                                            </p:tgtEl>
                                            <p:attrNameLst>
                                              <p:attrName>style.visibility</p:attrName>
                                            </p:attrNameLst>
                                          </p:cBhvr>
                                          <p:to>
                                            <p:strVal val="visible"/>
                                          </p:to>
                                        </p:set>
                                        <p:anim calcmode="lin" valueType="num">
                                          <p:cBhvr>
                                            <p:cTn id="31"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34" dur="1000" fill="hold"/>
                                            <p:tgtEl>
                                              <p:spTgt spid="12"/>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610654865b9c2"/>
          <p:cNvPicPr>
            <a:picLocks noChangeAspect="1"/>
          </p:cNvPicPr>
          <p:nvPr/>
        </p:nvPicPr>
        <p:blipFill>
          <a:blip r:embed="rId3"/>
          <a:stretch>
            <a:fillRect/>
          </a:stretch>
        </p:blipFill>
        <p:spPr>
          <a:xfrm>
            <a:off x="182" y="0"/>
            <a:ext cx="12192635" cy="6858000"/>
          </a:xfrm>
          <a:prstGeom prst="rect">
            <a:avLst/>
          </a:prstGeom>
        </p:spPr>
      </p:pic>
      <p:grpSp>
        <p:nvGrpSpPr>
          <p:cNvPr id="32" name="组合 31"/>
          <p:cNvGrpSpPr/>
          <p:nvPr/>
        </p:nvGrpSpPr>
        <p:grpSpPr>
          <a:xfrm>
            <a:off x="2166991" y="431820"/>
            <a:ext cx="7938098" cy="4862829"/>
            <a:chOff x="1227083" y="675833"/>
            <a:chExt cx="10162697" cy="5898322"/>
          </a:xfrm>
          <a:effectLst>
            <a:outerShdw blurRad="50800" dist="38100" dir="16200000" rotWithShape="0">
              <a:prstClr val="black">
                <a:alpha val="40000"/>
              </a:prstClr>
            </a:outerShdw>
          </a:effectLst>
        </p:grpSpPr>
        <p:sp>
          <p:nvSpPr>
            <p:cNvPr id="34" name="矩形 33"/>
            <p:cNvSpPr/>
            <p:nvPr/>
          </p:nvSpPr>
          <p:spPr>
            <a:xfrm rot="344791">
              <a:off x="1331381" y="828233"/>
              <a:ext cx="10058399"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31" name="矩形 30"/>
            <p:cNvSpPr/>
            <p:nvPr/>
          </p:nvSpPr>
          <p:spPr>
            <a:xfrm>
              <a:off x="1227083" y="675833"/>
              <a:ext cx="10058399"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6" name="图片 5" descr="610654865b9c2"/>
          <p:cNvPicPr>
            <a:picLocks noChangeAspect="1"/>
          </p:cNvPicPr>
          <p:nvPr/>
        </p:nvPicPr>
        <p:blipFill>
          <a:blip r:embed="rId4"/>
          <a:stretch>
            <a:fillRect/>
          </a:stretch>
        </p:blipFill>
        <p:spPr>
          <a:xfrm>
            <a:off x="-817" y="2362106"/>
            <a:ext cx="12192635" cy="4502150"/>
          </a:xfrm>
          <a:prstGeom prst="rect">
            <a:avLst/>
          </a:prstGeom>
          <a:effectLst>
            <a:outerShdw blurRad="63500" sx="102000" sy="102000" algn="ctr" rotWithShape="0">
              <a:prstClr val="black">
                <a:alpha val="40000"/>
              </a:prstClr>
            </a:outerShdw>
          </a:effectLst>
        </p:spPr>
      </p:pic>
      <p:pic>
        <p:nvPicPr>
          <p:cNvPr id="7" name="图片 6" descr="54ref"/>
          <p:cNvPicPr>
            <a:picLocks noChangeAspect="1"/>
          </p:cNvPicPr>
          <p:nvPr/>
        </p:nvPicPr>
        <p:blipFill>
          <a:blip r:embed="rId5"/>
          <a:stretch>
            <a:fillRect/>
          </a:stretch>
        </p:blipFill>
        <p:spPr>
          <a:xfrm>
            <a:off x="9425123" y="4132560"/>
            <a:ext cx="2766695" cy="2074545"/>
          </a:xfrm>
          <a:prstGeom prst="rect">
            <a:avLst/>
          </a:prstGeom>
          <a:effectLst>
            <a:outerShdw blurRad="63500" sx="102000" sy="102000" algn="ctr" rotWithShape="0">
              <a:prstClr val="black">
                <a:alpha val="40000"/>
              </a:prstClr>
            </a:outerShdw>
          </a:effectLst>
        </p:spPr>
      </p:pic>
      <p:pic>
        <p:nvPicPr>
          <p:cNvPr id="16" name="图片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03900" y="0"/>
            <a:ext cx="1588100" cy="1710690"/>
          </a:xfrm>
          <a:prstGeom prst="rect">
            <a:avLst/>
          </a:prstGeom>
          <a:effectLst>
            <a:outerShdw blurRad="63500" sx="102000" sy="102000" algn="ctr" rotWithShape="0">
              <a:prstClr val="black">
                <a:alpha val="40000"/>
              </a:prstClr>
            </a:outerShdw>
          </a:effectLst>
        </p:spPr>
      </p:pic>
      <p:pic>
        <p:nvPicPr>
          <p:cNvPr id="24" name="图片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86033" y="644639"/>
            <a:ext cx="1727420" cy="1097672"/>
          </a:xfrm>
          <a:prstGeom prst="rect">
            <a:avLst/>
          </a:prstGeom>
          <a:effectLst>
            <a:outerShdw blurRad="63500" sx="102000" sy="102000" algn="ctr" rotWithShape="0">
              <a:prstClr val="black">
                <a:alpha val="40000"/>
              </a:prstClr>
            </a:outerShdw>
          </a:effectLst>
        </p:spPr>
      </p:pic>
      <p:sp>
        <p:nvSpPr>
          <p:cNvPr id="29" name="TextBox 28">
            <a:extLst>
              <a:ext uri="{FF2B5EF4-FFF2-40B4-BE49-F238E27FC236}">
                <a16:creationId xmlns:a16="http://schemas.microsoft.com/office/drawing/2014/main" id="{626C9D12-9981-4602-9C4C-2A6DDEF69639}"/>
              </a:ext>
            </a:extLst>
          </p:cNvPr>
          <p:cNvSpPr txBox="1"/>
          <p:nvPr/>
        </p:nvSpPr>
        <p:spPr>
          <a:xfrm>
            <a:off x="3362190" y="2144383"/>
            <a:ext cx="5886752"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15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TẠM BIỆT VÀ HẸN GẶP LẠI</a:t>
            </a:r>
            <a:endParaRPr kumimoji="0" lang="vi-VN" sz="6600" b="1" i="0" u="none" strike="noStrike" kern="1200" cap="none" spc="-15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4" descr="Rainbow Sticker for iOS &amp;amp; Android | GIPHY">
            <a:extLst>
              <a:ext uri="{FF2B5EF4-FFF2-40B4-BE49-F238E27FC236}">
                <a16:creationId xmlns:a16="http://schemas.microsoft.com/office/drawing/2014/main" id="{7FF5C157-04CB-482C-93D9-DE1A27EF043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32" y="-685110"/>
            <a:ext cx="3657600" cy="365760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67495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2"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right)">
                                      <p:cBhvr>
                                        <p:cTn id="10" dur="500"/>
                                        <p:tgtEl>
                                          <p:spTgt spid="16"/>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par>
                                <p:cTn id="17" presetID="53" presetClass="entr" presetSubtype="16"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Effect transition="in" filter="fade">
                                      <p:cBhvr>
                                        <p:cTn id="21" dur="500"/>
                                        <p:tgtEl>
                                          <p:spTgt spid="32"/>
                                        </p:tgtEl>
                                      </p:cBhvr>
                                    </p:animEffect>
                                  </p:childTnLst>
                                </p:cTn>
                              </p:par>
                            </p:childTnLst>
                          </p:cTn>
                        </p:par>
                        <p:par>
                          <p:cTn id="22" fill="hold">
                            <p:stCondLst>
                              <p:cond delay="1000"/>
                            </p:stCondLst>
                            <p:childTnLst>
                              <p:par>
                                <p:cTn id="23" presetID="22" presetClass="entr" presetSubtype="1" fill="hold"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up)">
                                      <p:cBhvr>
                                        <p:cTn id="25" dur="500"/>
                                        <p:tgtEl>
                                          <p:spTgt spid="24"/>
                                        </p:tgtEl>
                                      </p:cBhvr>
                                    </p:animEffect>
                                  </p:childTnLst>
                                </p:cTn>
                              </p:par>
                            </p:childTnLst>
                          </p:cTn>
                        </p:par>
                        <p:par>
                          <p:cTn id="26" fill="hold">
                            <p:stCondLst>
                              <p:cond delay="1500"/>
                            </p:stCondLst>
                            <p:childTnLst>
                              <p:par>
                                <p:cTn id="27" presetID="9" presetClass="entr" presetSubtype="0" fill="hold" grpId="0" nodeType="afterEffect">
                                  <p:stCondLst>
                                    <p:cond delay="0"/>
                                  </p:stCondLst>
                                  <p:iterate type="wd">
                                    <p:tmPct val="10000"/>
                                  </p:iterate>
                                  <p:childTnLst>
                                    <p:set>
                                      <p:cBhvr>
                                        <p:cTn id="28" dur="1" fill="hold">
                                          <p:stCondLst>
                                            <p:cond delay="0"/>
                                          </p:stCondLst>
                                        </p:cTn>
                                        <p:tgtEl>
                                          <p:spTgt spid="29"/>
                                        </p:tgtEl>
                                        <p:attrNameLst>
                                          <p:attrName>style.visibility</p:attrName>
                                        </p:attrNameLst>
                                      </p:cBhvr>
                                      <p:to>
                                        <p:strVal val="visible"/>
                                      </p:to>
                                    </p:set>
                                    <p:animEffect transition="in" filter="dissolve">
                                      <p:cBhvr>
                                        <p:cTn id="29" dur="500"/>
                                        <p:tgtEl>
                                          <p:spTgt spid="29"/>
                                        </p:tgtEl>
                                      </p:cBhvr>
                                    </p:animEffect>
                                  </p:childTnLst>
                                </p:cTn>
                              </p:par>
                            </p:childTnLst>
                          </p:cTn>
                        </p:par>
                        <p:par>
                          <p:cTn id="30" fill="hold">
                            <p:stCondLst>
                              <p:cond delay="2250"/>
                            </p:stCondLst>
                            <p:childTnLst>
                              <p:par>
                                <p:cTn id="31" presetID="22" presetClass="entr" presetSubtype="8" fill="hold"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left)">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610654865b9c2"/>
          <p:cNvPicPr>
            <a:picLocks noChangeAspect="1"/>
          </p:cNvPicPr>
          <p:nvPr/>
        </p:nvPicPr>
        <p:blipFill>
          <a:blip r:embed="rId3"/>
          <a:stretch>
            <a:fillRect/>
          </a:stretch>
        </p:blipFill>
        <p:spPr>
          <a:xfrm>
            <a:off x="182" y="0"/>
            <a:ext cx="12192635" cy="6858000"/>
          </a:xfrm>
          <a:prstGeom prst="rect">
            <a:avLst/>
          </a:prstGeom>
        </p:spPr>
      </p:pic>
      <p:grpSp>
        <p:nvGrpSpPr>
          <p:cNvPr id="32" name="组合 31"/>
          <p:cNvGrpSpPr/>
          <p:nvPr/>
        </p:nvGrpSpPr>
        <p:grpSpPr>
          <a:xfrm>
            <a:off x="1828800" y="650895"/>
            <a:ext cx="9261229" cy="4862829"/>
            <a:chOff x="1227083" y="675833"/>
            <a:chExt cx="10162697" cy="5898322"/>
          </a:xfrm>
          <a:effectLst>
            <a:outerShdw blurRad="50800" dist="38100" dir="16200000" rotWithShape="0">
              <a:prstClr val="black">
                <a:alpha val="40000"/>
              </a:prstClr>
            </a:outerShdw>
          </a:effectLst>
        </p:grpSpPr>
        <p:sp>
          <p:nvSpPr>
            <p:cNvPr id="34" name="矩形 33"/>
            <p:cNvSpPr/>
            <p:nvPr/>
          </p:nvSpPr>
          <p:spPr>
            <a:xfrm rot="344791">
              <a:off x="1331381" y="828233"/>
              <a:ext cx="10058399"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31" name="矩形 30"/>
            <p:cNvSpPr/>
            <p:nvPr/>
          </p:nvSpPr>
          <p:spPr>
            <a:xfrm>
              <a:off x="1227083" y="675833"/>
              <a:ext cx="10058399"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6" name="图片 5" descr="610654865b9c2"/>
          <p:cNvPicPr>
            <a:picLocks noChangeAspect="1"/>
          </p:cNvPicPr>
          <p:nvPr/>
        </p:nvPicPr>
        <p:blipFill>
          <a:blip r:embed="rId4"/>
          <a:stretch>
            <a:fillRect/>
          </a:stretch>
        </p:blipFill>
        <p:spPr>
          <a:xfrm>
            <a:off x="-817" y="2362106"/>
            <a:ext cx="12192635" cy="4502150"/>
          </a:xfrm>
          <a:prstGeom prst="rect">
            <a:avLst/>
          </a:prstGeom>
          <a:effectLst>
            <a:outerShdw blurRad="63500" sx="102000" sy="102000" algn="ctr" rotWithShape="0">
              <a:prstClr val="black">
                <a:alpha val="40000"/>
              </a:prstClr>
            </a:outerShdw>
          </a:effectLst>
        </p:spPr>
      </p:pic>
      <p:pic>
        <p:nvPicPr>
          <p:cNvPr id="7" name="图片 6" descr="54ref"/>
          <p:cNvPicPr>
            <a:picLocks noChangeAspect="1"/>
          </p:cNvPicPr>
          <p:nvPr/>
        </p:nvPicPr>
        <p:blipFill>
          <a:blip r:embed="rId5"/>
          <a:stretch>
            <a:fillRect/>
          </a:stretch>
        </p:blipFill>
        <p:spPr>
          <a:xfrm>
            <a:off x="9425123" y="4132560"/>
            <a:ext cx="2766695" cy="2074545"/>
          </a:xfrm>
          <a:prstGeom prst="rect">
            <a:avLst/>
          </a:prstGeom>
          <a:effectLst>
            <a:outerShdw blurRad="63500" sx="102000" sy="102000" algn="ctr" rotWithShape="0">
              <a:prstClr val="black">
                <a:alpha val="40000"/>
              </a:prstClr>
            </a:outerShdw>
          </a:effectLst>
        </p:spPr>
      </p:pic>
      <p:pic>
        <p:nvPicPr>
          <p:cNvPr id="16" name="图片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03900" y="0"/>
            <a:ext cx="1588100" cy="1710690"/>
          </a:xfrm>
          <a:prstGeom prst="rect">
            <a:avLst/>
          </a:prstGeom>
          <a:effectLst>
            <a:outerShdw blurRad="63500" sx="102000" sy="102000" algn="ctr" rotWithShape="0">
              <a:prstClr val="black">
                <a:alpha val="40000"/>
              </a:prstClr>
            </a:outerShdw>
          </a:effectLst>
        </p:spPr>
      </p:pic>
      <p:pic>
        <p:nvPicPr>
          <p:cNvPr id="24" name="图片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86033" y="644639"/>
            <a:ext cx="1727420" cy="1097672"/>
          </a:xfrm>
          <a:prstGeom prst="rect">
            <a:avLst/>
          </a:prstGeom>
          <a:effectLst>
            <a:outerShdw blurRad="63500" sx="102000" sy="102000" algn="ctr" rotWithShape="0">
              <a:prstClr val="black">
                <a:alpha val="40000"/>
              </a:prstClr>
            </a:outerShdw>
          </a:effectLst>
        </p:spPr>
      </p:pic>
      <p:sp>
        <p:nvSpPr>
          <p:cNvPr id="26" name="TextBox 25">
            <a:extLst>
              <a:ext uri="{FF2B5EF4-FFF2-40B4-BE49-F238E27FC236}">
                <a16:creationId xmlns:a16="http://schemas.microsoft.com/office/drawing/2014/main" id="{ABA488ED-1316-48B3-856C-C09E4E6DF2B2}"/>
              </a:ext>
            </a:extLst>
          </p:cNvPr>
          <p:cNvSpPr txBox="1"/>
          <p:nvPr/>
        </p:nvSpPr>
        <p:spPr>
          <a:xfrm>
            <a:off x="4882233" y="1519334"/>
            <a:ext cx="338587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15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 VIỆT</a:t>
            </a:r>
          </a:p>
        </p:txBody>
      </p:sp>
      <p:sp>
        <p:nvSpPr>
          <p:cNvPr id="27" name="TextBox 26">
            <a:extLst>
              <a:ext uri="{FF2B5EF4-FFF2-40B4-BE49-F238E27FC236}">
                <a16:creationId xmlns:a16="http://schemas.microsoft.com/office/drawing/2014/main" id="{5CFA8FC9-B8C2-4060-89CB-292BE005F718}"/>
              </a:ext>
            </a:extLst>
          </p:cNvPr>
          <p:cNvSpPr txBox="1"/>
          <p:nvPr/>
        </p:nvSpPr>
        <p:spPr>
          <a:xfrm>
            <a:off x="4491234" y="2362420"/>
            <a:ext cx="403140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96F7E"/>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000" b="0" i="0" u="none" strike="noStrike" kern="1200" cap="none" spc="0" normalizeH="0" baseline="0" noProof="0" dirty="0">
                <a:ln>
                  <a:noFill/>
                </a:ln>
                <a:solidFill>
                  <a:srgbClr val="096F7E"/>
                </a:solidFill>
                <a:effectLst/>
                <a:uLnTx/>
                <a:uFillTx/>
                <a:latin typeface="Arial-Rounded" panose="020B0500000000000000" pitchFamily="34" charset="0"/>
                <a:ea typeface="Arial-Rounded" panose="020B0500000000000000" pitchFamily="34" charset="0"/>
                <a:cs typeface="Arial-Rounded" panose="020B0500000000000000" pitchFamily="34" charset="0"/>
              </a:rPr>
              <a:t> 4 – </a:t>
            </a:r>
            <a:r>
              <a:rPr kumimoji="0" lang="en-US" sz="4000" b="0" i="0" u="none" strike="noStrike" kern="1200" cap="none" spc="0" normalizeH="0" baseline="0" noProof="0" dirty="0" err="1">
                <a:ln>
                  <a:noFill/>
                </a:ln>
                <a:solidFill>
                  <a:srgbClr val="096F7E"/>
                </a:solidFill>
                <a:effectLst/>
                <a:uLnTx/>
                <a:uFillTx/>
                <a:latin typeface="Arial-Rounded" panose="020B0500000000000000" pitchFamily="34" charset="0"/>
                <a:ea typeface="Arial-Rounded" panose="020B0500000000000000" pitchFamily="34" charset="0"/>
                <a:cs typeface="Arial-Rounded" panose="020B0500000000000000" pitchFamily="34" charset="0"/>
              </a:rPr>
              <a:t>Tiết</a:t>
            </a:r>
            <a:r>
              <a:rPr kumimoji="0" lang="en-US" sz="4000" b="0" i="0" u="none" strike="noStrike" kern="1200" cap="none" spc="0" normalizeH="0" baseline="0" noProof="0" dirty="0">
                <a:ln>
                  <a:noFill/>
                </a:ln>
                <a:solidFill>
                  <a:srgbClr val="096F7E"/>
                </a:solidFill>
                <a:effectLst/>
                <a:uLnTx/>
                <a:uFillTx/>
                <a:latin typeface="Arial-Rounded" panose="020B0500000000000000" pitchFamily="34" charset="0"/>
                <a:ea typeface="Arial-Rounded" panose="020B0500000000000000" pitchFamily="34" charset="0"/>
                <a:cs typeface="Arial-Rounded" panose="020B0500000000000000" pitchFamily="34" charset="0"/>
              </a:rPr>
              <a:t> 4 </a:t>
            </a:r>
          </a:p>
        </p:txBody>
      </p:sp>
      <p:pic>
        <p:nvPicPr>
          <p:cNvPr id="17" name="Picture 4" descr="Rainbow Sticker for iOS &amp;amp; Android | GIPHY">
            <a:extLst>
              <a:ext uri="{FF2B5EF4-FFF2-40B4-BE49-F238E27FC236}">
                <a16:creationId xmlns:a16="http://schemas.microsoft.com/office/drawing/2014/main" id="{D5E6D97B-9DAD-47BE-A01E-3A7DE5F0B2C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32" y="-685110"/>
            <a:ext cx="3657600" cy="365760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8C78569F-A236-FB01-6C55-2BEF25F596EC}"/>
              </a:ext>
            </a:extLst>
          </p:cNvPr>
          <p:cNvPicPr>
            <a:picLocks noChangeAspect="1"/>
          </p:cNvPicPr>
          <p:nvPr/>
        </p:nvPicPr>
        <p:blipFill>
          <a:blip r:embed="rId9"/>
          <a:stretch>
            <a:fillRect/>
          </a:stretch>
        </p:blipFill>
        <p:spPr>
          <a:xfrm>
            <a:off x="2724587" y="3255963"/>
            <a:ext cx="7504826" cy="1450974"/>
          </a:xfrm>
          <a:prstGeom prst="rect">
            <a:avLst/>
          </a:prstGeom>
        </p:spPr>
      </p:pic>
    </p:spTree>
    <p:extLst>
      <p:ext uri="{BB962C8B-B14F-4D97-AF65-F5344CB8AC3E}">
        <p14:creationId xmlns:p14="http://schemas.microsoft.com/office/powerpoint/2010/main" val="30448898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2"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right)">
                                      <p:cBhvr>
                                        <p:cTn id="10" dur="500"/>
                                        <p:tgtEl>
                                          <p:spTgt spid="16"/>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par>
                                <p:cTn id="17" presetID="53" presetClass="entr" presetSubtype="16"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Effect transition="in" filter="fade">
                                      <p:cBhvr>
                                        <p:cTn id="21" dur="500"/>
                                        <p:tgtEl>
                                          <p:spTgt spid="32"/>
                                        </p:tgtEl>
                                      </p:cBhvr>
                                    </p:animEffect>
                                  </p:childTnLst>
                                </p:cTn>
                              </p:par>
                            </p:childTnLst>
                          </p:cTn>
                        </p:par>
                        <p:par>
                          <p:cTn id="22" fill="hold">
                            <p:stCondLst>
                              <p:cond delay="1000"/>
                            </p:stCondLst>
                            <p:childTnLst>
                              <p:par>
                                <p:cTn id="23" presetID="22" presetClass="entr" presetSubtype="1" fill="hold"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up)">
                                      <p:cBhvr>
                                        <p:cTn id="25" dur="500"/>
                                        <p:tgtEl>
                                          <p:spTgt spid="24"/>
                                        </p:tgtEl>
                                      </p:cBhvr>
                                    </p:animEffect>
                                  </p:childTnLst>
                                </p:cTn>
                              </p:par>
                            </p:childTnLst>
                          </p:cTn>
                        </p:par>
                        <p:par>
                          <p:cTn id="26" fill="hold">
                            <p:stCondLst>
                              <p:cond delay="1500"/>
                            </p:stCondLst>
                            <p:childTnLst>
                              <p:par>
                                <p:cTn id="27" presetID="20" presetClass="entr" presetSubtype="0" fill="hold" grpId="0" nodeType="after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wedge">
                                      <p:cBhvr>
                                        <p:cTn id="29" dur="500"/>
                                        <p:tgtEl>
                                          <p:spTgt spid="26"/>
                                        </p:tgtEl>
                                      </p:cBhvr>
                                    </p:animEffect>
                                  </p:childTnLst>
                                </p:cTn>
                              </p:par>
                            </p:childTnLst>
                          </p:cTn>
                        </p:par>
                      </p:childTnLst>
                    </p:cTn>
                  </p:par>
                  <p:par>
                    <p:cTn id="30" fill="hold">
                      <p:stCondLst>
                        <p:cond delay="indefinite"/>
                      </p:stCondLst>
                      <p:childTnLst>
                        <p:par>
                          <p:cTn id="31" fill="hold">
                            <p:stCondLst>
                              <p:cond delay="0"/>
                            </p:stCondLst>
                            <p:childTnLst>
                              <p:par>
                                <p:cTn id="32" presetID="47" presetClass="entr" presetSubtype="0" fill="hold" grpId="0" nodeType="click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fade">
                                      <p:cBhvr>
                                        <p:cTn id="34" dur="500"/>
                                        <p:tgtEl>
                                          <p:spTgt spid="27"/>
                                        </p:tgtEl>
                                      </p:cBhvr>
                                    </p:animEffect>
                                    <p:anim calcmode="lin" valueType="num">
                                      <p:cBhvr>
                                        <p:cTn id="35" dur="500" fill="hold"/>
                                        <p:tgtEl>
                                          <p:spTgt spid="27"/>
                                        </p:tgtEl>
                                        <p:attrNameLst>
                                          <p:attrName>ppt_x</p:attrName>
                                        </p:attrNameLst>
                                      </p:cBhvr>
                                      <p:tavLst>
                                        <p:tav tm="0">
                                          <p:val>
                                            <p:strVal val="#ppt_x"/>
                                          </p:val>
                                        </p:tav>
                                        <p:tav tm="100000">
                                          <p:val>
                                            <p:strVal val="#ppt_x"/>
                                          </p:val>
                                        </p:tav>
                                      </p:tavLst>
                                    </p:anim>
                                    <p:anim calcmode="lin" valueType="num">
                                      <p:cBhvr>
                                        <p:cTn id="36" dur="500" fill="hold"/>
                                        <p:tgtEl>
                                          <p:spTgt spid="27"/>
                                        </p:tgtEl>
                                        <p:attrNameLst>
                                          <p:attrName>ppt_y</p:attrName>
                                        </p:attrNameLst>
                                      </p:cBhvr>
                                      <p:tavLst>
                                        <p:tav tm="0">
                                          <p:val>
                                            <p:strVal val="#ppt_y-.1"/>
                                          </p:val>
                                        </p:tav>
                                        <p:tav tm="100000">
                                          <p:val>
                                            <p:strVal val="#ppt_y"/>
                                          </p:val>
                                        </p:tav>
                                      </p:tavLst>
                                    </p:anim>
                                  </p:childTnLst>
                                </p:cTn>
                              </p:par>
                            </p:childTnLst>
                          </p:cTn>
                        </p:par>
                        <p:par>
                          <p:cTn id="37" fill="hold">
                            <p:stCondLst>
                              <p:cond delay="500"/>
                            </p:stCondLst>
                            <p:childTnLst>
                              <p:par>
                                <p:cTn id="38" presetID="22" presetClass="entr" presetSubtype="8" fill="hold" nodeType="after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left)">
                                      <p:cBhvr>
                                        <p:cTn id="40" dur="5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wipe(down)">
                                      <p:cBhvr>
                                        <p:cTn id="4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676032"/>
            <a:ext cx="12192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368275" y="846818"/>
            <a:ext cx="9455449"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Nunito black" pitchFamily="2" charset="0"/>
                <a:ea typeface="Arial-Rounded" panose="020B0500000000000000" pitchFamily="34" charset="0"/>
                <a:cs typeface="Arial-Rounded" panose="020B0500000000000000" pitchFamily="34" charset="0"/>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Nunito black" pitchFamily="2" charset="0"/>
                <a:ea typeface="Arial-Rounded" panose="020B0500000000000000" pitchFamily="34" charset="0"/>
                <a:cs typeface="Arial-Rounded" panose="020B0500000000000000" pitchFamily="34" charset="0"/>
              </a:endParaRPr>
            </a:p>
          </p:txBody>
        </p:sp>
      </p:grpSp>
      <p:pic>
        <p:nvPicPr>
          <p:cNvPr id="3" name="图片 2"/>
          <p:cNvPicPr>
            <a:picLocks noChangeAspect="1"/>
          </p:cNvPicPr>
          <p:nvPr/>
        </p:nvPicPr>
        <p:blipFill>
          <a:blip r:embed="rId5">
            <a:extLst>
              <a:ext uri="{BEBA8EAE-BF5A-486C-A8C5-ECC9F3942E4B}">
                <a14:imgProps xmlns:a14="http://schemas.microsoft.com/office/drawing/2010/main">
                  <a14:imgLayer r:embed="rId6">
                    <a14:imgEffect>
                      <a14:colorTemperature colorTemp="8800"/>
                    </a14:imgEffect>
                  </a14:imgLayer>
                </a14:imgProps>
              </a:ext>
              <a:ext uri="{28A0092B-C50C-407E-A947-70E740481C1C}">
                <a14:useLocalDpi xmlns:a14="http://schemas.microsoft.com/office/drawing/2010/main" val="0"/>
              </a:ext>
            </a:extLst>
          </a:blip>
          <a:stretch>
            <a:fillRect/>
          </a:stretch>
        </p:blipFill>
        <p:spPr>
          <a:xfrm>
            <a:off x="3571828" y="4767016"/>
            <a:ext cx="5048343" cy="2103120"/>
          </a:xfrm>
          <a:prstGeom prst="rect">
            <a:avLst/>
          </a:prstGeom>
          <a:effectLst>
            <a:outerShdw blurRad="63500" sx="102000" sy="102000" algn="ctr" rotWithShape="0">
              <a:prstClr val="black">
                <a:alpha val="40000"/>
              </a:prstClr>
            </a:outerShdw>
          </a:effectLst>
        </p:spPr>
      </p:pic>
      <p:sp>
        <p:nvSpPr>
          <p:cNvPr id="2" name="TextBox 1">
            <a:extLst>
              <a:ext uri="{FF2B5EF4-FFF2-40B4-BE49-F238E27FC236}">
                <a16:creationId xmlns:a16="http://schemas.microsoft.com/office/drawing/2014/main" id="{4BC6FEFF-BE8B-4B16-8AAF-BFFA479EDFA2}"/>
              </a:ext>
            </a:extLst>
          </p:cNvPr>
          <p:cNvSpPr txBox="1"/>
          <p:nvPr/>
        </p:nvSpPr>
        <p:spPr>
          <a:xfrm>
            <a:off x="2153373" y="2815399"/>
            <a:ext cx="880163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FFC5CD"/>
                </a:solidFill>
                <a:effectLst/>
                <a:uLnTx/>
                <a:uFillTx/>
                <a:latin typeface="Nunito black" pitchFamily="2" charset="0"/>
                <a:ea typeface="Arial-Rounded" panose="020B0500000000000000" pitchFamily="34" charset="0"/>
                <a:cs typeface="Arial-Rounded" panose="020B0500000000000000" pitchFamily="34" charset="0"/>
              </a:rPr>
              <a:t>THỬ TÀI NHÍ</a:t>
            </a:r>
          </a:p>
        </p:txBody>
      </p:sp>
      <p:sp>
        <p:nvSpPr>
          <p:cNvPr id="12" name="TextBox 11">
            <a:extLst>
              <a:ext uri="{FF2B5EF4-FFF2-40B4-BE49-F238E27FC236}">
                <a16:creationId xmlns:a16="http://schemas.microsoft.com/office/drawing/2014/main" id="{5996480F-EC8F-4F35-92D9-0659063B3CE3}"/>
              </a:ext>
            </a:extLst>
          </p:cNvPr>
          <p:cNvSpPr txBox="1"/>
          <p:nvPr/>
        </p:nvSpPr>
        <p:spPr>
          <a:xfrm>
            <a:off x="2204824" y="2754826"/>
            <a:ext cx="7971813"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FF2543"/>
                </a:solidFill>
                <a:effectLst>
                  <a:outerShdw blurRad="50800" dist="38100" dir="16200000" rotWithShape="0">
                    <a:prstClr val="black">
                      <a:alpha val="40000"/>
                    </a:prstClr>
                  </a:outerShdw>
                </a:effectLst>
                <a:uLnTx/>
                <a:uFillTx/>
                <a:latin typeface="Nunito black" pitchFamily="2" charset="0"/>
                <a:ea typeface="Arial-Rounded" panose="020B0500000000000000" pitchFamily="34" charset="0"/>
                <a:cs typeface="Arial-Rounded" panose="020B0500000000000000" pitchFamily="34" charset="0"/>
              </a:rPr>
              <a:t>THỬ TÀI NHÍ</a:t>
            </a:r>
          </a:p>
        </p:txBody>
      </p:sp>
      <p:pic>
        <p:nvPicPr>
          <p:cNvPr id="10" name="Picture 9" descr="A picture containing doll, toy&#10;&#10;Description automatically generated">
            <a:extLst>
              <a:ext uri="{FF2B5EF4-FFF2-40B4-BE49-F238E27FC236}">
                <a16:creationId xmlns:a16="http://schemas.microsoft.com/office/drawing/2014/main" id="{F90F3FA6-8E8A-4BFF-9241-7B19ACA9B6A4}"/>
              </a:ext>
            </a:extLst>
          </p:cNvPr>
          <p:cNvPicPr>
            <a:picLocks noChangeAspect="1"/>
          </p:cNvPicPr>
          <p:nvPr/>
        </p:nvPicPr>
        <p:blipFill rotWithShape="1">
          <a:blip r:embed="rId7">
            <a:extLst>
              <a:ext uri="{BEBA8EAE-BF5A-486C-A8C5-ECC9F3942E4B}">
                <a14:imgProps xmlns:a14="http://schemas.microsoft.com/office/drawing/2010/main">
                  <a14:imgLayer r:embed="rId8">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r="9366" b="10519"/>
          <a:stretch/>
        </p:blipFill>
        <p:spPr>
          <a:xfrm>
            <a:off x="8047607" y="2766962"/>
            <a:ext cx="4143757" cy="4091038"/>
          </a:xfrm>
          <a:prstGeom prst="rect">
            <a:avLst/>
          </a:prstGeom>
          <a:effectLst>
            <a:outerShdw blurRad="63500" sx="102000" sy="102000" algn="ctr" rotWithShape="0">
              <a:prstClr val="black">
                <a:alpha val="40000"/>
              </a:prstClr>
            </a:outerShdw>
          </a:effectLst>
        </p:spPr>
      </p:pic>
      <p:pic>
        <p:nvPicPr>
          <p:cNvPr id="11" name="Picture 10">
            <a:extLst>
              <a:ext uri="{FF2B5EF4-FFF2-40B4-BE49-F238E27FC236}">
                <a16:creationId xmlns:a16="http://schemas.microsoft.com/office/drawing/2014/main" id="{6604D818-9CEF-4850-9327-DBCB1FEAB6F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781362">
            <a:off x="-151658" y="-166616"/>
            <a:ext cx="4114800" cy="411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par>
                                    <p:cTn id="19" presetID="2" presetClass="entr" presetSubtype="4" fill="hold" nodeType="withEffect" p14:presetBounceEnd="40000">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14:bounceEnd="40000">
                                          <p:cBhvr additive="base">
                                            <p:cTn id="21" dur="750" fill="hold"/>
                                            <p:tgtEl>
                                              <p:spTgt spid="10"/>
                                            </p:tgtEl>
                                            <p:attrNameLst>
                                              <p:attrName>ppt_x</p:attrName>
                                            </p:attrNameLst>
                                          </p:cBhvr>
                                          <p:tavLst>
                                            <p:tav tm="0">
                                              <p:val>
                                                <p:strVal val="#ppt_x"/>
                                              </p:val>
                                            </p:tav>
                                            <p:tav tm="100000">
                                              <p:val>
                                                <p:strVal val="#ppt_x"/>
                                              </p:val>
                                            </p:tav>
                                          </p:tavLst>
                                        </p:anim>
                                        <p:anim calcmode="lin" valueType="num" p14:bounceEnd="40000">
                                          <p:cBhvr additive="base">
                                            <p:cTn id="22" dur="75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Trò-chơi-chíu.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750"/>
                                            <p:tgtEl>
                                              <p:spTgt spid="11"/>
                                            </p:tgtEl>
                                          </p:cBhvr>
                                        </p:animEffect>
                                      </p:childTnLst>
                                    </p:cTn>
                                  </p:par>
                                </p:childTnLst>
                              </p:cTn>
                            </p:par>
                            <p:par>
                              <p:cTn id="28" fill="hold">
                                <p:stCondLst>
                                  <p:cond delay="750"/>
                                </p:stCondLst>
                                <p:childTnLst>
                                  <p:par>
                                    <p:cTn id="29" presetID="25" presetClass="entr" presetSubtype="0" fill="hold" grpId="0" nodeType="afterEffect">
                                      <p:stCondLst>
                                        <p:cond delay="0"/>
                                      </p:stCondLst>
                                      <p:iterate type="lt">
                                        <p:tmPct val="10000"/>
                                      </p:iterate>
                                      <p:childTnLst>
                                        <p:set>
                                          <p:cBhvr>
                                            <p:cTn id="30" dur="1" fill="hold">
                                              <p:stCondLst>
                                                <p:cond delay="0"/>
                                              </p:stCondLst>
                                            </p:cTn>
                                            <p:tgtEl>
                                              <p:spTgt spid="2"/>
                                            </p:tgtEl>
                                            <p:attrNameLst>
                                              <p:attrName>style.visibility</p:attrName>
                                            </p:attrNameLst>
                                          </p:cBhvr>
                                          <p:to>
                                            <p:strVal val="visible"/>
                                          </p:to>
                                        </p:set>
                                        <p:anim calcmode="lin" valueType="num">
                                          <p:cBhvr>
                                            <p:cTn id="31"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34" dur="1000" fill="hold"/>
                                            <p:tgtEl>
                                              <p:spTgt spid="2"/>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2"/>
                                            </p:tgtEl>
                                          </p:cBhvr>
                                        </p:animEffect>
                                      </p:childTnLst>
                                    </p:cTn>
                                  </p:par>
                                  <p:par>
                                    <p:cTn id="39" presetID="25" presetClass="entr" presetSubtype="0" fill="hold" grpId="0" nodeType="withEffect">
                                      <p:stCondLst>
                                        <p:cond delay="0"/>
                                      </p:stCondLst>
                                      <p:iterate type="lt">
                                        <p:tmPct val="10000"/>
                                      </p:iterate>
                                      <p:childTnLst>
                                        <p:set>
                                          <p:cBhvr>
                                            <p:cTn id="40" dur="1" fill="hold">
                                              <p:stCondLst>
                                                <p:cond delay="0"/>
                                              </p:stCondLst>
                                            </p:cTn>
                                            <p:tgtEl>
                                              <p:spTgt spid="12"/>
                                            </p:tgtEl>
                                            <p:attrNameLst>
                                              <p:attrName>style.visibility</p:attrName>
                                            </p:attrNameLst>
                                          </p:cBhvr>
                                          <p:to>
                                            <p:strVal val="visible"/>
                                          </p:to>
                                        </p:set>
                                        <p:anim calcmode="lin" valueType="num">
                                          <p:cBhvr>
                                            <p:cTn id="41"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42"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43"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44" dur="1000" fill="hold"/>
                                            <p:tgtEl>
                                              <p:spTgt spid="12"/>
                                            </p:tgtEl>
                                            <p:attrNameLst>
                                              <p:attrName>ppt_h</p:attrName>
                                            </p:attrNameLst>
                                          </p:cBhvr>
                                          <p:tavLst>
                                            <p:tav tm="0">
                                              <p:val>
                                                <p:strVal val="#ppt_h"/>
                                              </p:val>
                                            </p:tav>
                                            <p:tav tm="100000">
                                              <p:val>
                                                <p:strVal val="#ppt_h"/>
                                              </p:val>
                                            </p:tav>
                                          </p:tavLst>
                                        </p:anim>
                                        <p:anim calcmode="lin" valueType="num">
                                          <p:cBhvr>
                                            <p:cTn id="45"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46"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47"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48" dur="1000" decel="50000">
                                              <p:stCondLst>
                                                <p:cond delay="0"/>
                                              </p:stCondLst>
                                            </p:cTn>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par>
                                    <p:cTn id="19" presetID="2" presetClass="entr" presetSubtype="4"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750" fill="hold"/>
                                            <p:tgtEl>
                                              <p:spTgt spid="10"/>
                                            </p:tgtEl>
                                            <p:attrNameLst>
                                              <p:attrName>ppt_x</p:attrName>
                                            </p:attrNameLst>
                                          </p:cBhvr>
                                          <p:tavLst>
                                            <p:tav tm="0">
                                              <p:val>
                                                <p:strVal val="#ppt_x"/>
                                              </p:val>
                                            </p:tav>
                                            <p:tav tm="100000">
                                              <p:val>
                                                <p:strVal val="#ppt_x"/>
                                              </p:val>
                                            </p:tav>
                                          </p:tavLst>
                                        </p:anim>
                                        <p:anim calcmode="lin" valueType="num">
                                          <p:cBhvr additive="base">
                                            <p:cTn id="22" dur="75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10" name="Trò-chơi-chíu.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750"/>
                                            <p:tgtEl>
                                              <p:spTgt spid="11"/>
                                            </p:tgtEl>
                                          </p:cBhvr>
                                        </p:animEffect>
                                      </p:childTnLst>
                                    </p:cTn>
                                  </p:par>
                                </p:childTnLst>
                              </p:cTn>
                            </p:par>
                            <p:par>
                              <p:cTn id="28" fill="hold">
                                <p:stCondLst>
                                  <p:cond delay="750"/>
                                </p:stCondLst>
                                <p:childTnLst>
                                  <p:par>
                                    <p:cTn id="29" presetID="25" presetClass="entr" presetSubtype="0" fill="hold" grpId="0" nodeType="afterEffect">
                                      <p:stCondLst>
                                        <p:cond delay="0"/>
                                      </p:stCondLst>
                                      <p:iterate type="lt">
                                        <p:tmPct val="10000"/>
                                      </p:iterate>
                                      <p:childTnLst>
                                        <p:set>
                                          <p:cBhvr>
                                            <p:cTn id="30" dur="1" fill="hold">
                                              <p:stCondLst>
                                                <p:cond delay="0"/>
                                              </p:stCondLst>
                                            </p:cTn>
                                            <p:tgtEl>
                                              <p:spTgt spid="2"/>
                                            </p:tgtEl>
                                            <p:attrNameLst>
                                              <p:attrName>style.visibility</p:attrName>
                                            </p:attrNameLst>
                                          </p:cBhvr>
                                          <p:to>
                                            <p:strVal val="visible"/>
                                          </p:to>
                                        </p:set>
                                        <p:anim calcmode="lin" valueType="num">
                                          <p:cBhvr>
                                            <p:cTn id="31"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34" dur="1000" fill="hold"/>
                                            <p:tgtEl>
                                              <p:spTgt spid="2"/>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2"/>
                                            </p:tgtEl>
                                          </p:cBhvr>
                                        </p:animEffect>
                                      </p:childTnLst>
                                    </p:cTn>
                                  </p:par>
                                  <p:par>
                                    <p:cTn id="39" presetID="25" presetClass="entr" presetSubtype="0" fill="hold" grpId="0" nodeType="withEffect">
                                      <p:stCondLst>
                                        <p:cond delay="0"/>
                                      </p:stCondLst>
                                      <p:iterate type="lt">
                                        <p:tmPct val="10000"/>
                                      </p:iterate>
                                      <p:childTnLst>
                                        <p:set>
                                          <p:cBhvr>
                                            <p:cTn id="40" dur="1" fill="hold">
                                              <p:stCondLst>
                                                <p:cond delay="0"/>
                                              </p:stCondLst>
                                            </p:cTn>
                                            <p:tgtEl>
                                              <p:spTgt spid="12"/>
                                            </p:tgtEl>
                                            <p:attrNameLst>
                                              <p:attrName>style.visibility</p:attrName>
                                            </p:attrNameLst>
                                          </p:cBhvr>
                                          <p:to>
                                            <p:strVal val="visible"/>
                                          </p:to>
                                        </p:set>
                                        <p:anim calcmode="lin" valueType="num">
                                          <p:cBhvr>
                                            <p:cTn id="41"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42"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43"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44" dur="1000" fill="hold"/>
                                            <p:tgtEl>
                                              <p:spTgt spid="12"/>
                                            </p:tgtEl>
                                            <p:attrNameLst>
                                              <p:attrName>ppt_h</p:attrName>
                                            </p:attrNameLst>
                                          </p:cBhvr>
                                          <p:tavLst>
                                            <p:tav tm="0">
                                              <p:val>
                                                <p:strVal val="#ppt_h"/>
                                              </p:val>
                                            </p:tav>
                                            <p:tav tm="100000">
                                              <p:val>
                                                <p:strVal val="#ppt_h"/>
                                              </p:val>
                                            </p:tav>
                                          </p:tavLst>
                                        </p:anim>
                                        <p:anim calcmode="lin" valueType="num">
                                          <p:cBhvr>
                                            <p:cTn id="45"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46"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47"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48" dur="1000" decel="50000">
                                              <p:stCondLst>
                                                <p:cond delay="0"/>
                                              </p:stCondLst>
                                            </p:cTn>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665011" y="665789"/>
            <a:ext cx="10860708" cy="5849311"/>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sp>
        <p:nvSpPr>
          <p:cNvPr id="29" name="TextBox 28">
            <a:extLst>
              <a:ext uri="{FF2B5EF4-FFF2-40B4-BE49-F238E27FC236}">
                <a16:creationId xmlns:a16="http://schemas.microsoft.com/office/drawing/2014/main" id="{2C91287F-6FD2-412A-95A7-21632CCE99C7}"/>
              </a:ext>
            </a:extLst>
          </p:cNvPr>
          <p:cNvSpPr txBox="1"/>
          <p:nvPr/>
        </p:nvSpPr>
        <p:spPr>
          <a:xfrm>
            <a:off x="1298263" y="741757"/>
            <a:ext cx="10214029" cy="584775"/>
          </a:xfrm>
          <a:prstGeom prst="rect">
            <a:avLst/>
          </a:prstGeom>
          <a:noFill/>
        </p:spPr>
        <p:txBody>
          <a:bodyPr wrap="square">
            <a:spAutoFit/>
          </a:bodyPr>
          <a:lstStyle/>
          <a:p>
            <a:pPr lvl="0">
              <a:defRPr/>
            </a:pPr>
            <a:r>
              <a:rPr lang="en-US" sz="3200" b="1" dirty="0">
                <a:solidFill>
                  <a:srgbClr val="FF2543"/>
                </a:solidFill>
              </a:rPr>
              <a:t>4. Quan </a:t>
            </a:r>
            <a:r>
              <a:rPr lang="en-US" sz="3200" b="1" dirty="0" err="1">
                <a:solidFill>
                  <a:srgbClr val="FF2543"/>
                </a:solidFill>
              </a:rPr>
              <a:t>sát</a:t>
            </a:r>
            <a:r>
              <a:rPr lang="en-US" sz="3200" b="1" dirty="0">
                <a:solidFill>
                  <a:srgbClr val="FF2543"/>
                </a:solidFill>
              </a:rPr>
              <a:t> </a:t>
            </a:r>
            <a:r>
              <a:rPr lang="en-US" sz="3200" b="1" dirty="0" err="1">
                <a:solidFill>
                  <a:srgbClr val="FF2543"/>
                </a:solidFill>
              </a:rPr>
              <a:t>tranh</a:t>
            </a:r>
            <a:r>
              <a:rPr lang="en-US" sz="3200" b="1" dirty="0">
                <a:solidFill>
                  <a:srgbClr val="FF2543"/>
                </a:solidFill>
              </a:rPr>
              <a:t>, </a:t>
            </a:r>
            <a:r>
              <a:rPr lang="en-US" sz="3200" b="1" dirty="0" err="1">
                <a:solidFill>
                  <a:srgbClr val="FF2543"/>
                </a:solidFill>
              </a:rPr>
              <a:t>kể</a:t>
            </a:r>
            <a:r>
              <a:rPr lang="en-US" sz="3200" b="1" dirty="0">
                <a:solidFill>
                  <a:srgbClr val="FF2543"/>
                </a:solidFill>
              </a:rPr>
              <a:t> </a:t>
            </a:r>
            <a:r>
              <a:rPr lang="en-US" sz="3200" b="1" dirty="0" err="1">
                <a:solidFill>
                  <a:srgbClr val="FF2543"/>
                </a:solidFill>
              </a:rPr>
              <a:t>lại</a:t>
            </a:r>
            <a:r>
              <a:rPr lang="en-US" sz="3200" b="1" dirty="0">
                <a:solidFill>
                  <a:srgbClr val="FF2543"/>
                </a:solidFill>
              </a:rPr>
              <a:t> </a:t>
            </a:r>
            <a:r>
              <a:rPr lang="en-US" sz="3200" b="1" dirty="0" err="1">
                <a:solidFill>
                  <a:srgbClr val="FF2543"/>
                </a:solidFill>
              </a:rPr>
              <a:t>các</a:t>
            </a:r>
            <a:r>
              <a:rPr lang="en-US" sz="3200" b="1" dirty="0">
                <a:solidFill>
                  <a:srgbClr val="FF2543"/>
                </a:solidFill>
              </a:rPr>
              <a:t> </a:t>
            </a:r>
            <a:r>
              <a:rPr lang="en-US" sz="3200" b="1" dirty="0" err="1">
                <a:solidFill>
                  <a:srgbClr val="FF2543"/>
                </a:solidFill>
              </a:rPr>
              <a:t>hoạt</a:t>
            </a:r>
            <a:r>
              <a:rPr lang="en-US" sz="3200" b="1" dirty="0">
                <a:solidFill>
                  <a:srgbClr val="FF2543"/>
                </a:solidFill>
              </a:rPr>
              <a:t> </a:t>
            </a:r>
            <a:r>
              <a:rPr lang="en-US" sz="3200" b="1" dirty="0" err="1">
                <a:solidFill>
                  <a:srgbClr val="FF2543"/>
                </a:solidFill>
              </a:rPr>
              <a:t>động</a:t>
            </a:r>
            <a:r>
              <a:rPr lang="en-US" sz="3200" b="1" dirty="0">
                <a:solidFill>
                  <a:srgbClr val="FF2543"/>
                </a:solidFill>
              </a:rPr>
              <a:t> </a:t>
            </a:r>
            <a:r>
              <a:rPr lang="en-US" sz="3200" b="1" dirty="0" err="1">
                <a:solidFill>
                  <a:srgbClr val="FF2543"/>
                </a:solidFill>
              </a:rPr>
              <a:t>trong</a:t>
            </a:r>
            <a:r>
              <a:rPr lang="en-US" sz="3200" b="1" dirty="0">
                <a:solidFill>
                  <a:srgbClr val="FF2543"/>
                </a:solidFill>
              </a:rPr>
              <a:t> </a:t>
            </a:r>
            <a:r>
              <a:rPr lang="en-US" sz="3200" b="1" dirty="0" err="1">
                <a:solidFill>
                  <a:srgbClr val="FF2543"/>
                </a:solidFill>
              </a:rPr>
              <a:t>từng</a:t>
            </a:r>
            <a:r>
              <a:rPr lang="en-US" sz="3200" b="1" dirty="0">
                <a:solidFill>
                  <a:srgbClr val="FF2543"/>
                </a:solidFill>
              </a:rPr>
              <a:t> </a:t>
            </a:r>
            <a:r>
              <a:rPr lang="en-US" sz="3200" b="1" dirty="0" err="1">
                <a:solidFill>
                  <a:srgbClr val="FF2543"/>
                </a:solidFill>
              </a:rPr>
              <a:t>tranh</a:t>
            </a:r>
            <a:endParaRPr lang="en-US" sz="3200" b="1" dirty="0">
              <a:solidFill>
                <a:srgbClr val="FF2543"/>
              </a:solidFill>
            </a:endParaRPr>
          </a:p>
        </p:txBody>
      </p:sp>
      <p:pic>
        <p:nvPicPr>
          <p:cNvPr id="5" name="Picture 4">
            <a:extLst>
              <a:ext uri="{FF2B5EF4-FFF2-40B4-BE49-F238E27FC236}">
                <a16:creationId xmlns:a16="http://schemas.microsoft.com/office/drawing/2014/main" id="{5C35469A-32F1-44CE-9FB2-A7C1947AC100}"/>
              </a:ext>
            </a:extLst>
          </p:cNvPr>
          <p:cNvPicPr>
            <a:picLocks noChangeAspect="1"/>
          </p:cNvPicPr>
          <p:nvPr/>
        </p:nvPicPr>
        <p:blipFill>
          <a:blip r:embed="rId5"/>
          <a:stretch>
            <a:fillRect/>
          </a:stretch>
        </p:blipFill>
        <p:spPr>
          <a:xfrm>
            <a:off x="2171699" y="1594713"/>
            <a:ext cx="7458075" cy="4816972"/>
          </a:xfrm>
          <a:prstGeom prst="rect">
            <a:avLst/>
          </a:prstGeom>
        </p:spPr>
      </p:pic>
    </p:spTree>
    <p:extLst>
      <p:ext uri="{BB962C8B-B14F-4D97-AF65-F5344CB8AC3E}">
        <p14:creationId xmlns:p14="http://schemas.microsoft.com/office/powerpoint/2010/main" val="39185453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6" presetClass="entr" presetSubtype="0" fill="hold" grpId="0" nodeType="clickEffect">
                                  <p:stCondLst>
                                    <p:cond delay="0"/>
                                  </p:stCondLst>
                                  <p:iterate type="lt">
                                    <p:tmPct val="10000"/>
                                  </p:iterate>
                                  <p:childTnLst>
                                    <p:set>
                                      <p:cBhvr>
                                        <p:cTn id="20" dur="1" fill="hold">
                                          <p:stCondLst>
                                            <p:cond delay="0"/>
                                          </p:stCondLst>
                                        </p:cTn>
                                        <p:tgtEl>
                                          <p:spTgt spid="29"/>
                                        </p:tgtEl>
                                        <p:attrNameLst>
                                          <p:attrName>style.visibility</p:attrName>
                                        </p:attrNameLst>
                                      </p:cBhvr>
                                      <p:to>
                                        <p:strVal val="visible"/>
                                      </p:to>
                                    </p:set>
                                    <p:anim by="(-#ppt_w*2)" calcmode="lin" valueType="num">
                                      <p:cBhvr rctx="PPT">
                                        <p:cTn id="21" dur="250" autoRev="1" fill="hold">
                                          <p:stCondLst>
                                            <p:cond delay="0"/>
                                          </p:stCondLst>
                                        </p:cTn>
                                        <p:tgtEl>
                                          <p:spTgt spid="29"/>
                                        </p:tgtEl>
                                        <p:attrNameLst>
                                          <p:attrName>ppt_w</p:attrName>
                                        </p:attrNameLst>
                                      </p:cBhvr>
                                    </p:anim>
                                    <p:anim by="(#ppt_w*0.50)" calcmode="lin" valueType="num">
                                      <p:cBhvr>
                                        <p:cTn id="22" dur="250" decel="50000" autoRev="1" fill="hold">
                                          <p:stCondLst>
                                            <p:cond delay="0"/>
                                          </p:stCondLst>
                                        </p:cTn>
                                        <p:tgtEl>
                                          <p:spTgt spid="29"/>
                                        </p:tgtEl>
                                        <p:attrNameLst>
                                          <p:attrName>ppt_x</p:attrName>
                                        </p:attrNameLst>
                                      </p:cBhvr>
                                    </p:anim>
                                    <p:anim from="(-#ppt_h/2)" to="(#ppt_y)" calcmode="lin" valueType="num">
                                      <p:cBhvr>
                                        <p:cTn id="23" dur="500" fill="hold">
                                          <p:stCondLst>
                                            <p:cond delay="0"/>
                                          </p:stCondLst>
                                        </p:cTn>
                                        <p:tgtEl>
                                          <p:spTgt spid="29"/>
                                        </p:tgtEl>
                                        <p:attrNameLst>
                                          <p:attrName>ppt_y</p:attrName>
                                        </p:attrNameLst>
                                      </p:cBhvr>
                                    </p:anim>
                                    <p:animRot by="21600000">
                                      <p:cBhvr>
                                        <p:cTn id="24" dur="500" fill="hold">
                                          <p:stCondLst>
                                            <p:cond delay="0"/>
                                          </p:stCondLst>
                                        </p:cTn>
                                        <p:tgtEl>
                                          <p:spTgt spid="29"/>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676032"/>
            <a:ext cx="12192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416794" y="845811"/>
            <a:ext cx="9455449"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33" name="Picture 32" descr="A group of dolls&#10;&#10;Description automatically generated">
            <a:extLst>
              <a:ext uri="{FF2B5EF4-FFF2-40B4-BE49-F238E27FC236}">
                <a16:creationId xmlns:a16="http://schemas.microsoft.com/office/drawing/2014/main" id="{3B86A71E-A159-44D0-9AA9-9D506B4A781D}"/>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l="36935" t="6368" r="38115" b="57043"/>
          <a:stretch/>
        </p:blipFill>
        <p:spPr>
          <a:xfrm>
            <a:off x="6389670" y="2219526"/>
            <a:ext cx="2309245" cy="3657600"/>
          </a:xfrm>
          <a:prstGeom prst="rect">
            <a:avLst/>
          </a:prstGeom>
          <a:effectLst>
            <a:outerShdw blurRad="63500" sx="102000" sy="102000" algn="ctr" rotWithShape="0">
              <a:prstClr val="black">
                <a:alpha val="40000"/>
              </a:prstClr>
            </a:outerShdw>
          </a:effectLst>
        </p:spPr>
      </p:pic>
      <p:pic>
        <p:nvPicPr>
          <p:cNvPr id="35" name="Picture 34" descr="Graphical user interface, application&#10;&#10;Description automatically generated">
            <a:extLst>
              <a:ext uri="{FF2B5EF4-FFF2-40B4-BE49-F238E27FC236}">
                <a16:creationId xmlns:a16="http://schemas.microsoft.com/office/drawing/2014/main" id="{41C2281A-3366-4F6F-801F-F2362D2A8AA2}"/>
              </a:ext>
            </a:extLst>
          </p:cNvPr>
          <p:cNvPicPr>
            <a:picLocks noChangeAspect="1"/>
          </p:cNvPicPr>
          <p:nvPr/>
        </p:nvPicPr>
        <p:blipFill rotWithShape="1">
          <a:blip r:embed="rId7">
            <a:extLst>
              <a:ext uri="{BEBA8EAE-BF5A-486C-A8C5-ECC9F3942E4B}">
                <a14:imgProps xmlns:a14="http://schemas.microsoft.com/office/drawing/2010/main">
                  <a14:imgLayer r:embed="rId8">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l="10595" t="6512" r="64958" b="56899"/>
          <a:stretch/>
        </p:blipFill>
        <p:spPr>
          <a:xfrm>
            <a:off x="3539169" y="2219526"/>
            <a:ext cx="2262753" cy="3657600"/>
          </a:xfrm>
          <a:prstGeom prst="rect">
            <a:avLst/>
          </a:prstGeom>
          <a:effectLst>
            <a:outerShdw blurRad="63500" sx="102000" sy="102000" algn="ctr" rotWithShape="0">
              <a:prstClr val="black">
                <a:alpha val="40000"/>
              </a:prstClr>
            </a:outerShdw>
          </a:effectLst>
        </p:spPr>
      </p:pic>
      <p:pic>
        <p:nvPicPr>
          <p:cNvPr id="3076" name="Picture 4" descr="Rainbow Sticker for iOS &amp;amp; Android | GIPHY">
            <a:extLst>
              <a:ext uri="{FF2B5EF4-FFF2-40B4-BE49-F238E27FC236}">
                <a16:creationId xmlns:a16="http://schemas.microsoft.com/office/drawing/2014/main" id="{D90A90CD-2A66-4F07-9348-E78EE5F0993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32" y="-685110"/>
            <a:ext cx="3657600" cy="365760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78" name="Picture 6" descr="Kooky Gook GIFs - Find &amp;amp; Share on GIPHY">
            <a:extLst>
              <a:ext uri="{FF2B5EF4-FFF2-40B4-BE49-F238E27FC236}">
                <a16:creationId xmlns:a16="http://schemas.microsoft.com/office/drawing/2014/main" id="{045E6EFF-1B6B-4FC1-B0BB-1868AF592B7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38986" y="4048326"/>
            <a:ext cx="1292437" cy="1828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5" name="Picture 6" descr="Kooky Gook GIFs - Find &amp;amp; Share on GIPHY">
            <a:extLst>
              <a:ext uri="{FF2B5EF4-FFF2-40B4-BE49-F238E27FC236}">
                <a16:creationId xmlns:a16="http://schemas.microsoft.com/office/drawing/2014/main" id="{BB848E2C-EB57-49F6-BF3B-5E1427B779C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9114026" y="4048326"/>
            <a:ext cx="1292437" cy="1828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图片 10"/>
          <p:cNvPicPr>
            <a:picLocks noChangeAspect="1"/>
          </p:cNvPicPr>
          <p:nvPr/>
        </p:nvPicPr>
        <p:blipFill>
          <a:blip r:embed="rId11">
            <a:extLst>
              <a:ext uri="{BEBA8EAE-BF5A-486C-A8C5-ECC9F3942E4B}">
                <a14:imgProps xmlns:a14="http://schemas.microsoft.com/office/drawing/2010/main">
                  <a14:imgLayer r:embed="rId12">
                    <a14:imgEffect>
                      <a14:saturation sat="300000"/>
                    </a14:imgEffect>
                  </a14:imgLayer>
                </a14:imgProps>
              </a:ext>
              <a:ext uri="{28A0092B-C50C-407E-A947-70E740481C1C}">
                <a14:useLocalDpi xmlns:a14="http://schemas.microsoft.com/office/drawing/2010/main" val="0"/>
              </a:ext>
            </a:extLst>
          </a:blip>
          <a:stretch>
            <a:fillRect/>
          </a:stretch>
        </p:blipFill>
        <p:spPr>
          <a:xfrm>
            <a:off x="8841863" y="4858422"/>
            <a:ext cx="3454400" cy="1999578"/>
          </a:xfrm>
          <a:prstGeom prst="rect">
            <a:avLst/>
          </a:prstGeom>
          <a:effectLst>
            <a:outerShdw blurRad="63500" sx="102000" sy="102000" algn="ctr" rotWithShape="0">
              <a:prstClr val="black">
                <a:alpha val="40000"/>
              </a:prstClr>
            </a:outerShdw>
          </a:effectLst>
        </p:spPr>
      </p:pic>
      <p:pic>
        <p:nvPicPr>
          <p:cNvPr id="3082" name="Picture 10" descr="In Case You Care To Know Who I Is | The World of Second Chances">
            <a:extLst>
              <a:ext uri="{FF2B5EF4-FFF2-40B4-BE49-F238E27FC236}">
                <a16:creationId xmlns:a16="http://schemas.microsoft.com/office/drawing/2014/main" id="{0A04801D-1224-4542-9CAD-F5A7CEBE72B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449435" y="0"/>
            <a:ext cx="2743200" cy="2743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3" name="Picture 42" descr="A group of flowers&#10;&#10;Description automatically generated with low confidence">
            <a:extLst>
              <a:ext uri="{FF2B5EF4-FFF2-40B4-BE49-F238E27FC236}">
                <a16:creationId xmlns:a16="http://schemas.microsoft.com/office/drawing/2014/main" id="{9D75154C-5432-485F-B472-7BF22778BA8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486919" y="4504832"/>
            <a:ext cx="3657600" cy="3657600"/>
          </a:xfrm>
          <a:prstGeom prst="rect">
            <a:avLst/>
          </a:prstGeom>
          <a:effectLst>
            <a:outerShdw blurRad="50800" dist="38100" dir="5400000" algn="t" rotWithShape="0">
              <a:prstClr val="black">
                <a:alpha val="40000"/>
              </a:prstClr>
            </a:outerShdw>
          </a:effectLst>
        </p:spPr>
      </p:pic>
      <p:pic>
        <p:nvPicPr>
          <p:cNvPr id="2" name="Picture 1">
            <a:extLst>
              <a:ext uri="{FF2B5EF4-FFF2-40B4-BE49-F238E27FC236}">
                <a16:creationId xmlns:a16="http://schemas.microsoft.com/office/drawing/2014/main" id="{6269621A-3E5A-4621-A9BF-A21D604773E6}"/>
              </a:ext>
            </a:extLst>
          </p:cNvPr>
          <p:cNvPicPr>
            <a:picLocks noChangeAspect="1"/>
          </p:cNvPicPr>
          <p:nvPr/>
        </p:nvPicPr>
        <p:blipFill>
          <a:blip r:embed="rId15"/>
          <a:stretch>
            <a:fillRect/>
          </a:stretch>
        </p:blipFill>
        <p:spPr>
          <a:xfrm>
            <a:off x="3718353" y="1278871"/>
            <a:ext cx="4755292" cy="126198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down)">
                                          <p:cBhvr>
                                            <p:cTn id="10" dur="500"/>
                                            <p:tgtEl>
                                              <p:spTgt spid="43"/>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3076"/>
                                            </p:tgtEl>
                                            <p:attrNameLst>
                                              <p:attrName>style.visibility</p:attrName>
                                            </p:attrNameLst>
                                          </p:cBhvr>
                                          <p:to>
                                            <p:strVal val="visible"/>
                                          </p:to>
                                        </p:set>
                                        <p:animEffect transition="in" filter="wipe(left)">
                                          <p:cBhvr>
                                            <p:cTn id="23" dur="500"/>
                                            <p:tgtEl>
                                              <p:spTgt spid="3076"/>
                                            </p:tgtEl>
                                          </p:cBhvr>
                                        </p:animEffect>
                                      </p:childTnLst>
                                    </p:cTn>
                                  </p:par>
                                  <p:par>
                                    <p:cTn id="24" presetID="22" presetClass="entr" presetSubtype="2" fill="hold" nodeType="withEffect">
                                      <p:stCondLst>
                                        <p:cond delay="0"/>
                                      </p:stCondLst>
                                      <p:childTnLst>
                                        <p:set>
                                          <p:cBhvr>
                                            <p:cTn id="25" dur="1" fill="hold">
                                              <p:stCondLst>
                                                <p:cond delay="0"/>
                                              </p:stCondLst>
                                            </p:cTn>
                                            <p:tgtEl>
                                              <p:spTgt spid="3082"/>
                                            </p:tgtEl>
                                            <p:attrNameLst>
                                              <p:attrName>style.visibility</p:attrName>
                                            </p:attrNameLst>
                                          </p:cBhvr>
                                          <p:to>
                                            <p:strVal val="visible"/>
                                          </p:to>
                                        </p:set>
                                        <p:animEffect transition="in" filter="wipe(right)">
                                          <p:cBhvr>
                                            <p:cTn id="26" dur="500"/>
                                            <p:tgtEl>
                                              <p:spTgt spid="3082"/>
                                            </p:tgtEl>
                                          </p:cBhvr>
                                        </p:animEffect>
                                      </p:childTnLst>
                                    </p:cTn>
                                  </p:par>
                                </p:childTnLst>
                              </p:cTn>
                            </p:par>
                            <p:par>
                              <p:cTn id="27" fill="hold">
                                <p:stCondLst>
                                  <p:cond delay="1500"/>
                                </p:stCondLst>
                                <p:childTnLst>
                                  <p:par>
                                    <p:cTn id="28" presetID="2" presetClass="entr" presetSubtype="4" fill="hold" nodeType="afterEffect" p14:presetBounceEnd="40000">
                                      <p:stCondLst>
                                        <p:cond delay="0"/>
                                      </p:stCondLst>
                                      <p:childTnLst>
                                        <p:set>
                                          <p:cBhvr>
                                            <p:cTn id="29" dur="1" fill="hold">
                                              <p:stCondLst>
                                                <p:cond delay="0"/>
                                              </p:stCondLst>
                                            </p:cTn>
                                            <p:tgtEl>
                                              <p:spTgt spid="35"/>
                                            </p:tgtEl>
                                            <p:attrNameLst>
                                              <p:attrName>style.visibility</p:attrName>
                                            </p:attrNameLst>
                                          </p:cBhvr>
                                          <p:to>
                                            <p:strVal val="visible"/>
                                          </p:to>
                                        </p:set>
                                        <p:anim calcmode="lin" valueType="num" p14:bounceEnd="40000">
                                          <p:cBhvr additive="base">
                                            <p:cTn id="30" dur="750" fill="hold"/>
                                            <p:tgtEl>
                                              <p:spTgt spid="35"/>
                                            </p:tgtEl>
                                            <p:attrNameLst>
                                              <p:attrName>ppt_x</p:attrName>
                                            </p:attrNameLst>
                                          </p:cBhvr>
                                          <p:tavLst>
                                            <p:tav tm="0">
                                              <p:val>
                                                <p:strVal val="#ppt_x"/>
                                              </p:val>
                                            </p:tav>
                                            <p:tav tm="100000">
                                              <p:val>
                                                <p:strVal val="#ppt_x"/>
                                              </p:val>
                                            </p:tav>
                                          </p:tavLst>
                                        </p:anim>
                                        <p:anim calcmode="lin" valueType="num" p14:bounceEnd="40000">
                                          <p:cBhvr additive="base">
                                            <p:cTn id="31" dur="75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2" name="Trò-chơi-chíu.wav"/>
                                            </p:tgtEl>
                                          </p:cMediaNode>
                                        </p:audio>
                                      </p:subTnLst>
                                    </p:cTn>
                                  </p:par>
                                  <p:par>
                                    <p:cTn id="32" presetID="2" presetClass="entr" presetSubtype="4" fill="hold" nodeType="withEffect" p14:presetBounceEnd="40000">
                                      <p:stCondLst>
                                        <p:cond delay="0"/>
                                      </p:stCondLst>
                                      <p:childTnLst>
                                        <p:set>
                                          <p:cBhvr>
                                            <p:cTn id="33" dur="1" fill="hold">
                                              <p:stCondLst>
                                                <p:cond delay="0"/>
                                              </p:stCondLst>
                                            </p:cTn>
                                            <p:tgtEl>
                                              <p:spTgt spid="33"/>
                                            </p:tgtEl>
                                            <p:attrNameLst>
                                              <p:attrName>style.visibility</p:attrName>
                                            </p:attrNameLst>
                                          </p:cBhvr>
                                          <p:to>
                                            <p:strVal val="visible"/>
                                          </p:to>
                                        </p:set>
                                        <p:anim calcmode="lin" valueType="num" p14:bounceEnd="40000">
                                          <p:cBhvr additive="base">
                                            <p:cTn id="34" dur="750" fill="hold"/>
                                            <p:tgtEl>
                                              <p:spTgt spid="33"/>
                                            </p:tgtEl>
                                            <p:attrNameLst>
                                              <p:attrName>ppt_x</p:attrName>
                                            </p:attrNameLst>
                                          </p:cBhvr>
                                          <p:tavLst>
                                            <p:tav tm="0">
                                              <p:val>
                                                <p:strVal val="#ppt_x"/>
                                              </p:val>
                                            </p:tav>
                                            <p:tav tm="100000">
                                              <p:val>
                                                <p:strVal val="#ppt_x"/>
                                              </p:val>
                                            </p:tav>
                                          </p:tavLst>
                                        </p:anim>
                                        <p:anim calcmode="lin" valueType="num" p14:bounceEnd="40000">
                                          <p:cBhvr additive="base">
                                            <p:cTn id="35"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2" name="Trò-chơi-chíu.wav"/>
                                            </p:tgtEl>
                                          </p:cMediaNode>
                                        </p:audio>
                                      </p:subTnLst>
                                    </p:cTn>
                                  </p:par>
                                  <p:par>
                                    <p:cTn id="36" presetID="22" presetClass="entr" presetSubtype="4" fill="hold" nodeType="withEffect">
                                      <p:stCondLst>
                                        <p:cond delay="250"/>
                                      </p:stCondLst>
                                      <p:childTnLst>
                                        <p:set>
                                          <p:cBhvr>
                                            <p:cTn id="37" dur="1" fill="hold">
                                              <p:stCondLst>
                                                <p:cond delay="0"/>
                                              </p:stCondLst>
                                            </p:cTn>
                                            <p:tgtEl>
                                              <p:spTgt spid="3078"/>
                                            </p:tgtEl>
                                            <p:attrNameLst>
                                              <p:attrName>style.visibility</p:attrName>
                                            </p:attrNameLst>
                                          </p:cBhvr>
                                          <p:to>
                                            <p:strVal val="visible"/>
                                          </p:to>
                                        </p:set>
                                        <p:animEffect transition="in" filter="wipe(down)">
                                          <p:cBhvr>
                                            <p:cTn id="38" dur="500"/>
                                            <p:tgtEl>
                                              <p:spTgt spid="3078"/>
                                            </p:tgtEl>
                                          </p:cBhvr>
                                        </p:animEffect>
                                      </p:childTnLst>
                                    </p:cTn>
                                  </p:par>
                                  <p:par>
                                    <p:cTn id="39" presetID="22" presetClass="entr" presetSubtype="4" fill="hold" nodeType="withEffect">
                                      <p:stCondLst>
                                        <p:cond delay="250"/>
                                      </p:stCondLst>
                                      <p:childTnLst>
                                        <p:set>
                                          <p:cBhvr>
                                            <p:cTn id="40" dur="1" fill="hold">
                                              <p:stCondLst>
                                                <p:cond delay="0"/>
                                              </p:stCondLst>
                                            </p:cTn>
                                            <p:tgtEl>
                                              <p:spTgt spid="45"/>
                                            </p:tgtEl>
                                            <p:attrNameLst>
                                              <p:attrName>style.visibility</p:attrName>
                                            </p:attrNameLst>
                                          </p:cBhvr>
                                          <p:to>
                                            <p:strVal val="visible"/>
                                          </p:to>
                                        </p:set>
                                        <p:animEffect transition="in" filter="wipe(down)">
                                          <p:cBhvr>
                                            <p:cTn id="41" dur="500"/>
                                            <p:tgtEl>
                                              <p:spTgt spid="45"/>
                                            </p:tgtEl>
                                          </p:cBhvr>
                                        </p:animEffect>
                                      </p:childTnLst>
                                    </p:cTn>
                                  </p:par>
                                </p:childTnLst>
                              </p:cTn>
                            </p:par>
                            <p:par>
                              <p:cTn id="42" fill="hold">
                                <p:stCondLst>
                                  <p:cond delay="2250"/>
                                </p:stCondLst>
                                <p:childTnLst>
                                  <p:par>
                                    <p:cTn id="43" presetID="32" presetClass="emph" presetSubtype="0" repeatCount="3000" fill="hold" nodeType="afterEffect">
                                      <p:stCondLst>
                                        <p:cond delay="0"/>
                                      </p:stCondLst>
                                      <p:childTnLst>
                                        <p:animRot by="120000">
                                          <p:cBhvr>
                                            <p:cTn id="44" dur="100" fill="hold">
                                              <p:stCondLst>
                                                <p:cond delay="0"/>
                                              </p:stCondLst>
                                            </p:cTn>
                                            <p:tgtEl>
                                              <p:spTgt spid="35"/>
                                            </p:tgtEl>
                                            <p:attrNameLst>
                                              <p:attrName>r</p:attrName>
                                            </p:attrNameLst>
                                          </p:cBhvr>
                                        </p:animRot>
                                        <p:animRot by="-240000">
                                          <p:cBhvr>
                                            <p:cTn id="45" dur="200" fill="hold">
                                              <p:stCondLst>
                                                <p:cond delay="200"/>
                                              </p:stCondLst>
                                            </p:cTn>
                                            <p:tgtEl>
                                              <p:spTgt spid="35"/>
                                            </p:tgtEl>
                                            <p:attrNameLst>
                                              <p:attrName>r</p:attrName>
                                            </p:attrNameLst>
                                          </p:cBhvr>
                                        </p:animRot>
                                        <p:animRot by="240000">
                                          <p:cBhvr>
                                            <p:cTn id="46" dur="200" fill="hold">
                                              <p:stCondLst>
                                                <p:cond delay="400"/>
                                              </p:stCondLst>
                                            </p:cTn>
                                            <p:tgtEl>
                                              <p:spTgt spid="35"/>
                                            </p:tgtEl>
                                            <p:attrNameLst>
                                              <p:attrName>r</p:attrName>
                                            </p:attrNameLst>
                                          </p:cBhvr>
                                        </p:animRot>
                                        <p:animRot by="-240000">
                                          <p:cBhvr>
                                            <p:cTn id="47" dur="200" fill="hold">
                                              <p:stCondLst>
                                                <p:cond delay="600"/>
                                              </p:stCondLst>
                                            </p:cTn>
                                            <p:tgtEl>
                                              <p:spTgt spid="35"/>
                                            </p:tgtEl>
                                            <p:attrNameLst>
                                              <p:attrName>r</p:attrName>
                                            </p:attrNameLst>
                                          </p:cBhvr>
                                        </p:animRot>
                                        <p:animRot by="120000">
                                          <p:cBhvr>
                                            <p:cTn id="48" dur="200" fill="hold">
                                              <p:stCondLst>
                                                <p:cond delay="800"/>
                                              </p:stCondLst>
                                            </p:cTn>
                                            <p:tgtEl>
                                              <p:spTgt spid="35"/>
                                            </p:tgtEl>
                                            <p:attrNameLst>
                                              <p:attrName>r</p:attrName>
                                            </p:attrNameLst>
                                          </p:cBhvr>
                                        </p:animRot>
                                      </p:childTnLst>
                                    </p:cTn>
                                  </p:par>
                                  <p:par>
                                    <p:cTn id="49" presetID="32" presetClass="emph" presetSubtype="0" repeatCount="3000" fill="hold" nodeType="withEffect">
                                      <p:stCondLst>
                                        <p:cond delay="0"/>
                                      </p:stCondLst>
                                      <p:childTnLst>
                                        <p:animRot by="120000">
                                          <p:cBhvr>
                                            <p:cTn id="50" dur="100" fill="hold">
                                              <p:stCondLst>
                                                <p:cond delay="0"/>
                                              </p:stCondLst>
                                            </p:cTn>
                                            <p:tgtEl>
                                              <p:spTgt spid="33"/>
                                            </p:tgtEl>
                                            <p:attrNameLst>
                                              <p:attrName>r</p:attrName>
                                            </p:attrNameLst>
                                          </p:cBhvr>
                                        </p:animRot>
                                        <p:animRot by="-240000">
                                          <p:cBhvr>
                                            <p:cTn id="51" dur="200" fill="hold">
                                              <p:stCondLst>
                                                <p:cond delay="200"/>
                                              </p:stCondLst>
                                            </p:cTn>
                                            <p:tgtEl>
                                              <p:spTgt spid="33"/>
                                            </p:tgtEl>
                                            <p:attrNameLst>
                                              <p:attrName>r</p:attrName>
                                            </p:attrNameLst>
                                          </p:cBhvr>
                                        </p:animRot>
                                        <p:animRot by="240000">
                                          <p:cBhvr>
                                            <p:cTn id="52" dur="200" fill="hold">
                                              <p:stCondLst>
                                                <p:cond delay="400"/>
                                              </p:stCondLst>
                                            </p:cTn>
                                            <p:tgtEl>
                                              <p:spTgt spid="33"/>
                                            </p:tgtEl>
                                            <p:attrNameLst>
                                              <p:attrName>r</p:attrName>
                                            </p:attrNameLst>
                                          </p:cBhvr>
                                        </p:animRot>
                                        <p:animRot by="-240000">
                                          <p:cBhvr>
                                            <p:cTn id="53" dur="200" fill="hold">
                                              <p:stCondLst>
                                                <p:cond delay="600"/>
                                              </p:stCondLst>
                                            </p:cTn>
                                            <p:tgtEl>
                                              <p:spTgt spid="33"/>
                                            </p:tgtEl>
                                            <p:attrNameLst>
                                              <p:attrName>r</p:attrName>
                                            </p:attrNameLst>
                                          </p:cBhvr>
                                        </p:animRot>
                                        <p:animRot by="120000">
                                          <p:cBhvr>
                                            <p:cTn id="54" dur="200" fill="hold">
                                              <p:stCondLst>
                                                <p:cond delay="800"/>
                                              </p:stCondLst>
                                            </p:cTn>
                                            <p:tgtEl>
                                              <p:spTgt spid="33"/>
                                            </p:tgtEl>
                                            <p:attrNameLst>
                                              <p:attrName>r</p:attrName>
                                            </p:attrNameLst>
                                          </p:cBhvr>
                                        </p:animRot>
                                      </p:childTnLst>
                                    </p:cTn>
                                  </p:par>
                                  <p:par>
                                    <p:cTn id="55" presetID="53" presetClass="entr" presetSubtype="16" fill="hold" nodeType="withEffect">
                                      <p:stCondLst>
                                        <p:cond delay="0"/>
                                      </p:stCondLst>
                                      <p:childTnLst>
                                        <p:set>
                                          <p:cBhvr>
                                            <p:cTn id="56" dur="1" fill="hold">
                                              <p:stCondLst>
                                                <p:cond delay="0"/>
                                              </p:stCondLst>
                                            </p:cTn>
                                            <p:tgtEl>
                                              <p:spTgt spid="2"/>
                                            </p:tgtEl>
                                            <p:attrNameLst>
                                              <p:attrName>style.visibility</p:attrName>
                                            </p:attrNameLst>
                                          </p:cBhvr>
                                          <p:to>
                                            <p:strVal val="visible"/>
                                          </p:to>
                                        </p:set>
                                        <p:anim calcmode="lin" valueType="num">
                                          <p:cBhvr>
                                            <p:cTn id="57" dur="500" fill="hold"/>
                                            <p:tgtEl>
                                              <p:spTgt spid="2"/>
                                            </p:tgtEl>
                                            <p:attrNameLst>
                                              <p:attrName>ppt_w</p:attrName>
                                            </p:attrNameLst>
                                          </p:cBhvr>
                                          <p:tavLst>
                                            <p:tav tm="0">
                                              <p:val>
                                                <p:fltVal val="0"/>
                                              </p:val>
                                            </p:tav>
                                            <p:tav tm="100000">
                                              <p:val>
                                                <p:strVal val="#ppt_w"/>
                                              </p:val>
                                            </p:tav>
                                          </p:tavLst>
                                        </p:anim>
                                        <p:anim calcmode="lin" valueType="num">
                                          <p:cBhvr>
                                            <p:cTn id="58" dur="500" fill="hold"/>
                                            <p:tgtEl>
                                              <p:spTgt spid="2"/>
                                            </p:tgtEl>
                                            <p:attrNameLst>
                                              <p:attrName>ppt_h</p:attrName>
                                            </p:attrNameLst>
                                          </p:cBhvr>
                                          <p:tavLst>
                                            <p:tav tm="0">
                                              <p:val>
                                                <p:fltVal val="0"/>
                                              </p:val>
                                            </p:tav>
                                            <p:tav tm="100000">
                                              <p:val>
                                                <p:strVal val="#ppt_h"/>
                                              </p:val>
                                            </p:tav>
                                          </p:tavLst>
                                        </p:anim>
                                        <p:animEffect transition="in" filter="fade">
                                          <p:cBhvr>
                                            <p:cTn id="5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down)">
                                          <p:cBhvr>
                                            <p:cTn id="10" dur="500"/>
                                            <p:tgtEl>
                                              <p:spTgt spid="43"/>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3076"/>
                                            </p:tgtEl>
                                            <p:attrNameLst>
                                              <p:attrName>style.visibility</p:attrName>
                                            </p:attrNameLst>
                                          </p:cBhvr>
                                          <p:to>
                                            <p:strVal val="visible"/>
                                          </p:to>
                                        </p:set>
                                        <p:animEffect transition="in" filter="wipe(left)">
                                          <p:cBhvr>
                                            <p:cTn id="23" dur="500"/>
                                            <p:tgtEl>
                                              <p:spTgt spid="3076"/>
                                            </p:tgtEl>
                                          </p:cBhvr>
                                        </p:animEffect>
                                      </p:childTnLst>
                                    </p:cTn>
                                  </p:par>
                                  <p:par>
                                    <p:cTn id="24" presetID="22" presetClass="entr" presetSubtype="2" fill="hold" nodeType="withEffect">
                                      <p:stCondLst>
                                        <p:cond delay="0"/>
                                      </p:stCondLst>
                                      <p:childTnLst>
                                        <p:set>
                                          <p:cBhvr>
                                            <p:cTn id="25" dur="1" fill="hold">
                                              <p:stCondLst>
                                                <p:cond delay="0"/>
                                              </p:stCondLst>
                                            </p:cTn>
                                            <p:tgtEl>
                                              <p:spTgt spid="3082"/>
                                            </p:tgtEl>
                                            <p:attrNameLst>
                                              <p:attrName>style.visibility</p:attrName>
                                            </p:attrNameLst>
                                          </p:cBhvr>
                                          <p:to>
                                            <p:strVal val="visible"/>
                                          </p:to>
                                        </p:set>
                                        <p:animEffect transition="in" filter="wipe(right)">
                                          <p:cBhvr>
                                            <p:cTn id="26" dur="500"/>
                                            <p:tgtEl>
                                              <p:spTgt spid="3082"/>
                                            </p:tgtEl>
                                          </p:cBhvr>
                                        </p:animEffect>
                                      </p:childTnLst>
                                    </p:cTn>
                                  </p:par>
                                </p:childTnLst>
                              </p:cTn>
                            </p:par>
                            <p:par>
                              <p:cTn id="27" fill="hold">
                                <p:stCondLst>
                                  <p:cond delay="1500"/>
                                </p:stCondLst>
                                <p:childTnLst>
                                  <p:par>
                                    <p:cTn id="28" presetID="2" presetClass="entr" presetSubtype="4" fill="hold" nodeType="afterEffect">
                                      <p:stCondLst>
                                        <p:cond delay="0"/>
                                      </p:stCondLst>
                                      <p:childTnLst>
                                        <p:set>
                                          <p:cBhvr>
                                            <p:cTn id="29" dur="1" fill="hold">
                                              <p:stCondLst>
                                                <p:cond delay="0"/>
                                              </p:stCondLst>
                                            </p:cTn>
                                            <p:tgtEl>
                                              <p:spTgt spid="35"/>
                                            </p:tgtEl>
                                            <p:attrNameLst>
                                              <p:attrName>style.visibility</p:attrName>
                                            </p:attrNameLst>
                                          </p:cBhvr>
                                          <p:to>
                                            <p:strVal val="visible"/>
                                          </p:to>
                                        </p:set>
                                        <p:anim calcmode="lin" valueType="num">
                                          <p:cBhvr additive="base">
                                            <p:cTn id="30" dur="750" fill="hold"/>
                                            <p:tgtEl>
                                              <p:spTgt spid="35"/>
                                            </p:tgtEl>
                                            <p:attrNameLst>
                                              <p:attrName>ppt_x</p:attrName>
                                            </p:attrNameLst>
                                          </p:cBhvr>
                                          <p:tavLst>
                                            <p:tav tm="0">
                                              <p:val>
                                                <p:strVal val="#ppt_x"/>
                                              </p:val>
                                            </p:tav>
                                            <p:tav tm="100000">
                                              <p:val>
                                                <p:strVal val="#ppt_x"/>
                                              </p:val>
                                            </p:tav>
                                          </p:tavLst>
                                        </p:anim>
                                        <p:anim calcmode="lin" valueType="num">
                                          <p:cBhvr additive="base">
                                            <p:cTn id="31" dur="75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6" name="Trò-chơi-chíu.wav"/>
                                            </p:tgtEl>
                                          </p:cMediaNode>
                                        </p:audio>
                                      </p:subTnLst>
                                    </p:cTn>
                                  </p:par>
                                  <p:par>
                                    <p:cTn id="32" presetID="2" presetClass="entr" presetSubtype="4" fill="hold" nodeType="withEffect">
                                      <p:stCondLst>
                                        <p:cond delay="0"/>
                                      </p:stCondLst>
                                      <p:childTnLst>
                                        <p:set>
                                          <p:cBhvr>
                                            <p:cTn id="33" dur="1" fill="hold">
                                              <p:stCondLst>
                                                <p:cond delay="0"/>
                                              </p:stCondLst>
                                            </p:cTn>
                                            <p:tgtEl>
                                              <p:spTgt spid="33"/>
                                            </p:tgtEl>
                                            <p:attrNameLst>
                                              <p:attrName>style.visibility</p:attrName>
                                            </p:attrNameLst>
                                          </p:cBhvr>
                                          <p:to>
                                            <p:strVal val="visible"/>
                                          </p:to>
                                        </p:set>
                                        <p:anim calcmode="lin" valueType="num">
                                          <p:cBhvr additive="base">
                                            <p:cTn id="34" dur="750" fill="hold"/>
                                            <p:tgtEl>
                                              <p:spTgt spid="33"/>
                                            </p:tgtEl>
                                            <p:attrNameLst>
                                              <p:attrName>ppt_x</p:attrName>
                                            </p:attrNameLst>
                                          </p:cBhvr>
                                          <p:tavLst>
                                            <p:tav tm="0">
                                              <p:val>
                                                <p:strVal val="#ppt_x"/>
                                              </p:val>
                                            </p:tav>
                                            <p:tav tm="100000">
                                              <p:val>
                                                <p:strVal val="#ppt_x"/>
                                              </p:val>
                                            </p:tav>
                                          </p:tavLst>
                                        </p:anim>
                                        <p:anim calcmode="lin" valueType="num">
                                          <p:cBhvr additive="base">
                                            <p:cTn id="35"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16" name="Trò-chơi-chíu.wav"/>
                                            </p:tgtEl>
                                          </p:cMediaNode>
                                        </p:audio>
                                      </p:subTnLst>
                                    </p:cTn>
                                  </p:par>
                                  <p:par>
                                    <p:cTn id="36" presetID="22" presetClass="entr" presetSubtype="4" fill="hold" nodeType="withEffect">
                                      <p:stCondLst>
                                        <p:cond delay="250"/>
                                      </p:stCondLst>
                                      <p:childTnLst>
                                        <p:set>
                                          <p:cBhvr>
                                            <p:cTn id="37" dur="1" fill="hold">
                                              <p:stCondLst>
                                                <p:cond delay="0"/>
                                              </p:stCondLst>
                                            </p:cTn>
                                            <p:tgtEl>
                                              <p:spTgt spid="3078"/>
                                            </p:tgtEl>
                                            <p:attrNameLst>
                                              <p:attrName>style.visibility</p:attrName>
                                            </p:attrNameLst>
                                          </p:cBhvr>
                                          <p:to>
                                            <p:strVal val="visible"/>
                                          </p:to>
                                        </p:set>
                                        <p:animEffect transition="in" filter="wipe(down)">
                                          <p:cBhvr>
                                            <p:cTn id="38" dur="500"/>
                                            <p:tgtEl>
                                              <p:spTgt spid="3078"/>
                                            </p:tgtEl>
                                          </p:cBhvr>
                                        </p:animEffect>
                                      </p:childTnLst>
                                    </p:cTn>
                                  </p:par>
                                  <p:par>
                                    <p:cTn id="39" presetID="22" presetClass="entr" presetSubtype="4" fill="hold" nodeType="withEffect">
                                      <p:stCondLst>
                                        <p:cond delay="250"/>
                                      </p:stCondLst>
                                      <p:childTnLst>
                                        <p:set>
                                          <p:cBhvr>
                                            <p:cTn id="40" dur="1" fill="hold">
                                              <p:stCondLst>
                                                <p:cond delay="0"/>
                                              </p:stCondLst>
                                            </p:cTn>
                                            <p:tgtEl>
                                              <p:spTgt spid="45"/>
                                            </p:tgtEl>
                                            <p:attrNameLst>
                                              <p:attrName>style.visibility</p:attrName>
                                            </p:attrNameLst>
                                          </p:cBhvr>
                                          <p:to>
                                            <p:strVal val="visible"/>
                                          </p:to>
                                        </p:set>
                                        <p:animEffect transition="in" filter="wipe(down)">
                                          <p:cBhvr>
                                            <p:cTn id="41" dur="500"/>
                                            <p:tgtEl>
                                              <p:spTgt spid="45"/>
                                            </p:tgtEl>
                                          </p:cBhvr>
                                        </p:animEffect>
                                      </p:childTnLst>
                                    </p:cTn>
                                  </p:par>
                                </p:childTnLst>
                              </p:cTn>
                            </p:par>
                            <p:par>
                              <p:cTn id="42" fill="hold">
                                <p:stCondLst>
                                  <p:cond delay="2250"/>
                                </p:stCondLst>
                                <p:childTnLst>
                                  <p:par>
                                    <p:cTn id="43" presetID="32" presetClass="emph" presetSubtype="0" repeatCount="3000" fill="hold" nodeType="afterEffect">
                                      <p:stCondLst>
                                        <p:cond delay="0"/>
                                      </p:stCondLst>
                                      <p:childTnLst>
                                        <p:animRot by="120000">
                                          <p:cBhvr>
                                            <p:cTn id="44" dur="100" fill="hold">
                                              <p:stCondLst>
                                                <p:cond delay="0"/>
                                              </p:stCondLst>
                                            </p:cTn>
                                            <p:tgtEl>
                                              <p:spTgt spid="35"/>
                                            </p:tgtEl>
                                            <p:attrNameLst>
                                              <p:attrName>r</p:attrName>
                                            </p:attrNameLst>
                                          </p:cBhvr>
                                        </p:animRot>
                                        <p:animRot by="-240000">
                                          <p:cBhvr>
                                            <p:cTn id="45" dur="200" fill="hold">
                                              <p:stCondLst>
                                                <p:cond delay="200"/>
                                              </p:stCondLst>
                                            </p:cTn>
                                            <p:tgtEl>
                                              <p:spTgt spid="35"/>
                                            </p:tgtEl>
                                            <p:attrNameLst>
                                              <p:attrName>r</p:attrName>
                                            </p:attrNameLst>
                                          </p:cBhvr>
                                        </p:animRot>
                                        <p:animRot by="240000">
                                          <p:cBhvr>
                                            <p:cTn id="46" dur="200" fill="hold">
                                              <p:stCondLst>
                                                <p:cond delay="400"/>
                                              </p:stCondLst>
                                            </p:cTn>
                                            <p:tgtEl>
                                              <p:spTgt spid="35"/>
                                            </p:tgtEl>
                                            <p:attrNameLst>
                                              <p:attrName>r</p:attrName>
                                            </p:attrNameLst>
                                          </p:cBhvr>
                                        </p:animRot>
                                        <p:animRot by="-240000">
                                          <p:cBhvr>
                                            <p:cTn id="47" dur="200" fill="hold">
                                              <p:stCondLst>
                                                <p:cond delay="600"/>
                                              </p:stCondLst>
                                            </p:cTn>
                                            <p:tgtEl>
                                              <p:spTgt spid="35"/>
                                            </p:tgtEl>
                                            <p:attrNameLst>
                                              <p:attrName>r</p:attrName>
                                            </p:attrNameLst>
                                          </p:cBhvr>
                                        </p:animRot>
                                        <p:animRot by="120000">
                                          <p:cBhvr>
                                            <p:cTn id="48" dur="200" fill="hold">
                                              <p:stCondLst>
                                                <p:cond delay="800"/>
                                              </p:stCondLst>
                                            </p:cTn>
                                            <p:tgtEl>
                                              <p:spTgt spid="35"/>
                                            </p:tgtEl>
                                            <p:attrNameLst>
                                              <p:attrName>r</p:attrName>
                                            </p:attrNameLst>
                                          </p:cBhvr>
                                        </p:animRot>
                                      </p:childTnLst>
                                    </p:cTn>
                                  </p:par>
                                  <p:par>
                                    <p:cTn id="49" presetID="32" presetClass="emph" presetSubtype="0" repeatCount="3000" fill="hold" nodeType="withEffect">
                                      <p:stCondLst>
                                        <p:cond delay="0"/>
                                      </p:stCondLst>
                                      <p:childTnLst>
                                        <p:animRot by="120000">
                                          <p:cBhvr>
                                            <p:cTn id="50" dur="100" fill="hold">
                                              <p:stCondLst>
                                                <p:cond delay="0"/>
                                              </p:stCondLst>
                                            </p:cTn>
                                            <p:tgtEl>
                                              <p:spTgt spid="33"/>
                                            </p:tgtEl>
                                            <p:attrNameLst>
                                              <p:attrName>r</p:attrName>
                                            </p:attrNameLst>
                                          </p:cBhvr>
                                        </p:animRot>
                                        <p:animRot by="-240000">
                                          <p:cBhvr>
                                            <p:cTn id="51" dur="200" fill="hold">
                                              <p:stCondLst>
                                                <p:cond delay="200"/>
                                              </p:stCondLst>
                                            </p:cTn>
                                            <p:tgtEl>
                                              <p:spTgt spid="33"/>
                                            </p:tgtEl>
                                            <p:attrNameLst>
                                              <p:attrName>r</p:attrName>
                                            </p:attrNameLst>
                                          </p:cBhvr>
                                        </p:animRot>
                                        <p:animRot by="240000">
                                          <p:cBhvr>
                                            <p:cTn id="52" dur="200" fill="hold">
                                              <p:stCondLst>
                                                <p:cond delay="400"/>
                                              </p:stCondLst>
                                            </p:cTn>
                                            <p:tgtEl>
                                              <p:spTgt spid="33"/>
                                            </p:tgtEl>
                                            <p:attrNameLst>
                                              <p:attrName>r</p:attrName>
                                            </p:attrNameLst>
                                          </p:cBhvr>
                                        </p:animRot>
                                        <p:animRot by="-240000">
                                          <p:cBhvr>
                                            <p:cTn id="53" dur="200" fill="hold">
                                              <p:stCondLst>
                                                <p:cond delay="600"/>
                                              </p:stCondLst>
                                            </p:cTn>
                                            <p:tgtEl>
                                              <p:spTgt spid="33"/>
                                            </p:tgtEl>
                                            <p:attrNameLst>
                                              <p:attrName>r</p:attrName>
                                            </p:attrNameLst>
                                          </p:cBhvr>
                                        </p:animRot>
                                        <p:animRot by="120000">
                                          <p:cBhvr>
                                            <p:cTn id="54" dur="200" fill="hold">
                                              <p:stCondLst>
                                                <p:cond delay="800"/>
                                              </p:stCondLst>
                                            </p:cTn>
                                            <p:tgtEl>
                                              <p:spTgt spid="33"/>
                                            </p:tgtEl>
                                            <p:attrNameLst>
                                              <p:attrName>r</p:attrName>
                                            </p:attrNameLst>
                                          </p:cBhvr>
                                        </p:animRot>
                                      </p:childTnLst>
                                    </p:cTn>
                                  </p:par>
                                  <p:par>
                                    <p:cTn id="55" presetID="53" presetClass="entr" presetSubtype="16" fill="hold" nodeType="withEffect">
                                      <p:stCondLst>
                                        <p:cond delay="0"/>
                                      </p:stCondLst>
                                      <p:childTnLst>
                                        <p:set>
                                          <p:cBhvr>
                                            <p:cTn id="56" dur="1" fill="hold">
                                              <p:stCondLst>
                                                <p:cond delay="0"/>
                                              </p:stCondLst>
                                            </p:cTn>
                                            <p:tgtEl>
                                              <p:spTgt spid="2"/>
                                            </p:tgtEl>
                                            <p:attrNameLst>
                                              <p:attrName>style.visibility</p:attrName>
                                            </p:attrNameLst>
                                          </p:cBhvr>
                                          <p:to>
                                            <p:strVal val="visible"/>
                                          </p:to>
                                        </p:set>
                                        <p:anim calcmode="lin" valueType="num">
                                          <p:cBhvr>
                                            <p:cTn id="57" dur="500" fill="hold"/>
                                            <p:tgtEl>
                                              <p:spTgt spid="2"/>
                                            </p:tgtEl>
                                            <p:attrNameLst>
                                              <p:attrName>ppt_w</p:attrName>
                                            </p:attrNameLst>
                                          </p:cBhvr>
                                          <p:tavLst>
                                            <p:tav tm="0">
                                              <p:val>
                                                <p:fltVal val="0"/>
                                              </p:val>
                                            </p:tav>
                                            <p:tav tm="100000">
                                              <p:val>
                                                <p:strVal val="#ppt_w"/>
                                              </p:val>
                                            </p:tav>
                                          </p:tavLst>
                                        </p:anim>
                                        <p:anim calcmode="lin" valueType="num">
                                          <p:cBhvr>
                                            <p:cTn id="58" dur="500" fill="hold"/>
                                            <p:tgtEl>
                                              <p:spTgt spid="2"/>
                                            </p:tgtEl>
                                            <p:attrNameLst>
                                              <p:attrName>ppt_h</p:attrName>
                                            </p:attrNameLst>
                                          </p:cBhvr>
                                          <p:tavLst>
                                            <p:tav tm="0">
                                              <p:val>
                                                <p:fltVal val="0"/>
                                              </p:val>
                                            </p:tav>
                                            <p:tav tm="100000">
                                              <p:val>
                                                <p:strVal val="#ppt_h"/>
                                              </p:val>
                                            </p:tav>
                                          </p:tavLst>
                                        </p:anim>
                                        <p:animEffect transition="in" filter="fade">
                                          <p:cBhvr>
                                            <p:cTn id="5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676032"/>
            <a:ext cx="12192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368274" y="846818"/>
            <a:ext cx="9455449"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33" name="Picture 32" descr="A group of dolls&#10;&#10;Description automatically generated">
            <a:extLst>
              <a:ext uri="{FF2B5EF4-FFF2-40B4-BE49-F238E27FC236}">
                <a16:creationId xmlns:a16="http://schemas.microsoft.com/office/drawing/2014/main" id="{3B86A71E-A159-44D0-9AA9-9D506B4A781D}"/>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l="7619" t="49518" r="67692" b="14070"/>
          <a:stretch/>
        </p:blipFill>
        <p:spPr>
          <a:xfrm>
            <a:off x="6231782" y="2219525"/>
            <a:ext cx="2296240" cy="3657600"/>
          </a:xfrm>
          <a:prstGeom prst="rect">
            <a:avLst/>
          </a:prstGeom>
          <a:effectLst>
            <a:outerShdw blurRad="63500" sx="102000" sy="102000" algn="ctr" rotWithShape="0">
              <a:prstClr val="black">
                <a:alpha val="40000"/>
              </a:prstClr>
            </a:outerShdw>
          </a:effectLst>
        </p:spPr>
      </p:pic>
      <p:pic>
        <p:nvPicPr>
          <p:cNvPr id="35" name="Picture 34" descr="Graphical user interface, application&#10;&#10;Description automatically generated">
            <a:extLst>
              <a:ext uri="{FF2B5EF4-FFF2-40B4-BE49-F238E27FC236}">
                <a16:creationId xmlns:a16="http://schemas.microsoft.com/office/drawing/2014/main" id="{41C2281A-3366-4F6F-801F-F2362D2A8AA2}"/>
              </a:ext>
            </a:extLst>
          </p:cNvPr>
          <p:cNvPicPr>
            <a:picLocks noChangeAspect="1"/>
          </p:cNvPicPr>
          <p:nvPr/>
        </p:nvPicPr>
        <p:blipFill rotWithShape="1">
          <a:blip r:embed="rId7">
            <a:extLst>
              <a:ext uri="{BEBA8EAE-BF5A-486C-A8C5-ECC9F3942E4B}">
                <a14:imgProps xmlns:a14="http://schemas.microsoft.com/office/drawing/2010/main">
                  <a14:imgLayer r:embed="rId8">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l="65515" t="49087" r="10697" b="13963"/>
          <a:stretch/>
        </p:blipFill>
        <p:spPr>
          <a:xfrm>
            <a:off x="3779356" y="2219525"/>
            <a:ext cx="2180263" cy="3657600"/>
          </a:xfrm>
          <a:prstGeom prst="rect">
            <a:avLst/>
          </a:prstGeom>
          <a:effectLst>
            <a:outerShdw blurRad="63500" sx="102000" sy="102000" algn="ctr" rotWithShape="0">
              <a:prstClr val="black">
                <a:alpha val="40000"/>
              </a:prstClr>
            </a:outerShdw>
          </a:effectLst>
        </p:spPr>
      </p:pic>
      <p:pic>
        <p:nvPicPr>
          <p:cNvPr id="3078" name="Picture 6" descr="Kooky Gook GIFs - Find &amp;amp; Share on GIPHY">
            <a:extLst>
              <a:ext uri="{FF2B5EF4-FFF2-40B4-BE49-F238E27FC236}">
                <a16:creationId xmlns:a16="http://schemas.microsoft.com/office/drawing/2014/main" id="{045E6EFF-1B6B-4FC1-B0BB-1868AF592B7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38986" y="4048326"/>
            <a:ext cx="1292437" cy="1828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5" name="Picture 6" descr="Kooky Gook GIFs - Find &amp;amp; Share on GIPHY">
            <a:extLst>
              <a:ext uri="{FF2B5EF4-FFF2-40B4-BE49-F238E27FC236}">
                <a16:creationId xmlns:a16="http://schemas.microsoft.com/office/drawing/2014/main" id="{BB848E2C-EB57-49F6-BF3B-5E1427B779C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9114026" y="4048326"/>
            <a:ext cx="1292437" cy="1828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图片 10"/>
          <p:cNvPicPr>
            <a:picLocks noChangeAspect="1"/>
          </p:cNvPicPr>
          <p:nvPr/>
        </p:nvPicPr>
        <p:blipFill>
          <a:blip r:embed="rId10">
            <a:extLst>
              <a:ext uri="{BEBA8EAE-BF5A-486C-A8C5-ECC9F3942E4B}">
                <a14:imgProps xmlns:a14="http://schemas.microsoft.com/office/drawing/2010/main">
                  <a14:imgLayer r:embed="rId11">
                    <a14:imgEffect>
                      <a14:saturation sat="300000"/>
                    </a14:imgEffect>
                  </a14:imgLayer>
                </a14:imgProps>
              </a:ext>
              <a:ext uri="{28A0092B-C50C-407E-A947-70E740481C1C}">
                <a14:useLocalDpi xmlns:a14="http://schemas.microsoft.com/office/drawing/2010/main" val="0"/>
              </a:ext>
            </a:extLst>
          </a:blip>
          <a:stretch>
            <a:fillRect/>
          </a:stretch>
        </p:blipFill>
        <p:spPr>
          <a:xfrm>
            <a:off x="8841863" y="4858422"/>
            <a:ext cx="3454400" cy="1999578"/>
          </a:xfrm>
          <a:prstGeom prst="rect">
            <a:avLst/>
          </a:prstGeom>
          <a:effectLst>
            <a:outerShdw blurRad="63500" sx="102000" sy="102000" algn="ctr" rotWithShape="0">
              <a:prstClr val="black">
                <a:alpha val="40000"/>
              </a:prstClr>
            </a:outerShdw>
          </a:effectLst>
        </p:spPr>
      </p:pic>
      <p:pic>
        <p:nvPicPr>
          <p:cNvPr id="43" name="Picture 42" descr="A group of flowers&#10;&#10;Description automatically generated with low confidence">
            <a:extLst>
              <a:ext uri="{FF2B5EF4-FFF2-40B4-BE49-F238E27FC236}">
                <a16:creationId xmlns:a16="http://schemas.microsoft.com/office/drawing/2014/main" id="{9D75154C-5432-485F-B472-7BF22778BA8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486919" y="4504832"/>
            <a:ext cx="3657600" cy="3657600"/>
          </a:xfrm>
          <a:prstGeom prst="rect">
            <a:avLst/>
          </a:prstGeom>
          <a:effectLst>
            <a:outerShdw blurRad="50800" dist="38100" dir="5400000" algn="t" rotWithShape="0">
              <a:prstClr val="black">
                <a:alpha val="40000"/>
              </a:prstClr>
            </a:outerShdw>
          </a:effectLst>
        </p:spPr>
      </p:pic>
      <p:grpSp>
        <p:nvGrpSpPr>
          <p:cNvPr id="3" name="Group 2">
            <a:extLst>
              <a:ext uri="{FF2B5EF4-FFF2-40B4-BE49-F238E27FC236}">
                <a16:creationId xmlns:a16="http://schemas.microsoft.com/office/drawing/2014/main" id="{51A3B7E3-545B-40DC-B3DC-1811A99AD13B}"/>
              </a:ext>
            </a:extLst>
          </p:cNvPr>
          <p:cNvGrpSpPr/>
          <p:nvPr/>
        </p:nvGrpSpPr>
        <p:grpSpPr>
          <a:xfrm>
            <a:off x="1367765" y="662608"/>
            <a:ext cx="2560320" cy="2560320"/>
            <a:chOff x="1367765" y="662608"/>
            <a:chExt cx="2560320" cy="2560320"/>
          </a:xfrm>
        </p:grpSpPr>
        <p:pic>
          <p:nvPicPr>
            <p:cNvPr id="6146" name="Picture 2" descr="Purple Bubble Transparent">
              <a:extLst>
                <a:ext uri="{FF2B5EF4-FFF2-40B4-BE49-F238E27FC236}">
                  <a16:creationId xmlns:a16="http://schemas.microsoft.com/office/drawing/2014/main" id="{0BD33E40-6D27-4EE5-9E1A-01A1CA91301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367765" y="662608"/>
              <a:ext cx="2560320" cy="25603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B614322-B9CD-4980-B020-DC905480F42E}"/>
                </a:ext>
              </a:extLst>
            </p:cNvPr>
            <p:cNvSpPr txBox="1"/>
            <p:nvPr/>
          </p:nvSpPr>
          <p:spPr>
            <a:xfrm>
              <a:off x="1680216" y="1450085"/>
              <a:ext cx="19354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libri"/>
                  <a:ea typeface="+mn-ea"/>
                  <a:cs typeface="+mn-cs"/>
                </a:rPr>
                <a:t>TRÌNH BÀY</a:t>
              </a:r>
            </a:p>
          </p:txBody>
        </p:sp>
      </p:grpSp>
      <p:grpSp>
        <p:nvGrpSpPr>
          <p:cNvPr id="5" name="Group 4">
            <a:extLst>
              <a:ext uri="{FF2B5EF4-FFF2-40B4-BE49-F238E27FC236}">
                <a16:creationId xmlns:a16="http://schemas.microsoft.com/office/drawing/2014/main" id="{37248539-B00A-46D3-8149-8E9261958C43}"/>
              </a:ext>
            </a:extLst>
          </p:cNvPr>
          <p:cNvGrpSpPr/>
          <p:nvPr/>
        </p:nvGrpSpPr>
        <p:grpSpPr>
          <a:xfrm>
            <a:off x="8163514" y="662608"/>
            <a:ext cx="2560320" cy="2560320"/>
            <a:chOff x="8163514" y="662608"/>
            <a:chExt cx="2560320" cy="2560320"/>
          </a:xfrm>
        </p:grpSpPr>
        <p:pic>
          <p:nvPicPr>
            <p:cNvPr id="17" name="Picture 2" descr="Purple Bubble Transparent">
              <a:extLst>
                <a:ext uri="{FF2B5EF4-FFF2-40B4-BE49-F238E27FC236}">
                  <a16:creationId xmlns:a16="http://schemas.microsoft.com/office/drawing/2014/main" id="{5827F7EA-9D63-4D5D-9216-D223AD888DA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flipH="1">
              <a:off x="8163514" y="662608"/>
              <a:ext cx="2560320" cy="256032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55325C05-252E-48D5-A395-14537A6C032C}"/>
                </a:ext>
              </a:extLst>
            </p:cNvPr>
            <p:cNvSpPr txBox="1"/>
            <p:nvPr/>
          </p:nvSpPr>
          <p:spPr>
            <a:xfrm>
              <a:off x="8480240" y="1450084"/>
              <a:ext cx="19354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libri"/>
                  <a:ea typeface="+mn-ea"/>
                  <a:cs typeface="+mn-cs"/>
                </a:rPr>
                <a:t>NHẬN XÉT</a:t>
              </a:r>
            </a:p>
          </p:txBody>
        </p:sp>
      </p:grpSp>
      <p:pic>
        <p:nvPicPr>
          <p:cNvPr id="10" name="Picture 9">
            <a:extLst>
              <a:ext uri="{FF2B5EF4-FFF2-40B4-BE49-F238E27FC236}">
                <a16:creationId xmlns:a16="http://schemas.microsoft.com/office/drawing/2014/main" id="{54FCE1AB-9002-43F8-84E7-120F613E73A8}"/>
              </a:ext>
            </a:extLst>
          </p:cNvPr>
          <p:cNvPicPr>
            <a:picLocks noChangeAspect="1"/>
          </p:cNvPicPr>
          <p:nvPr/>
        </p:nvPicPr>
        <p:blipFill>
          <a:blip r:embed="rId14"/>
          <a:stretch>
            <a:fillRect/>
          </a:stretch>
        </p:blipFill>
        <p:spPr>
          <a:xfrm>
            <a:off x="3987392" y="1087368"/>
            <a:ext cx="4176122" cy="1268078"/>
          </a:xfrm>
          <a:prstGeom prst="rect">
            <a:avLst/>
          </a:prstGeom>
        </p:spPr>
      </p:pic>
    </p:spTree>
    <p:extLst>
      <p:ext uri="{BB962C8B-B14F-4D97-AF65-F5344CB8AC3E}">
        <p14:creationId xmlns:p14="http://schemas.microsoft.com/office/powerpoint/2010/main" val="8635409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down)">
                                          <p:cBhvr>
                                            <p:cTn id="10" dur="500"/>
                                            <p:tgtEl>
                                              <p:spTgt spid="43"/>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14:presetBounceEnd="40000">
                                      <p:stCondLst>
                                        <p:cond delay="0"/>
                                      </p:stCondLst>
                                      <p:childTnLst>
                                        <p:set>
                                          <p:cBhvr>
                                            <p:cTn id="23" dur="1" fill="hold">
                                              <p:stCondLst>
                                                <p:cond delay="0"/>
                                              </p:stCondLst>
                                            </p:cTn>
                                            <p:tgtEl>
                                              <p:spTgt spid="35"/>
                                            </p:tgtEl>
                                            <p:attrNameLst>
                                              <p:attrName>style.visibility</p:attrName>
                                            </p:attrNameLst>
                                          </p:cBhvr>
                                          <p:to>
                                            <p:strVal val="visible"/>
                                          </p:to>
                                        </p:set>
                                        <p:anim calcmode="lin" valueType="num" p14:bounceEnd="40000">
                                          <p:cBhvr additive="base">
                                            <p:cTn id="24" dur="750" fill="hold"/>
                                            <p:tgtEl>
                                              <p:spTgt spid="35"/>
                                            </p:tgtEl>
                                            <p:attrNameLst>
                                              <p:attrName>ppt_x</p:attrName>
                                            </p:attrNameLst>
                                          </p:cBhvr>
                                          <p:tavLst>
                                            <p:tav tm="0">
                                              <p:val>
                                                <p:strVal val="#ppt_x"/>
                                              </p:val>
                                            </p:tav>
                                            <p:tav tm="100000">
                                              <p:val>
                                                <p:strVal val="#ppt_x"/>
                                              </p:val>
                                            </p:tav>
                                          </p:tavLst>
                                        </p:anim>
                                        <p:anim calcmode="lin" valueType="num" p14:bounceEnd="40000">
                                          <p:cBhvr additive="base">
                                            <p:cTn id="25" dur="75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2" name="Trò-chơi-chíu.wav"/>
                                            </p:tgtEl>
                                          </p:cMediaNode>
                                        </p:audio>
                                      </p:subTnLst>
                                    </p:cTn>
                                  </p:par>
                                </p:childTnLst>
                              </p:cTn>
                            </p:par>
                            <p:par>
                              <p:cTn id="26" fill="hold">
                                <p:stCondLst>
                                  <p:cond delay="750"/>
                                </p:stCondLst>
                                <p:childTnLst>
                                  <p:par>
                                    <p:cTn id="27" presetID="22" presetClass="entr" presetSubtype="4"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down)">
                                          <p:cBhvr>
                                            <p:cTn id="29" dur="500"/>
                                            <p:tgtEl>
                                              <p:spTgt spid="3"/>
                                            </p:tgtEl>
                                          </p:cBhvr>
                                        </p:animEffect>
                                      </p:childTnLst>
                                    </p:cTn>
                                  </p:par>
                                  <p:par>
                                    <p:cTn id="30" presetID="22" presetClass="entr" presetSubtype="4" fill="hold" nodeType="withEffect">
                                      <p:stCondLst>
                                        <p:cond delay="0"/>
                                      </p:stCondLst>
                                      <p:childTnLst>
                                        <p:set>
                                          <p:cBhvr>
                                            <p:cTn id="31" dur="1" fill="hold">
                                              <p:stCondLst>
                                                <p:cond delay="0"/>
                                              </p:stCondLst>
                                            </p:cTn>
                                            <p:tgtEl>
                                              <p:spTgt spid="3078"/>
                                            </p:tgtEl>
                                            <p:attrNameLst>
                                              <p:attrName>style.visibility</p:attrName>
                                            </p:attrNameLst>
                                          </p:cBhvr>
                                          <p:to>
                                            <p:strVal val="visible"/>
                                          </p:to>
                                        </p:set>
                                        <p:animEffect transition="in" filter="wipe(down)">
                                          <p:cBhvr>
                                            <p:cTn id="32" dur="500"/>
                                            <p:tgtEl>
                                              <p:spTgt spid="3078"/>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14:presetBounceEnd="40000">
                                      <p:stCondLst>
                                        <p:cond delay="0"/>
                                      </p:stCondLst>
                                      <p:childTnLst>
                                        <p:set>
                                          <p:cBhvr>
                                            <p:cTn id="36" dur="1" fill="hold">
                                              <p:stCondLst>
                                                <p:cond delay="0"/>
                                              </p:stCondLst>
                                            </p:cTn>
                                            <p:tgtEl>
                                              <p:spTgt spid="33"/>
                                            </p:tgtEl>
                                            <p:attrNameLst>
                                              <p:attrName>style.visibility</p:attrName>
                                            </p:attrNameLst>
                                          </p:cBhvr>
                                          <p:to>
                                            <p:strVal val="visible"/>
                                          </p:to>
                                        </p:set>
                                        <p:anim calcmode="lin" valueType="num" p14:bounceEnd="40000">
                                          <p:cBhvr additive="base">
                                            <p:cTn id="37" dur="750" fill="hold"/>
                                            <p:tgtEl>
                                              <p:spTgt spid="33"/>
                                            </p:tgtEl>
                                            <p:attrNameLst>
                                              <p:attrName>ppt_x</p:attrName>
                                            </p:attrNameLst>
                                          </p:cBhvr>
                                          <p:tavLst>
                                            <p:tav tm="0">
                                              <p:val>
                                                <p:strVal val="#ppt_x"/>
                                              </p:val>
                                            </p:tav>
                                            <p:tav tm="100000">
                                              <p:val>
                                                <p:strVal val="#ppt_x"/>
                                              </p:val>
                                            </p:tav>
                                          </p:tavLst>
                                        </p:anim>
                                        <p:anim calcmode="lin" valueType="num" p14:bounceEnd="40000">
                                          <p:cBhvr additive="base">
                                            <p:cTn id="38"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2" name="Trò-chơi-chíu.wav"/>
                                            </p:tgtEl>
                                          </p:cMediaNode>
                                        </p:audio>
                                      </p:subTnLst>
                                    </p:cTn>
                                  </p:par>
                                </p:childTnLst>
                              </p:cTn>
                            </p:par>
                            <p:par>
                              <p:cTn id="39" fill="hold">
                                <p:stCondLst>
                                  <p:cond delay="750"/>
                                </p:stCondLst>
                                <p:childTnLst>
                                  <p:par>
                                    <p:cTn id="40" presetID="22" presetClass="entr" presetSubtype="4" fill="hold" nodeType="after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wipe(down)">
                                          <p:cBhvr>
                                            <p:cTn id="42" dur="500"/>
                                            <p:tgtEl>
                                              <p:spTgt spid="5"/>
                                            </p:tgtEl>
                                          </p:cBhvr>
                                        </p:animEffect>
                                      </p:childTnLst>
                                    </p:cTn>
                                  </p:par>
                                  <p:par>
                                    <p:cTn id="43" presetID="22" presetClass="entr" presetSubtype="4" fill="hold" nodeType="withEffect">
                                      <p:stCondLst>
                                        <p:cond delay="0"/>
                                      </p:stCondLst>
                                      <p:childTnLst>
                                        <p:set>
                                          <p:cBhvr>
                                            <p:cTn id="44" dur="1" fill="hold">
                                              <p:stCondLst>
                                                <p:cond delay="0"/>
                                              </p:stCondLst>
                                            </p:cTn>
                                            <p:tgtEl>
                                              <p:spTgt spid="45"/>
                                            </p:tgtEl>
                                            <p:attrNameLst>
                                              <p:attrName>style.visibility</p:attrName>
                                            </p:attrNameLst>
                                          </p:cBhvr>
                                          <p:to>
                                            <p:strVal val="visible"/>
                                          </p:to>
                                        </p:set>
                                        <p:animEffect transition="in" filter="wipe(down)">
                                          <p:cBhvr>
                                            <p:cTn id="45" dur="500"/>
                                            <p:tgtEl>
                                              <p:spTgt spid="45"/>
                                            </p:tgtEl>
                                          </p:cBhvr>
                                        </p:animEffect>
                                      </p:childTnLst>
                                    </p:cTn>
                                  </p:par>
                                  <p:par>
                                    <p:cTn id="46" presetID="53" presetClass="entr" presetSubtype="16" fill="hold" nodeType="withEffect">
                                      <p:stCondLst>
                                        <p:cond delay="0"/>
                                      </p:stCondLst>
                                      <p:childTnLst>
                                        <p:set>
                                          <p:cBhvr>
                                            <p:cTn id="47" dur="1" fill="hold">
                                              <p:stCondLst>
                                                <p:cond delay="0"/>
                                              </p:stCondLst>
                                            </p:cTn>
                                            <p:tgtEl>
                                              <p:spTgt spid="10"/>
                                            </p:tgtEl>
                                            <p:attrNameLst>
                                              <p:attrName>style.visibility</p:attrName>
                                            </p:attrNameLst>
                                          </p:cBhvr>
                                          <p:to>
                                            <p:strVal val="visible"/>
                                          </p:to>
                                        </p:set>
                                        <p:anim calcmode="lin" valueType="num">
                                          <p:cBhvr>
                                            <p:cTn id="48" dur="500" fill="hold"/>
                                            <p:tgtEl>
                                              <p:spTgt spid="10"/>
                                            </p:tgtEl>
                                            <p:attrNameLst>
                                              <p:attrName>ppt_w</p:attrName>
                                            </p:attrNameLst>
                                          </p:cBhvr>
                                          <p:tavLst>
                                            <p:tav tm="0">
                                              <p:val>
                                                <p:fltVal val="0"/>
                                              </p:val>
                                            </p:tav>
                                            <p:tav tm="100000">
                                              <p:val>
                                                <p:strVal val="#ppt_w"/>
                                              </p:val>
                                            </p:tav>
                                          </p:tavLst>
                                        </p:anim>
                                        <p:anim calcmode="lin" valueType="num">
                                          <p:cBhvr>
                                            <p:cTn id="49" dur="500" fill="hold"/>
                                            <p:tgtEl>
                                              <p:spTgt spid="10"/>
                                            </p:tgtEl>
                                            <p:attrNameLst>
                                              <p:attrName>ppt_h</p:attrName>
                                            </p:attrNameLst>
                                          </p:cBhvr>
                                          <p:tavLst>
                                            <p:tav tm="0">
                                              <p:val>
                                                <p:fltVal val="0"/>
                                              </p:val>
                                            </p:tav>
                                            <p:tav tm="100000">
                                              <p:val>
                                                <p:strVal val="#ppt_h"/>
                                              </p:val>
                                            </p:tav>
                                          </p:tavLst>
                                        </p:anim>
                                        <p:animEffect transition="in" filter="fade">
                                          <p:cBhvr>
                                            <p:cTn id="5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down)">
                                          <p:cBhvr>
                                            <p:cTn id="10" dur="500"/>
                                            <p:tgtEl>
                                              <p:spTgt spid="43"/>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5"/>
                                            </p:tgtEl>
                                            <p:attrNameLst>
                                              <p:attrName>style.visibility</p:attrName>
                                            </p:attrNameLst>
                                          </p:cBhvr>
                                          <p:to>
                                            <p:strVal val="visible"/>
                                          </p:to>
                                        </p:set>
                                        <p:anim calcmode="lin" valueType="num">
                                          <p:cBhvr additive="base">
                                            <p:cTn id="24" dur="750" fill="hold"/>
                                            <p:tgtEl>
                                              <p:spTgt spid="35"/>
                                            </p:tgtEl>
                                            <p:attrNameLst>
                                              <p:attrName>ppt_x</p:attrName>
                                            </p:attrNameLst>
                                          </p:cBhvr>
                                          <p:tavLst>
                                            <p:tav tm="0">
                                              <p:val>
                                                <p:strVal val="#ppt_x"/>
                                              </p:val>
                                            </p:tav>
                                            <p:tav tm="100000">
                                              <p:val>
                                                <p:strVal val="#ppt_x"/>
                                              </p:val>
                                            </p:tav>
                                          </p:tavLst>
                                        </p:anim>
                                        <p:anim calcmode="lin" valueType="num">
                                          <p:cBhvr additive="base">
                                            <p:cTn id="25" dur="75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15" name="Trò-chơi-chíu.wav"/>
                                            </p:tgtEl>
                                          </p:cMediaNode>
                                        </p:audio>
                                      </p:subTnLst>
                                    </p:cTn>
                                  </p:par>
                                </p:childTnLst>
                              </p:cTn>
                            </p:par>
                            <p:par>
                              <p:cTn id="26" fill="hold">
                                <p:stCondLst>
                                  <p:cond delay="750"/>
                                </p:stCondLst>
                                <p:childTnLst>
                                  <p:par>
                                    <p:cTn id="27" presetID="22" presetClass="entr" presetSubtype="4"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down)">
                                          <p:cBhvr>
                                            <p:cTn id="29" dur="500"/>
                                            <p:tgtEl>
                                              <p:spTgt spid="3"/>
                                            </p:tgtEl>
                                          </p:cBhvr>
                                        </p:animEffect>
                                      </p:childTnLst>
                                    </p:cTn>
                                  </p:par>
                                  <p:par>
                                    <p:cTn id="30" presetID="22" presetClass="entr" presetSubtype="4" fill="hold" nodeType="withEffect">
                                      <p:stCondLst>
                                        <p:cond delay="0"/>
                                      </p:stCondLst>
                                      <p:childTnLst>
                                        <p:set>
                                          <p:cBhvr>
                                            <p:cTn id="31" dur="1" fill="hold">
                                              <p:stCondLst>
                                                <p:cond delay="0"/>
                                              </p:stCondLst>
                                            </p:cTn>
                                            <p:tgtEl>
                                              <p:spTgt spid="3078"/>
                                            </p:tgtEl>
                                            <p:attrNameLst>
                                              <p:attrName>style.visibility</p:attrName>
                                            </p:attrNameLst>
                                          </p:cBhvr>
                                          <p:to>
                                            <p:strVal val="visible"/>
                                          </p:to>
                                        </p:set>
                                        <p:animEffect transition="in" filter="wipe(down)">
                                          <p:cBhvr>
                                            <p:cTn id="32" dur="500"/>
                                            <p:tgtEl>
                                              <p:spTgt spid="3078"/>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3"/>
                                            </p:tgtEl>
                                            <p:attrNameLst>
                                              <p:attrName>style.visibility</p:attrName>
                                            </p:attrNameLst>
                                          </p:cBhvr>
                                          <p:to>
                                            <p:strVal val="visible"/>
                                          </p:to>
                                        </p:set>
                                        <p:anim calcmode="lin" valueType="num">
                                          <p:cBhvr additive="base">
                                            <p:cTn id="37" dur="750" fill="hold"/>
                                            <p:tgtEl>
                                              <p:spTgt spid="33"/>
                                            </p:tgtEl>
                                            <p:attrNameLst>
                                              <p:attrName>ppt_x</p:attrName>
                                            </p:attrNameLst>
                                          </p:cBhvr>
                                          <p:tavLst>
                                            <p:tav tm="0">
                                              <p:val>
                                                <p:strVal val="#ppt_x"/>
                                              </p:val>
                                            </p:tav>
                                            <p:tav tm="100000">
                                              <p:val>
                                                <p:strVal val="#ppt_x"/>
                                              </p:val>
                                            </p:tav>
                                          </p:tavLst>
                                        </p:anim>
                                        <p:anim calcmode="lin" valueType="num">
                                          <p:cBhvr additive="base">
                                            <p:cTn id="38"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15" name="Trò-chơi-chíu.wav"/>
                                            </p:tgtEl>
                                          </p:cMediaNode>
                                        </p:audio>
                                      </p:subTnLst>
                                    </p:cTn>
                                  </p:par>
                                </p:childTnLst>
                              </p:cTn>
                            </p:par>
                            <p:par>
                              <p:cTn id="39" fill="hold">
                                <p:stCondLst>
                                  <p:cond delay="750"/>
                                </p:stCondLst>
                                <p:childTnLst>
                                  <p:par>
                                    <p:cTn id="40" presetID="22" presetClass="entr" presetSubtype="4" fill="hold" nodeType="after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wipe(down)">
                                          <p:cBhvr>
                                            <p:cTn id="42" dur="500"/>
                                            <p:tgtEl>
                                              <p:spTgt spid="5"/>
                                            </p:tgtEl>
                                          </p:cBhvr>
                                        </p:animEffect>
                                      </p:childTnLst>
                                    </p:cTn>
                                  </p:par>
                                  <p:par>
                                    <p:cTn id="43" presetID="22" presetClass="entr" presetSubtype="4" fill="hold" nodeType="withEffect">
                                      <p:stCondLst>
                                        <p:cond delay="0"/>
                                      </p:stCondLst>
                                      <p:childTnLst>
                                        <p:set>
                                          <p:cBhvr>
                                            <p:cTn id="44" dur="1" fill="hold">
                                              <p:stCondLst>
                                                <p:cond delay="0"/>
                                              </p:stCondLst>
                                            </p:cTn>
                                            <p:tgtEl>
                                              <p:spTgt spid="45"/>
                                            </p:tgtEl>
                                            <p:attrNameLst>
                                              <p:attrName>style.visibility</p:attrName>
                                            </p:attrNameLst>
                                          </p:cBhvr>
                                          <p:to>
                                            <p:strVal val="visible"/>
                                          </p:to>
                                        </p:set>
                                        <p:animEffect transition="in" filter="wipe(down)">
                                          <p:cBhvr>
                                            <p:cTn id="45" dur="500"/>
                                            <p:tgtEl>
                                              <p:spTgt spid="45"/>
                                            </p:tgtEl>
                                          </p:cBhvr>
                                        </p:animEffect>
                                      </p:childTnLst>
                                    </p:cTn>
                                  </p:par>
                                  <p:par>
                                    <p:cTn id="46" presetID="53" presetClass="entr" presetSubtype="16" fill="hold" nodeType="withEffect">
                                      <p:stCondLst>
                                        <p:cond delay="0"/>
                                      </p:stCondLst>
                                      <p:childTnLst>
                                        <p:set>
                                          <p:cBhvr>
                                            <p:cTn id="47" dur="1" fill="hold">
                                              <p:stCondLst>
                                                <p:cond delay="0"/>
                                              </p:stCondLst>
                                            </p:cTn>
                                            <p:tgtEl>
                                              <p:spTgt spid="10"/>
                                            </p:tgtEl>
                                            <p:attrNameLst>
                                              <p:attrName>style.visibility</p:attrName>
                                            </p:attrNameLst>
                                          </p:cBhvr>
                                          <p:to>
                                            <p:strVal val="visible"/>
                                          </p:to>
                                        </p:set>
                                        <p:anim calcmode="lin" valueType="num">
                                          <p:cBhvr>
                                            <p:cTn id="48" dur="500" fill="hold"/>
                                            <p:tgtEl>
                                              <p:spTgt spid="10"/>
                                            </p:tgtEl>
                                            <p:attrNameLst>
                                              <p:attrName>ppt_w</p:attrName>
                                            </p:attrNameLst>
                                          </p:cBhvr>
                                          <p:tavLst>
                                            <p:tav tm="0">
                                              <p:val>
                                                <p:fltVal val="0"/>
                                              </p:val>
                                            </p:tav>
                                            <p:tav tm="100000">
                                              <p:val>
                                                <p:strVal val="#ppt_w"/>
                                              </p:val>
                                            </p:tav>
                                          </p:tavLst>
                                        </p:anim>
                                        <p:anim calcmode="lin" valueType="num">
                                          <p:cBhvr>
                                            <p:cTn id="49" dur="500" fill="hold"/>
                                            <p:tgtEl>
                                              <p:spTgt spid="10"/>
                                            </p:tgtEl>
                                            <p:attrNameLst>
                                              <p:attrName>ppt_h</p:attrName>
                                            </p:attrNameLst>
                                          </p:cBhvr>
                                          <p:tavLst>
                                            <p:tav tm="0">
                                              <p:val>
                                                <p:fltVal val="0"/>
                                              </p:val>
                                            </p:tav>
                                            <p:tav tm="100000">
                                              <p:val>
                                                <p:strVal val="#ppt_h"/>
                                              </p:val>
                                            </p:tav>
                                          </p:tavLst>
                                        </p:anim>
                                        <p:animEffect transition="in" filter="fade">
                                          <p:cBhvr>
                                            <p:cTn id="5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665646" y="171450"/>
            <a:ext cx="10860708" cy="6419849"/>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5" name="Picture 4">
            <a:extLst>
              <a:ext uri="{FF2B5EF4-FFF2-40B4-BE49-F238E27FC236}">
                <a16:creationId xmlns:a16="http://schemas.microsoft.com/office/drawing/2014/main" id="{14B9BDFF-3851-4FF9-8967-C3A2AC46E62B}"/>
              </a:ext>
            </a:extLst>
          </p:cNvPr>
          <p:cNvPicPr>
            <a:picLocks noChangeAspect="1"/>
          </p:cNvPicPr>
          <p:nvPr/>
        </p:nvPicPr>
        <p:blipFill>
          <a:blip r:embed="rId4"/>
          <a:stretch>
            <a:fillRect/>
          </a:stretch>
        </p:blipFill>
        <p:spPr>
          <a:xfrm>
            <a:off x="752509" y="294826"/>
            <a:ext cx="4343400" cy="2705100"/>
          </a:xfrm>
          <a:prstGeom prst="rect">
            <a:avLst/>
          </a:prstGeom>
        </p:spPr>
      </p:pic>
      <p:grpSp>
        <p:nvGrpSpPr>
          <p:cNvPr id="13" name="Group 12">
            <a:extLst>
              <a:ext uri="{FF2B5EF4-FFF2-40B4-BE49-F238E27FC236}">
                <a16:creationId xmlns:a16="http://schemas.microsoft.com/office/drawing/2014/main" id="{B7E8A516-5F50-4888-9312-7026E07DDD85}"/>
              </a:ext>
            </a:extLst>
          </p:cNvPr>
          <p:cNvGrpSpPr/>
          <p:nvPr/>
        </p:nvGrpSpPr>
        <p:grpSpPr>
          <a:xfrm>
            <a:off x="5381625" y="609600"/>
            <a:ext cx="5581650" cy="2018559"/>
            <a:chOff x="5381625" y="609600"/>
            <a:chExt cx="5581650" cy="2018559"/>
          </a:xfrm>
        </p:grpSpPr>
        <p:sp>
          <p:nvSpPr>
            <p:cNvPr id="12" name="Rectangle: Rounded Corners 11">
              <a:extLst>
                <a:ext uri="{FF2B5EF4-FFF2-40B4-BE49-F238E27FC236}">
                  <a16:creationId xmlns:a16="http://schemas.microsoft.com/office/drawing/2014/main" id="{4898E856-C8CB-4AA5-AF30-4C80BD41C6DD}"/>
                </a:ext>
              </a:extLst>
            </p:cNvPr>
            <p:cNvSpPr/>
            <p:nvPr/>
          </p:nvSpPr>
          <p:spPr>
            <a:xfrm>
              <a:off x="5381625" y="609600"/>
              <a:ext cx="5581650" cy="2018559"/>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9BA39642-0AC4-4A20-8B29-E4AFF8675896}"/>
                </a:ext>
              </a:extLst>
            </p:cNvPr>
            <p:cNvSpPr txBox="1"/>
            <p:nvPr/>
          </p:nvSpPr>
          <p:spPr>
            <a:xfrm>
              <a:off x="5495925" y="774108"/>
              <a:ext cx="5143500" cy="1815882"/>
            </a:xfrm>
            <a:prstGeom prst="rect">
              <a:avLst/>
            </a:prstGeom>
            <a:noFill/>
          </p:spPr>
          <p:txBody>
            <a:bodyPr wrap="square" rtlCol="0">
              <a:spAutoFit/>
            </a:bodyPr>
            <a:lstStyle/>
            <a:p>
              <a:pPr algn="just"/>
              <a:r>
                <a:rPr lang="en-US" sz="2800" dirty="0" err="1">
                  <a:latin typeface="Arial-Rounded" panose="020B0500000000000000" pitchFamily="34" charset="0"/>
                  <a:ea typeface="Arial-Rounded" panose="020B0500000000000000" pitchFamily="34" charset="0"/>
                  <a:cs typeface="Arial-Rounded" panose="020B0500000000000000" pitchFamily="34" charset="0"/>
                </a:rPr>
                <a:t>Cả</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gia</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đình</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cùng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nhau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lên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tàu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để</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đi</a:t>
              </a:r>
              <a:r>
                <a:rPr lang="en-US" sz="2800" dirty="0">
                  <a:latin typeface="Arial-Rounded" panose="020B0500000000000000" pitchFamily="34" charset="0"/>
                  <a:ea typeface="Arial-Rounded" panose="020B0500000000000000" pitchFamily="34" charset="0"/>
                  <a:cs typeface="Arial-Rounded" panose="020B0500000000000000" pitchFamily="34" charset="0"/>
                </a:rPr>
                <a:t> du </a:t>
              </a:r>
              <a:r>
                <a:rPr lang="en-US" sz="2800" dirty="0" err="1">
                  <a:latin typeface="Arial-Rounded" panose="020B0500000000000000" pitchFamily="34" charset="0"/>
                  <a:ea typeface="Arial-Rounded" panose="020B0500000000000000" pitchFamily="34" charset="0"/>
                  <a:cs typeface="Arial-Rounded" panose="020B0500000000000000" pitchFamily="34" charset="0"/>
                </a:rPr>
                <a:t>lịch</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Mẹ</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dắt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tay</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bé</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gái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bố</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và</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em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trai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kéo</a:t>
              </a:r>
              <a:r>
                <a:rPr lang="en-US" sz="2800" dirty="0">
                  <a:latin typeface="Arial-Rounded" panose="020B0500000000000000" pitchFamily="34" charset="0"/>
                  <a:ea typeface="Arial-Rounded" panose="020B0500000000000000" pitchFamily="34" charset="0"/>
                  <a:cs typeface="Arial-Rounded" panose="020B0500000000000000" pitchFamily="34" charset="0"/>
                </a:rPr>
                <a:t> vali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đựng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đồ</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theo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sau</a:t>
              </a:r>
              <a:r>
                <a:rPr lang="en-US" sz="2800" dirty="0">
                  <a:latin typeface="Arial-Rounded" panose="020B0500000000000000" pitchFamily="34" charset="0"/>
                  <a:ea typeface="Arial-Rounded" panose="020B0500000000000000" pitchFamily="34" charset="0"/>
                  <a:cs typeface="Arial-Rounded" panose="020B0500000000000000" pitchFamily="34" charset="0"/>
                </a:rPr>
                <a:t>. Ai </a:t>
              </a:r>
              <a:r>
                <a:rPr lang="en-US" sz="2800" dirty="0" err="1">
                  <a:latin typeface="Arial-Rounded" panose="020B0500000000000000" pitchFamily="34" charset="0"/>
                  <a:ea typeface="Arial-Rounded" panose="020B0500000000000000" pitchFamily="34" charset="0"/>
                  <a:cs typeface="Arial-Rounded" panose="020B0500000000000000" pitchFamily="34" charset="0"/>
                </a:rPr>
                <a:t>cũng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rất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hào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hứng</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5" name="Picture 14">
            <a:extLst>
              <a:ext uri="{FF2B5EF4-FFF2-40B4-BE49-F238E27FC236}">
                <a16:creationId xmlns:a16="http://schemas.microsoft.com/office/drawing/2014/main" id="{49183D4C-C7EE-4663-BDF7-CC44CA412350}"/>
              </a:ext>
            </a:extLst>
          </p:cNvPr>
          <p:cNvPicPr>
            <a:picLocks noChangeAspect="1"/>
          </p:cNvPicPr>
          <p:nvPr/>
        </p:nvPicPr>
        <p:blipFill>
          <a:blip r:embed="rId5"/>
          <a:stretch>
            <a:fillRect/>
          </a:stretch>
        </p:blipFill>
        <p:spPr>
          <a:xfrm>
            <a:off x="943009" y="3395437"/>
            <a:ext cx="4152900" cy="2647950"/>
          </a:xfrm>
          <a:prstGeom prst="rect">
            <a:avLst/>
          </a:prstGeom>
        </p:spPr>
      </p:pic>
      <p:grpSp>
        <p:nvGrpSpPr>
          <p:cNvPr id="25" name="Group 24">
            <a:extLst>
              <a:ext uri="{FF2B5EF4-FFF2-40B4-BE49-F238E27FC236}">
                <a16:creationId xmlns:a16="http://schemas.microsoft.com/office/drawing/2014/main" id="{BD951CE6-C19A-4ACD-A16E-E54EA7C2D3E9}"/>
              </a:ext>
            </a:extLst>
          </p:cNvPr>
          <p:cNvGrpSpPr/>
          <p:nvPr/>
        </p:nvGrpSpPr>
        <p:grpSpPr>
          <a:xfrm>
            <a:off x="5562600" y="3559272"/>
            <a:ext cx="5581650" cy="2018559"/>
            <a:chOff x="5381625" y="609600"/>
            <a:chExt cx="5581650" cy="2018559"/>
          </a:xfrm>
        </p:grpSpPr>
        <p:sp>
          <p:nvSpPr>
            <p:cNvPr id="26" name="Rectangle: Rounded Corners 25">
              <a:extLst>
                <a:ext uri="{FF2B5EF4-FFF2-40B4-BE49-F238E27FC236}">
                  <a16:creationId xmlns:a16="http://schemas.microsoft.com/office/drawing/2014/main" id="{55182F5E-75A9-4E34-837D-0B9537A4BB21}"/>
                </a:ext>
              </a:extLst>
            </p:cNvPr>
            <p:cNvSpPr/>
            <p:nvPr/>
          </p:nvSpPr>
          <p:spPr>
            <a:xfrm>
              <a:off x="5381625" y="609600"/>
              <a:ext cx="5581650" cy="2018559"/>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C1ADBACA-2034-4A88-874F-5D47A41A80F7}"/>
                </a:ext>
              </a:extLst>
            </p:cNvPr>
            <p:cNvSpPr txBox="1"/>
            <p:nvPr/>
          </p:nvSpPr>
          <p:spPr>
            <a:xfrm>
              <a:off x="5495925" y="774108"/>
              <a:ext cx="5143500" cy="1384995"/>
            </a:xfrm>
            <a:prstGeom prst="rect">
              <a:avLst/>
            </a:prstGeom>
            <a:noFill/>
          </p:spPr>
          <p:txBody>
            <a:bodyPr wrap="square" rtlCol="0">
              <a:spAutoFit/>
            </a:bodyPr>
            <a:lstStyle/>
            <a:p>
              <a:pPr algn="just"/>
              <a:r>
                <a:rPr lang="en-US" sz="2800" dirty="0" err="1">
                  <a:latin typeface="Arial-Rounded" panose="020B0500000000000000" pitchFamily="34" charset="0"/>
                  <a:ea typeface="Arial-Rounded" panose="020B0500000000000000" pitchFamily="34" charset="0"/>
                  <a:cs typeface="Arial-Rounded" panose="020B0500000000000000" pitchFamily="34" charset="0"/>
                </a:rPr>
                <a:t>Đến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bãi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biển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bố</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và</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em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trai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cùng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chơi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đá</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bóng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Mẹ</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và</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chị</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gái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cùng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nhau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xây</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lâu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đài</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p:txBody>
        </p:sp>
      </p:grpSp>
    </p:spTree>
    <p:extLst>
      <p:ext uri="{BB962C8B-B14F-4D97-AF65-F5344CB8AC3E}">
        <p14:creationId xmlns:p14="http://schemas.microsoft.com/office/powerpoint/2010/main" val="1586335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1000"/>
                                        <p:tgtEl>
                                          <p:spTgt spid="25"/>
                                        </p:tgtEl>
                                      </p:cBhvr>
                                    </p:animEffect>
                                    <p:anim calcmode="lin" valueType="num">
                                      <p:cBhvr>
                                        <p:cTn id="25" dur="1000" fill="hold"/>
                                        <p:tgtEl>
                                          <p:spTgt spid="25"/>
                                        </p:tgtEl>
                                        <p:attrNameLst>
                                          <p:attrName>ppt_x</p:attrName>
                                        </p:attrNameLst>
                                      </p:cBhvr>
                                      <p:tavLst>
                                        <p:tav tm="0">
                                          <p:val>
                                            <p:strVal val="#ppt_x"/>
                                          </p:val>
                                        </p:tav>
                                        <p:tav tm="100000">
                                          <p:val>
                                            <p:strVal val="#ppt_x"/>
                                          </p:val>
                                        </p:tav>
                                      </p:tavLst>
                                    </p:anim>
                                    <p:anim calcmode="lin" valueType="num">
                                      <p:cBhvr>
                                        <p:cTn id="2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665646" y="171450"/>
            <a:ext cx="10860708" cy="6419849"/>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5" name="Picture 4">
            <a:extLst>
              <a:ext uri="{FF2B5EF4-FFF2-40B4-BE49-F238E27FC236}">
                <a16:creationId xmlns:a16="http://schemas.microsoft.com/office/drawing/2014/main" id="{14B9BDFF-3851-4FF9-8967-C3A2AC46E62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11151" y="294826"/>
            <a:ext cx="4226115" cy="2705100"/>
          </a:xfrm>
          <a:prstGeom prst="rect">
            <a:avLst/>
          </a:prstGeom>
        </p:spPr>
      </p:pic>
      <p:grpSp>
        <p:nvGrpSpPr>
          <p:cNvPr id="13" name="Group 12">
            <a:extLst>
              <a:ext uri="{FF2B5EF4-FFF2-40B4-BE49-F238E27FC236}">
                <a16:creationId xmlns:a16="http://schemas.microsoft.com/office/drawing/2014/main" id="{B7E8A516-5F50-4888-9312-7026E07DDD85}"/>
              </a:ext>
            </a:extLst>
          </p:cNvPr>
          <p:cNvGrpSpPr/>
          <p:nvPr/>
        </p:nvGrpSpPr>
        <p:grpSpPr>
          <a:xfrm>
            <a:off x="5381625" y="609600"/>
            <a:ext cx="5581650" cy="2018559"/>
            <a:chOff x="5381625" y="609600"/>
            <a:chExt cx="5581650" cy="2018559"/>
          </a:xfrm>
        </p:grpSpPr>
        <p:sp>
          <p:nvSpPr>
            <p:cNvPr id="12" name="Rectangle: Rounded Corners 11">
              <a:extLst>
                <a:ext uri="{FF2B5EF4-FFF2-40B4-BE49-F238E27FC236}">
                  <a16:creationId xmlns:a16="http://schemas.microsoft.com/office/drawing/2014/main" id="{4898E856-C8CB-4AA5-AF30-4C80BD41C6DD}"/>
                </a:ext>
              </a:extLst>
            </p:cNvPr>
            <p:cNvSpPr/>
            <p:nvPr/>
          </p:nvSpPr>
          <p:spPr>
            <a:xfrm>
              <a:off x="5381625" y="609600"/>
              <a:ext cx="5581650" cy="2018559"/>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TextBox 23">
              <a:extLst>
                <a:ext uri="{FF2B5EF4-FFF2-40B4-BE49-F238E27FC236}">
                  <a16:creationId xmlns:a16="http://schemas.microsoft.com/office/drawing/2014/main" id="{9BA39642-0AC4-4A20-8B29-E4AFF8675896}"/>
                </a:ext>
              </a:extLst>
            </p:cNvPr>
            <p:cNvSpPr txBox="1"/>
            <p:nvPr/>
          </p:nvSpPr>
          <p:spPr>
            <a:xfrm>
              <a:off x="5486400" y="710938"/>
              <a:ext cx="5143500"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Sau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gia</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đình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chuyền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bóng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trên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Hai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chưa</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bơi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nên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dùng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phao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ai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cũng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vui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vẻ</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pic>
        <p:nvPicPr>
          <p:cNvPr id="15" name="Picture 14">
            <a:extLst>
              <a:ext uri="{FF2B5EF4-FFF2-40B4-BE49-F238E27FC236}">
                <a16:creationId xmlns:a16="http://schemas.microsoft.com/office/drawing/2014/main" id="{49183D4C-C7EE-4663-BDF7-CC44CA41235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43009" y="3405262"/>
            <a:ext cx="4152900" cy="2628299"/>
          </a:xfrm>
          <a:prstGeom prst="rect">
            <a:avLst/>
          </a:prstGeom>
        </p:spPr>
      </p:pic>
      <p:grpSp>
        <p:nvGrpSpPr>
          <p:cNvPr id="25" name="Group 24">
            <a:extLst>
              <a:ext uri="{FF2B5EF4-FFF2-40B4-BE49-F238E27FC236}">
                <a16:creationId xmlns:a16="http://schemas.microsoft.com/office/drawing/2014/main" id="{BD951CE6-C19A-4ACD-A16E-E54EA7C2D3E9}"/>
              </a:ext>
            </a:extLst>
          </p:cNvPr>
          <p:cNvGrpSpPr/>
          <p:nvPr/>
        </p:nvGrpSpPr>
        <p:grpSpPr>
          <a:xfrm>
            <a:off x="5562600" y="3559272"/>
            <a:ext cx="5581650" cy="2018559"/>
            <a:chOff x="5381625" y="609600"/>
            <a:chExt cx="5581650" cy="2018559"/>
          </a:xfrm>
        </p:grpSpPr>
        <p:sp>
          <p:nvSpPr>
            <p:cNvPr id="26" name="Rectangle: Rounded Corners 25">
              <a:extLst>
                <a:ext uri="{FF2B5EF4-FFF2-40B4-BE49-F238E27FC236}">
                  <a16:creationId xmlns:a16="http://schemas.microsoft.com/office/drawing/2014/main" id="{55182F5E-75A9-4E34-837D-0B9537A4BB21}"/>
                </a:ext>
              </a:extLst>
            </p:cNvPr>
            <p:cNvSpPr/>
            <p:nvPr/>
          </p:nvSpPr>
          <p:spPr>
            <a:xfrm>
              <a:off x="5381625" y="609600"/>
              <a:ext cx="5581650" cy="2018559"/>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TextBox 26">
              <a:extLst>
                <a:ext uri="{FF2B5EF4-FFF2-40B4-BE49-F238E27FC236}">
                  <a16:creationId xmlns:a16="http://schemas.microsoft.com/office/drawing/2014/main" id="{C1ADBACA-2034-4A88-874F-5D47A41A80F7}"/>
                </a:ext>
              </a:extLst>
            </p:cNvPr>
            <p:cNvSpPr txBox="1"/>
            <p:nvPr/>
          </p:nvSpPr>
          <p:spPr>
            <a:xfrm>
              <a:off x="5495925" y="774108"/>
              <a:ext cx="5181600"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Tối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dạo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trên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bãi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cõng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gái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dắt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trai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Mọi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ngắm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trăng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trên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spTree>
    <p:extLst>
      <p:ext uri="{BB962C8B-B14F-4D97-AF65-F5344CB8AC3E}">
        <p14:creationId xmlns:p14="http://schemas.microsoft.com/office/powerpoint/2010/main" val="39203886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1000"/>
                                        <p:tgtEl>
                                          <p:spTgt spid="25"/>
                                        </p:tgtEl>
                                      </p:cBhvr>
                                    </p:animEffect>
                                    <p:anim calcmode="lin" valueType="num">
                                      <p:cBhvr>
                                        <p:cTn id="25" dur="1000" fill="hold"/>
                                        <p:tgtEl>
                                          <p:spTgt spid="25"/>
                                        </p:tgtEl>
                                        <p:attrNameLst>
                                          <p:attrName>ppt_x</p:attrName>
                                        </p:attrNameLst>
                                      </p:cBhvr>
                                      <p:tavLst>
                                        <p:tav tm="0">
                                          <p:val>
                                            <p:strVal val="#ppt_x"/>
                                          </p:val>
                                        </p:tav>
                                        <p:tav tm="100000">
                                          <p:val>
                                            <p:strVal val="#ppt_x"/>
                                          </p:val>
                                        </p:tav>
                                      </p:tavLst>
                                    </p:anim>
                                    <p:anim calcmode="lin" valueType="num">
                                      <p:cBhvr>
                                        <p:cTn id="2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676032"/>
            <a:ext cx="12192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368275" y="846818"/>
            <a:ext cx="9455449"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Nunito black" pitchFamily="2" charset="0"/>
                <a:ea typeface="微软雅黑" panose="020B0503020204020204" pitchFamily="34" charset="-122"/>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Nunito black" pitchFamily="2" charset="0"/>
                <a:ea typeface="微软雅黑" panose="020B0503020204020204" pitchFamily="34" charset="-122"/>
              </a:endParaRPr>
            </a:p>
          </p:txBody>
        </p:sp>
      </p:grpSp>
      <p:pic>
        <p:nvPicPr>
          <p:cNvPr id="3" name="图片 2"/>
          <p:cNvPicPr>
            <a:picLocks noChangeAspect="1"/>
          </p:cNvPicPr>
          <p:nvPr/>
        </p:nvPicPr>
        <p:blipFill>
          <a:blip r:embed="rId5">
            <a:extLst>
              <a:ext uri="{BEBA8EAE-BF5A-486C-A8C5-ECC9F3942E4B}">
                <a14:imgProps xmlns:a14="http://schemas.microsoft.com/office/drawing/2010/main">
                  <a14:imgLayer r:embed="rId6">
                    <a14:imgEffect>
                      <a14:colorTemperature colorTemp="8800"/>
                    </a14:imgEffect>
                  </a14:imgLayer>
                </a14:imgProps>
              </a:ext>
              <a:ext uri="{28A0092B-C50C-407E-A947-70E740481C1C}">
                <a14:useLocalDpi xmlns:a14="http://schemas.microsoft.com/office/drawing/2010/main" val="0"/>
              </a:ext>
            </a:extLst>
          </a:blip>
          <a:stretch>
            <a:fillRect/>
          </a:stretch>
        </p:blipFill>
        <p:spPr>
          <a:xfrm>
            <a:off x="3571828" y="4767016"/>
            <a:ext cx="5048343" cy="2103120"/>
          </a:xfrm>
          <a:prstGeom prst="rect">
            <a:avLst/>
          </a:prstGeom>
          <a:effectLst>
            <a:outerShdw blurRad="63500" sx="102000" sy="102000" algn="ctr" rotWithShape="0">
              <a:prstClr val="black">
                <a:alpha val="40000"/>
              </a:prstClr>
            </a:outerShdw>
          </a:effectLst>
        </p:spPr>
      </p:pic>
      <p:sp>
        <p:nvSpPr>
          <p:cNvPr id="2" name="TextBox 1">
            <a:extLst>
              <a:ext uri="{FF2B5EF4-FFF2-40B4-BE49-F238E27FC236}">
                <a16:creationId xmlns:a16="http://schemas.microsoft.com/office/drawing/2014/main" id="{4BC6FEFF-BE8B-4B16-8AAF-BFFA479EDFA2}"/>
              </a:ext>
            </a:extLst>
          </p:cNvPr>
          <p:cNvSpPr txBox="1"/>
          <p:nvPr/>
        </p:nvSpPr>
        <p:spPr>
          <a:xfrm>
            <a:off x="2295602" y="2613007"/>
            <a:ext cx="750375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FFC5CD"/>
                </a:solidFill>
                <a:effectLst/>
                <a:uLnTx/>
                <a:uFillTx/>
                <a:latin typeface="Nunito black" pitchFamily="2" charset="0"/>
              </a:rPr>
              <a:t>NHÀ VĂN NHÍ</a:t>
            </a:r>
          </a:p>
        </p:txBody>
      </p:sp>
      <p:sp>
        <p:nvSpPr>
          <p:cNvPr id="12" name="TextBox 11">
            <a:extLst>
              <a:ext uri="{FF2B5EF4-FFF2-40B4-BE49-F238E27FC236}">
                <a16:creationId xmlns:a16="http://schemas.microsoft.com/office/drawing/2014/main" id="{5996480F-EC8F-4F35-92D9-0659063B3CE3}"/>
              </a:ext>
            </a:extLst>
          </p:cNvPr>
          <p:cNvSpPr txBox="1"/>
          <p:nvPr/>
        </p:nvSpPr>
        <p:spPr>
          <a:xfrm>
            <a:off x="2344122" y="2559133"/>
            <a:ext cx="750375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FF2543"/>
                </a:solidFill>
                <a:effectLst>
                  <a:outerShdw blurRad="50800" dist="38100" dir="16200000" rotWithShape="0">
                    <a:prstClr val="black">
                      <a:alpha val="40000"/>
                    </a:prstClr>
                  </a:outerShdw>
                </a:effectLst>
                <a:uLnTx/>
                <a:uFillTx/>
                <a:latin typeface="Nunito black" pitchFamily="2" charset="0"/>
              </a:rPr>
              <a:t>NHÀ VĂN NHÍ</a:t>
            </a:r>
          </a:p>
        </p:txBody>
      </p:sp>
      <p:pic>
        <p:nvPicPr>
          <p:cNvPr id="10" name="Picture 9" descr="A picture containing doll, toy&#10;&#10;Description automatically generated">
            <a:extLst>
              <a:ext uri="{FF2B5EF4-FFF2-40B4-BE49-F238E27FC236}">
                <a16:creationId xmlns:a16="http://schemas.microsoft.com/office/drawing/2014/main" id="{F90F3FA6-8E8A-4BFF-9241-7B19ACA9B6A4}"/>
              </a:ext>
            </a:extLst>
          </p:cNvPr>
          <p:cNvPicPr>
            <a:picLocks noChangeAspect="1"/>
          </p:cNvPicPr>
          <p:nvPr/>
        </p:nvPicPr>
        <p:blipFill rotWithShape="1">
          <a:blip r:embed="rId7">
            <a:extLst>
              <a:ext uri="{BEBA8EAE-BF5A-486C-A8C5-ECC9F3942E4B}">
                <a14:imgProps xmlns:a14="http://schemas.microsoft.com/office/drawing/2010/main">
                  <a14:imgLayer r:embed="rId8">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r="9366" b="10519"/>
          <a:stretch/>
        </p:blipFill>
        <p:spPr>
          <a:xfrm>
            <a:off x="8047607" y="2766962"/>
            <a:ext cx="4143757" cy="4091038"/>
          </a:xfrm>
          <a:prstGeom prst="rect">
            <a:avLst/>
          </a:prstGeom>
          <a:effectLst>
            <a:outerShdw blurRad="63500" sx="102000" sy="102000" algn="ctr" rotWithShape="0">
              <a:prstClr val="black">
                <a:alpha val="40000"/>
              </a:prstClr>
            </a:outerShdw>
          </a:effectLst>
        </p:spPr>
      </p:pic>
      <p:pic>
        <p:nvPicPr>
          <p:cNvPr id="11" name="Picture 10">
            <a:extLst>
              <a:ext uri="{FF2B5EF4-FFF2-40B4-BE49-F238E27FC236}">
                <a16:creationId xmlns:a16="http://schemas.microsoft.com/office/drawing/2014/main" id="{EB1084DC-12DA-496E-A11C-87699401DB4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781362">
            <a:off x="-151658" y="-166616"/>
            <a:ext cx="4114800" cy="4114800"/>
          </a:xfrm>
          <a:prstGeom prst="rect">
            <a:avLst/>
          </a:prstGeom>
        </p:spPr>
      </p:pic>
    </p:spTree>
    <p:extLst>
      <p:ext uri="{BB962C8B-B14F-4D97-AF65-F5344CB8AC3E}">
        <p14:creationId xmlns:p14="http://schemas.microsoft.com/office/powerpoint/2010/main" val="15967268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2" presetClass="entr" presetSubtype="4" fill="hold" nodeType="withEffect" p14:presetBounceEnd="40000">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14:bounceEnd="40000">
                                          <p:cBhvr additive="base">
                                            <p:cTn id="22" dur="750" fill="hold"/>
                                            <p:tgtEl>
                                              <p:spTgt spid="10"/>
                                            </p:tgtEl>
                                            <p:attrNameLst>
                                              <p:attrName>ppt_x</p:attrName>
                                            </p:attrNameLst>
                                          </p:cBhvr>
                                          <p:tavLst>
                                            <p:tav tm="0">
                                              <p:val>
                                                <p:strVal val="#ppt_x"/>
                                              </p:val>
                                            </p:tav>
                                            <p:tav tm="100000">
                                              <p:val>
                                                <p:strVal val="#ppt_x"/>
                                              </p:val>
                                            </p:tav>
                                          </p:tavLst>
                                        </p:anim>
                                        <p:anim calcmode="lin" valueType="num" p14:bounceEnd="40000">
                                          <p:cBhvr additive="base">
                                            <p:cTn id="23" dur="75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2" name="Trò-chơi-chíu.wav"/>
                                            </p:tgtEl>
                                          </p:cMediaNode>
                                        </p:audio>
                                      </p:sub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750"/>
                                            <p:tgtEl>
                                              <p:spTgt spid="11"/>
                                            </p:tgtEl>
                                          </p:cBhvr>
                                        </p:animEffect>
                                      </p:childTnLst>
                                    </p:cTn>
                                  </p:par>
                                </p:childTnLst>
                              </p:cTn>
                            </p:par>
                            <p:par>
                              <p:cTn id="29" fill="hold">
                                <p:stCondLst>
                                  <p:cond delay="750"/>
                                </p:stCondLst>
                                <p:childTnLst>
                                  <p:par>
                                    <p:cTn id="30" presetID="25" presetClass="entr" presetSubtype="0" fill="hold" grpId="0" nodeType="afterEffect">
                                      <p:stCondLst>
                                        <p:cond delay="0"/>
                                      </p:stCondLst>
                                      <p:iterate type="lt">
                                        <p:tmPct val="10000"/>
                                      </p:iterate>
                                      <p:childTnLst>
                                        <p:set>
                                          <p:cBhvr>
                                            <p:cTn id="31" dur="1" fill="hold">
                                              <p:stCondLst>
                                                <p:cond delay="0"/>
                                              </p:stCondLst>
                                            </p:cTn>
                                            <p:tgtEl>
                                              <p:spTgt spid="2"/>
                                            </p:tgtEl>
                                            <p:attrNameLst>
                                              <p:attrName>style.visibility</p:attrName>
                                            </p:attrNameLst>
                                          </p:cBhvr>
                                          <p:to>
                                            <p:strVal val="visible"/>
                                          </p:to>
                                        </p:set>
                                        <p:anim calcmode="lin" valueType="num">
                                          <p:cBhvr>
                                            <p:cTn id="32"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33"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34"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35" dur="1000" fill="hold"/>
                                            <p:tgtEl>
                                              <p:spTgt spid="2"/>
                                            </p:tgtEl>
                                            <p:attrNameLst>
                                              <p:attrName>ppt_h</p:attrName>
                                            </p:attrNameLst>
                                          </p:cBhvr>
                                          <p:tavLst>
                                            <p:tav tm="0">
                                              <p:val>
                                                <p:strVal val="#ppt_h"/>
                                              </p:val>
                                            </p:tav>
                                            <p:tav tm="100000">
                                              <p:val>
                                                <p:strVal val="#ppt_h"/>
                                              </p:val>
                                            </p:tav>
                                          </p:tavLst>
                                        </p:anim>
                                        <p:anim calcmode="lin" valueType="num">
                                          <p:cBhvr>
                                            <p:cTn id="36"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37"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38"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39" dur="1000" decel="50000">
                                              <p:stCondLst>
                                                <p:cond delay="0"/>
                                              </p:stCondLst>
                                            </p:cTn>
                                            <p:tgtEl>
                                              <p:spTgt spid="2"/>
                                            </p:tgtEl>
                                          </p:cBhvr>
                                        </p:animEffect>
                                      </p:childTnLst>
                                    </p:cTn>
                                  </p:par>
                                  <p:par>
                                    <p:cTn id="40" presetID="25" presetClass="entr" presetSubtype="0" fill="hold" grpId="0" nodeType="withEffect">
                                      <p:stCondLst>
                                        <p:cond delay="0"/>
                                      </p:stCondLst>
                                      <p:iterate type="lt">
                                        <p:tmPct val="10000"/>
                                      </p:iterate>
                                      <p:childTnLst>
                                        <p:set>
                                          <p:cBhvr>
                                            <p:cTn id="41" dur="1" fill="hold">
                                              <p:stCondLst>
                                                <p:cond delay="0"/>
                                              </p:stCondLst>
                                            </p:cTn>
                                            <p:tgtEl>
                                              <p:spTgt spid="12"/>
                                            </p:tgtEl>
                                            <p:attrNameLst>
                                              <p:attrName>style.visibility</p:attrName>
                                            </p:attrNameLst>
                                          </p:cBhvr>
                                          <p:to>
                                            <p:strVal val="visible"/>
                                          </p:to>
                                        </p:set>
                                        <p:anim calcmode="lin" valueType="num">
                                          <p:cBhvr>
                                            <p:cTn id="42"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43"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44"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45" dur="1000" fill="hold"/>
                                            <p:tgtEl>
                                              <p:spTgt spid="12"/>
                                            </p:tgtEl>
                                            <p:attrNameLst>
                                              <p:attrName>ppt_h</p:attrName>
                                            </p:attrNameLst>
                                          </p:cBhvr>
                                          <p:tavLst>
                                            <p:tav tm="0">
                                              <p:val>
                                                <p:strVal val="#ppt_h"/>
                                              </p:val>
                                            </p:tav>
                                            <p:tav tm="100000">
                                              <p:val>
                                                <p:strVal val="#ppt_h"/>
                                              </p:val>
                                            </p:tav>
                                          </p:tavLst>
                                        </p:anim>
                                        <p:anim calcmode="lin" valueType="num">
                                          <p:cBhvr>
                                            <p:cTn id="46"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47"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48"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49" dur="1000" decel="50000">
                                              <p:stCondLst>
                                                <p:cond delay="0"/>
                                              </p:stCondLst>
                                            </p:cTn>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2" presetClass="entr" presetSubtype="4"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750" fill="hold"/>
                                            <p:tgtEl>
                                              <p:spTgt spid="10"/>
                                            </p:tgtEl>
                                            <p:attrNameLst>
                                              <p:attrName>ppt_x</p:attrName>
                                            </p:attrNameLst>
                                          </p:cBhvr>
                                          <p:tavLst>
                                            <p:tav tm="0">
                                              <p:val>
                                                <p:strVal val="#ppt_x"/>
                                              </p:val>
                                            </p:tav>
                                            <p:tav tm="100000">
                                              <p:val>
                                                <p:strVal val="#ppt_x"/>
                                              </p:val>
                                            </p:tav>
                                          </p:tavLst>
                                        </p:anim>
                                        <p:anim calcmode="lin" valueType="num">
                                          <p:cBhvr additive="base">
                                            <p:cTn id="23" dur="75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0" name="Trò-chơi-chíu.wav"/>
                                            </p:tgtEl>
                                          </p:cMediaNode>
                                        </p:audio>
                                      </p:sub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750"/>
                                            <p:tgtEl>
                                              <p:spTgt spid="11"/>
                                            </p:tgtEl>
                                          </p:cBhvr>
                                        </p:animEffect>
                                      </p:childTnLst>
                                    </p:cTn>
                                  </p:par>
                                </p:childTnLst>
                              </p:cTn>
                            </p:par>
                            <p:par>
                              <p:cTn id="29" fill="hold">
                                <p:stCondLst>
                                  <p:cond delay="750"/>
                                </p:stCondLst>
                                <p:childTnLst>
                                  <p:par>
                                    <p:cTn id="30" presetID="25" presetClass="entr" presetSubtype="0" fill="hold" grpId="0" nodeType="afterEffect">
                                      <p:stCondLst>
                                        <p:cond delay="0"/>
                                      </p:stCondLst>
                                      <p:iterate type="lt">
                                        <p:tmPct val="10000"/>
                                      </p:iterate>
                                      <p:childTnLst>
                                        <p:set>
                                          <p:cBhvr>
                                            <p:cTn id="31" dur="1" fill="hold">
                                              <p:stCondLst>
                                                <p:cond delay="0"/>
                                              </p:stCondLst>
                                            </p:cTn>
                                            <p:tgtEl>
                                              <p:spTgt spid="2"/>
                                            </p:tgtEl>
                                            <p:attrNameLst>
                                              <p:attrName>style.visibility</p:attrName>
                                            </p:attrNameLst>
                                          </p:cBhvr>
                                          <p:to>
                                            <p:strVal val="visible"/>
                                          </p:to>
                                        </p:set>
                                        <p:anim calcmode="lin" valueType="num">
                                          <p:cBhvr>
                                            <p:cTn id="32"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33"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34"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35" dur="1000" fill="hold"/>
                                            <p:tgtEl>
                                              <p:spTgt spid="2"/>
                                            </p:tgtEl>
                                            <p:attrNameLst>
                                              <p:attrName>ppt_h</p:attrName>
                                            </p:attrNameLst>
                                          </p:cBhvr>
                                          <p:tavLst>
                                            <p:tav tm="0">
                                              <p:val>
                                                <p:strVal val="#ppt_h"/>
                                              </p:val>
                                            </p:tav>
                                            <p:tav tm="100000">
                                              <p:val>
                                                <p:strVal val="#ppt_h"/>
                                              </p:val>
                                            </p:tav>
                                          </p:tavLst>
                                        </p:anim>
                                        <p:anim calcmode="lin" valueType="num">
                                          <p:cBhvr>
                                            <p:cTn id="36"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37"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38"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39" dur="1000" decel="50000">
                                              <p:stCondLst>
                                                <p:cond delay="0"/>
                                              </p:stCondLst>
                                            </p:cTn>
                                            <p:tgtEl>
                                              <p:spTgt spid="2"/>
                                            </p:tgtEl>
                                          </p:cBhvr>
                                        </p:animEffect>
                                      </p:childTnLst>
                                    </p:cTn>
                                  </p:par>
                                  <p:par>
                                    <p:cTn id="40" presetID="25" presetClass="entr" presetSubtype="0" fill="hold" grpId="0" nodeType="withEffect">
                                      <p:stCondLst>
                                        <p:cond delay="0"/>
                                      </p:stCondLst>
                                      <p:iterate type="lt">
                                        <p:tmPct val="10000"/>
                                      </p:iterate>
                                      <p:childTnLst>
                                        <p:set>
                                          <p:cBhvr>
                                            <p:cTn id="41" dur="1" fill="hold">
                                              <p:stCondLst>
                                                <p:cond delay="0"/>
                                              </p:stCondLst>
                                            </p:cTn>
                                            <p:tgtEl>
                                              <p:spTgt spid="12"/>
                                            </p:tgtEl>
                                            <p:attrNameLst>
                                              <p:attrName>style.visibility</p:attrName>
                                            </p:attrNameLst>
                                          </p:cBhvr>
                                          <p:to>
                                            <p:strVal val="visible"/>
                                          </p:to>
                                        </p:set>
                                        <p:anim calcmode="lin" valueType="num">
                                          <p:cBhvr>
                                            <p:cTn id="42"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43"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44"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45" dur="1000" fill="hold"/>
                                            <p:tgtEl>
                                              <p:spTgt spid="12"/>
                                            </p:tgtEl>
                                            <p:attrNameLst>
                                              <p:attrName>ppt_h</p:attrName>
                                            </p:attrNameLst>
                                          </p:cBhvr>
                                          <p:tavLst>
                                            <p:tav tm="0">
                                              <p:val>
                                                <p:strVal val="#ppt_h"/>
                                              </p:val>
                                            </p:tav>
                                            <p:tav tm="100000">
                                              <p:val>
                                                <p:strVal val="#ppt_h"/>
                                              </p:val>
                                            </p:tav>
                                          </p:tavLst>
                                        </p:anim>
                                        <p:anim calcmode="lin" valueType="num">
                                          <p:cBhvr>
                                            <p:cTn id="46"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47"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48"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49" dur="1000" decel="50000">
                                              <p:stCondLst>
                                                <p:cond delay="0"/>
                                              </p:stCondLst>
                                            </p:cTn>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mc:Fallback>
  </mc:AlternateContent>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142</TotalTime>
  <Words>495</Words>
  <Application>Microsoft Office PowerPoint</Application>
  <PresentationFormat>Widescreen</PresentationFormat>
  <Paragraphs>51</Paragraphs>
  <Slides>18</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Arial-Rounded</vt:lpstr>
      <vt:lpstr>SVN-Sign Painter House Script</vt:lpstr>
      <vt:lpstr>Calibri</vt:lpstr>
      <vt:lpstr>Nunito black</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DELL</cp:lastModifiedBy>
  <cp:revision>24</cp:revision>
  <dcterms:created xsi:type="dcterms:W3CDTF">2022-06-11T00:25:14Z</dcterms:created>
  <dcterms:modified xsi:type="dcterms:W3CDTF">2023-09-20T08:08:29Z</dcterms:modified>
</cp:coreProperties>
</file>