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55" r:id="rId4"/>
  </p:sldMasterIdLst>
  <p:notesMasterIdLst>
    <p:notesMasterId r:id="rId20"/>
  </p:notesMasterIdLst>
  <p:sldIdLst>
    <p:sldId id="336" r:id="rId5"/>
    <p:sldId id="337" r:id="rId6"/>
    <p:sldId id="338" r:id="rId7"/>
    <p:sldId id="262" r:id="rId8"/>
    <p:sldId id="340" r:id="rId9"/>
    <p:sldId id="331" r:id="rId10"/>
    <p:sldId id="324" r:id="rId11"/>
    <p:sldId id="330" r:id="rId12"/>
    <p:sldId id="341" r:id="rId13"/>
    <p:sldId id="328" r:id="rId14"/>
    <p:sldId id="329" r:id="rId15"/>
    <p:sldId id="332" r:id="rId16"/>
    <p:sldId id="333" r:id="rId17"/>
    <p:sldId id="334" r:id="rId18"/>
    <p:sldId id="33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77" d="100"/>
          <a:sy n="77" d="100"/>
        </p:scale>
        <p:origin x="3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6 que </a:t>
            </a:r>
            <a:r>
              <a:rPr lang="en-US" dirty="0" err="1"/>
              <a:t>diêm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9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Heart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6142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Heart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69637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86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7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27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4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3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80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6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97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0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5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6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2856169" y="2929886"/>
            <a:ext cx="6127235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730659" y="5670556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99855"/>
            <a:ext cx="4497133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1" y="2598452"/>
            <a:ext cx="8585640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1996121" y="2893363"/>
            <a:ext cx="7847331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Ai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Nhanh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hơn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355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664540" y="241245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997650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20378" y="995170"/>
            <a:ext cx="2009180" cy="583191"/>
            <a:chOff x="4324740" y="1205666"/>
            <a:chExt cx="2678906" cy="777587"/>
          </a:xfrm>
        </p:grpSpPr>
        <p:sp>
          <p:nvSpPr>
            <p:cNvPr id="124" name="Rounded Rectangle 123"/>
            <p:cNvSpPr/>
            <p:nvPr/>
          </p:nvSpPr>
          <p:spPr>
            <a:xfrm>
              <a:off x="4324740" y="1285693"/>
              <a:ext cx="2636838" cy="69756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66808" y="12056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208269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226843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249941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507830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507830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28190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255537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47560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40773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41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2792016" y="3192359"/>
            <a:ext cx="439341" cy="440531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941763" y="3216666"/>
              <a:ext cx="158163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2815828" y="4296069"/>
            <a:ext cx="425054" cy="426244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1874044" y="4858043"/>
            <a:ext cx="426244" cy="425054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867966" y="3192359"/>
            <a:ext cx="438150" cy="440531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871538" y="4292496"/>
            <a:ext cx="427435" cy="426244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88887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177075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51132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59823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80170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173979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206602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838763" y="380809"/>
            <a:ext cx="21675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100711" y="109794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72FDAA-B18F-4DC3-8F11-5406BCDC1394}"/>
              </a:ext>
            </a:extLst>
          </p:cNvPr>
          <p:cNvSpPr txBox="1"/>
          <p:nvPr/>
        </p:nvSpPr>
        <p:spPr>
          <a:xfrm>
            <a:off x="786903" y="2072397"/>
            <a:ext cx="66779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23C78DD4-C19B-41E6-AD1D-5A62764A8E4E}"/>
              </a:ext>
            </a:extLst>
          </p:cNvPr>
          <p:cNvSpPr/>
          <p:nvPr/>
        </p:nvSpPr>
        <p:spPr>
          <a:xfrm>
            <a:off x="1767799" y="324196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750D7193-0743-4151-942D-7D5C5C786380}"/>
              </a:ext>
            </a:extLst>
          </p:cNvPr>
          <p:cNvSpPr/>
          <p:nvPr/>
        </p:nvSpPr>
        <p:spPr>
          <a:xfrm rot="16200000">
            <a:off x="1325393" y="371785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0C44AF68-66B2-4087-9651-83D29C64AFE5}"/>
              </a:ext>
            </a:extLst>
          </p:cNvPr>
          <p:cNvSpPr/>
          <p:nvPr/>
        </p:nvSpPr>
        <p:spPr>
          <a:xfrm>
            <a:off x="1799956" y="412058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A0D814C-1F0B-4326-B79D-A841756CF8E0}"/>
              </a:ext>
            </a:extLst>
          </p:cNvPr>
          <p:cNvSpPr/>
          <p:nvPr/>
        </p:nvSpPr>
        <p:spPr>
          <a:xfrm>
            <a:off x="5515444" y="444757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29380F59-F17D-4E80-8535-EF99C309B202}"/>
              </a:ext>
            </a:extLst>
          </p:cNvPr>
          <p:cNvSpPr/>
          <p:nvPr/>
        </p:nvSpPr>
        <p:spPr>
          <a:xfrm>
            <a:off x="5515444" y="26273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8FEBA48-BBD5-4949-9DC2-01F20DDB1568}"/>
              </a:ext>
            </a:extLst>
          </p:cNvPr>
          <p:cNvSpPr/>
          <p:nvPr/>
        </p:nvSpPr>
        <p:spPr>
          <a:xfrm rot="16200000">
            <a:off x="5002402" y="3055609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021F55-3512-49BE-9F3A-74D023DAE68A}"/>
              </a:ext>
            </a:extLst>
          </p:cNvPr>
          <p:cNvGrpSpPr/>
          <p:nvPr/>
        </p:nvGrpSpPr>
        <p:grpSpPr>
          <a:xfrm>
            <a:off x="2664097" y="3250732"/>
            <a:ext cx="1220745" cy="1179587"/>
            <a:chOff x="1487943" y="3598540"/>
            <a:chExt cx="1220745" cy="1179587"/>
          </a:xfrm>
        </p:grpSpPr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55574B2E-1936-4C38-B305-062B75FFB3FF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5CC3930F-E0B4-4169-A09B-93979F15C429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4B2599C8-3CE9-4AF0-89FB-D8B69EA3E199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Minus Sign 27">
            <a:extLst>
              <a:ext uri="{FF2B5EF4-FFF2-40B4-BE49-F238E27FC236}">
                <a16:creationId xmlns:a16="http://schemas.microsoft.com/office/drawing/2014/main" id="{3141987E-3317-44CA-A408-A334ED3509EE}"/>
              </a:ext>
            </a:extLst>
          </p:cNvPr>
          <p:cNvSpPr/>
          <p:nvPr/>
        </p:nvSpPr>
        <p:spPr>
          <a:xfrm rot="16200000">
            <a:off x="5015064" y="397801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01B5ACEB-829E-418A-8E39-9020667E1F6B}"/>
              </a:ext>
            </a:extLst>
          </p:cNvPr>
          <p:cNvSpPr/>
          <p:nvPr/>
        </p:nvSpPr>
        <p:spPr>
          <a:xfrm rot="16200000">
            <a:off x="6015823" y="310723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B877A10D-4812-4F2A-B3BF-CBEC30DB9720}"/>
              </a:ext>
            </a:extLst>
          </p:cNvPr>
          <p:cNvSpPr/>
          <p:nvPr/>
        </p:nvSpPr>
        <p:spPr>
          <a:xfrm rot="16200000">
            <a:off x="6030100" y="40093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53" y="1065680"/>
            <a:ext cx="7707795" cy="442339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4F33-88C8-494C-ACB7-F7CC701478D4}"/>
              </a:ext>
            </a:extLst>
          </p:cNvPr>
          <p:cNvSpPr txBox="1"/>
          <p:nvPr/>
        </p:nvSpPr>
        <p:spPr>
          <a:xfrm>
            <a:off x="1679172" y="1458413"/>
            <a:ext cx="5823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</a:rPr>
              <a:t>Thứ ... ngày ... tháng ... năm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00F48-07B4-4350-B7BA-A02B0094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782" y="2068735"/>
            <a:ext cx="1856393" cy="133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87A48-9893-410D-90B7-A56913F4E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63" y="3093072"/>
            <a:ext cx="7489585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96E77-D6D1-4F46-8B6C-54C31CF8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97" y="4409923"/>
            <a:ext cx="1902117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54312" y="1749797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4560390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1517869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86" y="4575847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3871186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24822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3808437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E5B74C1-B0CC-47E1-887D-1B1D9EA59420}"/>
              </a:ext>
            </a:extLst>
          </p:cNvPr>
          <p:cNvSpPr txBox="1"/>
          <p:nvPr/>
        </p:nvSpPr>
        <p:spPr>
          <a:xfrm>
            <a:off x="1368011" y="4922749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7217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308</Words>
  <Application>Microsoft Office PowerPoint</Application>
  <PresentationFormat>On-screen Show (4:3)</PresentationFormat>
  <Paragraphs>58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黑体</vt:lpstr>
      <vt:lpstr>Arial</vt:lpstr>
      <vt:lpstr>Arial-Rounded</vt:lpstr>
      <vt:lpstr>Calibri</vt:lpstr>
      <vt:lpstr>Calibri Light</vt:lpstr>
      <vt:lpstr>Raleway</vt:lpstr>
      <vt:lpstr>Times New Roman</vt:lpstr>
      <vt:lpstr>字魂59号-创粗黑</vt:lpstr>
      <vt:lpstr>Office 主题​​</vt:lpstr>
      <vt:lpstr>Office Theme</vt:lpstr>
      <vt:lpstr>1_包图主题2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100</cp:revision>
  <dcterms:created xsi:type="dcterms:W3CDTF">2021-06-03T14:58:56Z</dcterms:created>
  <dcterms:modified xsi:type="dcterms:W3CDTF">2022-10-28T09:50:19Z</dcterms:modified>
</cp:coreProperties>
</file>