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67" r:id="rId2"/>
    <p:sldId id="265" r:id="rId3"/>
    <p:sldId id="269" r:id="rId4"/>
    <p:sldId id="276" r:id="rId5"/>
    <p:sldId id="277" r:id="rId6"/>
    <p:sldId id="292" r:id="rId7"/>
    <p:sldId id="294" r:id="rId8"/>
    <p:sldId id="295" r:id="rId9"/>
    <p:sldId id="296" r:id="rId10"/>
    <p:sldId id="278" r:id="rId11"/>
    <p:sldId id="270" r:id="rId12"/>
    <p:sldId id="279" r:id="rId13"/>
    <p:sldId id="298" r:id="rId14"/>
    <p:sldId id="299" r:id="rId15"/>
    <p:sldId id="280" r:id="rId16"/>
    <p:sldId id="271" r:id="rId17"/>
    <p:sldId id="281" r:id="rId18"/>
    <p:sldId id="272" r:id="rId19"/>
    <p:sldId id="300" r:id="rId20"/>
    <p:sldId id="285" r:id="rId21"/>
    <p:sldId id="273" r:id="rId22"/>
    <p:sldId id="286" r:id="rId23"/>
    <p:sldId id="283" r:id="rId24"/>
    <p:sldId id="301" r:id="rId25"/>
    <p:sldId id="287" r:id="rId26"/>
    <p:sldId id="284" r:id="rId27"/>
    <p:sldId id="289" r:id="rId28"/>
    <p:sldId id="274" r:id="rId29"/>
    <p:sldId id="302" r:id="rId30"/>
    <p:sldId id="304" r:id="rId31"/>
    <p:sldId id="288" r:id="rId32"/>
    <p:sldId id="263" r:id="rId33"/>
  </p:sldIdLst>
  <p:sldSz cx="12192000" cy="6858000"/>
  <p:notesSz cx="6858000" cy="9144000"/>
  <p:embeddedFontLst>
    <p:embeddedFont>
      <p:font typeface="Nunito Black" panose="020B0604020202020204" charset="0"/>
      <p:bold r:id="rId34"/>
      <p:boldItalic r:id="rId35"/>
    </p:embeddedFont>
    <p:embeddedFont>
      <p:font typeface="Great Vibes" pitchFamily="2" charset="0"/>
      <p:regular r:id="rId36"/>
    </p:embeddedFont>
    <p:embeddedFont>
      <p:font typeface="Nunito" panose="020B0604020202020204" charset="0"/>
      <p:regular r:id="rId37"/>
      <p:bold r:id="rId38"/>
      <p:italic r:id="rId39"/>
      <p:boldItalic r:id="rId40"/>
    </p:embeddedFont>
    <p:embeddedFont>
      <p:font typeface="Calibri" panose="020F0502020204030204" pitchFamily="34" charset="0"/>
      <p:regular r:id="rId41"/>
      <p:bold r:id="rId42"/>
      <p:italic r:id="rId43"/>
      <p:boldItalic r:id="rId44"/>
    </p:embeddedFont>
    <p:embeddedFont>
      <p:font typeface="Calibri Light" panose="020F0302020204030204" pitchFamily="34" charset="0"/>
      <p:regular r:id="rId45"/>
      <p:italic r:id="rId46"/>
    </p:embeddedFont>
    <p:embeddedFont>
      <p:font typeface="Sigmar One" panose="00000500000000000000" pitchFamily="2" charset="0"/>
      <p:regular r:id="rId47"/>
    </p:embeddedFont>
    <p:embeddedFont>
      <p:font typeface="Tahoma" panose="020B0604030504040204" pitchFamily="34" charset="0"/>
      <p:regular r:id="rId48"/>
      <p:bold r:id="rId4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7" autoAdjust="0"/>
    <p:restoredTop sz="94660"/>
  </p:normalViewPr>
  <p:slideViewPr>
    <p:cSldViewPr snapToGrid="0">
      <p:cViewPr varScale="1">
        <p:scale>
          <a:sx n="73" d="100"/>
          <a:sy n="73" d="100"/>
        </p:scale>
        <p:origin x="6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.fntdata"/><Relationship Id="rId42" Type="http://schemas.openxmlformats.org/officeDocument/2006/relationships/font" Target="fonts/font9.fntdata"/><Relationship Id="rId47" Type="http://schemas.openxmlformats.org/officeDocument/2006/relationships/font" Target="fonts/font14.fntdata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5.fntdata"/><Relationship Id="rId46" Type="http://schemas.openxmlformats.org/officeDocument/2006/relationships/font" Target="fonts/font13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font" Target="fonts/font12.fntdata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3.fntdata"/><Relationship Id="rId49" Type="http://schemas.openxmlformats.org/officeDocument/2006/relationships/font" Target="fonts/font1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1.fntdata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2.fntdata"/><Relationship Id="rId43" Type="http://schemas.openxmlformats.org/officeDocument/2006/relationships/font" Target="fonts/font10.fntdata"/><Relationship Id="rId48" Type="http://schemas.openxmlformats.org/officeDocument/2006/relationships/font" Target="fonts/font15.fntdata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95C1F6-CA05-4BF9-9120-06FA3755F7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7198753-3F0E-4108-AE0B-FF1BA5D4CC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123F26-6FF2-4518-ABF8-B9FAAC3BB0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/>
              <a:t>7/9/2022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67384C-7FC4-48C1-AE05-E0583D1E87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7CC8D6-CB9D-4C31-B0A0-96FE1B7540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84553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9DE94C-ED5B-4BFB-8FA1-2578205926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ABC7E8A-707C-475F-8300-1A7CC8FAC6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B4F3C5-0683-4535-A21E-DFC446C132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/>
              <a:t>7/9/2022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E6E8A5-28A7-449A-9813-EAC63DE3F0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A1AD0D-21E0-4B9C-ADDC-3681AD3B69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69329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42387BF-25B0-4B22-8625-E4FFCD4E176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2345EBA-F126-4E8D-B470-5451DA8E0B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5C28D7-15E0-4444-A131-82CED00697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/>
              <a:t>7/9/2022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898A84-B66F-4047-AC88-956C31CCF0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CDAFCE-11AF-41CB-B8D2-41EA0CA2A0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4126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F8E485-0A2E-4387-A9DC-18B2AAA31F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BFC9C7-1A27-4C67-A4E2-8E875E2597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9326A6-68BF-4D31-B6A4-177181B1E2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/>
              <a:t>7/9/2022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B215BA-1996-45CA-A5D0-013C3A47BD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FD06EF-BB66-4306-BB1E-40B2E1E4EE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17086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A8BC49-B3CC-4D70-BE1A-E90D43479E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7E37DD-B9FD-441D-9205-9F26B7565F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B991BB-DF6F-4F13-A027-67028761AE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/>
              <a:t>7/9/2022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472FED-61C5-4C98-95A6-393AE57046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B3E557-0C90-4C9A-82C6-2052075AF0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63578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59FAAA-0185-42F6-953F-AC9EBDA41C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4DAFB4-E62B-49B5-A1AE-9878EDB0832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10870D-A4D4-4094-BC91-94ECDF07A9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28544E-9626-430B-BA15-4D105A100A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/>
              <a:t>7/9/2022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2691C3-380C-4B3A-B171-422A99D240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C046F11-9725-4322-99CD-797CAEE7A4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15188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DCBB48-5136-4D9A-AC3D-FD9E8D982A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929FFD-B1C9-4F8D-9778-8D847068FC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64C97D4-F683-42AA-B2D0-622A580F9B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DB06A91-1DD3-4A9A-A81B-7880F7C9EE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4A5D319-B95D-4933-91B0-316FEBBDC18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7CEBFA6-8CA3-4533-9587-0E563E8EA1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/>
              <a:t>7/9/2022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A1D3C5E-514C-4F45-A4DE-7606407BE5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1A68DEB-B6AF-4C6C-ABC6-1547963FDA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44212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6F2E91-C220-46D9-B764-3E3BAE6E52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A694B16-EB16-4221-952A-025DCEE3A8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/>
              <a:t>7/9/2022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B39461-8BC4-480B-B560-29A1C82E9E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4D5E32B-78C7-4C2C-9D03-03B8A8E7C5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084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0C58E9D-3023-4A8E-ADD6-D6782ABB32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/>
              <a:t>7/9/2022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94D3E38-709D-42BC-AAF0-254836A96F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191791-8B9D-4B1A-89C7-C396D44873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99622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2D073A-0FB0-430B-A558-D5D6D49960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957282-1134-4DA4-83B1-D5ADC1B810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4197B86-6379-4E78-B40D-116315D13A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AAB4A6-FDA7-4C43-B626-1B402C62F3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/>
              <a:t>7/9/2022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F04D35-63D5-49EF-A7B1-BCF353FFE1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A53872-A523-4F56-AFBD-65A8D2AD83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36651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A7AFBD-3BEE-4B74-928F-E095ECC408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054C5C7-34A5-4D10-A742-EC3731C942D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3ACBB18-419E-4B8B-83B3-8BBE752333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82DFB48-3C54-4490-92DF-F09789980B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/>
              <a:t>7/9/2022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69F9CFA-39E1-4D71-ACB6-4B4E777560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C14A61E-F39C-435A-ADAB-82E5AEF1A6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05083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092852B-EDC0-4980-B15B-C0A5FDA996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CE92D3-7CBE-4F8E-A60F-D057CE3616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6D4AD6-2FF6-42D2-A4F6-32B216D2F19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202EA-64BA-4536-92C8-86F8D4670CBB}" type="datetimeFigureOut">
              <a:rPr lang="en-US" smtClean="0"/>
              <a:t>7/9/2022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4E2A3D-A6F8-41F9-A693-F6E36CD389C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E582A9-65B3-4B96-B433-AC76452AFE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89278A-739A-42EE-988E-7A6EF2E4E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89817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.png"/><Relationship Id="rId7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microsoft.com/office/2007/relationships/hdphoto" Target="../media/hdphoto3.wdp"/><Relationship Id="rId5" Type="http://schemas.openxmlformats.org/officeDocument/2006/relationships/image" Target="../media/image5.png"/><Relationship Id="rId10" Type="http://schemas.openxmlformats.org/officeDocument/2006/relationships/image" Target="../media/image8.png"/><Relationship Id="rId4" Type="http://schemas.openxmlformats.org/officeDocument/2006/relationships/image" Target="../media/image4.png"/><Relationship Id="rId9" Type="http://schemas.microsoft.com/office/2007/relationships/hdphoto" Target="../media/hdphoto2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0.wdp"/><Relationship Id="rId5" Type="http://schemas.openxmlformats.org/officeDocument/2006/relationships/image" Target="../media/image30.pn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1.wdp"/><Relationship Id="rId5" Type="http://schemas.openxmlformats.org/officeDocument/2006/relationships/image" Target="../media/image31.png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6.png"/><Relationship Id="rId7" Type="http://schemas.openxmlformats.org/officeDocument/2006/relationships/image" Target="../media/image4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11" Type="http://schemas.microsoft.com/office/2007/relationships/hdphoto" Target="../media/hdphoto14.wdp"/><Relationship Id="rId5" Type="http://schemas.microsoft.com/office/2007/relationships/hdphoto" Target="../media/hdphoto12.wdp"/><Relationship Id="rId10" Type="http://schemas.openxmlformats.org/officeDocument/2006/relationships/image" Target="../media/image43.png"/><Relationship Id="rId4" Type="http://schemas.openxmlformats.org/officeDocument/2006/relationships/image" Target="../media/image39.png"/><Relationship Id="rId9" Type="http://schemas.microsoft.com/office/2007/relationships/hdphoto" Target="../media/hdphoto13.wdp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microsoft.com/office/2007/relationships/hdphoto" Target="../media/hdphoto15.wdp"/><Relationship Id="rId4" Type="http://schemas.openxmlformats.org/officeDocument/2006/relationships/image" Target="../media/image46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5" Type="http://schemas.openxmlformats.org/officeDocument/2006/relationships/image" Target="../media/image21.png"/><Relationship Id="rId4" Type="http://schemas.microsoft.com/office/2007/relationships/hdphoto" Target="../media/hdphoto4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7.wdp"/><Relationship Id="rId5" Type="http://schemas.openxmlformats.org/officeDocument/2006/relationships/image" Target="../media/image23.png"/><Relationship Id="rId4" Type="http://schemas.microsoft.com/office/2007/relationships/hdphoto" Target="../media/hdphoto6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microsoft.com/office/2007/relationships/hdphoto" Target="../media/hdphoto9.wdp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microsoft.com/office/2007/relationships/hdphoto" Target="../media/hdphoto8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CFFB0A44-9460-48A9-8800-111F2B9D27DE}"/>
              </a:ext>
            </a:extLst>
          </p:cNvPr>
          <p:cNvSpPr txBox="1">
            <a:spLocks/>
          </p:cNvSpPr>
          <p:nvPr/>
        </p:nvSpPr>
        <p:spPr>
          <a:xfrm>
            <a:off x="726943" y="99051"/>
            <a:ext cx="10470940" cy="191511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b="1" dirty="0" err="1">
                <a:solidFill>
                  <a:srgbClr val="0070C0"/>
                </a:solidFill>
                <a:latin typeface="Great Vibes" pitchFamily="2" charset="0"/>
              </a:rPr>
              <a:t>Thứ</a:t>
            </a:r>
            <a:r>
              <a:rPr lang="en-US" sz="6600" b="1" dirty="0">
                <a:solidFill>
                  <a:srgbClr val="0070C0"/>
                </a:solidFill>
                <a:latin typeface="Great Vibes" pitchFamily="2" charset="0"/>
              </a:rPr>
              <a:t>…</a:t>
            </a:r>
            <a:r>
              <a:rPr lang="en-US" sz="6600" b="1" dirty="0" err="1">
                <a:solidFill>
                  <a:srgbClr val="0070C0"/>
                </a:solidFill>
                <a:latin typeface="Great Vibes" pitchFamily="2" charset="0"/>
              </a:rPr>
              <a:t>ngày</a:t>
            </a:r>
            <a:r>
              <a:rPr lang="en-US" sz="6600" b="1" dirty="0">
                <a:solidFill>
                  <a:srgbClr val="0070C0"/>
                </a:solidFill>
                <a:latin typeface="Great Vibes" pitchFamily="2" charset="0"/>
              </a:rPr>
              <a:t>…</a:t>
            </a:r>
            <a:r>
              <a:rPr lang="en-US" sz="6600" b="1" dirty="0" err="1">
                <a:solidFill>
                  <a:srgbClr val="0070C0"/>
                </a:solidFill>
                <a:latin typeface="Great Vibes" pitchFamily="2" charset="0"/>
              </a:rPr>
              <a:t>tháng</a:t>
            </a:r>
            <a:r>
              <a:rPr lang="en-US" sz="6600" b="1" dirty="0">
                <a:solidFill>
                  <a:srgbClr val="0070C0"/>
                </a:solidFill>
                <a:latin typeface="Great Vibes" pitchFamily="2" charset="0"/>
              </a:rPr>
              <a:t>…</a:t>
            </a:r>
            <a:r>
              <a:rPr lang="en-US" sz="6600" b="1" dirty="0" err="1">
                <a:solidFill>
                  <a:srgbClr val="0070C0"/>
                </a:solidFill>
                <a:latin typeface="Great Vibes" pitchFamily="2" charset="0"/>
              </a:rPr>
              <a:t>năm</a:t>
            </a:r>
            <a:r>
              <a:rPr lang="en-US" sz="6600" b="1" dirty="0">
                <a:solidFill>
                  <a:srgbClr val="0070C0"/>
                </a:solidFill>
                <a:latin typeface="Great Vibes" pitchFamily="2" charset="0"/>
              </a:rPr>
              <a:t> 2022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434C307-C3E6-CBF8-36F8-DCC9F3CBD9E2}"/>
              </a:ext>
            </a:extLst>
          </p:cNvPr>
          <p:cNvSpPr txBox="1"/>
          <p:nvPr/>
        </p:nvSpPr>
        <p:spPr>
          <a:xfrm>
            <a:off x="3620142" y="1606588"/>
            <a:ext cx="46845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rgbClr val="00B050"/>
                </a:solidFill>
                <a:latin typeface="Nunito Black" pitchFamily="2" charset="0"/>
              </a:rPr>
              <a:t>Hoạt động trải nghiệm</a:t>
            </a:r>
          </a:p>
        </p:txBody>
      </p:sp>
      <p:sp>
        <p:nvSpPr>
          <p:cNvPr id="5" name="TextBox 19"/>
          <p:cNvSpPr txBox="1"/>
          <p:nvPr/>
        </p:nvSpPr>
        <p:spPr>
          <a:xfrm>
            <a:off x="835254" y="3130583"/>
            <a:ext cx="10362629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noProof="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reat Vibes" pitchFamily="2" charset="0"/>
                <a:ea typeface="Tahoma" panose="020B0604030504040204" pitchFamily="34" charset="0"/>
                <a:cs typeface="Tahoma" panose="020B0604030504040204" pitchFamily="34" charset="0"/>
              </a:rPr>
              <a:t>Người</a:t>
            </a:r>
            <a:r>
              <a:rPr lang="en-US" sz="6000" b="1" noProof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reat Vibes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6000" b="1" noProof="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reat Vibes" pitchFamily="2" charset="0"/>
                <a:ea typeface="Tahoma" panose="020B0604030504040204" pitchFamily="34" charset="0"/>
                <a:cs typeface="Tahoma" panose="020B0604030504040204" pitchFamily="34" charset="0"/>
              </a:rPr>
              <a:t>tiêu</a:t>
            </a:r>
            <a:r>
              <a:rPr lang="en-US" sz="6000" b="1" noProof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reat Vibes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6000" b="1" noProof="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reat Vibes" pitchFamily="2" charset="0"/>
                <a:ea typeface="Tahoma" panose="020B0604030504040204" pitchFamily="34" charset="0"/>
                <a:cs typeface="Tahoma" panose="020B0604030504040204" pitchFamily="34" charset="0"/>
              </a:rPr>
              <a:t>dùng</a:t>
            </a:r>
            <a:r>
              <a:rPr lang="en-US" sz="6000" b="1" noProof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reat Vibes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6000" b="1" noProof="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reat Vibes" pitchFamily="2" charset="0"/>
                <a:ea typeface="Tahoma" panose="020B0604030504040204" pitchFamily="34" charset="0"/>
                <a:cs typeface="Tahoma" panose="020B0604030504040204" pitchFamily="34" charset="0"/>
              </a:rPr>
              <a:t>thông</a:t>
            </a:r>
            <a:r>
              <a:rPr lang="en-US" sz="6000" b="1" noProof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reat Vibes" pitchFamily="2" charset="0"/>
                <a:ea typeface="Tahoma" panose="020B0604030504040204" pitchFamily="34" charset="0"/>
                <a:cs typeface="Tahoma" panose="020B0604030504040204" pitchFamily="34" charset="0"/>
              </a:rPr>
              <a:t> minh – </a:t>
            </a:r>
            <a:r>
              <a:rPr lang="en-US" sz="6000" b="1" noProof="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reat Vibes" pitchFamily="2" charset="0"/>
                <a:ea typeface="Tahoma" panose="020B0604030504040204" pitchFamily="34" charset="0"/>
                <a:cs typeface="Tahoma" panose="020B0604030504040204" pitchFamily="34" charset="0"/>
              </a:rPr>
              <a:t>cũ</a:t>
            </a:r>
            <a:r>
              <a:rPr lang="en-US" sz="6000" b="1" noProof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reat Vibes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6000" b="1" noProof="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reat Vibes" pitchFamily="2" charset="0"/>
                <a:ea typeface="Tahoma" panose="020B0604030504040204" pitchFamily="34" charset="0"/>
                <a:cs typeface="Tahoma" panose="020B0604030504040204" pitchFamily="34" charset="0"/>
              </a:rPr>
              <a:t>mà</a:t>
            </a:r>
            <a:r>
              <a:rPr lang="en-US" sz="6000" b="1" noProof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reat Vibes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6000" b="1" noProof="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reat Vibes" pitchFamily="2" charset="0"/>
                <a:ea typeface="Tahoma" panose="020B0604030504040204" pitchFamily="34" charset="0"/>
                <a:cs typeface="Tahoma" panose="020B0604030504040204" pitchFamily="34" charset="0"/>
              </a:rPr>
              <a:t>vẫn</a:t>
            </a:r>
            <a:r>
              <a:rPr lang="en-US" sz="6000" b="1" noProof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reat Vibes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6000" b="1" noProof="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reat Vibes" pitchFamily="2" charset="0"/>
                <a:ea typeface="Tahoma" panose="020B0604030504040204" pitchFamily="34" charset="0"/>
                <a:cs typeface="Tahoma" panose="020B0604030504040204" pitchFamily="34" charset="0"/>
              </a:rPr>
              <a:t>tốt</a:t>
            </a:r>
            <a:endParaRPr kumimoji="0" lang="en-US" sz="6000" b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Great Vibes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TextBox 19"/>
          <p:cNvSpPr txBox="1"/>
          <p:nvPr/>
        </p:nvSpPr>
        <p:spPr>
          <a:xfrm>
            <a:off x="2664998" y="2296939"/>
            <a:ext cx="6370332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reat Vibes" pitchFamily="2" charset="0"/>
                <a:ea typeface="Tahoma" panose="020B0604030504040204" pitchFamily="34" charset="0"/>
                <a:cs typeface="Tahoma" panose="020B0604030504040204" pitchFamily="34" charset="0"/>
              </a:rPr>
              <a:t>Tuần</a:t>
            </a:r>
            <a:r>
              <a:rPr kumimoji="0" lang="en-US" sz="60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reat Vibes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60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reat Vibes" pitchFamily="2" charset="0"/>
                <a:ea typeface="Tahoma" panose="020B0604030504040204" pitchFamily="34" charset="0"/>
                <a:cs typeface="Tahoma" panose="020B0604030504040204" pitchFamily="34" charset="0"/>
              </a:rPr>
              <a:t>8</a:t>
            </a:r>
            <a:endParaRPr kumimoji="0" lang="en-US" sz="60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Great Vibes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t="15541" b="-1"/>
          <a:stretch/>
        </p:blipFill>
        <p:spPr>
          <a:xfrm>
            <a:off x="26126" y="4887557"/>
            <a:ext cx="3294606" cy="196739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图片 14">
            <a:extLst>
              <a:ext uri="{FF2B5EF4-FFF2-40B4-BE49-F238E27FC236}">
                <a16:creationId xmlns:a16="http://schemas.microsoft.com/office/drawing/2014/main" id="{32954C8E-A179-4810-ADF1-62EE40BDCAE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335" y="393963"/>
            <a:ext cx="1050792" cy="572190"/>
          </a:xfrm>
          <a:prstGeom prst="rect">
            <a:avLst/>
          </a:prstGeom>
        </p:spPr>
      </p:pic>
      <p:pic>
        <p:nvPicPr>
          <p:cNvPr id="12" name="图片 18">
            <a:extLst>
              <a:ext uri="{FF2B5EF4-FFF2-40B4-BE49-F238E27FC236}">
                <a16:creationId xmlns:a16="http://schemas.microsoft.com/office/drawing/2014/main" id="{E5B7F36A-83E7-477F-840D-20AA01E0B207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999" y="959260"/>
            <a:ext cx="768510" cy="134981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604" b="89640" l="2830" r="9575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172418" y="4740105"/>
            <a:ext cx="2019582" cy="211484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89063" l="73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5812807">
            <a:off x="7400702" y="5358124"/>
            <a:ext cx="1305107" cy="182905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4709" l="4908" r="95706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802392" y="5043234"/>
            <a:ext cx="1552792" cy="1800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508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F546CBF-4E08-3BAC-E9FE-E3D3E99057AE}"/>
              </a:ext>
            </a:extLst>
          </p:cNvPr>
          <p:cNvSpPr txBox="1"/>
          <p:nvPr/>
        </p:nvSpPr>
        <p:spPr>
          <a:xfrm>
            <a:off x="2910315" y="2598003"/>
            <a:ext cx="63713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>
                <a:solidFill>
                  <a:srgbClr val="0070C0"/>
                </a:solidFill>
                <a:latin typeface="Sigmar One" panose="00000500000000000000" pitchFamily="2" charset="0"/>
              </a:rPr>
              <a:t>Khám phá chủ đề</a:t>
            </a:r>
          </a:p>
        </p:txBody>
      </p:sp>
    </p:spTree>
    <p:extLst>
      <p:ext uri="{BB962C8B-B14F-4D97-AF65-F5344CB8AC3E}">
        <p14:creationId xmlns:p14="http://schemas.microsoft.com/office/powerpoint/2010/main" val="2787161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AD923FB-D37D-82C7-6285-618315259D4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96" t="1" r="73859" b="4515"/>
          <a:stretch/>
        </p:blipFill>
        <p:spPr>
          <a:xfrm>
            <a:off x="0" y="0"/>
            <a:ext cx="900332" cy="91422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05CA341-448B-4B19-BE21-80BCB9E14F50}"/>
              </a:ext>
            </a:extLst>
          </p:cNvPr>
          <p:cNvSpPr txBox="1"/>
          <p:nvPr/>
        </p:nvSpPr>
        <p:spPr>
          <a:xfrm>
            <a:off x="1055076" y="195504"/>
            <a:ext cx="67576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FF0000"/>
                </a:solidFill>
                <a:latin typeface="Nunito Black" pitchFamily="2" charset="0"/>
              </a:rPr>
              <a:t>Sắm</a:t>
            </a:r>
            <a:r>
              <a:rPr lang="en-US" sz="2800" b="1" dirty="0" smtClean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Nunito Black" pitchFamily="2" charset="0"/>
              </a:rPr>
              <a:t>vai</a:t>
            </a:r>
            <a:r>
              <a:rPr lang="en-US" sz="2800" b="1" dirty="0" smtClean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Nunito Black" pitchFamily="2" charset="0"/>
              </a:rPr>
              <a:t>xử</a:t>
            </a:r>
            <a:r>
              <a:rPr lang="en-US" sz="2800" b="1" dirty="0" smtClean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Nunito Black" pitchFamily="2" charset="0"/>
              </a:rPr>
              <a:t>lí</a:t>
            </a:r>
            <a:r>
              <a:rPr lang="en-US" sz="2800" b="1" dirty="0" smtClean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Nunito Black" pitchFamily="2" charset="0"/>
              </a:rPr>
              <a:t>tình</a:t>
            </a:r>
            <a:r>
              <a:rPr lang="en-US" sz="2800" b="1" dirty="0" smtClean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Nunito Black" pitchFamily="2" charset="0"/>
              </a:rPr>
              <a:t>huống</a:t>
            </a:r>
            <a:endParaRPr lang="en-US" sz="2800" b="1" dirty="0">
              <a:solidFill>
                <a:srgbClr val="FF0000"/>
              </a:solidFill>
              <a:latin typeface="Nunito Black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7B5833E-8A43-75A2-56F1-B5F97E0A166F}"/>
              </a:ext>
            </a:extLst>
          </p:cNvPr>
          <p:cNvSpPr txBox="1"/>
          <p:nvPr/>
        </p:nvSpPr>
        <p:spPr>
          <a:xfrm>
            <a:off x="1012700" y="866222"/>
            <a:ext cx="108745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Sử dụng những câu hỏi dưới dưới đây để xử lý những tình huống tiêu dùng:</a:t>
            </a:r>
            <a:endParaRPr lang="en-US" sz="2200" dirty="0">
              <a:solidFill>
                <a:srgbClr val="7030A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80675" y="3138870"/>
            <a:ext cx="6656980" cy="28854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Rectangle 5"/>
          <p:cNvSpPr/>
          <p:nvPr/>
        </p:nvSpPr>
        <p:spPr>
          <a:xfrm>
            <a:off x="1012700" y="1335870"/>
            <a:ext cx="505192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200" dirty="0">
                <a:solidFill>
                  <a:srgbClr val="000000"/>
                </a:solidFill>
                <a:latin typeface="OpenSans"/>
              </a:rPr>
              <a:t>+ Bạn đã có món đồ đó chưa</a:t>
            </a:r>
            <a:r>
              <a:rPr lang="vi-VN" sz="2200" dirty="0" smtClean="0">
                <a:solidFill>
                  <a:srgbClr val="000000"/>
                </a:solidFill>
                <a:latin typeface="OpenSans"/>
              </a:rPr>
              <a:t>?</a:t>
            </a:r>
            <a:endParaRPr lang="en-US" sz="2200" dirty="0"/>
          </a:p>
        </p:txBody>
      </p:sp>
      <p:sp>
        <p:nvSpPr>
          <p:cNvPr id="8" name="Rectangle 7"/>
          <p:cNvSpPr/>
          <p:nvPr/>
        </p:nvSpPr>
        <p:spPr>
          <a:xfrm>
            <a:off x="992426" y="1805516"/>
            <a:ext cx="6096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vi-VN" sz="2200" dirty="0">
                <a:solidFill>
                  <a:srgbClr val="000000"/>
                </a:solidFill>
                <a:latin typeface="OpenSans"/>
              </a:rPr>
              <a:t>+ Nếu đồ cũ mà vẫn dùng được thì sao</a:t>
            </a:r>
            <a:r>
              <a:rPr lang="vi-VN" sz="2200" dirty="0" smtClean="0">
                <a:solidFill>
                  <a:srgbClr val="000000"/>
                </a:solidFill>
                <a:latin typeface="OpenSans"/>
              </a:rPr>
              <a:t>?</a:t>
            </a:r>
            <a:endParaRPr lang="en-US" sz="2200" dirty="0"/>
          </a:p>
        </p:txBody>
      </p:sp>
      <p:sp>
        <p:nvSpPr>
          <p:cNvPr id="15" name="Rectangle 14"/>
          <p:cNvSpPr/>
          <p:nvPr/>
        </p:nvSpPr>
        <p:spPr>
          <a:xfrm>
            <a:off x="1012700" y="2321192"/>
            <a:ext cx="736481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>
                <a:solidFill>
                  <a:srgbClr val="000000"/>
                </a:solidFill>
                <a:latin typeface="OpenSans"/>
              </a:rPr>
              <a:t>+ </a:t>
            </a:r>
            <a:r>
              <a:rPr lang="en-US" sz="2200" dirty="0" err="1">
                <a:solidFill>
                  <a:srgbClr val="000000"/>
                </a:solidFill>
                <a:latin typeface="OpenSans"/>
              </a:rPr>
              <a:t>Nếu</a:t>
            </a:r>
            <a:r>
              <a:rPr lang="en-US" sz="2200" dirty="0">
                <a:solidFill>
                  <a:srgbClr val="000000"/>
                </a:solidFill>
                <a:latin typeface="OpenSans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OpenSans"/>
              </a:rPr>
              <a:t>đồ</a:t>
            </a:r>
            <a:r>
              <a:rPr lang="en-US" sz="2200" dirty="0">
                <a:solidFill>
                  <a:srgbClr val="000000"/>
                </a:solidFill>
                <a:latin typeface="OpenSans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OpenSans"/>
              </a:rPr>
              <a:t>vật</a:t>
            </a:r>
            <a:r>
              <a:rPr lang="en-US" sz="2200" dirty="0">
                <a:solidFill>
                  <a:srgbClr val="000000"/>
                </a:solidFill>
                <a:latin typeface="OpenSans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OpenSans"/>
              </a:rPr>
              <a:t>đó</a:t>
            </a:r>
            <a:r>
              <a:rPr lang="en-US" sz="2200" dirty="0">
                <a:solidFill>
                  <a:srgbClr val="000000"/>
                </a:solidFill>
                <a:latin typeface="OpenSans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OpenSans"/>
              </a:rPr>
              <a:t>hỏng</a:t>
            </a:r>
            <a:r>
              <a:rPr lang="en-US" sz="2200" dirty="0">
                <a:solidFill>
                  <a:srgbClr val="000000"/>
                </a:solidFill>
                <a:latin typeface="OpenSans"/>
              </a:rPr>
              <a:t>, </a:t>
            </a:r>
            <a:r>
              <a:rPr lang="en-US" sz="2200" dirty="0" err="1">
                <a:solidFill>
                  <a:srgbClr val="000000"/>
                </a:solidFill>
                <a:latin typeface="OpenSans"/>
              </a:rPr>
              <a:t>có</a:t>
            </a:r>
            <a:r>
              <a:rPr lang="en-US" sz="2200" dirty="0">
                <a:solidFill>
                  <a:srgbClr val="000000"/>
                </a:solidFill>
                <a:latin typeface="OpenSans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OpenSans"/>
              </a:rPr>
              <a:t>cách</a:t>
            </a:r>
            <a:r>
              <a:rPr lang="en-US" sz="2200" dirty="0">
                <a:solidFill>
                  <a:srgbClr val="000000"/>
                </a:solidFill>
                <a:latin typeface="OpenSans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OpenSans"/>
              </a:rPr>
              <a:t>nào</a:t>
            </a:r>
            <a:r>
              <a:rPr lang="en-US" sz="2200" dirty="0">
                <a:solidFill>
                  <a:srgbClr val="000000"/>
                </a:solidFill>
                <a:latin typeface="OpenSans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OpenSans"/>
              </a:rPr>
              <a:t>để</a:t>
            </a:r>
            <a:r>
              <a:rPr lang="en-US" sz="2200" dirty="0">
                <a:solidFill>
                  <a:srgbClr val="000000"/>
                </a:solidFill>
                <a:latin typeface="OpenSans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OpenSans"/>
              </a:rPr>
              <a:t>sửa</a:t>
            </a:r>
            <a:r>
              <a:rPr lang="en-US" sz="2200" dirty="0">
                <a:solidFill>
                  <a:srgbClr val="000000"/>
                </a:solidFill>
                <a:latin typeface="OpenSans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OpenSans"/>
              </a:rPr>
              <a:t>không</a:t>
            </a:r>
            <a:r>
              <a:rPr lang="en-US" sz="2200" dirty="0" smtClean="0">
                <a:solidFill>
                  <a:srgbClr val="000000"/>
                </a:solidFill>
                <a:latin typeface="OpenSans"/>
              </a:rPr>
              <a:t>?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4027388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6" grpId="0"/>
      <p:bldP spid="8" grpId="0"/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AD923FB-D37D-82C7-6285-618315259D4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96" t="1" r="73859" b="4515"/>
          <a:stretch/>
        </p:blipFill>
        <p:spPr>
          <a:xfrm>
            <a:off x="0" y="0"/>
            <a:ext cx="900332" cy="91422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05CA341-448B-4B19-BE21-80BCB9E14F50}"/>
              </a:ext>
            </a:extLst>
          </p:cNvPr>
          <p:cNvSpPr txBox="1"/>
          <p:nvPr/>
        </p:nvSpPr>
        <p:spPr>
          <a:xfrm>
            <a:off x="1055076" y="195504"/>
            <a:ext cx="67576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FF0000"/>
                </a:solidFill>
                <a:latin typeface="Nunito Black" pitchFamily="2" charset="0"/>
              </a:rPr>
              <a:t>Sắm</a:t>
            </a:r>
            <a:r>
              <a:rPr lang="en-US" sz="2800" b="1" dirty="0" smtClean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Nunito Black" pitchFamily="2" charset="0"/>
              </a:rPr>
              <a:t>vai</a:t>
            </a:r>
            <a:r>
              <a:rPr lang="en-US" sz="2800" b="1" dirty="0" smtClean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Nunito Black" pitchFamily="2" charset="0"/>
              </a:rPr>
              <a:t>xử</a:t>
            </a:r>
            <a:r>
              <a:rPr lang="en-US" sz="2800" b="1" dirty="0" smtClean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Nunito Black" pitchFamily="2" charset="0"/>
              </a:rPr>
              <a:t>lí</a:t>
            </a:r>
            <a:r>
              <a:rPr lang="en-US" sz="2800" b="1" dirty="0" smtClean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Nunito Black" pitchFamily="2" charset="0"/>
              </a:rPr>
              <a:t>tình</a:t>
            </a:r>
            <a:r>
              <a:rPr lang="en-US" sz="2800" b="1" dirty="0" smtClean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Nunito Black" pitchFamily="2" charset="0"/>
              </a:rPr>
              <a:t>huống</a:t>
            </a:r>
            <a:endParaRPr lang="en-US" sz="2800" b="1" dirty="0">
              <a:solidFill>
                <a:srgbClr val="FF0000"/>
              </a:solidFill>
              <a:latin typeface="Nunito Black" pitchFamily="2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64160" y="1021805"/>
            <a:ext cx="7705725" cy="46386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382424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18712" y="2982025"/>
            <a:ext cx="6619875" cy="28670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AD923FB-D37D-82C7-6285-618315259D4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996" t="1" r="73859" b="4515"/>
          <a:stretch/>
        </p:blipFill>
        <p:spPr>
          <a:xfrm>
            <a:off x="0" y="0"/>
            <a:ext cx="900332" cy="91422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05CA341-448B-4B19-BE21-80BCB9E14F50}"/>
              </a:ext>
            </a:extLst>
          </p:cNvPr>
          <p:cNvSpPr txBox="1"/>
          <p:nvPr/>
        </p:nvSpPr>
        <p:spPr>
          <a:xfrm>
            <a:off x="1055076" y="195504"/>
            <a:ext cx="67576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Sắm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vai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xử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lí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tình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huống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Nunito Black" pitchFamily="2" charset="0"/>
              <a:ea typeface="+mn-ea"/>
              <a:cs typeface="+mn-cs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7514665" y="1606947"/>
            <a:ext cx="4066903" cy="1622473"/>
            <a:chOff x="7611038" y="2016815"/>
            <a:chExt cx="4066903" cy="1622473"/>
          </a:xfrm>
        </p:grpSpPr>
        <p:sp>
          <p:nvSpPr>
            <p:cNvPr id="2" name="Oval Callout 1"/>
            <p:cNvSpPr/>
            <p:nvPr/>
          </p:nvSpPr>
          <p:spPr>
            <a:xfrm>
              <a:off x="7611038" y="2016815"/>
              <a:ext cx="4066903" cy="1622473"/>
            </a:xfrm>
            <a:prstGeom prst="wedgeEllipseCallout">
              <a:avLst>
                <a:gd name="adj1" fmla="val -23809"/>
                <a:gd name="adj2" fmla="val 77418"/>
              </a:avLst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7884753" y="2375803"/>
              <a:ext cx="3688685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b="1" dirty="0" err="1" smtClean="0">
                  <a:solidFill>
                    <a:schemeClr val="bg1"/>
                  </a:solidFill>
                  <a:latin typeface="OpenSans"/>
                </a:rPr>
                <a:t>Tớ</a:t>
              </a:r>
              <a:r>
                <a:rPr lang="en-US" b="1" dirty="0" smtClean="0">
                  <a:solidFill>
                    <a:schemeClr val="bg1"/>
                  </a:solidFill>
                  <a:latin typeface="OpenSans"/>
                </a:rPr>
                <a:t> </a:t>
              </a:r>
              <a:r>
                <a:rPr lang="en-US" b="1" dirty="0" err="1" smtClean="0">
                  <a:solidFill>
                    <a:schemeClr val="bg1"/>
                  </a:solidFill>
                  <a:latin typeface="OpenSans"/>
                </a:rPr>
                <a:t>muốn</a:t>
              </a:r>
              <a:r>
                <a:rPr lang="en-US" b="1" dirty="0" smtClean="0">
                  <a:solidFill>
                    <a:schemeClr val="bg1"/>
                  </a:solidFill>
                  <a:latin typeface="OpenSans"/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  <a:latin typeface="OpenSans"/>
                </a:rPr>
                <a:t>mua</a:t>
              </a:r>
              <a:r>
                <a:rPr lang="en-US" b="1" dirty="0">
                  <a:solidFill>
                    <a:schemeClr val="bg1"/>
                  </a:solidFill>
                  <a:latin typeface="OpenSans"/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  <a:latin typeface="OpenSans"/>
                </a:rPr>
                <a:t>thêm</a:t>
              </a:r>
              <a:r>
                <a:rPr lang="en-US" b="1" dirty="0">
                  <a:solidFill>
                    <a:schemeClr val="bg1"/>
                  </a:solidFill>
                  <a:latin typeface="OpenSans"/>
                </a:rPr>
                <a:t> </a:t>
              </a:r>
              <a:r>
                <a:rPr lang="en-US" b="1" dirty="0" err="1" smtClean="0">
                  <a:solidFill>
                    <a:schemeClr val="bg1"/>
                  </a:solidFill>
                  <a:latin typeface="OpenSans"/>
                </a:rPr>
                <a:t>dây</a:t>
              </a:r>
              <a:r>
                <a:rPr lang="en-US" b="1" dirty="0" smtClean="0">
                  <a:solidFill>
                    <a:schemeClr val="bg1"/>
                  </a:solidFill>
                  <a:latin typeface="OpenSans"/>
                </a:rPr>
                <a:t> </a:t>
              </a:r>
              <a:r>
                <a:rPr lang="en-US" b="1" dirty="0" err="1" smtClean="0">
                  <a:solidFill>
                    <a:schemeClr val="bg1"/>
                  </a:solidFill>
                  <a:latin typeface="OpenSans"/>
                </a:rPr>
                <a:t>buộc</a:t>
              </a:r>
              <a:r>
                <a:rPr lang="en-US" b="1" dirty="0" smtClean="0">
                  <a:solidFill>
                    <a:schemeClr val="bg1"/>
                  </a:solidFill>
                  <a:latin typeface="OpenSans"/>
                </a:rPr>
                <a:t> </a:t>
              </a:r>
              <a:r>
                <a:rPr lang="en-US" b="1" dirty="0" err="1" smtClean="0">
                  <a:solidFill>
                    <a:schemeClr val="bg1"/>
                  </a:solidFill>
                  <a:latin typeface="OpenSans"/>
                </a:rPr>
                <a:t>tóc</a:t>
              </a:r>
              <a:r>
                <a:rPr lang="en-US" b="1" dirty="0" smtClean="0">
                  <a:solidFill>
                    <a:schemeClr val="bg1"/>
                  </a:solidFill>
                  <a:latin typeface="OpenSans"/>
                </a:rPr>
                <a:t> </a:t>
              </a:r>
              <a:r>
                <a:rPr lang="en-US" b="1" dirty="0" err="1" smtClean="0">
                  <a:solidFill>
                    <a:schemeClr val="bg1"/>
                  </a:solidFill>
                  <a:latin typeface="OpenSans"/>
                </a:rPr>
                <a:t>để</a:t>
              </a:r>
              <a:r>
                <a:rPr lang="en-US" b="1" dirty="0" smtClean="0">
                  <a:solidFill>
                    <a:schemeClr val="bg1"/>
                  </a:solidFill>
                  <a:latin typeface="OpenSans"/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  <a:latin typeface="OpenSans"/>
                </a:rPr>
                <a:t>thay</a:t>
              </a:r>
              <a:r>
                <a:rPr lang="en-US" b="1" dirty="0">
                  <a:solidFill>
                    <a:schemeClr val="bg1"/>
                  </a:solidFill>
                  <a:latin typeface="OpenSans"/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  <a:latin typeface="OpenSans"/>
                </a:rPr>
                <a:t>đổi</a:t>
              </a:r>
              <a:r>
                <a:rPr lang="en-US" b="1" dirty="0">
                  <a:solidFill>
                    <a:schemeClr val="bg1"/>
                  </a:solidFill>
                  <a:latin typeface="OpenSans"/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  <a:latin typeface="OpenSans"/>
                </a:rPr>
                <a:t>màu</a:t>
              </a:r>
              <a:r>
                <a:rPr lang="en-US" b="1" dirty="0">
                  <a:solidFill>
                    <a:schemeClr val="bg1"/>
                  </a:solidFill>
                  <a:latin typeface="OpenSans"/>
                </a:rPr>
                <a:t> </a:t>
              </a:r>
              <a:r>
                <a:rPr lang="en-US" b="1" dirty="0" err="1" smtClean="0">
                  <a:solidFill>
                    <a:schemeClr val="bg1"/>
                  </a:solidFill>
                  <a:latin typeface="OpenSans"/>
                </a:rPr>
                <a:t>dây</a:t>
              </a:r>
              <a:r>
                <a:rPr lang="en-US" b="1" dirty="0" smtClean="0">
                  <a:solidFill>
                    <a:schemeClr val="bg1"/>
                  </a:solidFill>
                  <a:latin typeface="OpenSans"/>
                </a:rPr>
                <a:t> </a:t>
              </a:r>
              <a:r>
                <a:rPr lang="en-US" b="1" dirty="0" err="1" smtClean="0">
                  <a:solidFill>
                    <a:schemeClr val="bg1"/>
                  </a:solidFill>
                  <a:latin typeface="OpenSans"/>
                </a:rPr>
                <a:t>buộc</a:t>
              </a:r>
              <a:r>
                <a:rPr lang="en-US" b="1" dirty="0" smtClean="0">
                  <a:solidFill>
                    <a:schemeClr val="bg1"/>
                  </a:solidFill>
                  <a:latin typeface="OpenSans"/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  <a:latin typeface="OpenSans"/>
                </a:rPr>
                <a:t>mỗi</a:t>
              </a:r>
              <a:r>
                <a:rPr lang="en-US" b="1" dirty="0">
                  <a:solidFill>
                    <a:schemeClr val="bg1"/>
                  </a:solidFill>
                  <a:latin typeface="OpenSans"/>
                </a:rPr>
                <a:t> </a:t>
              </a:r>
              <a:r>
                <a:rPr lang="en-US" b="1" dirty="0" err="1" smtClean="0">
                  <a:solidFill>
                    <a:schemeClr val="bg1"/>
                  </a:solidFill>
                  <a:latin typeface="OpenSans"/>
                </a:rPr>
                <a:t>ngày</a:t>
              </a:r>
              <a:r>
                <a:rPr lang="en-US" b="1" dirty="0">
                  <a:solidFill>
                    <a:schemeClr val="bg1"/>
                  </a:solidFill>
                  <a:latin typeface="OpenSans"/>
                </a:rPr>
                <a:t>.</a:t>
              </a:r>
              <a:endParaRPr lang="en-US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964624" y="1528247"/>
            <a:ext cx="4418191" cy="2111041"/>
            <a:chOff x="2581838" y="1316929"/>
            <a:chExt cx="4418191" cy="2111041"/>
          </a:xfrm>
        </p:grpSpPr>
        <p:sp>
          <p:nvSpPr>
            <p:cNvPr id="17" name="Oval Callout 16"/>
            <p:cNvSpPr/>
            <p:nvPr/>
          </p:nvSpPr>
          <p:spPr>
            <a:xfrm>
              <a:off x="2581838" y="1316929"/>
              <a:ext cx="4418191" cy="2111041"/>
            </a:xfrm>
            <a:prstGeom prst="wedgeEllipseCallout">
              <a:avLst>
                <a:gd name="adj1" fmla="val 54154"/>
                <a:gd name="adj2" fmla="val 64863"/>
              </a:avLst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2918014" y="1866778"/>
              <a:ext cx="4082015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b="1" dirty="0" err="1">
                  <a:solidFill>
                    <a:schemeClr val="bg1"/>
                  </a:solidFill>
                  <a:latin typeface="OpenSans"/>
                </a:rPr>
                <a:t>Bạn</a:t>
              </a:r>
              <a:r>
                <a:rPr lang="en-US" b="1" dirty="0">
                  <a:solidFill>
                    <a:schemeClr val="bg1"/>
                  </a:solidFill>
                  <a:latin typeface="OpenSans"/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  <a:latin typeface="OpenSans"/>
                </a:rPr>
                <a:t>hãy</a:t>
              </a:r>
              <a:r>
                <a:rPr lang="en-US" b="1" dirty="0">
                  <a:solidFill>
                    <a:schemeClr val="bg1"/>
                  </a:solidFill>
                  <a:latin typeface="OpenSans"/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  <a:latin typeface="OpenSans"/>
                </a:rPr>
                <a:t>nghĩ</a:t>
              </a:r>
              <a:r>
                <a:rPr lang="en-US" b="1" dirty="0">
                  <a:solidFill>
                    <a:schemeClr val="bg1"/>
                  </a:solidFill>
                  <a:latin typeface="OpenSans"/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  <a:latin typeface="OpenSans"/>
                </a:rPr>
                <a:t>lại</a:t>
              </a:r>
              <a:r>
                <a:rPr lang="en-US" b="1" dirty="0">
                  <a:solidFill>
                    <a:schemeClr val="bg1"/>
                  </a:solidFill>
                  <a:latin typeface="OpenSans"/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  <a:latin typeface="OpenSans"/>
                </a:rPr>
                <a:t>về</a:t>
              </a:r>
              <a:r>
                <a:rPr lang="en-US" b="1" dirty="0">
                  <a:solidFill>
                    <a:schemeClr val="bg1"/>
                  </a:solidFill>
                  <a:latin typeface="OpenSans"/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  <a:latin typeface="OpenSans"/>
                </a:rPr>
                <a:t>việc</a:t>
              </a:r>
              <a:r>
                <a:rPr lang="en-US" b="1" dirty="0">
                  <a:solidFill>
                    <a:schemeClr val="bg1"/>
                  </a:solidFill>
                  <a:latin typeface="OpenSans"/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  <a:latin typeface="OpenSans"/>
                </a:rPr>
                <a:t>mua</a:t>
              </a:r>
              <a:r>
                <a:rPr lang="en-US" b="1" dirty="0">
                  <a:solidFill>
                    <a:schemeClr val="bg1"/>
                  </a:solidFill>
                  <a:latin typeface="OpenSans"/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  <a:latin typeface="OpenSans"/>
                </a:rPr>
                <a:t>thêm</a:t>
              </a:r>
              <a:r>
                <a:rPr lang="en-US" b="1" dirty="0">
                  <a:solidFill>
                    <a:schemeClr val="bg1"/>
                  </a:solidFill>
                  <a:latin typeface="OpenSans"/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  <a:latin typeface="OpenSans"/>
                </a:rPr>
                <a:t>cặp</a:t>
              </a:r>
              <a:r>
                <a:rPr lang="en-US" b="1" dirty="0">
                  <a:solidFill>
                    <a:schemeClr val="bg1"/>
                  </a:solidFill>
                  <a:latin typeface="OpenSans"/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  <a:latin typeface="OpenSans"/>
                </a:rPr>
                <a:t>tóc</a:t>
              </a:r>
              <a:r>
                <a:rPr lang="en-US" b="1" dirty="0">
                  <a:solidFill>
                    <a:schemeClr val="bg1"/>
                  </a:solidFill>
                  <a:latin typeface="OpenSans"/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  <a:latin typeface="OpenSans"/>
                </a:rPr>
                <a:t>vì</a:t>
              </a:r>
              <a:r>
                <a:rPr lang="en-US" b="1" dirty="0">
                  <a:solidFill>
                    <a:schemeClr val="bg1"/>
                  </a:solidFill>
                  <a:latin typeface="OpenSans"/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  <a:latin typeface="OpenSans"/>
                </a:rPr>
                <a:t>nó</a:t>
              </a:r>
              <a:r>
                <a:rPr lang="en-US" b="1" dirty="0">
                  <a:solidFill>
                    <a:schemeClr val="bg1"/>
                  </a:solidFill>
                  <a:latin typeface="OpenSans"/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  <a:latin typeface="OpenSans"/>
                </a:rPr>
                <a:t>thật</a:t>
              </a:r>
              <a:r>
                <a:rPr lang="en-US" b="1" dirty="0">
                  <a:solidFill>
                    <a:schemeClr val="bg1"/>
                  </a:solidFill>
                  <a:latin typeface="OpenSans"/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  <a:latin typeface="OpenSans"/>
                </a:rPr>
                <a:t>sự</a:t>
              </a:r>
              <a:r>
                <a:rPr lang="en-US" b="1" dirty="0">
                  <a:solidFill>
                    <a:schemeClr val="bg1"/>
                  </a:solidFill>
                  <a:latin typeface="OpenSans"/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  <a:latin typeface="OpenSans"/>
                </a:rPr>
                <a:t>không</a:t>
              </a:r>
              <a:r>
                <a:rPr lang="en-US" b="1" dirty="0">
                  <a:solidFill>
                    <a:schemeClr val="bg1"/>
                  </a:solidFill>
                  <a:latin typeface="OpenSans"/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  <a:latin typeface="OpenSans"/>
                </a:rPr>
                <a:t>cần</a:t>
              </a:r>
              <a:r>
                <a:rPr lang="en-US" b="1" dirty="0">
                  <a:solidFill>
                    <a:schemeClr val="bg1"/>
                  </a:solidFill>
                  <a:latin typeface="OpenSans"/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  <a:latin typeface="OpenSans"/>
                </a:rPr>
                <a:t>thiết</a:t>
              </a:r>
              <a:r>
                <a:rPr lang="en-US" b="1" dirty="0">
                  <a:solidFill>
                    <a:schemeClr val="bg1"/>
                  </a:solidFill>
                  <a:latin typeface="OpenSans"/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  <a:latin typeface="OpenSans"/>
                </a:rPr>
                <a:t>và</a:t>
              </a:r>
              <a:r>
                <a:rPr lang="en-US" b="1" dirty="0">
                  <a:solidFill>
                    <a:schemeClr val="bg1"/>
                  </a:solidFill>
                  <a:latin typeface="OpenSans"/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  <a:latin typeface="OpenSans"/>
                </a:rPr>
                <a:t>lãng</a:t>
              </a:r>
              <a:r>
                <a:rPr lang="en-US" b="1" dirty="0">
                  <a:solidFill>
                    <a:schemeClr val="bg1"/>
                  </a:solidFill>
                  <a:latin typeface="OpenSans"/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  <a:latin typeface="OpenSans"/>
                </a:rPr>
                <a:t>phí</a:t>
              </a:r>
              <a:r>
                <a:rPr lang="en-US" b="1" dirty="0">
                  <a:solidFill>
                    <a:schemeClr val="bg1"/>
                  </a:solidFill>
                  <a:latin typeface="OpenSans"/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  <a:latin typeface="OpenSans"/>
                </a:rPr>
                <a:t>khi</a:t>
              </a:r>
              <a:r>
                <a:rPr lang="en-US" b="1" dirty="0">
                  <a:solidFill>
                    <a:schemeClr val="bg1"/>
                  </a:solidFill>
                  <a:latin typeface="OpenSans"/>
                </a:rPr>
                <a:t> </a:t>
              </a:r>
              <a:r>
                <a:rPr lang="en-US" b="1" dirty="0" err="1" smtClean="0">
                  <a:solidFill>
                    <a:schemeClr val="bg1"/>
                  </a:solidFill>
                  <a:latin typeface="OpenSans"/>
                </a:rPr>
                <a:t>thay</a:t>
              </a:r>
              <a:r>
                <a:rPr lang="en-US" b="1" dirty="0" smtClean="0">
                  <a:solidFill>
                    <a:schemeClr val="bg1"/>
                  </a:solidFill>
                  <a:latin typeface="OpenSans"/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  <a:latin typeface="OpenSans"/>
                </a:rPr>
                <a:t>đổi</a:t>
              </a:r>
              <a:r>
                <a:rPr lang="en-US" b="1" dirty="0">
                  <a:solidFill>
                    <a:schemeClr val="bg1"/>
                  </a:solidFill>
                  <a:latin typeface="OpenSans"/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  <a:latin typeface="OpenSans"/>
                </a:rPr>
                <a:t>màu</a:t>
              </a:r>
              <a:r>
                <a:rPr lang="en-US" b="1" dirty="0">
                  <a:solidFill>
                    <a:schemeClr val="bg1"/>
                  </a:solidFill>
                  <a:latin typeface="OpenSans"/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  <a:latin typeface="OpenSans"/>
                </a:rPr>
                <a:t>cặp</a:t>
              </a:r>
              <a:r>
                <a:rPr lang="en-US" b="1" dirty="0">
                  <a:solidFill>
                    <a:schemeClr val="bg1"/>
                  </a:solidFill>
                  <a:latin typeface="OpenSans"/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  <a:latin typeface="OpenSans"/>
                </a:rPr>
                <a:t>tóc</a:t>
              </a:r>
              <a:r>
                <a:rPr lang="en-US" b="1" dirty="0">
                  <a:solidFill>
                    <a:schemeClr val="bg1"/>
                  </a:solidFill>
                  <a:latin typeface="OpenSans"/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  <a:latin typeface="OpenSans"/>
                </a:rPr>
                <a:t>mỗi</a:t>
              </a:r>
              <a:r>
                <a:rPr lang="en-US" b="1" dirty="0">
                  <a:solidFill>
                    <a:schemeClr val="bg1"/>
                  </a:solidFill>
                  <a:latin typeface="OpenSans"/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  <a:latin typeface="OpenSans"/>
                </a:rPr>
                <a:t>ngày</a:t>
              </a:r>
              <a:r>
                <a:rPr lang="en-US" b="1" dirty="0" smtClean="0">
                  <a:solidFill>
                    <a:schemeClr val="bg1"/>
                  </a:solidFill>
                  <a:latin typeface="OpenSans"/>
                </a:rPr>
                <a:t>.</a:t>
              </a:r>
              <a:endParaRPr lang="en-US" b="1" dirty="0">
                <a:solidFill>
                  <a:schemeClr val="bg1"/>
                </a:solidFill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756" b="100000" l="9901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00030" y="3165407"/>
            <a:ext cx="778243" cy="947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826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18712" y="2982025"/>
            <a:ext cx="6619875" cy="28670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AD923FB-D37D-82C7-6285-618315259D4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996" t="1" r="73859" b="4515"/>
          <a:stretch/>
        </p:blipFill>
        <p:spPr>
          <a:xfrm>
            <a:off x="0" y="0"/>
            <a:ext cx="900332" cy="91422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05CA341-448B-4B19-BE21-80BCB9E14F50}"/>
              </a:ext>
            </a:extLst>
          </p:cNvPr>
          <p:cNvSpPr txBox="1"/>
          <p:nvPr/>
        </p:nvSpPr>
        <p:spPr>
          <a:xfrm>
            <a:off x="1055076" y="195504"/>
            <a:ext cx="67576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Sắm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vai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xử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lí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tình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huống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Nunito Black" pitchFamily="2" charset="0"/>
              <a:ea typeface="+mn-ea"/>
              <a:cs typeface="+mn-cs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7406641" y="1099165"/>
            <a:ext cx="4785359" cy="2146673"/>
            <a:chOff x="7611038" y="1897587"/>
            <a:chExt cx="4281155" cy="1652642"/>
          </a:xfrm>
          <a:solidFill>
            <a:srgbClr val="FFFF00"/>
          </a:solidFill>
        </p:grpSpPr>
        <p:sp>
          <p:nvSpPr>
            <p:cNvPr id="2" name="Oval Callout 1"/>
            <p:cNvSpPr/>
            <p:nvPr/>
          </p:nvSpPr>
          <p:spPr>
            <a:xfrm>
              <a:off x="7611038" y="1897587"/>
              <a:ext cx="4281155" cy="1652642"/>
            </a:xfrm>
            <a:prstGeom prst="wedgeEllipseCallout">
              <a:avLst>
                <a:gd name="adj1" fmla="val -23809"/>
                <a:gd name="adj2" fmla="val 77418"/>
              </a:avLst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7968963" y="2168757"/>
              <a:ext cx="3793188" cy="113733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lvl="0"/>
              <a:r>
                <a:rPr lang="en-US" b="1" dirty="0" err="1">
                  <a:solidFill>
                    <a:schemeClr val="accent2">
                      <a:lumMod val="50000"/>
                    </a:schemeClr>
                  </a:solidFill>
                  <a:latin typeface="OpenSans"/>
                </a:rPr>
                <a:t>Mình</a:t>
              </a:r>
              <a:r>
                <a:rPr lang="en-US" b="1" dirty="0">
                  <a:solidFill>
                    <a:schemeClr val="accent2">
                      <a:lumMod val="50000"/>
                    </a:schemeClr>
                  </a:solidFill>
                  <a:latin typeface="OpenSans"/>
                </a:rPr>
                <a:t> </a:t>
              </a:r>
              <a:r>
                <a:rPr lang="en-US" b="1" dirty="0" err="1">
                  <a:solidFill>
                    <a:schemeClr val="accent2">
                      <a:lumMod val="50000"/>
                    </a:schemeClr>
                  </a:solidFill>
                  <a:latin typeface="OpenSans"/>
                </a:rPr>
                <a:t>nghĩ</a:t>
              </a:r>
              <a:r>
                <a:rPr lang="en-US" b="1" dirty="0">
                  <a:solidFill>
                    <a:schemeClr val="accent2">
                      <a:lumMod val="50000"/>
                    </a:schemeClr>
                  </a:solidFill>
                  <a:latin typeface="OpenSans"/>
                </a:rPr>
                <a:t> </a:t>
              </a:r>
              <a:r>
                <a:rPr lang="en-US" b="1" dirty="0" err="1">
                  <a:solidFill>
                    <a:schemeClr val="accent2">
                      <a:lumMod val="50000"/>
                    </a:schemeClr>
                  </a:solidFill>
                  <a:latin typeface="OpenSans"/>
                </a:rPr>
                <a:t>bạn</a:t>
              </a:r>
              <a:r>
                <a:rPr lang="en-US" b="1" dirty="0">
                  <a:solidFill>
                    <a:schemeClr val="accent2">
                      <a:lumMod val="50000"/>
                    </a:schemeClr>
                  </a:solidFill>
                  <a:latin typeface="OpenSans"/>
                </a:rPr>
                <a:t> </a:t>
              </a:r>
              <a:r>
                <a:rPr lang="en-US" b="1" dirty="0" err="1">
                  <a:solidFill>
                    <a:schemeClr val="accent2">
                      <a:lumMod val="50000"/>
                    </a:schemeClr>
                  </a:solidFill>
                  <a:latin typeface="OpenSans"/>
                </a:rPr>
                <a:t>không</a:t>
              </a:r>
              <a:r>
                <a:rPr lang="en-US" b="1" dirty="0">
                  <a:solidFill>
                    <a:schemeClr val="accent2">
                      <a:lumMod val="50000"/>
                    </a:schemeClr>
                  </a:solidFill>
                  <a:latin typeface="OpenSans"/>
                </a:rPr>
                <a:t> </a:t>
              </a:r>
              <a:r>
                <a:rPr lang="en-US" b="1" dirty="0" err="1">
                  <a:solidFill>
                    <a:schemeClr val="accent2">
                      <a:lumMod val="50000"/>
                    </a:schemeClr>
                  </a:solidFill>
                  <a:latin typeface="OpenSans"/>
                </a:rPr>
                <a:t>nên</a:t>
              </a:r>
              <a:r>
                <a:rPr lang="en-US" b="1" dirty="0">
                  <a:solidFill>
                    <a:schemeClr val="accent2">
                      <a:lumMod val="50000"/>
                    </a:schemeClr>
                  </a:solidFill>
                  <a:latin typeface="OpenSans"/>
                </a:rPr>
                <a:t> </a:t>
              </a:r>
              <a:r>
                <a:rPr lang="en-US" b="1" dirty="0" err="1">
                  <a:solidFill>
                    <a:schemeClr val="accent2">
                      <a:lumMod val="50000"/>
                    </a:schemeClr>
                  </a:solidFill>
                  <a:latin typeface="OpenSans"/>
                </a:rPr>
                <a:t>mua</a:t>
              </a:r>
              <a:r>
                <a:rPr lang="en-US" b="1" dirty="0">
                  <a:solidFill>
                    <a:schemeClr val="accent2">
                      <a:lumMod val="50000"/>
                    </a:schemeClr>
                  </a:solidFill>
                  <a:latin typeface="OpenSans"/>
                </a:rPr>
                <a:t> </a:t>
              </a:r>
              <a:r>
                <a:rPr lang="en-US" b="1" dirty="0" err="1">
                  <a:solidFill>
                    <a:schemeClr val="accent2">
                      <a:lumMod val="50000"/>
                    </a:schemeClr>
                  </a:solidFill>
                  <a:latin typeface="OpenSans"/>
                </a:rPr>
                <a:t>thêm</a:t>
              </a:r>
              <a:r>
                <a:rPr lang="en-US" b="1" dirty="0">
                  <a:solidFill>
                    <a:schemeClr val="accent2">
                      <a:lumMod val="50000"/>
                    </a:schemeClr>
                  </a:solidFill>
                  <a:latin typeface="OpenSans"/>
                </a:rPr>
                <a:t> </a:t>
              </a:r>
              <a:r>
                <a:rPr lang="en-US" b="1" dirty="0" err="1">
                  <a:solidFill>
                    <a:schemeClr val="accent2">
                      <a:lumMod val="50000"/>
                    </a:schemeClr>
                  </a:solidFill>
                  <a:latin typeface="OpenSans"/>
                </a:rPr>
                <a:t>hộp</a:t>
              </a:r>
              <a:r>
                <a:rPr lang="en-US" b="1" dirty="0">
                  <a:solidFill>
                    <a:schemeClr val="accent2">
                      <a:lumMod val="50000"/>
                    </a:schemeClr>
                  </a:solidFill>
                  <a:latin typeface="OpenSans"/>
                </a:rPr>
                <a:t> </a:t>
              </a:r>
              <a:r>
                <a:rPr lang="en-US" b="1" dirty="0" err="1">
                  <a:solidFill>
                    <a:schemeClr val="accent2">
                      <a:lumMod val="50000"/>
                    </a:schemeClr>
                  </a:solidFill>
                  <a:latin typeface="OpenSans"/>
                </a:rPr>
                <a:t>bút</a:t>
              </a:r>
              <a:r>
                <a:rPr lang="en-US" b="1" dirty="0">
                  <a:solidFill>
                    <a:schemeClr val="accent2">
                      <a:lumMod val="50000"/>
                    </a:schemeClr>
                  </a:solidFill>
                  <a:latin typeface="OpenSans"/>
                </a:rPr>
                <a:t> </a:t>
              </a:r>
              <a:r>
                <a:rPr lang="en-US" b="1" dirty="0" err="1">
                  <a:solidFill>
                    <a:schemeClr val="accent2">
                      <a:lumMod val="50000"/>
                    </a:schemeClr>
                  </a:solidFill>
                  <a:latin typeface="OpenSans"/>
                </a:rPr>
                <a:t>mới</a:t>
              </a:r>
              <a:r>
                <a:rPr lang="en-US" b="1" dirty="0">
                  <a:solidFill>
                    <a:schemeClr val="accent2">
                      <a:lumMod val="50000"/>
                    </a:schemeClr>
                  </a:solidFill>
                  <a:latin typeface="OpenSans"/>
                </a:rPr>
                <a:t>. </a:t>
              </a:r>
              <a:r>
                <a:rPr lang="en-US" b="1" dirty="0" err="1">
                  <a:solidFill>
                    <a:schemeClr val="accent2">
                      <a:lumMod val="50000"/>
                    </a:schemeClr>
                  </a:solidFill>
                  <a:latin typeface="OpenSans"/>
                </a:rPr>
                <a:t>Bởi</a:t>
              </a:r>
              <a:r>
                <a:rPr lang="en-US" b="1" dirty="0">
                  <a:solidFill>
                    <a:schemeClr val="accent2">
                      <a:lumMod val="50000"/>
                    </a:schemeClr>
                  </a:solidFill>
                  <a:latin typeface="OpenSans"/>
                </a:rPr>
                <a:t> </a:t>
              </a:r>
              <a:r>
                <a:rPr lang="en-US" b="1" dirty="0" err="1">
                  <a:solidFill>
                    <a:schemeClr val="accent2">
                      <a:lumMod val="50000"/>
                    </a:schemeClr>
                  </a:solidFill>
                  <a:latin typeface="OpenSans"/>
                </a:rPr>
                <a:t>vì</a:t>
              </a:r>
              <a:r>
                <a:rPr lang="en-US" b="1" dirty="0">
                  <a:solidFill>
                    <a:schemeClr val="accent2">
                      <a:lumMod val="50000"/>
                    </a:schemeClr>
                  </a:solidFill>
                  <a:latin typeface="OpenSans"/>
                </a:rPr>
                <a:t> </a:t>
              </a:r>
              <a:r>
                <a:rPr lang="en-US" b="1" dirty="0" err="1">
                  <a:solidFill>
                    <a:schemeClr val="accent2">
                      <a:lumMod val="50000"/>
                    </a:schemeClr>
                  </a:solidFill>
                  <a:latin typeface="OpenSans"/>
                </a:rPr>
                <a:t>hộp</a:t>
              </a:r>
              <a:r>
                <a:rPr lang="en-US" b="1" dirty="0">
                  <a:solidFill>
                    <a:schemeClr val="accent2">
                      <a:lumMod val="50000"/>
                    </a:schemeClr>
                  </a:solidFill>
                  <a:latin typeface="OpenSans"/>
                </a:rPr>
                <a:t> </a:t>
              </a:r>
              <a:r>
                <a:rPr lang="en-US" b="1" dirty="0" err="1">
                  <a:solidFill>
                    <a:schemeClr val="accent2">
                      <a:lumMod val="50000"/>
                    </a:schemeClr>
                  </a:solidFill>
                  <a:latin typeface="OpenSans"/>
                </a:rPr>
                <a:t>bút</a:t>
              </a:r>
              <a:r>
                <a:rPr lang="en-US" b="1" dirty="0">
                  <a:solidFill>
                    <a:schemeClr val="accent2">
                      <a:lumMod val="50000"/>
                    </a:schemeClr>
                  </a:solidFill>
                  <a:latin typeface="OpenSans"/>
                </a:rPr>
                <a:t> </a:t>
              </a:r>
              <a:r>
                <a:rPr lang="en-US" b="1" dirty="0" err="1">
                  <a:solidFill>
                    <a:schemeClr val="accent2">
                      <a:lumMod val="50000"/>
                    </a:schemeClr>
                  </a:solidFill>
                  <a:latin typeface="OpenSans"/>
                </a:rPr>
                <a:t>cũ</a:t>
              </a:r>
              <a:r>
                <a:rPr lang="en-US" b="1" dirty="0">
                  <a:solidFill>
                    <a:schemeClr val="accent2">
                      <a:lumMod val="50000"/>
                    </a:schemeClr>
                  </a:solidFill>
                  <a:latin typeface="OpenSans"/>
                </a:rPr>
                <a:t> </a:t>
              </a:r>
              <a:r>
                <a:rPr lang="en-US" b="1" dirty="0" err="1">
                  <a:solidFill>
                    <a:schemeClr val="accent2">
                      <a:lumMod val="50000"/>
                    </a:schemeClr>
                  </a:solidFill>
                  <a:latin typeface="OpenSans"/>
                </a:rPr>
                <a:t>của</a:t>
              </a:r>
              <a:r>
                <a:rPr lang="en-US" b="1" dirty="0">
                  <a:solidFill>
                    <a:schemeClr val="accent2">
                      <a:lumMod val="50000"/>
                    </a:schemeClr>
                  </a:solidFill>
                  <a:latin typeface="OpenSans"/>
                </a:rPr>
                <a:t> </a:t>
              </a:r>
              <a:r>
                <a:rPr lang="en-US" b="1" dirty="0" err="1">
                  <a:solidFill>
                    <a:schemeClr val="accent2">
                      <a:lumMod val="50000"/>
                    </a:schemeClr>
                  </a:solidFill>
                  <a:latin typeface="OpenSans"/>
                </a:rPr>
                <a:t>bạn</a:t>
              </a:r>
              <a:r>
                <a:rPr lang="en-US" b="1" dirty="0">
                  <a:solidFill>
                    <a:schemeClr val="accent2">
                      <a:lumMod val="50000"/>
                    </a:schemeClr>
                  </a:solidFill>
                  <a:latin typeface="OpenSans"/>
                </a:rPr>
                <a:t> </a:t>
              </a:r>
              <a:r>
                <a:rPr lang="en-US" b="1" dirty="0" err="1">
                  <a:solidFill>
                    <a:schemeClr val="accent2">
                      <a:lumMod val="50000"/>
                    </a:schemeClr>
                  </a:solidFill>
                  <a:latin typeface="OpenSans"/>
                </a:rPr>
                <a:t>mới</a:t>
              </a:r>
              <a:r>
                <a:rPr lang="en-US" b="1" dirty="0">
                  <a:solidFill>
                    <a:schemeClr val="accent2">
                      <a:lumMod val="50000"/>
                    </a:schemeClr>
                  </a:solidFill>
                  <a:latin typeface="OpenSans"/>
                </a:rPr>
                <a:t> </a:t>
              </a:r>
              <a:r>
                <a:rPr lang="en-US" b="1" dirty="0" err="1">
                  <a:solidFill>
                    <a:schemeClr val="accent2">
                      <a:lumMod val="50000"/>
                    </a:schemeClr>
                  </a:solidFill>
                  <a:latin typeface="OpenSans"/>
                </a:rPr>
                <a:t>chỉ</a:t>
              </a:r>
              <a:r>
                <a:rPr lang="en-US" b="1" dirty="0">
                  <a:solidFill>
                    <a:schemeClr val="accent2">
                      <a:lumMod val="50000"/>
                    </a:schemeClr>
                  </a:solidFill>
                  <a:latin typeface="OpenSans"/>
                </a:rPr>
                <a:t> </a:t>
              </a:r>
              <a:r>
                <a:rPr lang="en-US" b="1" dirty="0" err="1">
                  <a:solidFill>
                    <a:schemeClr val="accent2">
                      <a:lumMod val="50000"/>
                    </a:schemeClr>
                  </a:solidFill>
                  <a:latin typeface="OpenSans"/>
                </a:rPr>
                <a:t>bị</a:t>
              </a:r>
              <a:r>
                <a:rPr lang="en-US" b="1" dirty="0">
                  <a:solidFill>
                    <a:schemeClr val="accent2">
                      <a:lumMod val="50000"/>
                    </a:schemeClr>
                  </a:solidFill>
                  <a:latin typeface="OpenSans"/>
                </a:rPr>
                <a:t> </a:t>
              </a:r>
              <a:r>
                <a:rPr lang="en-US" b="1" dirty="0" err="1">
                  <a:solidFill>
                    <a:schemeClr val="accent2">
                      <a:lumMod val="50000"/>
                    </a:schemeClr>
                  </a:solidFill>
                  <a:latin typeface="OpenSans"/>
                </a:rPr>
                <a:t>hỏng</a:t>
              </a:r>
              <a:r>
                <a:rPr lang="en-US" b="1" dirty="0">
                  <a:solidFill>
                    <a:schemeClr val="accent2">
                      <a:lumMod val="50000"/>
                    </a:schemeClr>
                  </a:solidFill>
                  <a:latin typeface="OpenSans"/>
                </a:rPr>
                <a:t> </a:t>
              </a:r>
              <a:r>
                <a:rPr lang="en-US" b="1" dirty="0" err="1">
                  <a:solidFill>
                    <a:schemeClr val="accent2">
                      <a:lumMod val="50000"/>
                    </a:schemeClr>
                  </a:solidFill>
                  <a:latin typeface="OpenSans"/>
                </a:rPr>
                <a:t>một</a:t>
              </a:r>
              <a:r>
                <a:rPr lang="en-US" b="1" dirty="0">
                  <a:solidFill>
                    <a:schemeClr val="accent2">
                      <a:lumMod val="50000"/>
                    </a:schemeClr>
                  </a:solidFill>
                  <a:latin typeface="OpenSans"/>
                </a:rPr>
                <a:t> </a:t>
              </a:r>
              <a:r>
                <a:rPr lang="en-US" b="1" dirty="0" err="1">
                  <a:solidFill>
                    <a:schemeClr val="accent2">
                      <a:lumMod val="50000"/>
                    </a:schemeClr>
                  </a:solidFill>
                  <a:latin typeface="OpenSans"/>
                </a:rPr>
                <a:t>chút</a:t>
              </a:r>
              <a:r>
                <a:rPr lang="en-US" b="1" dirty="0">
                  <a:solidFill>
                    <a:schemeClr val="accent2">
                      <a:lumMod val="50000"/>
                    </a:schemeClr>
                  </a:solidFill>
                  <a:latin typeface="OpenSans"/>
                </a:rPr>
                <a:t>, </a:t>
              </a:r>
              <a:r>
                <a:rPr lang="en-US" b="1" dirty="0" err="1">
                  <a:solidFill>
                    <a:schemeClr val="accent2">
                      <a:lumMod val="50000"/>
                    </a:schemeClr>
                  </a:solidFill>
                  <a:latin typeface="OpenSans"/>
                </a:rPr>
                <a:t>chúng</a:t>
              </a:r>
              <a:r>
                <a:rPr lang="en-US" b="1" dirty="0">
                  <a:solidFill>
                    <a:schemeClr val="accent2">
                      <a:lumMod val="50000"/>
                    </a:schemeClr>
                  </a:solidFill>
                  <a:latin typeface="OpenSans"/>
                </a:rPr>
                <a:t> ta </a:t>
              </a:r>
              <a:r>
                <a:rPr lang="en-US" b="1" dirty="0" err="1">
                  <a:solidFill>
                    <a:schemeClr val="accent2">
                      <a:lumMod val="50000"/>
                    </a:schemeClr>
                  </a:solidFill>
                  <a:latin typeface="OpenSans"/>
                </a:rPr>
                <a:t>có</a:t>
              </a:r>
              <a:r>
                <a:rPr lang="en-US" b="1" dirty="0">
                  <a:solidFill>
                    <a:schemeClr val="accent2">
                      <a:lumMod val="50000"/>
                    </a:schemeClr>
                  </a:solidFill>
                  <a:latin typeface="OpenSans"/>
                </a:rPr>
                <a:t> </a:t>
              </a:r>
              <a:r>
                <a:rPr lang="en-US" b="1" dirty="0" err="1">
                  <a:solidFill>
                    <a:schemeClr val="accent2">
                      <a:lumMod val="50000"/>
                    </a:schemeClr>
                  </a:solidFill>
                  <a:latin typeface="OpenSans"/>
                </a:rPr>
                <a:t>thể</a:t>
              </a:r>
              <a:r>
                <a:rPr lang="en-US" b="1" dirty="0">
                  <a:solidFill>
                    <a:schemeClr val="accent2">
                      <a:lumMod val="50000"/>
                    </a:schemeClr>
                  </a:solidFill>
                  <a:latin typeface="OpenSans"/>
                </a:rPr>
                <a:t> </a:t>
              </a:r>
              <a:r>
                <a:rPr lang="en-US" b="1" dirty="0" err="1">
                  <a:solidFill>
                    <a:schemeClr val="accent2">
                      <a:lumMod val="50000"/>
                    </a:schemeClr>
                  </a:solidFill>
                  <a:latin typeface="OpenSans"/>
                </a:rPr>
                <a:t>dùng</a:t>
              </a:r>
              <a:r>
                <a:rPr lang="en-US" b="1" dirty="0">
                  <a:solidFill>
                    <a:schemeClr val="accent2">
                      <a:lumMod val="50000"/>
                    </a:schemeClr>
                  </a:solidFill>
                  <a:latin typeface="OpenSans"/>
                </a:rPr>
                <a:t> </a:t>
              </a:r>
              <a:r>
                <a:rPr lang="en-US" b="1" dirty="0" err="1">
                  <a:solidFill>
                    <a:schemeClr val="accent2">
                      <a:lumMod val="50000"/>
                    </a:schemeClr>
                  </a:solidFill>
                  <a:latin typeface="OpenSans"/>
                </a:rPr>
                <a:t>keo</a:t>
              </a:r>
              <a:r>
                <a:rPr lang="en-US" b="1" dirty="0">
                  <a:solidFill>
                    <a:schemeClr val="accent2">
                      <a:lumMod val="50000"/>
                    </a:schemeClr>
                  </a:solidFill>
                  <a:latin typeface="OpenSans"/>
                </a:rPr>
                <a:t> </a:t>
              </a:r>
              <a:r>
                <a:rPr lang="en-US" b="1" dirty="0" err="1">
                  <a:solidFill>
                    <a:schemeClr val="accent2">
                      <a:lumMod val="50000"/>
                    </a:schemeClr>
                  </a:solidFill>
                  <a:latin typeface="OpenSans"/>
                </a:rPr>
                <a:t>để</a:t>
              </a:r>
              <a:r>
                <a:rPr lang="en-US" b="1" dirty="0">
                  <a:solidFill>
                    <a:schemeClr val="accent2">
                      <a:lumMod val="50000"/>
                    </a:schemeClr>
                  </a:solidFill>
                  <a:latin typeface="OpenSans"/>
                </a:rPr>
                <a:t> </a:t>
              </a:r>
              <a:r>
                <a:rPr lang="en-US" b="1" dirty="0" err="1">
                  <a:solidFill>
                    <a:schemeClr val="accent2">
                      <a:lumMod val="50000"/>
                    </a:schemeClr>
                  </a:solidFill>
                  <a:latin typeface="OpenSans"/>
                </a:rPr>
                <a:t>gắn</a:t>
              </a:r>
              <a:r>
                <a:rPr lang="en-US" b="1" dirty="0">
                  <a:solidFill>
                    <a:schemeClr val="accent2">
                      <a:lumMod val="50000"/>
                    </a:schemeClr>
                  </a:solidFill>
                  <a:latin typeface="OpenSans"/>
                </a:rPr>
                <a:t> </a:t>
              </a:r>
              <a:r>
                <a:rPr lang="en-US" b="1" dirty="0" err="1">
                  <a:solidFill>
                    <a:schemeClr val="accent2">
                      <a:lumMod val="50000"/>
                    </a:schemeClr>
                  </a:solidFill>
                  <a:latin typeface="OpenSans"/>
                </a:rPr>
                <a:t>lại</a:t>
              </a:r>
              <a:r>
                <a:rPr lang="en-US" b="1" dirty="0">
                  <a:solidFill>
                    <a:schemeClr val="accent2">
                      <a:lumMod val="50000"/>
                    </a:schemeClr>
                  </a:solidFill>
                  <a:latin typeface="OpenSans"/>
                </a:rPr>
                <a:t> </a:t>
              </a:r>
              <a:r>
                <a:rPr lang="en-US" b="1" dirty="0" err="1">
                  <a:solidFill>
                    <a:schemeClr val="accent2">
                      <a:lumMod val="50000"/>
                    </a:schemeClr>
                  </a:solidFill>
                  <a:latin typeface="OpenSans"/>
                </a:rPr>
                <a:t>và</a:t>
              </a:r>
              <a:r>
                <a:rPr lang="en-US" b="1" dirty="0">
                  <a:solidFill>
                    <a:schemeClr val="accent2">
                      <a:lumMod val="50000"/>
                    </a:schemeClr>
                  </a:solidFill>
                  <a:latin typeface="OpenSans"/>
                </a:rPr>
                <a:t> </a:t>
              </a:r>
              <a:r>
                <a:rPr lang="en-US" b="1" dirty="0" err="1">
                  <a:solidFill>
                    <a:schemeClr val="accent2">
                      <a:lumMod val="50000"/>
                    </a:schemeClr>
                  </a:solidFill>
                  <a:latin typeface="OpenSans"/>
                </a:rPr>
                <a:t>tiếp</a:t>
              </a:r>
              <a:r>
                <a:rPr lang="en-US" b="1" dirty="0">
                  <a:solidFill>
                    <a:schemeClr val="accent2">
                      <a:lumMod val="50000"/>
                    </a:schemeClr>
                  </a:solidFill>
                  <a:latin typeface="OpenSans"/>
                </a:rPr>
                <a:t> </a:t>
              </a:r>
              <a:r>
                <a:rPr lang="en-US" b="1" dirty="0" err="1">
                  <a:solidFill>
                    <a:schemeClr val="accent2">
                      <a:lumMod val="50000"/>
                    </a:schemeClr>
                  </a:solidFill>
                  <a:latin typeface="OpenSans"/>
                </a:rPr>
                <a:t>tục</a:t>
              </a:r>
              <a:r>
                <a:rPr lang="en-US" b="1" dirty="0">
                  <a:solidFill>
                    <a:schemeClr val="accent2">
                      <a:lumMod val="50000"/>
                    </a:schemeClr>
                  </a:solidFill>
                  <a:latin typeface="OpenSans"/>
                </a:rPr>
                <a:t> </a:t>
              </a:r>
              <a:r>
                <a:rPr lang="en-US" b="1" dirty="0" err="1">
                  <a:solidFill>
                    <a:schemeClr val="accent2">
                      <a:lumMod val="50000"/>
                    </a:schemeClr>
                  </a:solidFill>
                  <a:latin typeface="OpenSans"/>
                </a:rPr>
                <a:t>sử</a:t>
              </a:r>
              <a:r>
                <a:rPr lang="en-US" b="1" dirty="0">
                  <a:solidFill>
                    <a:schemeClr val="accent2">
                      <a:lumMod val="50000"/>
                    </a:schemeClr>
                  </a:solidFill>
                  <a:latin typeface="OpenSans"/>
                </a:rPr>
                <a:t> </a:t>
              </a:r>
              <a:r>
                <a:rPr lang="en-US" b="1" dirty="0" err="1">
                  <a:solidFill>
                    <a:schemeClr val="accent2">
                      <a:lumMod val="50000"/>
                    </a:schemeClr>
                  </a:solidFill>
                  <a:latin typeface="OpenSans"/>
                </a:rPr>
                <a:t>dụng</a:t>
              </a:r>
              <a:r>
                <a:rPr lang="en-US" b="1" dirty="0">
                  <a:solidFill>
                    <a:schemeClr val="accent2">
                      <a:lumMod val="50000"/>
                    </a:schemeClr>
                  </a:solidFill>
                  <a:latin typeface="OpenSans"/>
                </a:rPr>
                <a:t>.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1721224" y="1990165"/>
            <a:ext cx="3661591" cy="1649123"/>
            <a:chOff x="2581838" y="1316929"/>
            <a:chExt cx="4418191" cy="2111041"/>
          </a:xfrm>
          <a:solidFill>
            <a:schemeClr val="accent1"/>
          </a:solidFill>
        </p:grpSpPr>
        <p:sp>
          <p:nvSpPr>
            <p:cNvPr id="17" name="Oval Callout 16"/>
            <p:cNvSpPr/>
            <p:nvPr/>
          </p:nvSpPr>
          <p:spPr>
            <a:xfrm>
              <a:off x="2581838" y="1316929"/>
              <a:ext cx="4418191" cy="2111041"/>
            </a:xfrm>
            <a:prstGeom prst="wedgeEllipseCallout">
              <a:avLst>
                <a:gd name="adj1" fmla="val 54154"/>
                <a:gd name="adj2" fmla="val 64863"/>
              </a:avLst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2918014" y="1866778"/>
              <a:ext cx="4082015" cy="118195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lvl="0">
                <a:defRPr/>
              </a:pPr>
              <a:r>
                <a:rPr lang="en-US" b="1" dirty="0" err="1" smtClean="0">
                  <a:solidFill>
                    <a:schemeClr val="bg1"/>
                  </a:solidFill>
                  <a:latin typeface="OpenSans"/>
                </a:rPr>
                <a:t>Mình</a:t>
              </a:r>
              <a:r>
                <a:rPr lang="en-US" b="1" dirty="0" smtClean="0">
                  <a:solidFill>
                    <a:schemeClr val="bg1"/>
                  </a:solidFill>
                  <a:latin typeface="OpenSans"/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  <a:latin typeface="OpenSans"/>
                </a:rPr>
                <a:t>muốn</a:t>
              </a:r>
              <a:r>
                <a:rPr lang="en-US" b="1" dirty="0">
                  <a:solidFill>
                    <a:schemeClr val="bg1"/>
                  </a:solidFill>
                  <a:latin typeface="OpenSans"/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  <a:latin typeface="OpenSans"/>
                </a:rPr>
                <a:t>mua</a:t>
              </a:r>
              <a:r>
                <a:rPr lang="en-US" b="1" dirty="0">
                  <a:solidFill>
                    <a:schemeClr val="bg1"/>
                  </a:solidFill>
                  <a:latin typeface="OpenSans"/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  <a:latin typeface="OpenSans"/>
                </a:rPr>
                <a:t>thêm</a:t>
              </a:r>
              <a:r>
                <a:rPr lang="en-US" b="1" dirty="0">
                  <a:solidFill>
                    <a:schemeClr val="bg1"/>
                  </a:solidFill>
                  <a:latin typeface="OpenSans"/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  <a:latin typeface="OpenSans"/>
                </a:rPr>
                <a:t>hộp</a:t>
              </a:r>
              <a:r>
                <a:rPr lang="en-US" b="1" dirty="0">
                  <a:solidFill>
                    <a:schemeClr val="bg1"/>
                  </a:solidFill>
                  <a:latin typeface="OpenSans"/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  <a:latin typeface="OpenSans"/>
                </a:rPr>
                <a:t>bút</a:t>
              </a:r>
              <a:r>
                <a:rPr lang="en-US" b="1" dirty="0">
                  <a:solidFill>
                    <a:schemeClr val="bg1"/>
                  </a:solidFill>
                  <a:latin typeface="OpenSans"/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  <a:latin typeface="OpenSans"/>
                </a:rPr>
                <a:t>mới</a:t>
              </a:r>
              <a:r>
                <a:rPr lang="en-US" b="1" dirty="0">
                  <a:solidFill>
                    <a:schemeClr val="bg1"/>
                  </a:solidFill>
                  <a:latin typeface="OpenSans"/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  <a:latin typeface="OpenSans"/>
                </a:rPr>
                <a:t>để</a:t>
              </a:r>
              <a:r>
                <a:rPr lang="en-US" b="1" dirty="0">
                  <a:solidFill>
                    <a:schemeClr val="bg1"/>
                  </a:solidFill>
                  <a:latin typeface="OpenSans"/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  <a:latin typeface="OpenSans"/>
                </a:rPr>
                <a:t>thay</a:t>
              </a:r>
              <a:r>
                <a:rPr lang="en-US" b="1" dirty="0">
                  <a:solidFill>
                    <a:schemeClr val="bg1"/>
                  </a:solidFill>
                  <a:latin typeface="OpenSans"/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  <a:latin typeface="OpenSans"/>
                </a:rPr>
                <a:t>hộp</a:t>
              </a:r>
              <a:r>
                <a:rPr lang="en-US" b="1" dirty="0">
                  <a:solidFill>
                    <a:schemeClr val="bg1"/>
                  </a:solidFill>
                  <a:latin typeface="OpenSans"/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  <a:latin typeface="OpenSans"/>
                </a:rPr>
                <a:t>bút</a:t>
              </a:r>
              <a:r>
                <a:rPr lang="en-US" b="1" dirty="0">
                  <a:solidFill>
                    <a:schemeClr val="bg1"/>
                  </a:solidFill>
                  <a:latin typeface="OpenSans"/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  <a:latin typeface="OpenSans"/>
                </a:rPr>
                <a:t>cũ</a:t>
              </a:r>
              <a:r>
                <a:rPr lang="en-US" b="1" dirty="0">
                  <a:solidFill>
                    <a:schemeClr val="bg1"/>
                  </a:solidFill>
                  <a:latin typeface="OpenSans"/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  <a:latin typeface="OpenSans"/>
                </a:rPr>
                <a:t>đã</a:t>
              </a:r>
              <a:r>
                <a:rPr lang="en-US" b="1" dirty="0">
                  <a:solidFill>
                    <a:schemeClr val="bg1"/>
                  </a:solidFill>
                  <a:latin typeface="OpenSans"/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  <a:latin typeface="OpenSans"/>
                </a:rPr>
                <a:t>bị</a:t>
              </a:r>
              <a:r>
                <a:rPr lang="en-US" b="1" dirty="0">
                  <a:solidFill>
                    <a:schemeClr val="bg1"/>
                  </a:solidFill>
                  <a:latin typeface="OpenSans"/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  <a:latin typeface="OpenSans"/>
                </a:rPr>
                <a:t>rách</a:t>
              </a:r>
              <a:r>
                <a:rPr lang="en-US" b="1" dirty="0">
                  <a:solidFill>
                    <a:schemeClr val="bg1"/>
                  </a:solidFill>
                  <a:latin typeface="OpenSans"/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  <a:latin typeface="OpenSans"/>
                </a:rPr>
                <a:t>một</a:t>
              </a:r>
              <a:r>
                <a:rPr lang="en-US" b="1" dirty="0">
                  <a:solidFill>
                    <a:schemeClr val="bg1"/>
                  </a:solidFill>
                  <a:latin typeface="OpenSans"/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  <a:latin typeface="OpenSans"/>
                </a:rPr>
                <a:t>góc</a:t>
              </a:r>
              <a:r>
                <a:rPr lang="en-US" b="1" dirty="0">
                  <a:solidFill>
                    <a:schemeClr val="bg1"/>
                  </a:solidFill>
                  <a:latin typeface="OpenSans"/>
                </a:rPr>
                <a:t>:</a:t>
              </a:r>
              <a:endParaRPr lang="en-US" b="1" dirty="0">
                <a:solidFill>
                  <a:schemeClr val="bg1"/>
                </a:solidFill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913" b="93204" l="855" r="92308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61703" y="2438119"/>
            <a:ext cx="1114581" cy="981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5645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F546CBF-4E08-3BAC-E9FE-E3D3E99057AE}"/>
              </a:ext>
            </a:extLst>
          </p:cNvPr>
          <p:cNvSpPr txBox="1"/>
          <p:nvPr/>
        </p:nvSpPr>
        <p:spPr>
          <a:xfrm>
            <a:off x="1624085" y="1982170"/>
            <a:ext cx="779407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>
                <a:solidFill>
                  <a:srgbClr val="0070C0"/>
                </a:solidFill>
                <a:latin typeface="Sigmar One" panose="00000500000000000000" pitchFamily="2" charset="0"/>
              </a:rPr>
              <a:t>Mở</a:t>
            </a:r>
            <a:r>
              <a:rPr lang="en-US" sz="4800" dirty="0">
                <a:solidFill>
                  <a:srgbClr val="0070C0"/>
                </a:solidFill>
                <a:latin typeface="Sigmar One" panose="00000500000000000000" pitchFamily="2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Sigmar One" panose="00000500000000000000" pitchFamily="2" charset="0"/>
              </a:rPr>
              <a:t>rộng</a:t>
            </a:r>
            <a:endParaRPr lang="en-US" sz="4800" dirty="0">
              <a:solidFill>
                <a:srgbClr val="0070C0"/>
              </a:solidFill>
              <a:latin typeface="Sigmar One" panose="00000500000000000000" pitchFamily="2" charset="0"/>
            </a:endParaRPr>
          </a:p>
          <a:p>
            <a:pPr algn="ctr"/>
            <a:r>
              <a:rPr lang="en-US" sz="4800" dirty="0" err="1" smtClean="0">
                <a:solidFill>
                  <a:srgbClr val="0070C0"/>
                </a:solidFill>
                <a:latin typeface="Sigmar One" panose="00000500000000000000" pitchFamily="2" charset="0"/>
              </a:rPr>
              <a:t>Và</a:t>
            </a:r>
            <a:r>
              <a:rPr lang="en-US" sz="4800" dirty="0" smtClean="0">
                <a:solidFill>
                  <a:srgbClr val="0070C0"/>
                </a:solidFill>
                <a:latin typeface="Sigmar One" panose="00000500000000000000" pitchFamily="2" charset="0"/>
              </a:rPr>
              <a:t> </a:t>
            </a:r>
            <a:r>
              <a:rPr lang="en-US" sz="4800" dirty="0" err="1" smtClean="0">
                <a:solidFill>
                  <a:srgbClr val="0070C0"/>
                </a:solidFill>
                <a:latin typeface="Sigmar One" panose="00000500000000000000" pitchFamily="2" charset="0"/>
              </a:rPr>
              <a:t>tổng</a:t>
            </a:r>
            <a:r>
              <a:rPr lang="en-US" sz="4800" dirty="0" smtClean="0">
                <a:solidFill>
                  <a:srgbClr val="0070C0"/>
                </a:solidFill>
                <a:latin typeface="Sigmar One" panose="00000500000000000000" pitchFamily="2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Sigmar One" panose="00000500000000000000" pitchFamily="2" charset="0"/>
              </a:rPr>
              <a:t>kết</a:t>
            </a:r>
            <a:r>
              <a:rPr lang="en-US" sz="4800" dirty="0">
                <a:solidFill>
                  <a:srgbClr val="0070C0"/>
                </a:solidFill>
                <a:latin typeface="Sigmar One" panose="00000500000000000000" pitchFamily="2" charset="0"/>
              </a:rPr>
              <a:t> </a:t>
            </a:r>
            <a:r>
              <a:rPr lang="en-US" sz="4800" dirty="0" err="1" smtClean="0">
                <a:solidFill>
                  <a:srgbClr val="0070C0"/>
                </a:solidFill>
                <a:latin typeface="Sigmar One" panose="00000500000000000000" pitchFamily="2" charset="0"/>
              </a:rPr>
              <a:t>chủ</a:t>
            </a:r>
            <a:r>
              <a:rPr lang="en-US" sz="4800" dirty="0" smtClean="0">
                <a:solidFill>
                  <a:srgbClr val="0070C0"/>
                </a:solidFill>
                <a:latin typeface="Sigmar One" panose="00000500000000000000" pitchFamily="2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Sigmar One" panose="00000500000000000000" pitchFamily="2" charset="0"/>
              </a:rPr>
              <a:t>đề</a:t>
            </a:r>
            <a:endParaRPr lang="en-US" sz="4800" dirty="0">
              <a:solidFill>
                <a:srgbClr val="0070C0"/>
              </a:solidFill>
              <a:latin typeface="Sigmar One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917120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FF546CBF-4E08-3BAC-E9FE-E3D3E99057AE}"/>
              </a:ext>
            </a:extLst>
          </p:cNvPr>
          <p:cNvSpPr txBox="1"/>
          <p:nvPr/>
        </p:nvSpPr>
        <p:spPr>
          <a:xfrm>
            <a:off x="2289138" y="687465"/>
            <a:ext cx="81469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rgbClr val="00B050"/>
                </a:solidFill>
                <a:latin typeface="Nunito Black" panose="020B0604020202020204" charset="0"/>
              </a:rPr>
              <a:t>“</a:t>
            </a:r>
            <a:r>
              <a:rPr lang="en-US" sz="4800" dirty="0" err="1" smtClean="0">
                <a:solidFill>
                  <a:srgbClr val="00B050"/>
                </a:solidFill>
                <a:latin typeface="Nunito Black" panose="020B0604020202020204" charset="0"/>
              </a:rPr>
              <a:t>Muốn</a:t>
            </a:r>
            <a:r>
              <a:rPr lang="en-US" sz="4800" dirty="0" smtClean="0">
                <a:solidFill>
                  <a:srgbClr val="00B050"/>
                </a:solidFill>
                <a:latin typeface="Nunito Black" panose="020B0604020202020204" charset="0"/>
              </a:rPr>
              <a:t> – </a:t>
            </a:r>
            <a:r>
              <a:rPr lang="en-US" sz="4800" dirty="0" err="1" smtClean="0">
                <a:solidFill>
                  <a:srgbClr val="00B050"/>
                </a:solidFill>
                <a:latin typeface="Nunito Black" panose="020B0604020202020204" charset="0"/>
              </a:rPr>
              <a:t>cần</a:t>
            </a:r>
            <a:r>
              <a:rPr lang="en-US" sz="4800" dirty="0" smtClean="0">
                <a:solidFill>
                  <a:srgbClr val="00B050"/>
                </a:solidFill>
                <a:latin typeface="Nunito Black" panose="020B0604020202020204" charset="0"/>
              </a:rPr>
              <a:t> – </a:t>
            </a:r>
            <a:r>
              <a:rPr lang="en-US" sz="4800" dirty="0" err="1" smtClean="0">
                <a:solidFill>
                  <a:srgbClr val="00B050"/>
                </a:solidFill>
                <a:latin typeface="Nunito Black" panose="020B0604020202020204" charset="0"/>
              </a:rPr>
              <a:t>có</a:t>
            </a:r>
            <a:r>
              <a:rPr lang="en-US" sz="4800" dirty="0" smtClean="0">
                <a:solidFill>
                  <a:srgbClr val="00B050"/>
                </a:solidFill>
                <a:latin typeface="Nunito Black" panose="020B0604020202020204" charset="0"/>
              </a:rPr>
              <a:t> </a:t>
            </a:r>
            <a:r>
              <a:rPr lang="en-US" sz="4800" dirty="0" err="1" smtClean="0">
                <a:solidFill>
                  <a:srgbClr val="00B050"/>
                </a:solidFill>
                <a:latin typeface="Nunito Black" panose="020B0604020202020204" charset="0"/>
              </a:rPr>
              <a:t>thể</a:t>
            </a:r>
            <a:r>
              <a:rPr lang="en-US" sz="4800" dirty="0" smtClean="0">
                <a:solidFill>
                  <a:srgbClr val="00B050"/>
                </a:solidFill>
                <a:latin typeface="Nunito Black" panose="020B0604020202020204" charset="0"/>
              </a:rPr>
              <a:t>”</a:t>
            </a:r>
            <a:endParaRPr lang="en-US" sz="4800" dirty="0">
              <a:solidFill>
                <a:srgbClr val="00B050"/>
              </a:solidFill>
              <a:latin typeface="Nunito Black" panose="020B060402020202020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95323" y="5588044"/>
            <a:ext cx="1724042" cy="126977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31233" y="5592654"/>
            <a:ext cx="1660767" cy="126534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19365" y="5588044"/>
            <a:ext cx="1611868" cy="12699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FF546CBF-4E08-3BAC-E9FE-E3D3E99057AE}"/>
              </a:ext>
            </a:extLst>
          </p:cNvPr>
          <p:cNvSpPr txBox="1"/>
          <p:nvPr/>
        </p:nvSpPr>
        <p:spPr>
          <a:xfrm>
            <a:off x="564776" y="157439"/>
            <a:ext cx="32407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chemeClr val="accent1"/>
                </a:solidFill>
                <a:latin typeface="Nunito Black" panose="020B0604020202020204" charset="0"/>
              </a:rPr>
              <a:t>Cùng</a:t>
            </a:r>
            <a:r>
              <a:rPr lang="en-US" sz="2800" dirty="0" smtClean="0">
                <a:solidFill>
                  <a:schemeClr val="accent1"/>
                </a:solidFill>
                <a:latin typeface="Nunito Black" panose="020B0604020202020204" charset="0"/>
              </a:rPr>
              <a:t> </a:t>
            </a:r>
            <a:r>
              <a:rPr lang="en-US" sz="2800" dirty="0" err="1" smtClean="0">
                <a:solidFill>
                  <a:schemeClr val="accent1"/>
                </a:solidFill>
                <a:latin typeface="Nunito Black" panose="020B0604020202020204" charset="0"/>
              </a:rPr>
              <a:t>đọc</a:t>
            </a:r>
            <a:r>
              <a:rPr lang="en-US" sz="2800" dirty="0" smtClean="0">
                <a:solidFill>
                  <a:schemeClr val="accent1"/>
                </a:solidFill>
                <a:latin typeface="Nunito Black" panose="020B0604020202020204" charset="0"/>
              </a:rPr>
              <a:t> </a:t>
            </a:r>
            <a:r>
              <a:rPr lang="en-US" sz="2800" dirty="0" err="1" smtClean="0">
                <a:solidFill>
                  <a:schemeClr val="accent1"/>
                </a:solidFill>
                <a:latin typeface="Nunito Black" panose="020B0604020202020204" charset="0"/>
              </a:rPr>
              <a:t>bí</a:t>
            </a:r>
            <a:r>
              <a:rPr lang="en-US" sz="2800" dirty="0" smtClean="0">
                <a:solidFill>
                  <a:schemeClr val="accent1"/>
                </a:solidFill>
                <a:latin typeface="Nunito Black" panose="020B0604020202020204" charset="0"/>
              </a:rPr>
              <a:t> </a:t>
            </a:r>
            <a:r>
              <a:rPr lang="en-US" sz="2800" dirty="0" err="1" smtClean="0">
                <a:solidFill>
                  <a:schemeClr val="accent1"/>
                </a:solidFill>
                <a:latin typeface="Nunito Black" panose="020B0604020202020204" charset="0"/>
              </a:rPr>
              <a:t>kíp</a:t>
            </a:r>
            <a:r>
              <a:rPr lang="en-US" sz="2800" dirty="0" smtClean="0">
                <a:solidFill>
                  <a:schemeClr val="accent1"/>
                </a:solidFill>
                <a:latin typeface="Nunito Black" panose="020B0604020202020204" charset="0"/>
              </a:rPr>
              <a:t>:</a:t>
            </a:r>
            <a:endParaRPr lang="en-US" sz="2800" dirty="0">
              <a:solidFill>
                <a:schemeClr val="accent1"/>
              </a:solidFill>
              <a:latin typeface="Nunito Black" panose="020B060402020202020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D5B500A-5A77-E2BE-84CE-7BEE0A8AAA40}"/>
              </a:ext>
            </a:extLst>
          </p:cNvPr>
          <p:cNvSpPr txBox="1"/>
          <p:nvPr/>
        </p:nvSpPr>
        <p:spPr>
          <a:xfrm>
            <a:off x="349623" y="2541296"/>
            <a:ext cx="3153527" cy="1123712"/>
          </a:xfrm>
          <a:prstGeom prst="round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Nunito" panose="020B0604020202020204" charset="0"/>
              </a:rPr>
              <a:t> </a:t>
            </a:r>
            <a:r>
              <a:rPr lang="en-US" sz="2000" dirty="0" smtClean="0">
                <a:solidFill>
                  <a:schemeClr val="bg1"/>
                </a:solidFill>
                <a:latin typeface="Nunito" panose="020B0604020202020204" charset="0"/>
              </a:rPr>
              <a:t>   </a:t>
            </a:r>
            <a:r>
              <a:rPr lang="en-US" sz="2000" dirty="0" err="1" smtClean="0">
                <a:solidFill>
                  <a:schemeClr val="bg1"/>
                </a:solidFill>
                <a:latin typeface="Nunito Black" panose="020B0604020202020204" charset="0"/>
              </a:rPr>
              <a:t>Nhóm</a:t>
            </a:r>
            <a:r>
              <a:rPr lang="en-US" sz="2000" dirty="0" smtClean="0">
                <a:solidFill>
                  <a:schemeClr val="bg1"/>
                </a:solidFill>
                <a:latin typeface="Nunito Black" panose="020B0604020202020204" charset="0"/>
              </a:rPr>
              <a:t> </a:t>
            </a:r>
            <a:r>
              <a:rPr lang="en-US" sz="2000" dirty="0">
                <a:solidFill>
                  <a:schemeClr val="bg1"/>
                </a:solidFill>
                <a:latin typeface="Nunito Black" panose="020B0604020202020204" charset="0"/>
              </a:rPr>
              <a:t>1:</a:t>
            </a:r>
          </a:p>
          <a:p>
            <a:r>
              <a:rPr lang="en-US" sz="2000" b="1" dirty="0" smtClean="0">
                <a:solidFill>
                  <a:schemeClr val="bg1"/>
                </a:solidFill>
                <a:latin typeface="Nunito Black" panose="020B0604020202020204" charset="0"/>
              </a:rPr>
              <a:t>	</a:t>
            </a:r>
            <a:r>
              <a:rPr lang="en-US" sz="2000" b="1" dirty="0" err="1" smtClean="0">
                <a:solidFill>
                  <a:schemeClr val="bg1"/>
                </a:solidFill>
                <a:latin typeface="Nunito Black" panose="020B0604020202020204" charset="0"/>
              </a:rPr>
              <a:t>Tớ</a:t>
            </a:r>
            <a:r>
              <a:rPr lang="en-US" sz="2000" b="1" dirty="0" smtClean="0">
                <a:solidFill>
                  <a:schemeClr val="bg1"/>
                </a:solidFill>
                <a:latin typeface="Nunito Black" panose="020B0604020202020204" charset="0"/>
              </a:rPr>
              <a:t> </a:t>
            </a:r>
            <a:r>
              <a:rPr lang="en-US" sz="2000" b="1" dirty="0">
                <a:solidFill>
                  <a:schemeClr val="bg1"/>
                </a:solidFill>
                <a:latin typeface="Nunito Black" panose="020B0604020202020204" charset="0"/>
              </a:rPr>
              <a:t>MUỐN </a:t>
            </a:r>
            <a:r>
              <a:rPr lang="en-US" sz="2000" b="1" dirty="0" err="1">
                <a:solidFill>
                  <a:schemeClr val="bg1"/>
                </a:solidFill>
                <a:latin typeface="Nunito Black" panose="020B0604020202020204" charset="0"/>
              </a:rPr>
              <a:t>mua</a:t>
            </a:r>
            <a:r>
              <a:rPr lang="en-US" sz="2000" b="1" dirty="0">
                <a:solidFill>
                  <a:schemeClr val="bg1"/>
                </a:solidFill>
                <a:latin typeface="Nunito Black" panose="020B0604020202020204" charset="0"/>
              </a:rPr>
              <a:t> </a:t>
            </a:r>
            <a:endParaRPr lang="en-US" sz="2000" b="1" dirty="0" smtClean="0">
              <a:solidFill>
                <a:schemeClr val="bg1"/>
              </a:solidFill>
              <a:latin typeface="Nunito Black" panose="020B0604020202020204" charset="0"/>
            </a:endParaRPr>
          </a:p>
          <a:p>
            <a:r>
              <a:rPr lang="en-US" sz="2000" b="1" dirty="0">
                <a:solidFill>
                  <a:schemeClr val="bg1"/>
                </a:solidFill>
                <a:latin typeface="Nunito Black" panose="020B0604020202020204" charset="0"/>
              </a:rPr>
              <a:t>	</a:t>
            </a:r>
            <a:r>
              <a:rPr lang="en-US" sz="2000" b="1" dirty="0" err="1" smtClean="0">
                <a:solidFill>
                  <a:schemeClr val="bg1"/>
                </a:solidFill>
                <a:latin typeface="Nunito Black" panose="020B0604020202020204" charset="0"/>
              </a:rPr>
              <a:t>Một</a:t>
            </a:r>
            <a:r>
              <a:rPr lang="en-US" sz="2000" b="1" dirty="0" smtClean="0">
                <a:solidFill>
                  <a:schemeClr val="bg1"/>
                </a:solidFill>
                <a:latin typeface="Nunito Black" panose="020B060402020202020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Nunito Black" panose="020B0604020202020204" charset="0"/>
              </a:rPr>
              <a:t>món</a:t>
            </a:r>
            <a:r>
              <a:rPr lang="en-US" sz="2000" b="1" dirty="0">
                <a:solidFill>
                  <a:schemeClr val="bg1"/>
                </a:solidFill>
                <a:latin typeface="Nunito Black" panose="020B060402020202020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Nunito Black" panose="020B0604020202020204" charset="0"/>
              </a:rPr>
              <a:t>đồ</a:t>
            </a:r>
            <a:r>
              <a:rPr lang="en-US" sz="2000" b="1" dirty="0">
                <a:solidFill>
                  <a:schemeClr val="bg1"/>
                </a:solidFill>
                <a:latin typeface="Nunito Black" panose="020B0604020202020204" charset="0"/>
              </a:rPr>
              <a:t>!</a:t>
            </a:r>
            <a:endParaRPr lang="en-US" sz="2000" b="1" dirty="0">
              <a:solidFill>
                <a:schemeClr val="bg1"/>
              </a:solidFill>
              <a:latin typeface="Nunito Black" panose="020B060402020202020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D5B500A-5A77-E2BE-84CE-7BEE0A8AAA40}"/>
              </a:ext>
            </a:extLst>
          </p:cNvPr>
          <p:cNvSpPr txBox="1"/>
          <p:nvPr/>
        </p:nvSpPr>
        <p:spPr>
          <a:xfrm>
            <a:off x="4091043" y="2541296"/>
            <a:ext cx="3301445" cy="1804749"/>
          </a:xfrm>
          <a:prstGeom prst="round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sz="2000" dirty="0" err="1">
                <a:solidFill>
                  <a:schemeClr val="accent2">
                    <a:lumMod val="75000"/>
                  </a:schemeClr>
                </a:solidFill>
                <a:latin typeface="Nunito Black" panose="020B0604020202020204" charset="0"/>
              </a:rPr>
              <a:t>Nhóm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  <a:latin typeface="Nunito Black" panose="020B0604020202020204" charset="0"/>
              </a:rPr>
              <a:t> 2:</a:t>
            </a:r>
          </a:p>
          <a:p>
            <a:r>
              <a:rPr lang="en-US" sz="2000" b="1" dirty="0" smtClean="0">
                <a:solidFill>
                  <a:schemeClr val="accent2">
                    <a:lumMod val="75000"/>
                  </a:schemeClr>
                </a:solidFill>
                <a:latin typeface="Nunito Black" panose="020B0604020202020204" charset="0"/>
              </a:rPr>
              <a:t>	</a:t>
            </a:r>
            <a:r>
              <a:rPr lang="en-US" sz="2000" b="1" dirty="0" err="1" smtClean="0">
                <a:solidFill>
                  <a:schemeClr val="accent2">
                    <a:lumMod val="75000"/>
                  </a:schemeClr>
                </a:solidFill>
                <a:latin typeface="Nunito Black" panose="020B0604020202020204" charset="0"/>
              </a:rPr>
              <a:t>Trước</a:t>
            </a:r>
            <a:r>
              <a:rPr lang="en-US" sz="2000" b="1" dirty="0" smtClean="0">
                <a:solidFill>
                  <a:schemeClr val="accent2">
                    <a:lumMod val="75000"/>
                  </a:schemeClr>
                </a:solidFill>
                <a:latin typeface="Nunito Black" panose="020B0604020202020204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75000"/>
                  </a:schemeClr>
                </a:solidFill>
                <a:latin typeface="Nunito Black" panose="020B0604020202020204" charset="0"/>
              </a:rPr>
              <a:t>khi</a:t>
            </a:r>
            <a:r>
              <a:rPr lang="en-US" sz="2000" b="1" dirty="0">
                <a:solidFill>
                  <a:schemeClr val="accent2">
                    <a:lumMod val="75000"/>
                  </a:schemeClr>
                </a:solidFill>
                <a:latin typeface="Nunito Black" panose="020B0604020202020204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75000"/>
                  </a:schemeClr>
                </a:solidFill>
                <a:latin typeface="Nunito Black" panose="020B0604020202020204" charset="0"/>
              </a:rPr>
              <a:t>mua</a:t>
            </a:r>
            <a:r>
              <a:rPr lang="en-US" sz="2000" b="1" dirty="0">
                <a:solidFill>
                  <a:schemeClr val="accent2">
                    <a:lumMod val="75000"/>
                  </a:schemeClr>
                </a:solidFill>
                <a:latin typeface="Nunito Black" panose="020B0604020202020204" charset="0"/>
              </a:rPr>
              <a:t> </a:t>
            </a:r>
            <a:endParaRPr lang="en-US" sz="2000" b="1" dirty="0" smtClean="0">
              <a:solidFill>
                <a:schemeClr val="accent2">
                  <a:lumMod val="75000"/>
                </a:schemeClr>
              </a:solidFill>
              <a:latin typeface="Nunito Black" panose="020B0604020202020204" charset="0"/>
            </a:endParaRPr>
          </a:p>
          <a:p>
            <a:r>
              <a:rPr lang="en-US" sz="2000" b="1" dirty="0" smtClean="0">
                <a:solidFill>
                  <a:schemeClr val="accent2">
                    <a:lumMod val="75000"/>
                  </a:schemeClr>
                </a:solidFill>
                <a:latin typeface="Nunito Black" panose="020B0604020202020204" charset="0"/>
              </a:rPr>
              <a:t>	</a:t>
            </a:r>
            <a:r>
              <a:rPr lang="en-US" sz="2000" b="1" dirty="0" err="1" smtClean="0">
                <a:solidFill>
                  <a:schemeClr val="accent2">
                    <a:lumMod val="75000"/>
                  </a:schemeClr>
                </a:solidFill>
                <a:latin typeface="Nunito Black" panose="020B0604020202020204" charset="0"/>
              </a:rPr>
              <a:t>Hãy</a:t>
            </a:r>
            <a:r>
              <a:rPr lang="en-US" sz="2000" b="1" dirty="0" smtClean="0">
                <a:solidFill>
                  <a:schemeClr val="accent2">
                    <a:lumMod val="75000"/>
                  </a:schemeClr>
                </a:solidFill>
                <a:latin typeface="Nunito Black" panose="020B0604020202020204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75000"/>
                  </a:schemeClr>
                </a:solidFill>
                <a:latin typeface="Nunito Black" panose="020B0604020202020204" charset="0"/>
              </a:rPr>
              <a:t>nghĩ</a:t>
            </a:r>
            <a:r>
              <a:rPr lang="en-US" sz="2000" b="1" dirty="0">
                <a:solidFill>
                  <a:schemeClr val="accent2">
                    <a:lumMod val="75000"/>
                  </a:schemeClr>
                </a:solidFill>
                <a:latin typeface="Nunito Black" panose="020B0604020202020204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75000"/>
                  </a:schemeClr>
                </a:solidFill>
                <a:latin typeface="Nunito Black" panose="020B0604020202020204" charset="0"/>
              </a:rPr>
              <a:t>lại</a:t>
            </a:r>
            <a:r>
              <a:rPr lang="en-US" sz="2000" b="1" dirty="0">
                <a:solidFill>
                  <a:schemeClr val="accent2">
                    <a:lumMod val="75000"/>
                  </a:schemeClr>
                </a:solidFill>
                <a:latin typeface="Nunito Black" panose="020B0604020202020204" charset="0"/>
              </a:rPr>
              <a:t>! </a:t>
            </a:r>
            <a:endParaRPr lang="en-US" sz="2000" b="1" dirty="0" smtClean="0">
              <a:solidFill>
                <a:schemeClr val="accent2">
                  <a:lumMod val="75000"/>
                </a:schemeClr>
              </a:solidFill>
              <a:latin typeface="Nunito Black" panose="020B0604020202020204" charset="0"/>
            </a:endParaRPr>
          </a:p>
          <a:p>
            <a:r>
              <a:rPr lang="en-US" sz="2000" b="1" dirty="0">
                <a:solidFill>
                  <a:schemeClr val="accent2">
                    <a:lumMod val="75000"/>
                  </a:schemeClr>
                </a:solidFill>
                <a:latin typeface="Nunito Black" panose="020B0604020202020204" charset="0"/>
              </a:rPr>
              <a:t>	</a:t>
            </a:r>
            <a:r>
              <a:rPr lang="en-US" sz="2000" b="1" dirty="0" err="1" smtClean="0">
                <a:solidFill>
                  <a:schemeClr val="accent2">
                    <a:lumMod val="75000"/>
                  </a:schemeClr>
                </a:solidFill>
                <a:latin typeface="Nunito Black" panose="020B0604020202020204" charset="0"/>
              </a:rPr>
              <a:t>Món</a:t>
            </a:r>
            <a:r>
              <a:rPr lang="en-US" sz="2000" b="1" dirty="0" smtClean="0">
                <a:solidFill>
                  <a:schemeClr val="accent2">
                    <a:lumMod val="75000"/>
                  </a:schemeClr>
                </a:solidFill>
                <a:latin typeface="Nunito Black" panose="020B0604020202020204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75000"/>
                  </a:schemeClr>
                </a:solidFill>
                <a:latin typeface="Nunito Black" panose="020B0604020202020204" charset="0"/>
              </a:rPr>
              <a:t>đồ</a:t>
            </a:r>
            <a:r>
              <a:rPr lang="en-US" sz="2000" b="1" dirty="0">
                <a:solidFill>
                  <a:schemeClr val="accent2">
                    <a:lumMod val="75000"/>
                  </a:schemeClr>
                </a:solidFill>
                <a:latin typeface="Nunito Black" panose="020B0604020202020204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75000"/>
                  </a:schemeClr>
                </a:solidFill>
                <a:latin typeface="Nunito Black" panose="020B0604020202020204" charset="0"/>
              </a:rPr>
              <a:t>đó</a:t>
            </a:r>
            <a:r>
              <a:rPr lang="en-US" sz="2000" b="1" dirty="0">
                <a:solidFill>
                  <a:schemeClr val="accent2">
                    <a:lumMod val="75000"/>
                  </a:schemeClr>
                </a:solidFill>
                <a:latin typeface="Nunito Black" panose="020B0604020202020204" charset="0"/>
              </a:rPr>
              <a:t> </a:t>
            </a:r>
            <a:endParaRPr lang="en-US" sz="2000" b="1" dirty="0" smtClean="0">
              <a:solidFill>
                <a:schemeClr val="accent2">
                  <a:lumMod val="75000"/>
                </a:schemeClr>
              </a:solidFill>
              <a:latin typeface="Nunito Black" panose="020B0604020202020204" charset="0"/>
            </a:endParaRPr>
          </a:p>
          <a:p>
            <a:r>
              <a:rPr lang="en-US" sz="2000" b="1" dirty="0" smtClean="0">
                <a:solidFill>
                  <a:schemeClr val="accent2">
                    <a:lumMod val="75000"/>
                  </a:schemeClr>
                </a:solidFill>
                <a:latin typeface="Nunito Black" panose="020B0604020202020204" charset="0"/>
              </a:rPr>
              <a:t>	</a:t>
            </a:r>
            <a:r>
              <a:rPr lang="en-US" sz="2000" b="1" dirty="0" err="1" smtClean="0">
                <a:solidFill>
                  <a:schemeClr val="accent2">
                    <a:lumMod val="75000"/>
                  </a:schemeClr>
                </a:solidFill>
                <a:latin typeface="Nunito Black" panose="020B0604020202020204" charset="0"/>
              </a:rPr>
              <a:t>Có</a:t>
            </a:r>
            <a:r>
              <a:rPr lang="en-US" sz="2000" b="1" dirty="0" smtClean="0">
                <a:solidFill>
                  <a:schemeClr val="accent2">
                    <a:lumMod val="75000"/>
                  </a:schemeClr>
                </a:solidFill>
                <a:latin typeface="Nunito Black" panose="020B0604020202020204" charset="0"/>
              </a:rPr>
              <a:t> </a:t>
            </a:r>
            <a:r>
              <a:rPr lang="en-US" sz="2000" b="1" dirty="0">
                <a:solidFill>
                  <a:schemeClr val="accent2">
                    <a:lumMod val="75000"/>
                  </a:schemeClr>
                </a:solidFill>
                <a:latin typeface="Nunito Black" panose="020B0604020202020204" charset="0"/>
              </a:rPr>
              <a:t>CẦN </a:t>
            </a:r>
            <a:r>
              <a:rPr lang="en-US" sz="2000" b="1" dirty="0" err="1">
                <a:solidFill>
                  <a:schemeClr val="accent2">
                    <a:lumMod val="75000"/>
                  </a:schemeClr>
                </a:solidFill>
                <a:latin typeface="Nunito Black" panose="020B0604020202020204" charset="0"/>
              </a:rPr>
              <a:t>không</a:t>
            </a:r>
            <a:r>
              <a:rPr lang="en-US" sz="2000" b="1" dirty="0">
                <a:solidFill>
                  <a:schemeClr val="accent2">
                    <a:lumMod val="75000"/>
                  </a:schemeClr>
                </a:solidFill>
                <a:latin typeface="Nunito Black" panose="020B0604020202020204" charset="0"/>
              </a:rPr>
              <a:t>?</a:t>
            </a:r>
            <a:endParaRPr lang="en-US" sz="2000" b="1" dirty="0">
              <a:solidFill>
                <a:schemeClr val="accent2">
                  <a:lumMod val="75000"/>
                </a:schemeClr>
              </a:solidFill>
              <a:latin typeface="Nunito Black" panose="020B060402020202020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D5B500A-5A77-E2BE-84CE-7BEE0A8AAA40}"/>
              </a:ext>
            </a:extLst>
          </p:cNvPr>
          <p:cNvSpPr txBox="1"/>
          <p:nvPr/>
        </p:nvSpPr>
        <p:spPr>
          <a:xfrm>
            <a:off x="8074576" y="2541296"/>
            <a:ext cx="3301445" cy="1804749"/>
          </a:xfrm>
          <a:prstGeom prst="roundRect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r>
              <a:rPr lang="en-US" sz="2000" dirty="0" err="1">
                <a:solidFill>
                  <a:schemeClr val="bg1"/>
                </a:solidFill>
                <a:latin typeface="Nunito Black" panose="020B0604020202020204" charset="0"/>
              </a:rPr>
              <a:t>Nhóm</a:t>
            </a:r>
            <a:r>
              <a:rPr lang="en-US" sz="2000" dirty="0">
                <a:solidFill>
                  <a:schemeClr val="bg1"/>
                </a:solidFill>
                <a:latin typeface="Nunito Black" panose="020B0604020202020204" charset="0"/>
              </a:rPr>
              <a:t> </a:t>
            </a:r>
            <a:r>
              <a:rPr lang="en-US" sz="2000" dirty="0" smtClean="0">
                <a:solidFill>
                  <a:schemeClr val="bg1"/>
                </a:solidFill>
                <a:latin typeface="Nunito Black" panose="020B0604020202020204" charset="0"/>
              </a:rPr>
              <a:t>3:</a:t>
            </a:r>
            <a:endParaRPr lang="en-US" sz="2000" dirty="0">
              <a:solidFill>
                <a:schemeClr val="bg1"/>
              </a:solidFill>
              <a:latin typeface="Nunito Black" panose="020B0604020202020204" charset="0"/>
            </a:endParaRPr>
          </a:p>
          <a:p>
            <a:r>
              <a:rPr lang="en-US" sz="2000" b="1" dirty="0" smtClean="0">
                <a:solidFill>
                  <a:schemeClr val="bg1"/>
                </a:solidFill>
                <a:latin typeface="Nunito Black" panose="020B0604020202020204" charset="0"/>
              </a:rPr>
              <a:t>	</a:t>
            </a:r>
            <a:r>
              <a:rPr lang="en-US" sz="2000" dirty="0" err="1">
                <a:solidFill>
                  <a:schemeClr val="bg1"/>
                </a:solidFill>
                <a:latin typeface="Nunito Black" panose="020B0604020202020204" charset="0"/>
              </a:rPr>
              <a:t>Và</a:t>
            </a:r>
            <a:r>
              <a:rPr lang="en-US" sz="2000" dirty="0">
                <a:solidFill>
                  <a:schemeClr val="bg1"/>
                </a:solidFill>
                <a:latin typeface="Nunito Black" panose="020B060402020202020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Nunito Black" panose="020B0604020202020204" charset="0"/>
              </a:rPr>
              <a:t>nghĩ</a:t>
            </a:r>
            <a:r>
              <a:rPr lang="en-US" sz="2000" dirty="0">
                <a:solidFill>
                  <a:schemeClr val="bg1"/>
                </a:solidFill>
                <a:latin typeface="Nunito Black" panose="020B060402020202020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Nunito Black" panose="020B0604020202020204" charset="0"/>
              </a:rPr>
              <a:t>xem</a:t>
            </a:r>
            <a:r>
              <a:rPr lang="en-US" sz="2000" dirty="0">
                <a:solidFill>
                  <a:schemeClr val="bg1"/>
                </a:solidFill>
                <a:latin typeface="Nunito Black" panose="020B0604020202020204" charset="0"/>
              </a:rPr>
              <a:t> </a:t>
            </a:r>
            <a:r>
              <a:rPr lang="en-US" sz="2000" dirty="0" smtClean="0">
                <a:solidFill>
                  <a:schemeClr val="bg1"/>
                </a:solidFill>
                <a:latin typeface="Nunito Black" panose="020B0604020202020204" charset="0"/>
              </a:rPr>
              <a:t>	</a:t>
            </a:r>
            <a:r>
              <a:rPr lang="en-US" sz="2000" dirty="0" err="1" smtClean="0">
                <a:solidFill>
                  <a:schemeClr val="bg1"/>
                </a:solidFill>
                <a:latin typeface="Nunito Black" panose="020B0604020202020204" charset="0"/>
              </a:rPr>
              <a:t>Tiền</a:t>
            </a:r>
            <a:r>
              <a:rPr lang="en-US" sz="2000" dirty="0" smtClean="0">
                <a:solidFill>
                  <a:schemeClr val="bg1"/>
                </a:solidFill>
                <a:latin typeface="Nunito Black" panose="020B060402020202020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Nunito Black" panose="020B0604020202020204" charset="0"/>
              </a:rPr>
              <a:t>có</a:t>
            </a:r>
            <a:r>
              <a:rPr lang="en-US" sz="2000" dirty="0">
                <a:solidFill>
                  <a:schemeClr val="bg1"/>
                </a:solidFill>
                <a:latin typeface="Nunito Black" panose="020B060402020202020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Nunito Black" panose="020B0604020202020204" charset="0"/>
              </a:rPr>
              <a:t>đủ</a:t>
            </a:r>
            <a:r>
              <a:rPr lang="en-US" sz="2000" dirty="0">
                <a:solidFill>
                  <a:schemeClr val="bg1"/>
                </a:solidFill>
                <a:latin typeface="Nunito Black" panose="020B0604020202020204" charset="0"/>
              </a:rPr>
              <a:t>? </a:t>
            </a:r>
            <a:endParaRPr lang="en-US" sz="2000" dirty="0" smtClean="0">
              <a:solidFill>
                <a:schemeClr val="bg1"/>
              </a:solidFill>
              <a:latin typeface="Nunito Black" panose="020B0604020202020204" charset="0"/>
            </a:endParaRPr>
          </a:p>
          <a:p>
            <a:r>
              <a:rPr lang="en-US" sz="2000" dirty="0">
                <a:solidFill>
                  <a:schemeClr val="bg1"/>
                </a:solidFill>
                <a:latin typeface="Nunito Black" panose="020B0604020202020204" charset="0"/>
              </a:rPr>
              <a:t>	</a:t>
            </a:r>
            <a:r>
              <a:rPr lang="en-US" sz="2000" dirty="0" err="1" smtClean="0">
                <a:solidFill>
                  <a:schemeClr val="bg1"/>
                </a:solidFill>
                <a:latin typeface="Nunito Black" panose="020B0604020202020204" charset="0"/>
              </a:rPr>
              <a:t>Liệu</a:t>
            </a:r>
            <a:r>
              <a:rPr lang="en-US" sz="2000" dirty="0" smtClean="0">
                <a:solidFill>
                  <a:schemeClr val="bg1"/>
                </a:solidFill>
                <a:latin typeface="Nunito Black" panose="020B0604020202020204" charset="0"/>
              </a:rPr>
              <a:t> </a:t>
            </a:r>
            <a:r>
              <a:rPr lang="en-US" sz="2000" dirty="0">
                <a:solidFill>
                  <a:schemeClr val="bg1"/>
                </a:solidFill>
                <a:latin typeface="Nunito Black" panose="020B0604020202020204" charset="0"/>
              </a:rPr>
              <a:t>CÓ THỂ </a:t>
            </a:r>
            <a:r>
              <a:rPr lang="en-US" sz="2000" dirty="0" smtClean="0">
                <a:solidFill>
                  <a:schemeClr val="bg1"/>
                </a:solidFill>
                <a:latin typeface="Nunito Black" panose="020B0604020202020204" charset="0"/>
              </a:rPr>
              <a:t>	</a:t>
            </a:r>
            <a:r>
              <a:rPr lang="en-US" sz="2000" dirty="0" err="1" smtClean="0">
                <a:solidFill>
                  <a:schemeClr val="bg1"/>
                </a:solidFill>
                <a:latin typeface="Nunito Black" panose="020B0604020202020204" charset="0"/>
              </a:rPr>
              <a:t>Mua</a:t>
            </a:r>
            <a:r>
              <a:rPr lang="en-US" sz="2000" dirty="0" smtClean="0">
                <a:solidFill>
                  <a:schemeClr val="bg1"/>
                </a:solidFill>
                <a:latin typeface="Nunito Black" panose="020B0604020202020204" charset="0"/>
              </a:rPr>
              <a:t> </a:t>
            </a:r>
            <a:r>
              <a:rPr lang="en-US" sz="2000" dirty="0">
                <a:solidFill>
                  <a:schemeClr val="bg1"/>
                </a:solidFill>
                <a:latin typeface="Nunito Black" panose="020B0604020202020204" charset="0"/>
              </a:rPr>
              <a:t>hay </a:t>
            </a:r>
            <a:r>
              <a:rPr lang="en-US" sz="2000" dirty="0" err="1" smtClean="0">
                <a:solidFill>
                  <a:schemeClr val="bg1"/>
                </a:solidFill>
                <a:latin typeface="Nunito Black" panose="020B0604020202020204" charset="0"/>
              </a:rPr>
              <a:t>không</a:t>
            </a:r>
            <a:r>
              <a:rPr lang="en-US" sz="2000" dirty="0" smtClean="0">
                <a:solidFill>
                  <a:schemeClr val="bg1"/>
                </a:solidFill>
                <a:latin typeface="Nunito Black" panose="020B0604020202020204" charset="0"/>
              </a:rPr>
              <a:t>?</a:t>
            </a:r>
            <a:endParaRPr lang="en-US" sz="2000" dirty="0">
              <a:solidFill>
                <a:schemeClr val="bg1"/>
              </a:solidFill>
              <a:latin typeface="Nunito Black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6600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1" grpId="0" animBg="1"/>
      <p:bldP spid="22" grpId="0" animBg="1"/>
      <p:bldP spid="2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F546CBF-4E08-3BAC-E9FE-E3D3E99057AE}"/>
              </a:ext>
            </a:extLst>
          </p:cNvPr>
          <p:cNvSpPr txBox="1"/>
          <p:nvPr/>
        </p:nvSpPr>
        <p:spPr>
          <a:xfrm>
            <a:off x="1555845" y="2598003"/>
            <a:ext cx="83114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>
                <a:solidFill>
                  <a:srgbClr val="0070C0"/>
                </a:solidFill>
                <a:latin typeface="Sigmar One" panose="00000500000000000000" pitchFamily="2" charset="0"/>
              </a:rPr>
              <a:t>CAM KẾT HÀNH ĐỘNG</a:t>
            </a:r>
          </a:p>
        </p:txBody>
      </p:sp>
    </p:spTree>
    <p:extLst>
      <p:ext uri="{BB962C8B-B14F-4D97-AF65-F5344CB8AC3E}">
        <p14:creationId xmlns:p14="http://schemas.microsoft.com/office/powerpoint/2010/main" val="721970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2730" y="1638621"/>
            <a:ext cx="9344381" cy="258925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145783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E153862B-3956-4FDB-8ACB-B7F1F3D0274B}"/>
              </a:ext>
            </a:extLst>
          </p:cNvPr>
          <p:cNvSpPr txBox="1"/>
          <p:nvPr/>
        </p:nvSpPr>
        <p:spPr>
          <a:xfrm>
            <a:off x="3876697" y="1506480"/>
            <a:ext cx="4072845" cy="1405533"/>
          </a:xfrm>
          <a:prstGeom prst="cloud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TIẾT 3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F546CBF-4E08-3BAC-E9FE-E3D3E99057AE}"/>
              </a:ext>
            </a:extLst>
          </p:cNvPr>
          <p:cNvSpPr txBox="1"/>
          <p:nvPr/>
        </p:nvSpPr>
        <p:spPr>
          <a:xfrm>
            <a:off x="1891125" y="3062139"/>
            <a:ext cx="84097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SINH HOẠT 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LỚP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Sigmar One" panose="00000500000000000000" pitchFamily="2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F546CBF-4E08-3BAC-E9FE-E3D3E99057AE}"/>
              </a:ext>
            </a:extLst>
          </p:cNvPr>
          <p:cNvSpPr txBox="1"/>
          <p:nvPr/>
        </p:nvSpPr>
        <p:spPr>
          <a:xfrm>
            <a:off x="1891125" y="3585359"/>
            <a:ext cx="84097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Cũ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mà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vẫn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tốt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Sigmar One" panose="000005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732142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E153862B-3956-4FDB-8ACB-B7F1F3D0274B}"/>
              </a:ext>
            </a:extLst>
          </p:cNvPr>
          <p:cNvSpPr txBox="1"/>
          <p:nvPr/>
        </p:nvSpPr>
        <p:spPr>
          <a:xfrm>
            <a:off x="4059577" y="1515347"/>
            <a:ext cx="4072845" cy="1405533"/>
          </a:xfrm>
          <a:prstGeom prst="cloud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5400">
                <a:solidFill>
                  <a:schemeClr val="bg1"/>
                </a:solidFill>
                <a:latin typeface="Sigmar One" panose="00000500000000000000" pitchFamily="2" charset="0"/>
              </a:rPr>
              <a:t>TIẾT 1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F546CBF-4E08-3BAC-E9FE-E3D3E99057AE}"/>
              </a:ext>
            </a:extLst>
          </p:cNvPr>
          <p:cNvSpPr txBox="1"/>
          <p:nvPr/>
        </p:nvSpPr>
        <p:spPr>
          <a:xfrm>
            <a:off x="2996418" y="3330029"/>
            <a:ext cx="65214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Sigmar One" panose="00000500000000000000" pitchFamily="2" charset="0"/>
              </a:rPr>
              <a:t>SINH HOẠT DƯỚI CỜ</a:t>
            </a:r>
          </a:p>
        </p:txBody>
      </p:sp>
    </p:spTree>
    <p:extLst>
      <p:ext uri="{BB962C8B-B14F-4D97-AF65-F5344CB8AC3E}">
        <p14:creationId xmlns:p14="http://schemas.microsoft.com/office/powerpoint/2010/main" val="33010456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F546CBF-4E08-3BAC-E9FE-E3D3E99057AE}"/>
              </a:ext>
            </a:extLst>
          </p:cNvPr>
          <p:cNvSpPr txBox="1"/>
          <p:nvPr/>
        </p:nvSpPr>
        <p:spPr>
          <a:xfrm>
            <a:off x="3207223" y="2782669"/>
            <a:ext cx="50769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rgbClr val="FF0000"/>
                </a:solidFill>
                <a:latin typeface="Sigmar One" panose="00000500000000000000" pitchFamily="2" charset="0"/>
              </a:rPr>
              <a:t>TỔNG KẾT TUẦN</a:t>
            </a:r>
            <a:endParaRPr lang="en-US" sz="3600">
              <a:solidFill>
                <a:srgbClr val="0070C0"/>
              </a:solidFill>
              <a:latin typeface="Sigmar One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8764137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E94E39E-B121-E9C8-F17A-5FAE7345FCD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32" r="74121"/>
          <a:stretch/>
        </p:blipFill>
        <p:spPr>
          <a:xfrm>
            <a:off x="0" y="0"/>
            <a:ext cx="1132764" cy="106766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4B0C18C-802F-44F2-2563-2DB8A8F32B6B}"/>
              </a:ext>
            </a:extLst>
          </p:cNvPr>
          <p:cNvSpPr txBox="1"/>
          <p:nvPr/>
        </p:nvSpPr>
        <p:spPr>
          <a:xfrm>
            <a:off x="1373874" y="272221"/>
            <a:ext cx="47221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FF0000"/>
                </a:solidFill>
                <a:latin typeface="Nunito Black" pitchFamily="2" charset="0"/>
              </a:rPr>
              <a:t>Cũ</a:t>
            </a:r>
            <a:r>
              <a:rPr lang="en-US" sz="2800" dirty="0" smtClean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Nunito Black" pitchFamily="2" charset="0"/>
              </a:rPr>
              <a:t>mà</a:t>
            </a:r>
            <a:r>
              <a:rPr lang="en-US" sz="2800" dirty="0" smtClean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Nunito Black" pitchFamily="2" charset="0"/>
              </a:rPr>
              <a:t>vẫn</a:t>
            </a:r>
            <a:r>
              <a:rPr lang="en-US" sz="2800" dirty="0" smtClean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Nunito Black" pitchFamily="2" charset="0"/>
              </a:rPr>
              <a:t>tốt</a:t>
            </a:r>
            <a:endParaRPr lang="en-US" sz="2800" dirty="0">
              <a:solidFill>
                <a:srgbClr val="FF0000"/>
              </a:solidFill>
              <a:latin typeface="Nunito Black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28B7C6A-E8E3-6DA4-FE98-0904719F3027}"/>
              </a:ext>
            </a:extLst>
          </p:cNvPr>
          <p:cNvSpPr txBox="1"/>
          <p:nvPr/>
        </p:nvSpPr>
        <p:spPr>
          <a:xfrm>
            <a:off x="3357065" y="733550"/>
            <a:ext cx="73902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2060"/>
                </a:solidFill>
                <a:latin typeface="Nunito Black" pitchFamily="2" charset="0"/>
              </a:rPr>
              <a:t>HOẠT </a:t>
            </a:r>
            <a:r>
              <a:rPr lang="en-US" sz="2800" dirty="0">
                <a:solidFill>
                  <a:srgbClr val="002060"/>
                </a:solidFill>
                <a:latin typeface="Nunito Black" pitchFamily="2" charset="0"/>
              </a:rPr>
              <a:t>ĐỘNG TỔNG KẾT TUẦN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AEDF76C4-AC92-8462-7F6D-F647F14527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09"/>
          <a:stretch/>
        </p:blipFill>
        <p:spPr bwMode="auto">
          <a:xfrm>
            <a:off x="5375228" y="1318661"/>
            <a:ext cx="5372100" cy="466881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12DE49F-FEBB-1D48-2C73-97DDEEDCDD95}"/>
              </a:ext>
            </a:extLst>
          </p:cNvPr>
          <p:cNvSpPr txBox="1"/>
          <p:nvPr/>
        </p:nvSpPr>
        <p:spPr>
          <a:xfrm>
            <a:off x="203577" y="2099358"/>
            <a:ext cx="47403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002060"/>
                </a:solidFill>
                <a:latin typeface="Nunito Black" pitchFamily="2" charset="0"/>
              </a:rPr>
              <a:t>- Tổng kết hoạt động tuần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1F79673-5E2A-AA48-B9A5-23C821D39510}"/>
              </a:ext>
            </a:extLst>
          </p:cNvPr>
          <p:cNvSpPr txBox="1"/>
          <p:nvPr/>
        </p:nvSpPr>
        <p:spPr>
          <a:xfrm>
            <a:off x="203577" y="2868238"/>
            <a:ext cx="506445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002060"/>
                </a:solidFill>
                <a:latin typeface="Nunito Black" pitchFamily="2" charset="0"/>
              </a:rPr>
              <a:t>- Đề ra phương hướng hoạt động tuần tới</a:t>
            </a:r>
          </a:p>
        </p:txBody>
      </p:sp>
    </p:spTree>
    <p:extLst>
      <p:ext uri="{BB962C8B-B14F-4D97-AF65-F5344CB8AC3E}">
        <p14:creationId xmlns:p14="http://schemas.microsoft.com/office/powerpoint/2010/main" val="1905956113"/>
      </p:ext>
    </p:extLst>
  </p:cSld>
  <p:clrMapOvr>
    <a:masterClrMapping/>
  </p:clrMapOvr>
  <p:transition spd="slow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F546CBF-4E08-3BAC-E9FE-E3D3E99057AE}"/>
              </a:ext>
            </a:extLst>
          </p:cNvPr>
          <p:cNvSpPr txBox="1"/>
          <p:nvPr/>
        </p:nvSpPr>
        <p:spPr>
          <a:xfrm>
            <a:off x="2374711" y="2414180"/>
            <a:ext cx="71514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Nunito Black" pitchFamily="2" charset="0"/>
              </a:rPr>
              <a:t>CHIA SẺ THU HOẠCH SAU TRẢI </a:t>
            </a:r>
            <a:r>
              <a:rPr lang="en-US" sz="3600" dirty="0" smtClean="0">
                <a:solidFill>
                  <a:srgbClr val="FF0000"/>
                </a:solidFill>
                <a:latin typeface="Nunito Black" pitchFamily="2" charset="0"/>
              </a:rPr>
              <a:t>NGHIỆM</a:t>
            </a:r>
            <a:endParaRPr lang="en-US" sz="3600" dirty="0">
              <a:solidFill>
                <a:srgbClr val="FF0000"/>
              </a:solidFill>
              <a:latin typeface="Sigmar One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6849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E94E39E-B121-E9C8-F17A-5FAE7345FCD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32" r="74121"/>
          <a:stretch/>
        </p:blipFill>
        <p:spPr>
          <a:xfrm>
            <a:off x="0" y="0"/>
            <a:ext cx="1132764" cy="106766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4B0C18C-802F-44F2-2563-2DB8A8F32B6B}"/>
              </a:ext>
            </a:extLst>
          </p:cNvPr>
          <p:cNvSpPr txBox="1"/>
          <p:nvPr/>
        </p:nvSpPr>
        <p:spPr>
          <a:xfrm>
            <a:off x="1373874" y="272221"/>
            <a:ext cx="47221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FF0000"/>
                </a:solidFill>
                <a:latin typeface="Nunito Black" pitchFamily="2" charset="0"/>
              </a:rPr>
              <a:t>Cũ</a:t>
            </a:r>
            <a:r>
              <a:rPr lang="en-US" sz="2800" dirty="0" smtClean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Nunito Black" pitchFamily="2" charset="0"/>
              </a:rPr>
              <a:t>mà</a:t>
            </a:r>
            <a:r>
              <a:rPr lang="en-US" sz="2800" dirty="0" smtClean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Nunito Black" pitchFamily="2" charset="0"/>
              </a:rPr>
              <a:t>vẫn</a:t>
            </a:r>
            <a:r>
              <a:rPr lang="en-US" sz="2800" dirty="0" smtClean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Nunito Black" pitchFamily="2" charset="0"/>
              </a:rPr>
              <a:t>tốt</a:t>
            </a:r>
            <a:endParaRPr lang="en-US" sz="2800" dirty="0">
              <a:solidFill>
                <a:srgbClr val="FF0000"/>
              </a:solidFill>
              <a:latin typeface="Nunito Black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28B7C6A-E8E3-6DA4-FE98-0904719F3027}"/>
              </a:ext>
            </a:extLst>
          </p:cNvPr>
          <p:cNvSpPr txBox="1"/>
          <p:nvPr/>
        </p:nvSpPr>
        <p:spPr>
          <a:xfrm>
            <a:off x="1373874" y="961631"/>
            <a:ext cx="106043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2060"/>
                </a:solidFill>
                <a:latin typeface="Nunito Black" pitchFamily="2" charset="0"/>
              </a:rPr>
              <a:t>1. </a:t>
            </a:r>
            <a:r>
              <a:rPr lang="en-US" sz="2400" dirty="0">
                <a:solidFill>
                  <a:srgbClr val="002060"/>
                </a:solidFill>
                <a:latin typeface="Nunito Black" pitchFamily="2" charset="0"/>
              </a:rPr>
              <a:t>CHIA SẺ </a:t>
            </a:r>
            <a:r>
              <a:rPr lang="en-US" sz="2400" dirty="0" smtClean="0">
                <a:solidFill>
                  <a:srgbClr val="002060"/>
                </a:solidFill>
                <a:latin typeface="Nunito Black" pitchFamily="2" charset="0"/>
              </a:rPr>
              <a:t>KẾT QUẢ KIỂM TRA ĐỒ DÙNG CÁ NHÂN</a:t>
            </a:r>
            <a:endParaRPr lang="en-US" sz="2400" dirty="0">
              <a:solidFill>
                <a:srgbClr val="002060"/>
              </a:solidFill>
              <a:latin typeface="Nunito Black" pitchFamily="2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AEA35A7-3AAB-BBC0-E27E-8A8411A2437B}"/>
              </a:ext>
            </a:extLst>
          </p:cNvPr>
          <p:cNvSpPr txBox="1"/>
          <p:nvPr/>
        </p:nvSpPr>
        <p:spPr>
          <a:xfrm>
            <a:off x="679176" y="1589487"/>
            <a:ext cx="738905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accent2"/>
                </a:solidFill>
                <a:latin typeface="Nunito Black" panose="020B0604020202020204" charset="0"/>
              </a:rPr>
              <a:t>- </a:t>
            </a:r>
            <a:r>
              <a:rPr lang="en-US" sz="2000" dirty="0" err="1">
                <a:solidFill>
                  <a:schemeClr val="accent2"/>
                </a:solidFill>
                <a:latin typeface="Nunito Black" panose="020B0604020202020204" charset="0"/>
              </a:rPr>
              <a:t>Liệt</a:t>
            </a:r>
            <a:r>
              <a:rPr lang="en-US" sz="2000" dirty="0">
                <a:solidFill>
                  <a:schemeClr val="accent2"/>
                </a:solidFill>
                <a:latin typeface="Nunito Black" panose="020B0604020202020204" charset="0"/>
              </a:rPr>
              <a:t> </a:t>
            </a:r>
            <a:r>
              <a:rPr lang="en-US" sz="2000" dirty="0" err="1">
                <a:solidFill>
                  <a:schemeClr val="accent2"/>
                </a:solidFill>
                <a:latin typeface="Nunito Black" panose="020B0604020202020204" charset="0"/>
              </a:rPr>
              <a:t>kê</a:t>
            </a:r>
            <a:r>
              <a:rPr lang="en-US" sz="2000" dirty="0">
                <a:solidFill>
                  <a:schemeClr val="accent2"/>
                </a:solidFill>
                <a:latin typeface="Nunito Black" panose="020B0604020202020204" charset="0"/>
              </a:rPr>
              <a:t> </a:t>
            </a:r>
            <a:r>
              <a:rPr lang="en-US" sz="2000" dirty="0" err="1">
                <a:solidFill>
                  <a:schemeClr val="accent2"/>
                </a:solidFill>
                <a:latin typeface="Nunito Black" panose="020B0604020202020204" charset="0"/>
              </a:rPr>
              <a:t>những</a:t>
            </a:r>
            <a:r>
              <a:rPr lang="en-US" sz="2000" dirty="0">
                <a:solidFill>
                  <a:schemeClr val="accent2"/>
                </a:solidFill>
                <a:latin typeface="Nunito Black" panose="020B0604020202020204" charset="0"/>
              </a:rPr>
              <a:t> </a:t>
            </a:r>
            <a:r>
              <a:rPr lang="en-US" sz="2000" dirty="0" err="1">
                <a:solidFill>
                  <a:schemeClr val="accent2"/>
                </a:solidFill>
                <a:latin typeface="Nunito Black" panose="020B0604020202020204" charset="0"/>
              </a:rPr>
              <a:t>món</a:t>
            </a:r>
            <a:r>
              <a:rPr lang="en-US" sz="2000" dirty="0">
                <a:solidFill>
                  <a:schemeClr val="accent2"/>
                </a:solidFill>
                <a:latin typeface="Nunito Black" panose="020B0604020202020204" charset="0"/>
              </a:rPr>
              <a:t> </a:t>
            </a:r>
            <a:r>
              <a:rPr lang="en-US" sz="2000" dirty="0" err="1">
                <a:solidFill>
                  <a:schemeClr val="accent2"/>
                </a:solidFill>
                <a:latin typeface="Nunito Black" panose="020B0604020202020204" charset="0"/>
              </a:rPr>
              <a:t>đồ</a:t>
            </a:r>
            <a:r>
              <a:rPr lang="en-US" sz="2000" dirty="0">
                <a:solidFill>
                  <a:schemeClr val="accent2"/>
                </a:solidFill>
                <a:latin typeface="Nunito Black" panose="020B0604020202020204" charset="0"/>
              </a:rPr>
              <a:t> </a:t>
            </a:r>
            <a:r>
              <a:rPr lang="en-US" sz="2000" dirty="0" err="1">
                <a:solidFill>
                  <a:schemeClr val="accent2"/>
                </a:solidFill>
                <a:latin typeface="Nunito Black" panose="020B0604020202020204" charset="0"/>
              </a:rPr>
              <a:t>cần</a:t>
            </a:r>
            <a:r>
              <a:rPr lang="en-US" sz="2000" dirty="0">
                <a:solidFill>
                  <a:schemeClr val="accent2"/>
                </a:solidFill>
                <a:latin typeface="Nunito Black" panose="020B0604020202020204" charset="0"/>
              </a:rPr>
              <a:t> </a:t>
            </a:r>
            <a:r>
              <a:rPr lang="en-US" sz="2000" dirty="0" err="1">
                <a:solidFill>
                  <a:schemeClr val="accent2"/>
                </a:solidFill>
                <a:latin typeface="Nunito Black" panose="020B0604020202020204" charset="0"/>
              </a:rPr>
              <a:t>mua</a:t>
            </a:r>
            <a:r>
              <a:rPr lang="en-US" sz="2000" dirty="0">
                <a:solidFill>
                  <a:schemeClr val="accent2"/>
                </a:solidFill>
                <a:latin typeface="Nunito Black" panose="020B0604020202020204" charset="0"/>
              </a:rPr>
              <a:t> </a:t>
            </a:r>
            <a:r>
              <a:rPr lang="en-US" sz="2000" dirty="0" err="1">
                <a:solidFill>
                  <a:schemeClr val="accent2"/>
                </a:solidFill>
                <a:latin typeface="Nunito Black" panose="020B0604020202020204" charset="0"/>
              </a:rPr>
              <a:t>mới</a:t>
            </a:r>
            <a:r>
              <a:rPr lang="en-US" sz="2000" dirty="0" smtClean="0">
                <a:solidFill>
                  <a:schemeClr val="accent2"/>
                </a:solidFill>
                <a:latin typeface="Nunito Black" panose="020B0604020202020204" charset="0"/>
              </a:rPr>
              <a:t>.</a:t>
            </a:r>
            <a:endParaRPr lang="vi-VN" sz="2000" b="0" i="0" dirty="0">
              <a:solidFill>
                <a:schemeClr val="accent2"/>
              </a:solidFill>
              <a:effectLst/>
              <a:latin typeface="Nunito Black" panose="020B060402020202020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6436" y="2330421"/>
            <a:ext cx="5902019" cy="36262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358510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E94E39E-B121-E9C8-F17A-5FAE7345FCD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32" r="74121"/>
          <a:stretch/>
        </p:blipFill>
        <p:spPr>
          <a:xfrm>
            <a:off x="0" y="0"/>
            <a:ext cx="1132764" cy="1067662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299451" y="488235"/>
            <a:ext cx="813193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Nunito Black" panose="020B0604020202020204" charset="0"/>
              </a:rPr>
              <a:t>-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Nunito Black" panose="020B0604020202020204" charset="0"/>
              </a:rPr>
              <a:t>Kể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Nunito Black" panose="020B060402020202020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Nunito Black" panose="020B0604020202020204" charset="0"/>
              </a:rPr>
              <a:t>tên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Nunito Black" panose="020B060402020202020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Nunito Black" panose="020B0604020202020204" charset="0"/>
              </a:rPr>
              <a:t>những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Nunito Black" panose="020B060402020202020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Nunito Black" panose="020B0604020202020204" charset="0"/>
              </a:rPr>
              <a:t>đồ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Nunito Black" panose="020B060402020202020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Nunito Black" panose="020B0604020202020204" charset="0"/>
              </a:rPr>
              <a:t>dùng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Nunito Black" panose="020B060402020202020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Nunito Black" panose="020B0604020202020204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Nunito Black" panose="020B060402020202020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Nunito Black" panose="020B0604020202020204" charset="0"/>
              </a:rPr>
              <a:t>thể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Nunito Black" panose="020B060402020202020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Nunito Black" panose="020B0604020202020204" charset="0"/>
              </a:rPr>
              <a:t>sử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Nunito Black" panose="020B060402020202020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Nunito Black" panose="020B0604020202020204" charset="0"/>
              </a:rPr>
              <a:t>dụng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Nunito Black" panose="020B060402020202020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Nunito Black" panose="020B0604020202020204" charset="0"/>
              </a:rPr>
              <a:t>lại</a:t>
            </a:r>
            <a:r>
              <a:rPr lang="en-US" sz="2800" dirty="0">
                <a:solidFill>
                  <a:schemeClr val="accent2"/>
                </a:solidFill>
                <a:latin typeface="Nunito Black" panose="020B0604020202020204" charset="0"/>
              </a:rPr>
              <a:t>: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Nunito Black" panose="020B0604020202020204" charset="0"/>
            </a:endParaRPr>
          </a:p>
        </p:txBody>
      </p:sp>
      <p:pic>
        <p:nvPicPr>
          <p:cNvPr id="5122" name="Picture 2" descr="Bức Tranh Vẽ - Véc tơ dễ thương phim hoạt hình bút bi png tải về - Miễn phí  trong suốt Nước png Tải về."/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0000" l="10000" r="90000">
                        <a14:foregroundMark x1="44889" y1="54792" x2="44889" y2="54792"/>
                        <a14:foregroundMark x1="51778" y1="46979" x2="51778" y2="469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9455" y="1826029"/>
            <a:ext cx="1827221" cy="1949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Địa Chỉ Mua Bán Chai Nhựa Giá Sỉ, Đầy Đủ Mẫu Mã Chủng Loại - ResShell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22"/>
          <a:stretch/>
        </p:blipFill>
        <p:spPr bwMode="auto">
          <a:xfrm>
            <a:off x="8854186" y="1271296"/>
            <a:ext cx="2664024" cy="14873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/>
          <a:srcRect t="10800" b="-3989"/>
          <a:stretch/>
        </p:blipFill>
        <p:spPr>
          <a:xfrm>
            <a:off x="8854186" y="3160059"/>
            <a:ext cx="2664024" cy="188483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571" b="94805" l="0" r="100000"/>
                    </a14:imgEffect>
                  </a14:imgLayer>
                </a14:imgProps>
              </a:ext>
            </a:extLst>
          </a:blip>
          <a:srcRect b="14573"/>
          <a:stretch/>
        </p:blipFill>
        <p:spPr>
          <a:xfrm>
            <a:off x="8854186" y="5044897"/>
            <a:ext cx="2664024" cy="177006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D5B500A-5A77-E2BE-84CE-7BEE0A8AAA40}"/>
              </a:ext>
            </a:extLst>
          </p:cNvPr>
          <p:cNvSpPr txBox="1"/>
          <p:nvPr/>
        </p:nvSpPr>
        <p:spPr>
          <a:xfrm>
            <a:off x="1401946" y="2316350"/>
            <a:ext cx="1302090" cy="783193"/>
          </a:xfrm>
          <a:prstGeom prst="round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pPr algn="ctr"/>
            <a:r>
              <a:rPr lang="en-US" sz="2000" dirty="0" err="1" smtClean="0">
                <a:solidFill>
                  <a:schemeClr val="bg1"/>
                </a:solidFill>
                <a:latin typeface="Nunito Black" panose="020B0604020202020204" charset="0"/>
              </a:rPr>
              <a:t>Bút</a:t>
            </a:r>
            <a:r>
              <a:rPr lang="en-US" sz="2000" dirty="0" smtClean="0">
                <a:solidFill>
                  <a:schemeClr val="bg1"/>
                </a:solidFill>
                <a:latin typeface="Nunito Black" panose="020B0604020202020204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Nunito Black" panose="020B0604020202020204" charset="0"/>
              </a:rPr>
              <a:t>đã</a:t>
            </a:r>
            <a:r>
              <a:rPr lang="en-US" sz="2000" dirty="0" smtClean="0">
                <a:solidFill>
                  <a:schemeClr val="bg1"/>
                </a:solidFill>
                <a:latin typeface="Nunito Black" panose="020B0604020202020204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Nunito Black" panose="020B0604020202020204" charset="0"/>
              </a:rPr>
              <a:t>hết</a:t>
            </a:r>
            <a:r>
              <a:rPr lang="en-US" sz="2000" dirty="0" smtClean="0">
                <a:solidFill>
                  <a:schemeClr val="bg1"/>
                </a:solidFill>
                <a:latin typeface="Nunito Black" panose="020B0604020202020204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Nunito Black" panose="020B0604020202020204" charset="0"/>
              </a:rPr>
              <a:t>mực</a:t>
            </a:r>
            <a:endParaRPr lang="en-US" sz="2000" b="1" dirty="0">
              <a:solidFill>
                <a:schemeClr val="bg1"/>
              </a:solidFill>
              <a:latin typeface="Nunito Black" panose="020B060402020202020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D5B500A-5A77-E2BE-84CE-7BEE0A8AAA40}"/>
              </a:ext>
            </a:extLst>
          </p:cNvPr>
          <p:cNvSpPr txBox="1"/>
          <p:nvPr/>
        </p:nvSpPr>
        <p:spPr>
          <a:xfrm>
            <a:off x="1398421" y="3772030"/>
            <a:ext cx="1424828" cy="783193"/>
          </a:xfrm>
          <a:prstGeom prst="round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pPr algn="ctr"/>
            <a:r>
              <a:rPr lang="en-US" sz="2000" dirty="0" err="1" smtClean="0">
                <a:solidFill>
                  <a:schemeClr val="bg1"/>
                </a:solidFill>
                <a:latin typeface="Nunito Black" panose="020B0604020202020204" charset="0"/>
              </a:rPr>
              <a:t>Thước</a:t>
            </a:r>
            <a:r>
              <a:rPr lang="en-US" sz="2000" dirty="0" smtClean="0">
                <a:solidFill>
                  <a:schemeClr val="bg1"/>
                </a:solidFill>
                <a:latin typeface="Nunito Black" panose="020B0604020202020204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Nunito Black" panose="020B0604020202020204" charset="0"/>
              </a:rPr>
              <a:t>kẻ</a:t>
            </a:r>
            <a:r>
              <a:rPr lang="en-US" sz="2000" dirty="0" smtClean="0">
                <a:solidFill>
                  <a:schemeClr val="bg1"/>
                </a:solidFill>
                <a:latin typeface="Nunito Black" panose="020B0604020202020204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Nunito Black" panose="020B0604020202020204" charset="0"/>
              </a:rPr>
              <a:t>bị</a:t>
            </a:r>
            <a:r>
              <a:rPr lang="en-US" sz="2000" dirty="0" smtClean="0">
                <a:solidFill>
                  <a:schemeClr val="bg1"/>
                </a:solidFill>
                <a:latin typeface="Nunito Black" panose="020B0604020202020204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Nunito Black" panose="020B0604020202020204" charset="0"/>
              </a:rPr>
              <a:t>gãy</a:t>
            </a:r>
            <a:endParaRPr lang="en-US" sz="2000" b="1" dirty="0">
              <a:solidFill>
                <a:schemeClr val="bg1"/>
              </a:solidFill>
              <a:latin typeface="Nunito Black" panose="020B060402020202020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D5B500A-5A77-E2BE-84CE-7BEE0A8AAA40}"/>
              </a:ext>
            </a:extLst>
          </p:cNvPr>
          <p:cNvSpPr txBox="1"/>
          <p:nvPr/>
        </p:nvSpPr>
        <p:spPr>
          <a:xfrm>
            <a:off x="6519116" y="1781710"/>
            <a:ext cx="1424828" cy="783193"/>
          </a:xfrm>
          <a:prstGeom prst="round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pPr algn="ctr"/>
            <a:r>
              <a:rPr lang="en-US" sz="2000" dirty="0" err="1" smtClean="0">
                <a:solidFill>
                  <a:schemeClr val="bg1"/>
                </a:solidFill>
                <a:latin typeface="Nunito Black" panose="020B0604020202020204" charset="0"/>
              </a:rPr>
              <a:t>Vỏ</a:t>
            </a:r>
            <a:r>
              <a:rPr lang="en-US" sz="2000" dirty="0" smtClean="0">
                <a:solidFill>
                  <a:schemeClr val="bg1"/>
                </a:solidFill>
                <a:latin typeface="Nunito Black" panose="020B0604020202020204" charset="0"/>
              </a:rPr>
              <a:t> chai </a:t>
            </a:r>
            <a:r>
              <a:rPr lang="en-US" sz="2000" dirty="0" err="1" smtClean="0">
                <a:solidFill>
                  <a:schemeClr val="bg1"/>
                </a:solidFill>
                <a:latin typeface="Nunito Black" panose="020B0604020202020204" charset="0"/>
              </a:rPr>
              <a:t>nhựa</a:t>
            </a:r>
            <a:endParaRPr lang="en-US" sz="2000" b="1" dirty="0">
              <a:solidFill>
                <a:schemeClr val="bg1"/>
              </a:solidFill>
              <a:latin typeface="Nunito Black" panose="020B060402020202020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D5B500A-5A77-E2BE-84CE-7BEE0A8AAA40}"/>
              </a:ext>
            </a:extLst>
          </p:cNvPr>
          <p:cNvSpPr txBox="1"/>
          <p:nvPr/>
        </p:nvSpPr>
        <p:spPr>
          <a:xfrm>
            <a:off x="6557565" y="3666077"/>
            <a:ext cx="1347930" cy="442674"/>
          </a:xfrm>
          <a:prstGeom prst="round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pPr algn="ctr"/>
            <a:r>
              <a:rPr lang="en-US" sz="2000" dirty="0" err="1" smtClean="0">
                <a:solidFill>
                  <a:schemeClr val="bg1"/>
                </a:solidFill>
                <a:latin typeface="Nunito Black" panose="020B0604020202020204" charset="0"/>
              </a:rPr>
              <a:t>Hộp</a:t>
            </a:r>
            <a:r>
              <a:rPr lang="en-US" sz="2000" dirty="0" smtClean="0">
                <a:solidFill>
                  <a:schemeClr val="bg1"/>
                </a:solidFill>
                <a:latin typeface="Nunito Black" panose="020B0604020202020204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Nunito Black" panose="020B0604020202020204" charset="0"/>
              </a:rPr>
              <a:t>sữa</a:t>
            </a:r>
            <a:endParaRPr lang="en-US" sz="2000" b="1" dirty="0">
              <a:solidFill>
                <a:schemeClr val="bg1"/>
              </a:solidFill>
              <a:latin typeface="Nunito Black" panose="020B060402020202020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D5B500A-5A77-E2BE-84CE-7BEE0A8AAA40}"/>
              </a:ext>
            </a:extLst>
          </p:cNvPr>
          <p:cNvSpPr txBox="1"/>
          <p:nvPr/>
        </p:nvSpPr>
        <p:spPr>
          <a:xfrm>
            <a:off x="6557565" y="5246490"/>
            <a:ext cx="1424828" cy="783193"/>
          </a:xfrm>
          <a:prstGeom prst="round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pPr algn="ctr"/>
            <a:r>
              <a:rPr lang="en-US" sz="2000" dirty="0" err="1" smtClean="0">
                <a:solidFill>
                  <a:schemeClr val="bg1"/>
                </a:solidFill>
                <a:latin typeface="Nunito Black" panose="020B0604020202020204" charset="0"/>
              </a:rPr>
              <a:t>Vở</a:t>
            </a:r>
            <a:r>
              <a:rPr lang="en-US" sz="2000" dirty="0" smtClean="0">
                <a:solidFill>
                  <a:schemeClr val="bg1"/>
                </a:solidFill>
                <a:latin typeface="Nunito Black" panose="020B0604020202020204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Nunito Black" panose="020B0604020202020204" charset="0"/>
              </a:rPr>
              <a:t>đã</a:t>
            </a:r>
            <a:r>
              <a:rPr lang="en-US" sz="2000" dirty="0" smtClean="0">
                <a:solidFill>
                  <a:schemeClr val="bg1"/>
                </a:solidFill>
                <a:latin typeface="Nunito Black" panose="020B0604020202020204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Nunito Black" panose="020B0604020202020204" charset="0"/>
              </a:rPr>
              <a:t>viết</a:t>
            </a:r>
            <a:endParaRPr lang="en-US" sz="2000" b="1" dirty="0">
              <a:solidFill>
                <a:schemeClr val="bg1"/>
              </a:solidFill>
              <a:latin typeface="Nunito Black" panose="020B0604020202020204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3302750" y="3618954"/>
            <a:ext cx="2479820" cy="1222609"/>
            <a:chOff x="3302750" y="3618954"/>
            <a:chExt cx="2479820" cy="1222609"/>
          </a:xfrm>
        </p:grpSpPr>
        <p:pic>
          <p:nvPicPr>
            <p:cNvPr id="5126" name="Picture 6" descr="Thước Kẻ Ba Chiều Hình ảnh | Định dạng hình ảnh PSD 611609859|  vn.lovepik.com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9906" b="89151" l="5000" r="96977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02750" y="3618954"/>
              <a:ext cx="2479820" cy="12226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Lightning Bolt 10"/>
            <p:cNvSpPr/>
            <p:nvPr/>
          </p:nvSpPr>
          <p:spPr>
            <a:xfrm rot="20822911">
              <a:off x="4076826" y="3697509"/>
              <a:ext cx="546593" cy="1043142"/>
            </a:xfrm>
            <a:prstGeom prst="lightningBol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65233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64FCB01-317E-CB7B-0EA8-E2CD46DD83FC}"/>
              </a:ext>
            </a:extLst>
          </p:cNvPr>
          <p:cNvSpPr txBox="1"/>
          <p:nvPr/>
        </p:nvSpPr>
        <p:spPr>
          <a:xfrm>
            <a:off x="1230574" y="1731791"/>
            <a:ext cx="932142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dirty="0">
                <a:solidFill>
                  <a:srgbClr val="FF0000"/>
                </a:solidFill>
                <a:latin typeface="Sigmar One" panose="00000500000000000000" pitchFamily="2" charset="0"/>
              </a:rPr>
              <a:t>HOẠT ĐỘNG NHÓM</a:t>
            </a:r>
          </a:p>
          <a:p>
            <a:pPr algn="ctr">
              <a:lnSpc>
                <a:spcPct val="150000"/>
              </a:lnSpc>
            </a:pPr>
            <a:r>
              <a:rPr lang="en-US" sz="3600" dirty="0" err="1" smtClean="0">
                <a:solidFill>
                  <a:srgbClr val="002060"/>
                </a:solidFill>
                <a:latin typeface="Sigmar One" panose="00000500000000000000" pitchFamily="2" charset="0"/>
              </a:rPr>
              <a:t>Thực</a:t>
            </a:r>
            <a:r>
              <a:rPr lang="en-US" sz="3600" dirty="0" smtClean="0">
                <a:solidFill>
                  <a:srgbClr val="002060"/>
                </a:solidFill>
                <a:latin typeface="Sigmar One" panose="00000500000000000000" pitchFamily="2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Sigmar One" panose="00000500000000000000" pitchFamily="2" charset="0"/>
              </a:rPr>
              <a:t>hành</a:t>
            </a:r>
            <a:r>
              <a:rPr lang="en-US" sz="3600" dirty="0" smtClean="0">
                <a:solidFill>
                  <a:srgbClr val="002060"/>
                </a:solidFill>
                <a:latin typeface="Sigmar One" panose="00000500000000000000" pitchFamily="2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Sigmar One" panose="00000500000000000000" pitchFamily="2" charset="0"/>
              </a:rPr>
              <a:t>sửa</a:t>
            </a:r>
            <a:r>
              <a:rPr lang="en-US" sz="3600" dirty="0" smtClean="0">
                <a:solidFill>
                  <a:srgbClr val="002060"/>
                </a:solidFill>
                <a:latin typeface="Sigmar One" panose="00000500000000000000" pitchFamily="2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Sigmar One" panose="00000500000000000000" pitchFamily="2" charset="0"/>
              </a:rPr>
              <a:t>đồ</a:t>
            </a:r>
            <a:r>
              <a:rPr lang="en-US" sz="3600" dirty="0" smtClean="0">
                <a:solidFill>
                  <a:srgbClr val="002060"/>
                </a:solidFill>
                <a:latin typeface="Sigmar One" panose="00000500000000000000" pitchFamily="2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Sigmar One" panose="00000500000000000000" pitchFamily="2" charset="0"/>
              </a:rPr>
              <a:t>dùng</a:t>
            </a:r>
            <a:r>
              <a:rPr lang="en-US" sz="3600" dirty="0" smtClean="0">
                <a:solidFill>
                  <a:srgbClr val="002060"/>
                </a:solidFill>
                <a:latin typeface="Sigmar One" panose="00000500000000000000" pitchFamily="2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Sigmar One" panose="00000500000000000000" pitchFamily="2" charset="0"/>
              </a:rPr>
              <a:t>bị</a:t>
            </a:r>
            <a:r>
              <a:rPr lang="en-US" sz="3600" dirty="0" smtClean="0">
                <a:solidFill>
                  <a:srgbClr val="002060"/>
                </a:solidFill>
                <a:latin typeface="Sigmar One" panose="00000500000000000000" pitchFamily="2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Sigmar One" panose="00000500000000000000" pitchFamily="2" charset="0"/>
              </a:rPr>
              <a:t>hỏng</a:t>
            </a:r>
            <a:endParaRPr lang="en-US" sz="3600" dirty="0">
              <a:solidFill>
                <a:srgbClr val="002060"/>
              </a:solidFill>
              <a:latin typeface="Sigmar One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1861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E94E39E-B121-E9C8-F17A-5FAE7345FCD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32" r="74121"/>
          <a:stretch/>
        </p:blipFill>
        <p:spPr>
          <a:xfrm>
            <a:off x="0" y="0"/>
            <a:ext cx="1132764" cy="106766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4B0C18C-802F-44F2-2563-2DB8A8F32B6B}"/>
              </a:ext>
            </a:extLst>
          </p:cNvPr>
          <p:cNvSpPr txBox="1"/>
          <p:nvPr/>
        </p:nvSpPr>
        <p:spPr>
          <a:xfrm>
            <a:off x="1373873" y="272222"/>
            <a:ext cx="69498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  <a:latin typeface="Nunito Black" pitchFamily="2" charset="0"/>
              </a:rPr>
              <a:t>2. </a:t>
            </a:r>
            <a:r>
              <a:rPr lang="en-US" sz="2800" dirty="0" err="1" smtClean="0">
                <a:solidFill>
                  <a:srgbClr val="FF0000"/>
                </a:solidFill>
                <a:latin typeface="Nunito Black" pitchFamily="2" charset="0"/>
              </a:rPr>
              <a:t>Thực</a:t>
            </a:r>
            <a:r>
              <a:rPr lang="en-US" sz="2800" dirty="0" smtClean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Nunito Black" pitchFamily="2" charset="0"/>
              </a:rPr>
              <a:t>hành</a:t>
            </a:r>
            <a:r>
              <a:rPr lang="en-US" sz="2800" dirty="0" smtClean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Nunito Black" pitchFamily="2" charset="0"/>
              </a:rPr>
              <a:t>sửa</a:t>
            </a:r>
            <a:r>
              <a:rPr lang="en-US" sz="2800" dirty="0" smtClean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Nunito Black" pitchFamily="2" charset="0"/>
              </a:rPr>
              <a:t>lại</a:t>
            </a:r>
            <a:r>
              <a:rPr lang="en-US" sz="2800" dirty="0" smtClean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Nunito Black" pitchFamily="2" charset="0"/>
              </a:rPr>
              <a:t>đồ</a:t>
            </a:r>
            <a:r>
              <a:rPr lang="en-US" sz="2800" dirty="0" smtClean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Nunito Black" pitchFamily="2" charset="0"/>
              </a:rPr>
              <a:t>dùng</a:t>
            </a:r>
            <a:r>
              <a:rPr lang="en-US" sz="2800" dirty="0" smtClean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Nunito Black" pitchFamily="2" charset="0"/>
              </a:rPr>
              <a:t>bị</a:t>
            </a:r>
            <a:r>
              <a:rPr lang="en-US" sz="2800" dirty="0" smtClean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Nunito Black" pitchFamily="2" charset="0"/>
              </a:rPr>
              <a:t>hỏng</a:t>
            </a:r>
            <a:endParaRPr lang="en-US" sz="2800" dirty="0">
              <a:solidFill>
                <a:srgbClr val="FF0000"/>
              </a:solidFill>
              <a:latin typeface="Nunito Black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28B7C6A-E8E3-6DA4-FE98-0904719F3027}"/>
              </a:ext>
            </a:extLst>
          </p:cNvPr>
          <p:cNvSpPr txBox="1"/>
          <p:nvPr/>
        </p:nvSpPr>
        <p:spPr>
          <a:xfrm>
            <a:off x="1373873" y="910608"/>
            <a:ext cx="51514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1"/>
                </a:solidFill>
                <a:latin typeface="Nunito Black" panose="020B0604020202020204" charset="0"/>
              </a:rPr>
              <a:t>- </a:t>
            </a:r>
            <a:r>
              <a:rPr lang="en-US" sz="2000" dirty="0" err="1">
                <a:solidFill>
                  <a:schemeClr val="accent1"/>
                </a:solidFill>
                <a:latin typeface="Nunito Black" panose="020B0604020202020204" charset="0"/>
              </a:rPr>
              <a:t>Dán</a:t>
            </a:r>
            <a:r>
              <a:rPr lang="en-US" sz="2000" dirty="0">
                <a:solidFill>
                  <a:schemeClr val="accent1"/>
                </a:solidFill>
                <a:latin typeface="Nunito Black" panose="020B0604020202020204" charset="0"/>
              </a:rPr>
              <a:t> </a:t>
            </a:r>
            <a:r>
              <a:rPr lang="en-US" sz="2000" dirty="0" err="1">
                <a:solidFill>
                  <a:schemeClr val="accent1"/>
                </a:solidFill>
                <a:latin typeface="Nunito Black" panose="020B0604020202020204" charset="0"/>
              </a:rPr>
              <a:t>lại</a:t>
            </a:r>
            <a:r>
              <a:rPr lang="en-US" sz="2000" dirty="0">
                <a:solidFill>
                  <a:schemeClr val="accent1"/>
                </a:solidFill>
                <a:latin typeface="Nunito Black" panose="020B0604020202020204" charset="0"/>
              </a:rPr>
              <a:t> </a:t>
            </a:r>
            <a:r>
              <a:rPr lang="en-US" sz="2000" dirty="0" err="1">
                <a:solidFill>
                  <a:schemeClr val="accent1"/>
                </a:solidFill>
                <a:latin typeface="Nunito Black" panose="020B0604020202020204" charset="0"/>
              </a:rPr>
              <a:t>trang</a:t>
            </a:r>
            <a:r>
              <a:rPr lang="en-US" sz="2000" dirty="0">
                <a:solidFill>
                  <a:schemeClr val="accent1"/>
                </a:solidFill>
                <a:latin typeface="Nunito Black" panose="020B0604020202020204" charset="0"/>
              </a:rPr>
              <a:t> </a:t>
            </a:r>
            <a:r>
              <a:rPr lang="en-US" sz="2000" dirty="0" err="1">
                <a:solidFill>
                  <a:schemeClr val="accent1"/>
                </a:solidFill>
                <a:latin typeface="Nunito Black" panose="020B0604020202020204" charset="0"/>
              </a:rPr>
              <a:t>sách</a:t>
            </a:r>
            <a:r>
              <a:rPr lang="en-US" sz="2000" dirty="0">
                <a:solidFill>
                  <a:schemeClr val="accent1"/>
                </a:solidFill>
                <a:latin typeface="Nunito Black" panose="020B0604020202020204" charset="0"/>
              </a:rPr>
              <a:t>.</a:t>
            </a:r>
            <a:endParaRPr lang="en-US" sz="2000" dirty="0">
              <a:solidFill>
                <a:schemeClr val="accent1"/>
              </a:solidFill>
              <a:latin typeface="Nunito Black" panose="020B060402020202020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AEA35A7-3AAB-BBC0-E27E-8A8411A2437B}"/>
              </a:ext>
            </a:extLst>
          </p:cNvPr>
          <p:cNvSpPr txBox="1"/>
          <p:nvPr/>
        </p:nvSpPr>
        <p:spPr>
          <a:xfrm>
            <a:off x="1373873" y="1478086"/>
            <a:ext cx="526904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accent1"/>
                </a:solidFill>
                <a:latin typeface="Nunito Black" panose="020B0604020202020204" charset="0"/>
              </a:rPr>
              <a:t>- </a:t>
            </a:r>
            <a:r>
              <a:rPr lang="en-US" sz="2000" dirty="0" err="1">
                <a:solidFill>
                  <a:schemeClr val="accent1"/>
                </a:solidFill>
                <a:latin typeface="Nunito Black" panose="020B0604020202020204" charset="0"/>
              </a:rPr>
              <a:t>Bọc</a:t>
            </a:r>
            <a:r>
              <a:rPr lang="en-US" sz="2000" dirty="0">
                <a:solidFill>
                  <a:schemeClr val="accent1"/>
                </a:solidFill>
                <a:latin typeface="Nunito Black" panose="020B0604020202020204" charset="0"/>
              </a:rPr>
              <a:t> </a:t>
            </a:r>
            <a:r>
              <a:rPr lang="en-US" sz="2000" dirty="0" err="1">
                <a:solidFill>
                  <a:schemeClr val="accent1"/>
                </a:solidFill>
                <a:latin typeface="Nunito Black" panose="020B0604020202020204" charset="0"/>
              </a:rPr>
              <a:t>lại</a:t>
            </a:r>
            <a:r>
              <a:rPr lang="en-US" sz="2000" dirty="0">
                <a:solidFill>
                  <a:schemeClr val="accent1"/>
                </a:solidFill>
                <a:latin typeface="Nunito Black" panose="020B0604020202020204" charset="0"/>
              </a:rPr>
              <a:t> </a:t>
            </a:r>
            <a:r>
              <a:rPr lang="en-US" sz="2000" dirty="0" err="1">
                <a:solidFill>
                  <a:schemeClr val="accent1"/>
                </a:solidFill>
                <a:latin typeface="Nunito Black" panose="020B0604020202020204" charset="0"/>
              </a:rPr>
              <a:t>sách</a:t>
            </a:r>
            <a:r>
              <a:rPr lang="en-US" sz="2000" dirty="0">
                <a:solidFill>
                  <a:schemeClr val="accent1"/>
                </a:solidFill>
                <a:latin typeface="Nunito Black" panose="020B0604020202020204" charset="0"/>
              </a:rPr>
              <a:t>, </a:t>
            </a:r>
            <a:r>
              <a:rPr lang="en-US" sz="2000" dirty="0" err="1" smtClean="0">
                <a:solidFill>
                  <a:schemeClr val="accent1"/>
                </a:solidFill>
                <a:latin typeface="Nunito Black" panose="020B0604020202020204" charset="0"/>
              </a:rPr>
              <a:t>vở</a:t>
            </a:r>
            <a:r>
              <a:rPr lang="en-US" sz="2000" dirty="0">
                <a:solidFill>
                  <a:schemeClr val="accent1"/>
                </a:solidFill>
                <a:latin typeface="Nunito Black" panose="020B0604020202020204" charset="0"/>
              </a:rPr>
              <a:t>.</a:t>
            </a:r>
            <a:endParaRPr lang="en-US" sz="2000" dirty="0">
              <a:solidFill>
                <a:schemeClr val="accent1"/>
              </a:solidFill>
              <a:latin typeface="Nunito Black" panose="020B060402020202020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43023" y="2152471"/>
            <a:ext cx="6406262" cy="3629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559151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F546CBF-4E08-3BAC-E9FE-E3D3E99057AE}"/>
              </a:ext>
            </a:extLst>
          </p:cNvPr>
          <p:cNvSpPr txBox="1"/>
          <p:nvPr/>
        </p:nvSpPr>
        <p:spPr>
          <a:xfrm>
            <a:off x="1555845" y="2598003"/>
            <a:ext cx="83114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>
                <a:solidFill>
                  <a:srgbClr val="0070C0"/>
                </a:solidFill>
                <a:latin typeface="Sigmar One" panose="00000500000000000000" pitchFamily="2" charset="0"/>
              </a:rPr>
              <a:t>CAM KẾT HÀNH ĐỘNG</a:t>
            </a:r>
          </a:p>
        </p:txBody>
      </p:sp>
    </p:spTree>
    <p:extLst>
      <p:ext uri="{BB962C8B-B14F-4D97-AF65-F5344CB8AC3E}">
        <p14:creationId xmlns:p14="http://schemas.microsoft.com/office/powerpoint/2010/main" val="28156067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34722" cy="8030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6787A74-57B2-2FDC-5F09-CAAF8066DEB5}"/>
              </a:ext>
            </a:extLst>
          </p:cNvPr>
          <p:cNvSpPr txBox="1"/>
          <p:nvPr/>
        </p:nvSpPr>
        <p:spPr>
          <a:xfrm>
            <a:off x="796980" y="730931"/>
            <a:ext cx="104893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Thực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hành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sửa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chữa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đồ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dùng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bị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hỏng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theo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hướng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dẫn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của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người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thân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Nunito Black" pitchFamily="2" charset="0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7544" l="5776" r="100000">
                        <a14:foregroundMark x1="62816" y1="12632" x2="62816" y2="12632"/>
                        <a14:foregroundMark x1="62816" y1="12632" x2="62816" y2="12632"/>
                        <a14:foregroundMark x1="54513" y1="12982" x2="54513" y2="12982"/>
                        <a14:foregroundMark x1="54513" y1="12982" x2="54513" y2="12982"/>
                        <a14:foregroundMark x1="54513" y1="12982" x2="54513" y2="12982"/>
                        <a14:foregroundMark x1="54513" y1="12982" x2="54513" y2="12982"/>
                        <a14:foregroundMark x1="53791" y1="12982" x2="53791" y2="12982"/>
                        <a14:foregroundMark x1="53791" y1="12982" x2="53791" y2="12982"/>
                        <a14:foregroundMark x1="25993" y1="69825" x2="25993" y2="69825"/>
                        <a14:foregroundMark x1="25993" y1="69825" x2="25993" y2="69825"/>
                        <a14:foregroundMark x1="25993" y1="69825" x2="25993" y2="69825"/>
                        <a14:foregroundMark x1="25993" y1="69825" x2="25993" y2="69825"/>
                        <a14:foregroundMark x1="25993" y1="69825" x2="25993" y2="69825"/>
                        <a14:foregroundMark x1="38267" y1="74737" x2="40072" y2="74737"/>
                        <a14:foregroundMark x1="40072" y1="74737" x2="40072" y2="74737"/>
                        <a14:foregroundMark x1="40072" y1="74737" x2="40072" y2="74737"/>
                        <a14:foregroundMark x1="37545" y1="74737" x2="37545" y2="74737"/>
                        <a14:foregroundMark x1="36823" y1="74035" x2="36823" y2="74035"/>
                        <a14:foregroundMark x1="36823" y1="74035" x2="36823" y2="74035"/>
                        <a14:foregroundMark x1="33935" y1="72281" x2="33935" y2="72281"/>
                        <a14:foregroundMark x1="33935" y1="72281" x2="33935" y2="72281"/>
                        <a14:foregroundMark x1="33935" y1="72281" x2="33935" y2="72281"/>
                        <a14:foregroundMark x1="33935" y1="72281" x2="33935" y2="72281"/>
                        <a14:foregroundMark x1="33935" y1="72281" x2="33935" y2="72281"/>
                        <a14:foregroundMark x1="33935" y1="72281" x2="33935" y2="72281"/>
                        <a14:foregroundMark x1="33935" y1="72281" x2="33935" y2="72281"/>
                        <a14:foregroundMark x1="33213" y1="71579" x2="33213" y2="71579"/>
                        <a14:foregroundMark x1="32130" y1="49825" x2="32130" y2="49825"/>
                        <a14:foregroundMark x1="34657" y1="63860" x2="34657" y2="63860"/>
                        <a14:foregroundMark x1="34657" y1="63860" x2="34657" y2="63860"/>
                        <a14:foregroundMark x1="34657" y1="63860" x2="34657" y2="63860"/>
                        <a14:foregroundMark x1="34657" y1="63860" x2="34657" y2="63860"/>
                        <a14:foregroundMark x1="34657" y1="63860" x2="34657" y2="63860"/>
                        <a14:foregroundMark x1="34657" y1="63860" x2="34657" y2="63860"/>
                        <a14:foregroundMark x1="38989" y1="63860" x2="38989" y2="63860"/>
                        <a14:foregroundMark x1="40072" y1="63860" x2="40072" y2="63860"/>
                        <a14:foregroundMark x1="40072" y1="63860" x2="40072" y2="63860"/>
                        <a14:foregroundMark x1="40072" y1="63860" x2="40072" y2="63860"/>
                        <a14:foregroundMark x1="40072" y1="63860" x2="40072" y2="63860"/>
                        <a14:foregroundMark x1="40072" y1="63860" x2="40072" y2="63860"/>
                        <a14:foregroundMark x1="40072" y1="63860" x2="40072" y2="63860"/>
                        <a14:foregroundMark x1="41155" y1="63860" x2="41155" y2="63860"/>
                        <a14:foregroundMark x1="41155" y1="63860" x2="41155" y2="63860"/>
                        <a14:foregroundMark x1="41155" y1="63860" x2="41155" y2="63860"/>
                        <a14:foregroundMark x1="41155" y1="63860" x2="41877" y2="67368"/>
                        <a14:foregroundMark x1="41877" y1="67368" x2="41877" y2="67368"/>
                        <a14:foregroundMark x1="41877" y1="67368" x2="41877" y2="67368"/>
                        <a14:foregroundMark x1="41877" y1="68070" x2="41877" y2="68070"/>
                        <a14:foregroundMark x1="41877" y1="68070" x2="41877" y2="68070"/>
                        <a14:foregroundMark x1="41877" y1="68070" x2="35740" y2="88070"/>
                        <a14:foregroundMark x1="20578" y1="63860" x2="20578" y2="63860"/>
                        <a14:foregroundMark x1="20578" y1="63860" x2="20578" y2="63860"/>
                        <a14:foregroundMark x1="20578" y1="63860" x2="20578" y2="63860"/>
                        <a14:foregroundMark x1="20578" y1="63860" x2="20578" y2="63860"/>
                        <a14:foregroundMark x1="20578" y1="80000" x2="20578" y2="80000"/>
                        <a14:foregroundMark x1="20578" y1="80000" x2="20578" y2="80000"/>
                        <a14:foregroundMark x1="20578" y1="80000" x2="20578" y2="80000"/>
                        <a14:foregroundMark x1="20578" y1="80000" x2="20578" y2="80000"/>
                        <a14:foregroundMark x1="20578" y1="80000" x2="20578" y2="80000"/>
                        <a14:foregroundMark x1="18412" y1="72281" x2="18412" y2="72281"/>
                        <a14:foregroundMark x1="18412" y1="72281" x2="18412" y2="72281"/>
                        <a14:foregroundMark x1="18412" y1="72281" x2="18412" y2="72281"/>
                        <a14:foregroundMark x1="18412" y1="72281" x2="18412" y2="72281"/>
                        <a14:foregroundMark x1="18412" y1="72281" x2="18412" y2="72281"/>
                        <a14:foregroundMark x1="27437" y1="85263" x2="27437" y2="85263"/>
                        <a14:foregroundMark x1="27437" y1="85263" x2="27437" y2="85263"/>
                        <a14:foregroundMark x1="27437" y1="85263" x2="27437" y2="85263"/>
                        <a14:foregroundMark x1="27437" y1="85263" x2="27437" y2="85263"/>
                        <a14:foregroundMark x1="27437" y1="85263" x2="27437" y2="85263"/>
                        <a14:foregroundMark x1="27437" y1="85263" x2="27437" y2="85263"/>
                        <a14:foregroundMark x1="19495" y1="76491" x2="19495" y2="76491"/>
                        <a14:foregroundMark x1="19495" y1="76491" x2="19495" y2="76491"/>
                        <a14:foregroundMark x1="19495" y1="76491" x2="19495" y2="76491"/>
                        <a14:foregroundMark x1="19495" y1="76491" x2="19495" y2="76491"/>
                        <a14:foregroundMark x1="19495" y1="76491" x2="19495" y2="76491"/>
                        <a14:foregroundMark x1="21300" y1="83509" x2="21300" y2="83509"/>
                        <a14:foregroundMark x1="21300" y1="83509" x2="21300" y2="83509"/>
                        <a14:foregroundMark x1="21300" y1="83509" x2="21300" y2="83509"/>
                        <a14:foregroundMark x1="21300" y1="83509" x2="21300" y2="83509"/>
                        <a14:foregroundMark x1="21300" y1="83509" x2="21300" y2="83509"/>
                        <a14:foregroundMark x1="45487" y1="81754" x2="45487" y2="81754"/>
                        <a14:foregroundMark x1="45487" y1="81754" x2="45487" y2="81754"/>
                        <a14:foregroundMark x1="45487" y1="81754" x2="45487" y2="81754"/>
                        <a14:foregroundMark x1="45487" y1="81754" x2="45487" y2="81754"/>
                        <a14:foregroundMark x1="41155" y1="81754" x2="41155" y2="81754"/>
                        <a14:foregroundMark x1="41155" y1="81754" x2="41155" y2="81754"/>
                        <a14:foregroundMark x1="41155" y1="81754" x2="41155" y2="81754"/>
                        <a14:foregroundMark x1="41155" y1="81754" x2="41155" y2="81754"/>
                        <a14:foregroundMark x1="41155" y1="81754" x2="41155" y2="81754"/>
                        <a14:foregroundMark x1="47292" y1="69825" x2="47292" y2="69825"/>
                        <a14:foregroundMark x1="47292" y1="69825" x2="47292" y2="69825"/>
                        <a14:foregroundMark x1="47292" y1="69825" x2="47292" y2="69825"/>
                        <a14:foregroundMark x1="47292" y1="69825" x2="47292" y2="69825"/>
                        <a14:foregroundMark x1="47292" y1="69825" x2="47292" y2="69825"/>
                        <a14:foregroundMark x1="45487" y1="69123" x2="41877" y2="69123"/>
                        <a14:foregroundMark x1="46570" y1="79298" x2="46570" y2="79298"/>
                        <a14:foregroundMark x1="46570" y1="76491" x2="46570" y2="76491"/>
                        <a14:foregroundMark x1="44765" y1="75088" x2="44765" y2="75088"/>
                        <a14:foregroundMark x1="43682" y1="74035" x2="43682" y2="74035"/>
                        <a14:foregroundMark x1="38267" y1="87018" x2="38267" y2="87018"/>
                        <a14:foregroundMark x1="38267" y1="87018" x2="38989" y2="87018"/>
                        <a14:foregroundMark x1="38989" y1="87018" x2="38989" y2="87018"/>
                        <a14:foregroundMark x1="40072" y1="87018" x2="40072" y2="87018"/>
                        <a14:foregroundMark x1="40072" y1="87018" x2="40072" y2="87018"/>
                        <a14:foregroundMark x1="40072" y1="87018" x2="40072" y2="87018"/>
                        <a14:foregroundMark x1="40072" y1="87018" x2="40072" y2="87018"/>
                        <a14:foregroundMark x1="40072" y1="87018" x2="40072" y2="87018"/>
                        <a14:foregroundMark x1="40072" y1="87018" x2="40072" y2="87018"/>
                        <a14:foregroundMark x1="40072" y1="87018" x2="40072" y2="87018"/>
                        <a14:foregroundMark x1="40072" y1="87018" x2="40072" y2="87018"/>
                        <a14:foregroundMark x1="66065" y1="24912" x2="66065" y2="24912"/>
                        <a14:foregroundMark x1="66065" y1="24912" x2="66065" y2="24912"/>
                        <a14:foregroundMark x1="66065" y1="24912" x2="66065" y2="24912"/>
                        <a14:foregroundMark x1="66065" y1="24912" x2="66065" y2="24912"/>
                        <a14:foregroundMark x1="50903" y1="25965" x2="50903" y2="25965"/>
                        <a14:foregroundMark x1="50903" y1="25965" x2="50903" y2="25965"/>
                        <a14:foregroundMark x1="50903" y1="25965" x2="50903" y2="25965"/>
                        <a14:foregroundMark x1="50903" y1="25965" x2="50903" y2="25965"/>
                        <a14:foregroundMark x1="51986" y1="16140" x2="51986" y2="16140"/>
                        <a14:foregroundMark x1="49097" y1="16491" x2="49097" y2="16491"/>
                        <a14:foregroundMark x1="49097" y1="16491" x2="49097" y2="16491"/>
                      </a14:backgroundRemoval>
                    </a14:imgEffect>
                  </a14:imgLayer>
                </a14:imgProps>
              </a:ext>
            </a:extLst>
          </a:blip>
          <a:srcRect t="3089"/>
          <a:stretch/>
        </p:blipFill>
        <p:spPr>
          <a:xfrm>
            <a:off x="7545241" y="4467497"/>
            <a:ext cx="2167161" cy="2160868"/>
          </a:xfrm>
          <a:prstGeom prst="rect">
            <a:avLst/>
          </a:prstGeom>
        </p:spPr>
      </p:pic>
      <p:pic>
        <p:nvPicPr>
          <p:cNvPr id="6146" name="Picture 2" descr="Thợ Sửa Chữa 2 - KhoThietKe.Ne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9383" y="2600457"/>
            <a:ext cx="2996261" cy="3734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4466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64FCB01-317E-CB7B-0EA8-E2CD46DD83FC}"/>
              </a:ext>
            </a:extLst>
          </p:cNvPr>
          <p:cNvSpPr txBox="1"/>
          <p:nvPr/>
        </p:nvSpPr>
        <p:spPr>
          <a:xfrm>
            <a:off x="1189630" y="2574920"/>
            <a:ext cx="9321420" cy="85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Tự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đánh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giá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sau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chủ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đề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Sigmar One" panose="000005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48638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1EF52C5-079E-C111-24A6-AADB23AF2A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29" y="0"/>
            <a:ext cx="752475" cy="75247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16219E4-E4AB-AB44-480D-4957E98F77FE}"/>
              </a:ext>
            </a:extLst>
          </p:cNvPr>
          <p:cNvSpPr txBox="1"/>
          <p:nvPr/>
        </p:nvSpPr>
        <p:spPr>
          <a:xfrm>
            <a:off x="899886" y="217714"/>
            <a:ext cx="9425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Nunito Black" pitchFamily="2" charset="0"/>
              </a:rPr>
              <a:t>NGÀY HỘI “ TIÊU DÙNG THÔNG MINH”</a:t>
            </a:r>
            <a:endParaRPr lang="en-US" sz="2800" b="1" dirty="0">
              <a:solidFill>
                <a:srgbClr val="FF0000"/>
              </a:solidFill>
              <a:latin typeface="Nunito Black" pitchFamily="2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766C05F-E4E0-EDC2-A5EA-B9D1F60B7803}"/>
              </a:ext>
            </a:extLst>
          </p:cNvPr>
          <p:cNvSpPr txBox="1"/>
          <p:nvPr/>
        </p:nvSpPr>
        <p:spPr>
          <a:xfrm>
            <a:off x="806743" y="864923"/>
            <a:ext cx="100021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latin typeface="Nunito Black" pitchFamily="2" charset="0"/>
              </a:rPr>
              <a:t>Giao</a:t>
            </a:r>
            <a:r>
              <a:rPr lang="en-US" sz="2800" b="1" dirty="0" smtClean="0">
                <a:latin typeface="Nunito Black" pitchFamily="2" charset="0"/>
              </a:rPr>
              <a:t> </a:t>
            </a:r>
            <a:r>
              <a:rPr lang="en-US" sz="2800" b="1" dirty="0" err="1" smtClean="0">
                <a:latin typeface="Nunito Black" pitchFamily="2" charset="0"/>
              </a:rPr>
              <a:t>lưu</a:t>
            </a:r>
            <a:r>
              <a:rPr lang="en-US" sz="2800" b="1" dirty="0" smtClean="0">
                <a:latin typeface="Nunito Black" pitchFamily="2" charset="0"/>
              </a:rPr>
              <a:t> </a:t>
            </a:r>
            <a:r>
              <a:rPr lang="en-US" sz="2800" b="1" dirty="0" err="1" smtClean="0">
                <a:latin typeface="Nunito Black" pitchFamily="2" charset="0"/>
              </a:rPr>
              <a:t>với</a:t>
            </a:r>
            <a:r>
              <a:rPr lang="en-US" sz="2800" b="1" dirty="0" smtClean="0">
                <a:latin typeface="Nunito Black" pitchFamily="2" charset="0"/>
              </a:rPr>
              <a:t> </a:t>
            </a:r>
            <a:r>
              <a:rPr lang="en-US" sz="2800" b="1" dirty="0" err="1" smtClean="0">
                <a:latin typeface="Nunito Black" pitchFamily="2" charset="0"/>
              </a:rPr>
              <a:t>khách</a:t>
            </a:r>
            <a:r>
              <a:rPr lang="en-US" sz="2800" b="1" dirty="0" smtClean="0">
                <a:latin typeface="Nunito Black" pitchFamily="2" charset="0"/>
              </a:rPr>
              <a:t> </a:t>
            </a:r>
            <a:r>
              <a:rPr lang="en-US" sz="2800" b="1" dirty="0" err="1" smtClean="0">
                <a:latin typeface="Nunito Black" pitchFamily="2" charset="0"/>
              </a:rPr>
              <a:t>mời</a:t>
            </a:r>
            <a:r>
              <a:rPr lang="en-US" sz="2800" b="1" dirty="0" smtClean="0">
                <a:latin typeface="Nunito Black" pitchFamily="2" charset="0"/>
              </a:rPr>
              <a:t> </a:t>
            </a:r>
            <a:r>
              <a:rPr lang="en-US" sz="2800" b="1" dirty="0" err="1" smtClean="0">
                <a:latin typeface="Nunito Black" pitchFamily="2" charset="0"/>
              </a:rPr>
              <a:t>về</a:t>
            </a:r>
            <a:r>
              <a:rPr lang="en-US" sz="2800" b="1" dirty="0" smtClean="0">
                <a:latin typeface="Nunito Black" pitchFamily="2" charset="0"/>
              </a:rPr>
              <a:t> </a:t>
            </a:r>
            <a:r>
              <a:rPr lang="en-US" sz="2800" b="1" dirty="0" err="1" smtClean="0">
                <a:latin typeface="Nunito Black" pitchFamily="2" charset="0"/>
              </a:rPr>
              <a:t>cách</a:t>
            </a:r>
            <a:r>
              <a:rPr lang="en-US" sz="2800" b="1" dirty="0" smtClean="0">
                <a:latin typeface="Nunito Black" pitchFamily="2" charset="0"/>
              </a:rPr>
              <a:t> chi </a:t>
            </a:r>
            <a:r>
              <a:rPr lang="en-US" sz="2800" b="1" dirty="0" err="1" smtClean="0">
                <a:latin typeface="Nunito Black" pitchFamily="2" charset="0"/>
              </a:rPr>
              <a:t>tiêu</a:t>
            </a:r>
            <a:r>
              <a:rPr lang="en-US" sz="2800" b="1" dirty="0" smtClean="0">
                <a:latin typeface="Nunito Black" pitchFamily="2" charset="0"/>
              </a:rPr>
              <a:t> </a:t>
            </a:r>
            <a:r>
              <a:rPr lang="en-US" sz="2800" b="1" dirty="0" err="1" smtClean="0">
                <a:latin typeface="Nunito Black" pitchFamily="2" charset="0"/>
              </a:rPr>
              <a:t>thông</a:t>
            </a:r>
            <a:r>
              <a:rPr lang="en-US" sz="2800" b="1" dirty="0" smtClean="0">
                <a:latin typeface="Nunito Black" pitchFamily="2" charset="0"/>
              </a:rPr>
              <a:t> minh.</a:t>
            </a:r>
            <a:endParaRPr lang="en-US" sz="2800" b="1" dirty="0">
              <a:latin typeface="Nunito Black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61655" y="1924295"/>
            <a:ext cx="6618721" cy="39612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480633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6816" y="1090069"/>
            <a:ext cx="8811855" cy="34961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77492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64FCB01-317E-CB7B-0EA8-E2CD46DD83FC}"/>
              </a:ext>
            </a:extLst>
          </p:cNvPr>
          <p:cNvSpPr txBox="1"/>
          <p:nvPr/>
        </p:nvSpPr>
        <p:spPr>
          <a:xfrm>
            <a:off x="1189630" y="2574920"/>
            <a:ext cx="9321420" cy="85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dirty="0">
                <a:solidFill>
                  <a:srgbClr val="FF0000"/>
                </a:solidFill>
                <a:latin typeface="Sigmar One" panose="00000500000000000000" pitchFamily="2" charset="0"/>
              </a:rPr>
              <a:t>CỦNG CỐ - DẶN DÒ</a:t>
            </a:r>
            <a:endParaRPr lang="en-US" sz="3600" dirty="0">
              <a:solidFill>
                <a:srgbClr val="002060"/>
              </a:solidFill>
              <a:latin typeface="Sigmar One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67684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0DE6A193-4755-479A-BC6F-A7EBCA73BE1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98" name="Picture 2" descr="Trường minh họa, trẻ em vẫy tay tạm biệt, cậu bé hoạt hình minh họa, nghệ  thuật, con trai png | PNGEgg">
            <a:extLst>
              <a:ext uri="{FF2B5EF4-FFF2-40B4-BE49-F238E27FC236}">
                <a16:creationId xmlns:a16="http://schemas.microsoft.com/office/drawing/2014/main" id="{6CE8D760-61EB-4E3A-99D4-1C0818FB53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387" b="99293" l="10000" r="98667">
                        <a14:foregroundMark x1="43444" y1="22546" x2="55889" y2="33510"/>
                        <a14:foregroundMark x1="55889" y1="33510" x2="55889" y2="33599"/>
                        <a14:foregroundMark x1="52667" y1="19717" x2="52667" y2="33245"/>
                        <a14:foregroundMark x1="67444" y1="19982" x2="74111" y2="31211"/>
                        <a14:foregroundMark x1="45000" y1="16711" x2="58333" y2="12378"/>
                        <a14:foregroundMark x1="58333" y1="12378" x2="82444" y2="14235"/>
                        <a14:foregroundMark x1="82444" y1="14235" x2="92778" y2="30946"/>
                        <a14:foregroundMark x1="92778" y1="30946" x2="93333" y2="30416"/>
                        <a14:foregroundMark x1="40222" y1="18214" x2="46333" y2="12997"/>
                        <a14:foregroundMark x1="46333" y1="12997" x2="65111" y2="7339"/>
                        <a14:foregroundMark x1="65111" y1="7339" x2="93556" y2="14058"/>
                        <a14:foregroundMark x1="69778" y1="3537" x2="78000" y2="3714"/>
                        <a14:foregroundMark x1="65444" y1="47303" x2="69111" y2="66048"/>
                        <a14:foregroundMark x1="67778" y1="45889" x2="63667" y2="65606"/>
                        <a14:foregroundMark x1="76556" y1="87533" x2="88667" y2="94430"/>
                        <a14:foregroundMark x1="88667" y1="94430" x2="95667" y2="95579"/>
                        <a14:foregroundMark x1="57333" y1="85676" x2="39778" y2="99027"/>
                        <a14:foregroundMark x1="37778" y1="97701" x2="48889" y2="99381"/>
                        <a14:foregroundMark x1="48889" y1="99381" x2="60556" y2="97171"/>
                        <a14:foregroundMark x1="60556" y1="97171" x2="62222" y2="95933"/>
                        <a14:foregroundMark x1="73333" y1="96463" x2="87222" y2="98055"/>
                        <a14:foregroundMark x1="87222" y1="98055" x2="98333" y2="96817"/>
                        <a14:foregroundMark x1="98333" y1="96817" x2="98667" y2="95756"/>
                        <a14:foregroundMark x1="59111" y1="5128" x2="83111" y2="24757"/>
                        <a14:foregroundMark x1="71778" y1="2387" x2="97000" y2="226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710985" y="885827"/>
            <a:ext cx="4165412" cy="5239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Freeform: Shape 72">
            <a:extLst>
              <a:ext uri="{FF2B5EF4-FFF2-40B4-BE49-F238E27FC236}">
                <a16:creationId xmlns:a16="http://schemas.microsoft.com/office/drawing/2014/main" id="{5A55B759-31A7-423C-9BC2-A8BC09FE98B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-478"/>
            <a:ext cx="6754318" cy="6858478"/>
          </a:xfrm>
          <a:custGeom>
            <a:avLst/>
            <a:gdLst>
              <a:gd name="connsiteX0" fmla="*/ 0 w 6754318"/>
              <a:gd name="connsiteY0" fmla="*/ 6858478 h 6858478"/>
              <a:gd name="connsiteX1" fmla="*/ 6754318 w 6754318"/>
              <a:gd name="connsiteY1" fmla="*/ 6858478 h 6858478"/>
              <a:gd name="connsiteX2" fmla="*/ 3577943 w 6754318"/>
              <a:gd name="connsiteY2" fmla="*/ 0 h 6858478"/>
              <a:gd name="connsiteX3" fmla="*/ 3572366 w 6754318"/>
              <a:gd name="connsiteY3" fmla="*/ 0 h 6858478"/>
              <a:gd name="connsiteX4" fmla="*/ 2506138 w 6754318"/>
              <a:gd name="connsiteY4" fmla="*/ 0 h 6858478"/>
              <a:gd name="connsiteX5" fmla="*/ 0 w 6754318"/>
              <a:gd name="connsiteY5" fmla="*/ 0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754318" h="6858478">
                <a:moveTo>
                  <a:pt x="0" y="6858478"/>
                </a:moveTo>
                <a:lnTo>
                  <a:pt x="6754318" y="6858478"/>
                </a:lnTo>
                <a:lnTo>
                  <a:pt x="3577943" y="0"/>
                </a:lnTo>
                <a:lnTo>
                  <a:pt x="3572366" y="0"/>
                </a:lnTo>
                <a:lnTo>
                  <a:pt x="2506138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5" name="Freeform: Shape 74">
            <a:extLst>
              <a:ext uri="{FF2B5EF4-FFF2-40B4-BE49-F238E27FC236}">
                <a16:creationId xmlns:a16="http://schemas.microsoft.com/office/drawing/2014/main" id="{F78796AF-79A0-47AC-BEFD-BFFC00F968C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1" y="-478"/>
            <a:ext cx="5953780" cy="6858478"/>
          </a:xfrm>
          <a:custGeom>
            <a:avLst/>
            <a:gdLst>
              <a:gd name="connsiteX0" fmla="*/ 0 w 5953780"/>
              <a:gd name="connsiteY0" fmla="*/ 6858478 h 6858478"/>
              <a:gd name="connsiteX1" fmla="*/ 5953780 w 5953780"/>
              <a:gd name="connsiteY1" fmla="*/ 6858478 h 6858478"/>
              <a:gd name="connsiteX2" fmla="*/ 2777405 w 5953780"/>
              <a:gd name="connsiteY2" fmla="*/ 0 h 6858478"/>
              <a:gd name="connsiteX3" fmla="*/ 2771828 w 5953780"/>
              <a:gd name="connsiteY3" fmla="*/ 0 h 6858478"/>
              <a:gd name="connsiteX4" fmla="*/ 1705600 w 5953780"/>
              <a:gd name="connsiteY4" fmla="*/ 0 h 6858478"/>
              <a:gd name="connsiteX5" fmla="*/ 0 w 5953780"/>
              <a:gd name="connsiteY5" fmla="*/ 0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953780" h="6858478">
                <a:moveTo>
                  <a:pt x="0" y="6858478"/>
                </a:moveTo>
                <a:lnTo>
                  <a:pt x="5953780" y="6858478"/>
                </a:lnTo>
                <a:lnTo>
                  <a:pt x="2777405" y="0"/>
                </a:lnTo>
                <a:lnTo>
                  <a:pt x="2771828" y="0"/>
                </a:lnTo>
                <a:lnTo>
                  <a:pt x="170560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727FFCF-D084-4BFA-B759-873DF3CDFE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36766" y="1416502"/>
            <a:ext cx="5442222" cy="224942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kern="1200">
                <a:solidFill>
                  <a:srgbClr val="FFC000"/>
                </a:solidFill>
                <a:latin typeface="Sigmar One" panose="00000500000000000000" pitchFamily="2" charset="0"/>
              </a:rPr>
              <a:t>Hẹn gặp lại các em!</a:t>
            </a:r>
          </a:p>
        </p:txBody>
      </p:sp>
    </p:spTree>
    <p:extLst>
      <p:ext uri="{BB962C8B-B14F-4D97-AF65-F5344CB8AC3E}">
        <p14:creationId xmlns:p14="http://schemas.microsoft.com/office/powerpoint/2010/main" val="234346394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E153862B-3956-4FDB-8ACB-B7F1F3D0274B}"/>
              </a:ext>
            </a:extLst>
          </p:cNvPr>
          <p:cNvSpPr txBox="1"/>
          <p:nvPr/>
        </p:nvSpPr>
        <p:spPr>
          <a:xfrm>
            <a:off x="3876697" y="1506480"/>
            <a:ext cx="4072845" cy="1405533"/>
          </a:xfrm>
          <a:prstGeom prst="cloud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5400">
                <a:solidFill>
                  <a:schemeClr val="bg1"/>
                </a:solidFill>
                <a:latin typeface="Sigmar One" panose="00000500000000000000" pitchFamily="2" charset="0"/>
              </a:rPr>
              <a:t>TIẾT 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F546CBF-4E08-3BAC-E9FE-E3D3E99057AE}"/>
              </a:ext>
            </a:extLst>
          </p:cNvPr>
          <p:cNvSpPr txBox="1"/>
          <p:nvPr/>
        </p:nvSpPr>
        <p:spPr>
          <a:xfrm>
            <a:off x="2519413" y="2912013"/>
            <a:ext cx="71732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Sigmar One" panose="00000500000000000000" pitchFamily="2" charset="0"/>
              </a:rPr>
              <a:t>Hoạt</a:t>
            </a:r>
            <a:r>
              <a:rPr lang="en-US" sz="2800" dirty="0">
                <a:solidFill>
                  <a:srgbClr val="FF0000"/>
                </a:solidFill>
                <a:latin typeface="Sigmar One" panose="00000500000000000000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Sigmar One" panose="00000500000000000000" pitchFamily="2" charset="0"/>
              </a:rPr>
              <a:t>động</a:t>
            </a:r>
            <a:r>
              <a:rPr lang="en-US" sz="2800" dirty="0">
                <a:solidFill>
                  <a:srgbClr val="FF0000"/>
                </a:solidFill>
                <a:latin typeface="Sigmar One" panose="00000500000000000000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Sigmar One" panose="00000500000000000000" pitchFamily="2" charset="0"/>
              </a:rPr>
              <a:t>giáo</a:t>
            </a:r>
            <a:r>
              <a:rPr lang="en-US" sz="2800" dirty="0">
                <a:solidFill>
                  <a:srgbClr val="FF0000"/>
                </a:solidFill>
                <a:latin typeface="Sigmar One" panose="00000500000000000000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Sigmar One" panose="00000500000000000000" pitchFamily="2" charset="0"/>
              </a:rPr>
              <a:t>dục</a:t>
            </a:r>
            <a:r>
              <a:rPr lang="en-US" sz="2800" dirty="0">
                <a:solidFill>
                  <a:srgbClr val="FF0000"/>
                </a:solidFill>
                <a:latin typeface="Sigmar One" panose="00000500000000000000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Sigmar One" panose="00000500000000000000" pitchFamily="2" charset="0"/>
              </a:rPr>
              <a:t>theo</a:t>
            </a:r>
            <a:r>
              <a:rPr lang="en-US" sz="2800" dirty="0">
                <a:solidFill>
                  <a:srgbClr val="FF0000"/>
                </a:solidFill>
                <a:latin typeface="Sigmar One" panose="00000500000000000000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Sigmar One" panose="00000500000000000000" pitchFamily="2" charset="0"/>
              </a:rPr>
              <a:t>chủ</a:t>
            </a:r>
            <a:r>
              <a:rPr lang="en-US" sz="2800" dirty="0">
                <a:solidFill>
                  <a:srgbClr val="FF0000"/>
                </a:solidFill>
                <a:latin typeface="Sigmar One" panose="00000500000000000000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Sigmar One" panose="00000500000000000000" pitchFamily="2" charset="0"/>
              </a:rPr>
              <a:t>đề</a:t>
            </a:r>
            <a:r>
              <a:rPr lang="en-US" sz="2800" dirty="0" smtClean="0">
                <a:solidFill>
                  <a:srgbClr val="FF0000"/>
                </a:solidFill>
                <a:latin typeface="Sigmar One" panose="00000500000000000000" pitchFamily="2" charset="0"/>
              </a:rPr>
              <a:t>:</a:t>
            </a:r>
            <a:endParaRPr lang="en-US" sz="2800" dirty="0">
              <a:solidFill>
                <a:srgbClr val="FF0000"/>
              </a:solidFill>
              <a:latin typeface="Sigmar One" panose="00000500000000000000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F546CBF-4E08-3BAC-E9FE-E3D3E99057AE}"/>
              </a:ext>
            </a:extLst>
          </p:cNvPr>
          <p:cNvSpPr txBox="1"/>
          <p:nvPr/>
        </p:nvSpPr>
        <p:spPr>
          <a:xfrm>
            <a:off x="1439002" y="3516571"/>
            <a:ext cx="97220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 smtClean="0">
                <a:solidFill>
                  <a:srgbClr val="0070C0"/>
                </a:solidFill>
                <a:latin typeface="Sigmar One" panose="00000500000000000000" pitchFamily="2" charset="0"/>
              </a:rPr>
              <a:t>Người</a:t>
            </a:r>
            <a:r>
              <a:rPr lang="en-US" sz="4000" dirty="0" smtClean="0">
                <a:solidFill>
                  <a:srgbClr val="0070C0"/>
                </a:solidFill>
                <a:latin typeface="Sigmar One" panose="00000500000000000000" pitchFamily="2" charset="0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Sigmar One" panose="00000500000000000000" pitchFamily="2" charset="0"/>
              </a:rPr>
              <a:t>tiêu</a:t>
            </a:r>
            <a:r>
              <a:rPr lang="en-US" sz="4000" dirty="0" smtClean="0">
                <a:solidFill>
                  <a:srgbClr val="0070C0"/>
                </a:solidFill>
                <a:latin typeface="Sigmar One" panose="00000500000000000000" pitchFamily="2" charset="0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Sigmar One" panose="00000500000000000000" pitchFamily="2" charset="0"/>
              </a:rPr>
              <a:t>dùng</a:t>
            </a:r>
            <a:r>
              <a:rPr lang="en-US" sz="4000" dirty="0" smtClean="0">
                <a:solidFill>
                  <a:srgbClr val="0070C0"/>
                </a:solidFill>
                <a:latin typeface="Sigmar One" panose="00000500000000000000" pitchFamily="2" charset="0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Sigmar One" panose="00000500000000000000" pitchFamily="2" charset="0"/>
              </a:rPr>
              <a:t>thông</a:t>
            </a:r>
            <a:r>
              <a:rPr lang="en-US" sz="4000" dirty="0" smtClean="0">
                <a:solidFill>
                  <a:srgbClr val="0070C0"/>
                </a:solidFill>
                <a:latin typeface="Sigmar One" panose="00000500000000000000" pitchFamily="2" charset="0"/>
              </a:rPr>
              <a:t> minh</a:t>
            </a:r>
            <a:endParaRPr lang="en-US" sz="4000" dirty="0">
              <a:solidFill>
                <a:srgbClr val="0070C0"/>
              </a:solidFill>
              <a:latin typeface="Sigmar One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925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F546CBF-4E08-3BAC-E9FE-E3D3E99057AE}"/>
              </a:ext>
            </a:extLst>
          </p:cNvPr>
          <p:cNvSpPr txBox="1"/>
          <p:nvPr/>
        </p:nvSpPr>
        <p:spPr>
          <a:xfrm>
            <a:off x="3823243" y="2401800"/>
            <a:ext cx="63713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>
                <a:solidFill>
                  <a:srgbClr val="0070C0"/>
                </a:solidFill>
                <a:latin typeface="Sigmar One" panose="00000500000000000000" pitchFamily="2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121632895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1533"/>
            <a:ext cx="12192000" cy="6858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/>
          <a:srcRect l="2781" r="3491"/>
          <a:stretch/>
        </p:blipFill>
        <p:spPr>
          <a:xfrm>
            <a:off x="6736008" y="1685270"/>
            <a:ext cx="2151530" cy="229552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/>
          <a:srcRect l="2898" r="12210"/>
          <a:stretch/>
        </p:blipFill>
        <p:spPr>
          <a:xfrm>
            <a:off x="8857189" y="2205199"/>
            <a:ext cx="2773491" cy="18383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3FD0D45-02C3-03E1-A889-F723C3AC039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996" t="1" r="73859" b="4515"/>
          <a:stretch/>
        </p:blipFill>
        <p:spPr>
          <a:xfrm>
            <a:off x="0" y="0"/>
            <a:ext cx="900332" cy="91422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2485752-1ED5-6F75-5076-57D22999D6B2}"/>
              </a:ext>
            </a:extLst>
          </p:cNvPr>
          <p:cNvSpPr txBox="1"/>
          <p:nvPr/>
        </p:nvSpPr>
        <p:spPr>
          <a:xfrm>
            <a:off x="1055076" y="195505"/>
            <a:ext cx="66955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Người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tiêu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dùng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thông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minh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Nunito Black" pitchFamily="2" charset="0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45FD4A6-043E-F7D1-2AD5-481B504CB46E}"/>
              </a:ext>
            </a:extLst>
          </p:cNvPr>
          <p:cNvSpPr txBox="1"/>
          <p:nvPr/>
        </p:nvSpPr>
        <p:spPr>
          <a:xfrm>
            <a:off x="643594" y="718553"/>
            <a:ext cx="88400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1.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Kể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chuyện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tương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tác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8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Tôi</a:t>
            </a:r>
            <a:r>
              <a:rPr kumimoji="0" lang="en-US" sz="2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8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thực</a:t>
            </a:r>
            <a:r>
              <a:rPr kumimoji="0" lang="en-US" sz="2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8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sự</a:t>
            </a:r>
            <a:r>
              <a:rPr kumimoji="0" lang="en-US" sz="2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8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cần</a:t>
            </a:r>
            <a:r>
              <a:rPr kumimoji="0" lang="en-US" sz="2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8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gì</a:t>
            </a:r>
            <a:r>
              <a:rPr kumimoji="0" lang="en-US" sz="2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?</a:t>
            </a:r>
            <a:endParaRPr kumimoji="0" lang="en-US" sz="2800" b="1" i="1" u="none" strike="noStrike" kern="1200" cap="none" spc="0" normalizeH="0" baseline="0" noProof="0" dirty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Nunito Black" pitchFamily="2" charset="0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45FD4A6-043E-F7D1-2AD5-481B504CB46E}"/>
              </a:ext>
            </a:extLst>
          </p:cNvPr>
          <p:cNvSpPr txBox="1"/>
          <p:nvPr/>
        </p:nvSpPr>
        <p:spPr>
          <a:xfrm>
            <a:off x="643593" y="1357726"/>
            <a:ext cx="110015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 Black" panose="020B0604020202020204" charset="0"/>
              </a:rPr>
              <a:t>- </a:t>
            </a: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 Black" panose="020B0604020202020204" charset="0"/>
              </a:rPr>
              <a:t>Tham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 Black" panose="020B060402020202020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 Black" panose="020B0604020202020204" charset="0"/>
              </a:rPr>
              <a:t>gia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 Black" panose="020B060402020202020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 Black" panose="020B0604020202020204" charset="0"/>
              </a:rPr>
              <a:t>kể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 Black" panose="020B060402020202020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 Black" panose="020B0604020202020204" charset="0"/>
              </a:rPr>
              <a:t>câu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 Black" panose="020B060402020202020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 Black" panose="020B0604020202020204" charset="0"/>
              </a:rPr>
              <a:t>chuyện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 Black" panose="020B060402020202020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 Black" panose="020B0604020202020204" charset="0"/>
              </a:rPr>
              <a:t>về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 Black" panose="020B060402020202020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 Black" panose="020B0604020202020204" charset="0"/>
              </a:rPr>
              <a:t>các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 Black" panose="020B0604020202020204" charset="0"/>
              </a:rPr>
              <a:t> con </a:t>
            </a: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 Black" panose="020B0604020202020204" charset="0"/>
              </a:rPr>
              <a:t>thú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 Black" panose="020B060402020202020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 Black" panose="020B0604020202020204" charset="0"/>
              </a:rPr>
              <a:t>nhỏ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 Black" panose="020B060402020202020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 Black" panose="020B0604020202020204" charset="0"/>
              </a:rPr>
              <a:t>đòi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 Black" panose="020B060402020202020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 Black" panose="020B0604020202020204" charset="0"/>
              </a:rPr>
              <a:t>mẹ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 Black" panose="020B060402020202020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 Black" panose="020B0604020202020204" charset="0"/>
              </a:rPr>
              <a:t>mua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 Black" panose="020B060402020202020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 Black" panose="020B0604020202020204" charset="0"/>
              </a:rPr>
              <a:t>những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 Black" panose="020B060402020202020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 Black" panose="020B0604020202020204" charset="0"/>
              </a:rPr>
              <a:t>món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 Black" panose="020B060402020202020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 Black" panose="020B0604020202020204" charset="0"/>
              </a:rPr>
              <a:t>đồ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 Black" panose="020B060402020202020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 Black" panose="020B0604020202020204" charset="0"/>
              </a:rPr>
              <a:t>không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 Black" panose="020B060402020202020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 Black" panose="020B0604020202020204" charset="0"/>
              </a:rPr>
              <a:t>cần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 Black" panose="020B060402020202020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 Black" panose="020B0604020202020204" charset="0"/>
              </a:rPr>
              <a:t>đến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 Black" panose="020B0604020202020204" charset="0"/>
              </a:rPr>
              <a:t>:</a:t>
            </a:r>
            <a:endParaRPr kumimoji="0" lang="en-US" sz="2000" b="1" i="1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Nunito Black" panose="020B060402020202020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/>
          <a:srcRect l="8435" r="17478"/>
          <a:stretch/>
        </p:blipFill>
        <p:spPr>
          <a:xfrm>
            <a:off x="5015754" y="1826744"/>
            <a:ext cx="1667435" cy="209060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D5B500A-5A77-E2BE-84CE-7BEE0A8AAA40}"/>
              </a:ext>
            </a:extLst>
          </p:cNvPr>
          <p:cNvSpPr txBox="1"/>
          <p:nvPr/>
        </p:nvSpPr>
        <p:spPr>
          <a:xfrm>
            <a:off x="-956991" y="1965763"/>
            <a:ext cx="7611873" cy="442674"/>
          </a:xfrm>
          <a:prstGeom prst="roundRect">
            <a:avLst/>
          </a:prstGeom>
          <a:noFill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000" dirty="0" smtClean="0">
                <a:solidFill>
                  <a:srgbClr val="002060"/>
                </a:solidFill>
                <a:latin typeface="Nunito Black" panose="020B0604020202020204" charset="0"/>
              </a:rPr>
              <a:t>+ </a:t>
            </a:r>
            <a:r>
              <a:rPr lang="en-US" sz="2000" dirty="0" err="1" smtClean="0">
                <a:solidFill>
                  <a:srgbClr val="002060"/>
                </a:solidFill>
                <a:latin typeface="Nunito Black" panose="020B0604020202020204" charset="0"/>
              </a:rPr>
              <a:t>Thỏ</a:t>
            </a:r>
            <a:r>
              <a:rPr lang="en-US" sz="2000" dirty="0" smtClean="0">
                <a:solidFill>
                  <a:srgbClr val="002060"/>
                </a:solidFill>
                <a:latin typeface="Nunito Black" panose="020B0604020202020204" charset="0"/>
              </a:rPr>
              <a:t> </a:t>
            </a:r>
            <a:r>
              <a:rPr lang="en-US" sz="2000" dirty="0">
                <a:solidFill>
                  <a:srgbClr val="002060"/>
                </a:solidFill>
                <a:latin typeface="Nunito Black" panose="020B0604020202020204" charset="0"/>
              </a:rPr>
              <a:t>con tai </a:t>
            </a:r>
            <a:r>
              <a:rPr lang="en-US" sz="2000" dirty="0" err="1">
                <a:solidFill>
                  <a:srgbClr val="002060"/>
                </a:solidFill>
                <a:latin typeface="Nunito Black" panose="020B0604020202020204" charset="0"/>
              </a:rPr>
              <a:t>dài</a:t>
            </a:r>
            <a:r>
              <a:rPr lang="en-US" sz="2000" dirty="0">
                <a:solidFill>
                  <a:srgbClr val="002060"/>
                </a:solidFill>
                <a:latin typeface="Nunito Black" panose="020B060402020202020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Nunito Black" panose="020B0604020202020204" charset="0"/>
              </a:rPr>
              <a:t>muốn</a:t>
            </a:r>
            <a:r>
              <a:rPr lang="en-US" sz="2000" dirty="0">
                <a:solidFill>
                  <a:srgbClr val="002060"/>
                </a:solidFill>
                <a:latin typeface="Nunito Black" panose="020B060402020202020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Nunito Black" panose="020B0604020202020204" charset="0"/>
              </a:rPr>
              <a:t>mua</a:t>
            </a:r>
            <a:r>
              <a:rPr lang="en-US" sz="2000" dirty="0">
                <a:solidFill>
                  <a:srgbClr val="002060"/>
                </a:solidFill>
                <a:latin typeface="Nunito Black" panose="020B060402020202020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Nunito Black" panose="020B0604020202020204" charset="0"/>
              </a:rPr>
              <a:t>mũ</a:t>
            </a:r>
            <a:r>
              <a:rPr lang="en-US" sz="2000" dirty="0">
                <a:solidFill>
                  <a:srgbClr val="002060"/>
                </a:solidFill>
                <a:latin typeface="Nunito Black" panose="020B060402020202020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Nunito Black" panose="020B0604020202020204" charset="0"/>
              </a:rPr>
              <a:t>đội</a:t>
            </a:r>
            <a:r>
              <a:rPr lang="en-US" sz="2000" dirty="0">
                <a:solidFill>
                  <a:srgbClr val="002060"/>
                </a:solidFill>
                <a:latin typeface="Nunito Black" panose="020B0604020202020204" charset="0"/>
              </a:rPr>
              <a:t>.</a:t>
            </a:r>
            <a:endParaRPr lang="en-US" sz="3200" b="1" i="1" dirty="0">
              <a:solidFill>
                <a:srgbClr val="002060"/>
              </a:solidFill>
              <a:latin typeface="Nunito Black" panose="020B060402020202020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D5B500A-5A77-E2BE-84CE-7BEE0A8AAA40}"/>
              </a:ext>
            </a:extLst>
          </p:cNvPr>
          <p:cNvSpPr txBox="1"/>
          <p:nvPr/>
        </p:nvSpPr>
        <p:spPr>
          <a:xfrm>
            <a:off x="126163" y="2554901"/>
            <a:ext cx="4782015" cy="442674"/>
          </a:xfrm>
          <a:prstGeom prst="roundRect">
            <a:avLst/>
          </a:prstGeom>
          <a:noFill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000" dirty="0" smtClean="0">
                <a:solidFill>
                  <a:schemeClr val="accent2">
                    <a:lumMod val="50000"/>
                  </a:schemeClr>
                </a:solidFill>
                <a:latin typeface="Nunito Black" panose="020B0604020202020204" charset="0"/>
              </a:rPr>
              <a:t>+ </a:t>
            </a:r>
            <a:r>
              <a:rPr lang="en-US" sz="2000" dirty="0" err="1" smtClean="0">
                <a:solidFill>
                  <a:schemeClr val="accent2">
                    <a:lumMod val="50000"/>
                  </a:schemeClr>
                </a:solidFill>
                <a:latin typeface="Nunito Black" panose="020B0604020202020204" charset="0"/>
              </a:rPr>
              <a:t>Chuột</a:t>
            </a:r>
            <a:r>
              <a:rPr lang="en-US" sz="2000" dirty="0" smtClean="0">
                <a:solidFill>
                  <a:schemeClr val="accent2">
                    <a:lumMod val="50000"/>
                  </a:schemeClr>
                </a:solidFill>
                <a:latin typeface="Nunito Black" panose="020B0604020202020204" charset="0"/>
              </a:rPr>
              <a:t> </a:t>
            </a:r>
            <a:r>
              <a:rPr lang="en-US" sz="2000" dirty="0" err="1">
                <a:solidFill>
                  <a:schemeClr val="accent2">
                    <a:lumMod val="50000"/>
                  </a:schemeClr>
                </a:solidFill>
                <a:latin typeface="Nunito Black" panose="020B0604020202020204" charset="0"/>
              </a:rPr>
              <a:t>túi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  <a:latin typeface="Nunito Black" panose="020B0604020202020204" charset="0"/>
              </a:rPr>
              <a:t> </a:t>
            </a:r>
            <a:r>
              <a:rPr lang="en-US" sz="2000" dirty="0" err="1" smtClean="0">
                <a:solidFill>
                  <a:schemeClr val="accent2">
                    <a:lumMod val="50000"/>
                  </a:schemeClr>
                </a:solidFill>
                <a:latin typeface="Nunito Black" panose="020B0604020202020204" charset="0"/>
              </a:rPr>
              <a:t>muốn</a:t>
            </a:r>
            <a:r>
              <a:rPr lang="en-US" sz="2000" dirty="0" smtClean="0">
                <a:solidFill>
                  <a:schemeClr val="accent2">
                    <a:lumMod val="50000"/>
                  </a:schemeClr>
                </a:solidFill>
                <a:latin typeface="Nunito Black" panose="020B0604020202020204" charset="0"/>
              </a:rPr>
              <a:t> </a:t>
            </a:r>
            <a:r>
              <a:rPr lang="en-US" sz="2000" dirty="0" err="1">
                <a:solidFill>
                  <a:schemeClr val="accent2">
                    <a:lumMod val="50000"/>
                  </a:schemeClr>
                </a:solidFill>
                <a:latin typeface="Nunito Black" panose="020B0604020202020204" charset="0"/>
              </a:rPr>
              <a:t>mua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  <a:latin typeface="Nunito Black" panose="020B0604020202020204" charset="0"/>
              </a:rPr>
              <a:t> </a:t>
            </a:r>
            <a:r>
              <a:rPr lang="en-US" sz="2000" dirty="0" err="1">
                <a:solidFill>
                  <a:schemeClr val="accent2">
                    <a:lumMod val="50000"/>
                  </a:schemeClr>
                </a:solidFill>
                <a:latin typeface="Nunito Black" panose="020B0604020202020204" charset="0"/>
              </a:rPr>
              <a:t>túi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  <a:latin typeface="Nunito Black" panose="020B0604020202020204" charset="0"/>
              </a:rPr>
              <a:t> </a:t>
            </a:r>
            <a:r>
              <a:rPr lang="en-US" sz="2000" dirty="0" err="1">
                <a:solidFill>
                  <a:schemeClr val="accent2">
                    <a:lumMod val="50000"/>
                  </a:schemeClr>
                </a:solidFill>
                <a:latin typeface="Nunito Black" panose="020B0604020202020204" charset="0"/>
              </a:rPr>
              <a:t>đeo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  <a:latin typeface="Nunito Black" panose="020B0604020202020204" charset="0"/>
              </a:rPr>
              <a:t>.</a:t>
            </a:r>
            <a:endParaRPr lang="en-US" sz="3200" b="1" i="1" dirty="0">
              <a:solidFill>
                <a:schemeClr val="accent2">
                  <a:lumMod val="50000"/>
                </a:schemeClr>
              </a:solidFill>
              <a:latin typeface="Nunito Black" panose="020B060402020202020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D5B500A-5A77-E2BE-84CE-7BEE0A8AAA40}"/>
              </a:ext>
            </a:extLst>
          </p:cNvPr>
          <p:cNvSpPr txBox="1"/>
          <p:nvPr/>
        </p:nvSpPr>
        <p:spPr>
          <a:xfrm>
            <a:off x="46450" y="3217416"/>
            <a:ext cx="4341965" cy="442674"/>
          </a:xfrm>
          <a:prstGeom prst="roundRect">
            <a:avLst/>
          </a:prstGeom>
          <a:noFill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>
              <a:defRPr/>
            </a:pPr>
            <a:r>
              <a:rPr lang="it-IT" sz="2000" dirty="0">
                <a:solidFill>
                  <a:prstClr val="black"/>
                </a:solidFill>
                <a:latin typeface="Nunito Black" panose="020B0604020202020204" charset="0"/>
              </a:rPr>
              <a:t>+ Ngựa con đòi mua giày.</a:t>
            </a:r>
            <a:endParaRPr lang="en-US" sz="3200" b="1" i="1" dirty="0">
              <a:solidFill>
                <a:srgbClr val="ED7D31"/>
              </a:solidFill>
              <a:latin typeface="Nunito Black" panose="020B060402020202020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45FD4A6-043E-F7D1-2AD5-481B504CB46E}"/>
              </a:ext>
            </a:extLst>
          </p:cNvPr>
          <p:cNvSpPr txBox="1"/>
          <p:nvPr/>
        </p:nvSpPr>
        <p:spPr>
          <a:xfrm>
            <a:off x="643593" y="3917350"/>
            <a:ext cx="113770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solidFill>
                  <a:srgbClr val="0070C0"/>
                </a:solidFill>
                <a:latin typeface="Nunito Black" panose="020B0604020202020204" charset="0"/>
              </a:rPr>
              <a:t>- </a:t>
            </a: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 Black" panose="020B0604020202020204" charset="0"/>
                <a:ea typeface="+mn-ea"/>
                <a:cs typeface="+mn-cs"/>
              </a:rPr>
              <a:t>Giải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 Black" panose="020B0604020202020204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 Black" panose="020B0604020202020204" charset="0"/>
                <a:ea typeface="+mn-ea"/>
                <a:cs typeface="+mn-cs"/>
              </a:rPr>
              <a:t>thích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 Black" panose="020B0604020202020204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 Black" panose="020B0604020202020204" charset="0"/>
                <a:ea typeface="+mn-ea"/>
                <a:cs typeface="+mn-cs"/>
              </a:rPr>
              <a:t>và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 Black" panose="020B0604020202020204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 Black" panose="020B0604020202020204" charset="0"/>
                <a:ea typeface="+mn-ea"/>
                <a:cs typeface="+mn-cs"/>
              </a:rPr>
              <a:t>thuyết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 Black" panose="020B0604020202020204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 Black" panose="020B0604020202020204" charset="0"/>
                <a:ea typeface="+mn-ea"/>
                <a:cs typeface="+mn-cs"/>
              </a:rPr>
              <a:t>phục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 Black" panose="020B0604020202020204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 Black" panose="020B0604020202020204" charset="0"/>
                <a:ea typeface="+mn-ea"/>
                <a:cs typeface="+mn-cs"/>
              </a:rPr>
              <a:t>các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 Black" panose="020B0604020202020204" charset="0"/>
                <a:ea typeface="+mn-ea"/>
                <a:cs typeface="+mn-cs"/>
              </a:rPr>
              <a:t> con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 Black" panose="020B0604020202020204" charset="0"/>
                <a:ea typeface="+mn-ea"/>
                <a:cs typeface="+mn-cs"/>
              </a:rPr>
              <a:t>thú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 Black" panose="020B0604020202020204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 Black" panose="020B0604020202020204" charset="0"/>
                <a:ea typeface="+mn-ea"/>
                <a:cs typeface="+mn-cs"/>
              </a:rPr>
              <a:t>nghĩ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 Black" panose="020B0604020202020204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 Black" panose="020B0604020202020204" charset="0"/>
                <a:ea typeface="+mn-ea"/>
                <a:cs typeface="+mn-cs"/>
              </a:rPr>
              <a:t>lại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 Black" panose="020B0604020202020204" charset="0"/>
                <a:ea typeface="+mn-ea"/>
                <a:cs typeface="+mn-cs"/>
              </a:rPr>
              <a:t>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 Black" panose="020B0604020202020204" charset="0"/>
                <a:ea typeface="+mn-ea"/>
                <a:cs typeface="+mn-cs"/>
              </a:rPr>
              <a:t>không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 Black" panose="020B0604020202020204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 Black" panose="020B0604020202020204" charset="0"/>
                <a:ea typeface="+mn-ea"/>
                <a:cs typeface="+mn-cs"/>
              </a:rPr>
              <a:t>mua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 Black" panose="020B0604020202020204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 Black" panose="020B0604020202020204" charset="0"/>
                <a:ea typeface="+mn-ea"/>
                <a:cs typeface="+mn-cs"/>
              </a:rPr>
              <a:t>những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 Black" panose="020B0604020202020204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 Black" panose="020B0604020202020204" charset="0"/>
                <a:ea typeface="+mn-ea"/>
                <a:cs typeface="+mn-cs"/>
              </a:rPr>
              <a:t>món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 Black" panose="020B0604020202020204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 Black" panose="020B0604020202020204" charset="0"/>
                <a:ea typeface="+mn-ea"/>
                <a:cs typeface="+mn-cs"/>
              </a:rPr>
              <a:t>đồ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 Black" panose="020B0604020202020204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 Black" panose="020B0604020202020204" charset="0"/>
                <a:ea typeface="+mn-ea"/>
                <a:cs typeface="+mn-cs"/>
              </a:rPr>
              <a:t>không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 Black" panose="020B0604020202020204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 Black" panose="020B0604020202020204" charset="0"/>
                <a:ea typeface="+mn-ea"/>
                <a:cs typeface="+mn-cs"/>
              </a:rPr>
              <a:t>cần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 Black" panose="020B0604020202020204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 Black" panose="020B0604020202020204" charset="0"/>
                <a:ea typeface="+mn-ea"/>
                <a:cs typeface="+mn-cs"/>
              </a:rPr>
              <a:t>thiết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 Black" panose="020B0604020202020204" charset="0"/>
                <a:ea typeface="+mn-ea"/>
                <a:cs typeface="+mn-cs"/>
              </a:rPr>
              <a:t>.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Nunito Black" panose="020B060402020202020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4487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6" grpId="0" animBg="1"/>
      <p:bldP spid="17" grpId="0" animBg="1"/>
      <p:bldP spid="18" grpId="0" animBg="1"/>
      <p:bldP spid="1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2" descr="Rừng phim hoạt hình nền nhiếp ảnh bé phông nền trẻ em ảnh nền D  7397|background aquarium|backgroundbackground kit - AliExpres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4129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349" b="89952" l="5333" r="89778">
                        <a14:foregroundMark x1="44444" y1="36364" x2="44444" y2="36364"/>
                        <a14:foregroundMark x1="28000" y1="21053" x2="28000" y2="21053"/>
                        <a14:foregroundMark x1="27111" y1="21053" x2="27111" y2="21053"/>
                        <a14:foregroundMark x1="42667" y1="22488" x2="42667" y2="22488"/>
                        <a14:foregroundMark x1="42667" y1="17225" x2="42667" y2="17225"/>
                        <a14:foregroundMark x1="42667" y1="17225" x2="42667" y2="17225"/>
                        <a14:foregroundMark x1="51111" y1="35407" x2="51111" y2="35407"/>
                        <a14:foregroundMark x1="46222" y1="33493" x2="46222" y2="3349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64537" y="3442447"/>
            <a:ext cx="2635995" cy="2448545"/>
          </a:xfrm>
          <a:prstGeom prst="rect">
            <a:avLst/>
          </a:prstGeom>
        </p:spPr>
      </p:pic>
      <p:pic>
        <p:nvPicPr>
          <p:cNvPr id="2052" name="Picture 4" descr="Vẽ Tay Hoạt Hình Thỏ Mẹ Minh Họa Hình ảnh | Định dạng hình ảnh PSD  611606981| vn.lovepik.com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6744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6207" y="2149942"/>
            <a:ext cx="3663390" cy="3663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D5B500A-5A77-E2BE-84CE-7BEE0A8AAA40}"/>
              </a:ext>
            </a:extLst>
          </p:cNvPr>
          <p:cNvSpPr txBox="1"/>
          <p:nvPr/>
        </p:nvSpPr>
        <p:spPr>
          <a:xfrm>
            <a:off x="2021628" y="2013001"/>
            <a:ext cx="2543744" cy="783193"/>
          </a:xfrm>
          <a:prstGeom prst="roundRect">
            <a:avLst/>
          </a:prstGeom>
          <a:solidFill>
            <a:srgbClr val="00B050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000" dirty="0" smtClean="0">
                <a:solidFill>
                  <a:schemeClr val="bg1"/>
                </a:solidFill>
                <a:latin typeface="Nunito Black" panose="020B0604020202020204" charset="0"/>
              </a:rPr>
              <a:t>Con </a:t>
            </a:r>
            <a:r>
              <a:rPr lang="en-US" sz="2000" dirty="0" err="1" smtClean="0">
                <a:solidFill>
                  <a:schemeClr val="bg1"/>
                </a:solidFill>
                <a:latin typeface="Nunito Black" panose="020B0604020202020204" charset="0"/>
              </a:rPr>
              <a:t>muốn</a:t>
            </a:r>
            <a:r>
              <a:rPr lang="en-US" sz="2000" dirty="0" smtClean="0">
                <a:solidFill>
                  <a:schemeClr val="bg1"/>
                </a:solidFill>
                <a:latin typeface="Nunito Black" panose="020B0604020202020204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Nunito Black" panose="020B0604020202020204" charset="0"/>
              </a:rPr>
              <a:t>mua</a:t>
            </a:r>
            <a:r>
              <a:rPr lang="en-US" sz="2000" dirty="0" smtClean="0">
                <a:solidFill>
                  <a:schemeClr val="bg1"/>
                </a:solidFill>
                <a:latin typeface="Nunito Black" panose="020B0604020202020204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Nunito Black" panose="020B0604020202020204" charset="0"/>
              </a:rPr>
              <a:t>mũ</a:t>
            </a:r>
            <a:r>
              <a:rPr lang="en-US" sz="2000" dirty="0" smtClean="0">
                <a:solidFill>
                  <a:schemeClr val="bg1"/>
                </a:solidFill>
                <a:latin typeface="Nunito Black" panose="020B0604020202020204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Nunito Black" panose="020B0604020202020204" charset="0"/>
              </a:rPr>
              <a:t>đội</a:t>
            </a:r>
            <a:r>
              <a:rPr lang="en-US" sz="2000" dirty="0" smtClean="0">
                <a:solidFill>
                  <a:schemeClr val="bg1"/>
                </a:solidFill>
                <a:latin typeface="Nunito Black" panose="020B0604020202020204" charset="0"/>
              </a:rPr>
              <a:t>.</a:t>
            </a:r>
            <a:endParaRPr lang="en-US" sz="3200" b="1" i="1" dirty="0">
              <a:solidFill>
                <a:schemeClr val="bg1"/>
              </a:solidFill>
              <a:latin typeface="Nunito Black" panose="020B060402020202020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D5B500A-5A77-E2BE-84CE-7BEE0A8AAA40}"/>
              </a:ext>
            </a:extLst>
          </p:cNvPr>
          <p:cNvSpPr txBox="1"/>
          <p:nvPr/>
        </p:nvSpPr>
        <p:spPr>
          <a:xfrm>
            <a:off x="7678271" y="149881"/>
            <a:ext cx="4275947" cy="1804749"/>
          </a:xfrm>
          <a:prstGeom prst="roundRect">
            <a:avLst/>
          </a:prstGeom>
          <a:solidFill>
            <a:srgbClr val="0070C0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Nunito Black" panose="020B0604020202020204" charset="0"/>
              </a:rPr>
              <a:t>K</a:t>
            </a:r>
            <a:r>
              <a:rPr lang="vi-VN" sz="2000" dirty="0" smtClean="0">
                <a:solidFill>
                  <a:schemeClr val="bg1"/>
                </a:solidFill>
                <a:latin typeface="Nunito Black" panose="020B0604020202020204" charset="0"/>
              </a:rPr>
              <a:t>hông </a:t>
            </a:r>
            <a:r>
              <a:rPr lang="vi-VN" sz="2000" dirty="0">
                <a:solidFill>
                  <a:schemeClr val="bg1"/>
                </a:solidFill>
                <a:latin typeface="Nunito Black" panose="020B0604020202020204" charset="0"/>
              </a:rPr>
              <a:t>nên mua mũ vì </a:t>
            </a:r>
            <a:r>
              <a:rPr lang="en-US" sz="2000" dirty="0" smtClean="0">
                <a:solidFill>
                  <a:schemeClr val="bg1"/>
                </a:solidFill>
                <a:latin typeface="Nunito Black" panose="020B0604020202020204" charset="0"/>
              </a:rPr>
              <a:t>con</a:t>
            </a:r>
            <a:r>
              <a:rPr lang="vi-VN" sz="2000" dirty="0" smtClean="0">
                <a:solidFill>
                  <a:schemeClr val="bg1"/>
                </a:solidFill>
                <a:latin typeface="Nunito Black" panose="020B0604020202020204" charset="0"/>
              </a:rPr>
              <a:t> </a:t>
            </a:r>
            <a:r>
              <a:rPr lang="vi-VN" sz="2000" dirty="0">
                <a:solidFill>
                  <a:schemeClr val="bg1"/>
                </a:solidFill>
                <a:latin typeface="Nunito Black" panose="020B0604020202020204" charset="0"/>
              </a:rPr>
              <a:t>có đôi tai dài không thể đội vừa những chiếc mũ thông thường. Hơn nữa đôi tai dài đó cũng có thể che nắng cho </a:t>
            </a:r>
            <a:r>
              <a:rPr lang="vi-VN" sz="2000" dirty="0" smtClean="0">
                <a:solidFill>
                  <a:schemeClr val="bg1"/>
                </a:solidFill>
                <a:latin typeface="Nunito Black" panose="020B0604020202020204" charset="0"/>
              </a:rPr>
              <a:t>con</a:t>
            </a:r>
            <a:r>
              <a:rPr lang="vi-VN" sz="2000" dirty="0">
                <a:solidFill>
                  <a:schemeClr val="bg1"/>
                </a:solidFill>
                <a:latin typeface="Nunito Black" panose="020B0604020202020204" charset="0"/>
              </a:rPr>
              <a:t>.</a:t>
            </a:r>
            <a:endParaRPr lang="en-US" sz="2000" dirty="0">
              <a:solidFill>
                <a:schemeClr val="bg1"/>
              </a:solidFill>
              <a:latin typeface="Nunito Black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6112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2" descr="Rừng phim hoạt hình nền nhiếp ảnh bé phông nền trẻ em ảnh nền D  7397|background aquarium|backgroundbackground kit - AliExpres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4129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D5B500A-5A77-E2BE-84CE-7BEE0A8AAA40}"/>
              </a:ext>
            </a:extLst>
          </p:cNvPr>
          <p:cNvSpPr txBox="1"/>
          <p:nvPr/>
        </p:nvSpPr>
        <p:spPr>
          <a:xfrm>
            <a:off x="8235576" y="2387820"/>
            <a:ext cx="2543744" cy="783193"/>
          </a:xfrm>
          <a:prstGeom prst="roundRect">
            <a:avLst/>
          </a:prstGeom>
          <a:solidFill>
            <a:srgbClr val="00B050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20B0604020202020204" charset="0"/>
                <a:ea typeface="+mn-ea"/>
                <a:cs typeface="+mn-cs"/>
              </a:rPr>
              <a:t>Con </a:t>
            </a: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20B0604020202020204" charset="0"/>
                <a:ea typeface="+mn-ea"/>
                <a:cs typeface="+mn-cs"/>
              </a:rPr>
              <a:t>muốn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20B0604020202020204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20B0604020202020204" charset="0"/>
                <a:ea typeface="+mn-ea"/>
                <a:cs typeface="+mn-cs"/>
              </a:rPr>
              <a:t>mua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20B0604020202020204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20B0604020202020204" charset="0"/>
                <a:ea typeface="+mn-ea"/>
                <a:cs typeface="+mn-cs"/>
              </a:rPr>
              <a:t>túi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20B0604020202020204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20B0604020202020204" charset="0"/>
                <a:ea typeface="+mn-ea"/>
                <a:cs typeface="+mn-cs"/>
              </a:rPr>
              <a:t>đeo</a:t>
            </a: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unito Black" panose="020B0604020202020204" charset="0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D5B500A-5A77-E2BE-84CE-7BEE0A8AAA40}"/>
              </a:ext>
            </a:extLst>
          </p:cNvPr>
          <p:cNvSpPr txBox="1"/>
          <p:nvPr/>
        </p:nvSpPr>
        <p:spPr>
          <a:xfrm>
            <a:off x="1402556" y="1418645"/>
            <a:ext cx="4275947" cy="1123712"/>
          </a:xfrm>
          <a:prstGeom prst="roundRect">
            <a:avLst/>
          </a:prstGeom>
          <a:solidFill>
            <a:srgbClr val="0070C0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/>
            <a:r>
              <a:rPr lang="vi-VN" sz="2000" dirty="0">
                <a:solidFill>
                  <a:schemeClr val="bg1"/>
                </a:solidFill>
                <a:latin typeface="Nunito Black" panose="020B0604020202020204" charset="0"/>
              </a:rPr>
              <a:t>Không nên mua túi đeo vì </a:t>
            </a:r>
            <a:r>
              <a:rPr lang="en-US" sz="2000" dirty="0" smtClean="0">
                <a:solidFill>
                  <a:schemeClr val="bg1"/>
                </a:solidFill>
                <a:latin typeface="Nunito Black" panose="020B0604020202020204" charset="0"/>
              </a:rPr>
              <a:t>con</a:t>
            </a:r>
            <a:r>
              <a:rPr lang="vi-VN" sz="2000" dirty="0" smtClean="0">
                <a:solidFill>
                  <a:schemeClr val="bg1"/>
                </a:solidFill>
                <a:latin typeface="Nunito Black" panose="020B0604020202020204" charset="0"/>
              </a:rPr>
              <a:t> </a:t>
            </a:r>
            <a:r>
              <a:rPr lang="vi-VN" sz="2000" dirty="0">
                <a:solidFill>
                  <a:schemeClr val="bg1"/>
                </a:solidFill>
                <a:latin typeface="Nunito Black" panose="020B0604020202020204" charset="0"/>
              </a:rPr>
              <a:t>đã có một chiếc túi rất hữu dụng ở trước bụng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Nunito Black" panose="020B060402020202020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6266" l="2905" r="100000">
                        <a14:foregroundMark x1="20747" y1="12863" x2="20747" y2="12863"/>
                        <a14:foregroundMark x1="17427" y1="20747" x2="17427" y2="20747"/>
                        <a14:foregroundMark x1="17427" y1="20747" x2="17427" y2="20747"/>
                        <a14:foregroundMark x1="17427" y1="20747" x2="17427" y2="20747"/>
                        <a14:foregroundMark x1="17427" y1="20747" x2="17427" y2="20747"/>
                        <a14:foregroundMark x1="17427" y1="20747" x2="17427" y2="20747"/>
                        <a14:foregroundMark x1="17427" y1="20747" x2="17427" y2="20747"/>
                        <a14:foregroundMark x1="17427" y1="20747" x2="17427" y2="20747"/>
                        <a14:foregroundMark x1="31120" y1="18672" x2="31120" y2="18672"/>
                        <a14:foregroundMark x1="31120" y1="18257" x2="31120" y2="18257"/>
                        <a14:foregroundMark x1="56846" y1="70954" x2="56846" y2="70954"/>
                        <a14:foregroundMark x1="56846" y1="70954" x2="56846" y2="70954"/>
                        <a14:foregroundMark x1="56846" y1="70954" x2="56846" y2="70954"/>
                        <a14:foregroundMark x1="56846" y1="70954" x2="56846" y2="70954"/>
                        <a14:foregroundMark x1="56846" y1="70954" x2="56846" y2="70954"/>
                        <a14:foregroundMark x1="60996" y1="83402" x2="60996" y2="83402"/>
                        <a14:foregroundMark x1="60996" y1="83402" x2="60996" y2="83402"/>
                        <a14:foregroundMark x1="60996" y1="83402" x2="60996" y2="83402"/>
                        <a14:foregroundMark x1="60996" y1="83402" x2="60996" y2="83402"/>
                        <a14:foregroundMark x1="60996" y1="83402" x2="60996" y2="83402"/>
                        <a14:foregroundMark x1="66390" y1="83817" x2="66390" y2="83817"/>
                        <a14:foregroundMark x1="66390" y1="83817" x2="66390" y2="83817"/>
                        <a14:foregroundMark x1="66390" y1="83817" x2="66390" y2="83817"/>
                        <a14:foregroundMark x1="66390" y1="83817" x2="66390" y2="83817"/>
                        <a14:foregroundMark x1="66390" y1="83817" x2="66390" y2="83817"/>
                        <a14:foregroundMark x1="66390" y1="83817" x2="66390" y2="83817"/>
                        <a14:foregroundMark x1="64315" y1="79668" x2="64315" y2="79668"/>
                        <a14:foregroundMark x1="61411" y1="74689" x2="61411" y2="74689"/>
                        <a14:foregroundMark x1="61411" y1="74689" x2="61411" y2="74689"/>
                        <a14:foregroundMark x1="61411" y1="74689" x2="61411" y2="74689"/>
                        <a14:foregroundMark x1="61411" y1="74689" x2="61411" y2="74689"/>
                        <a14:foregroundMark x1="58506" y1="69295" x2="58506" y2="69295"/>
                        <a14:foregroundMark x1="52282" y1="52282" x2="52282" y2="52282"/>
                        <a14:foregroundMark x1="59751" y1="52282" x2="59751" y2="52282"/>
                        <a14:foregroundMark x1="59751" y1="52282" x2="59751" y2="52282"/>
                        <a14:foregroundMark x1="59751" y1="52282" x2="59751" y2="52282"/>
                        <a14:foregroundMark x1="56432" y1="42739" x2="56432" y2="42739"/>
                        <a14:foregroundMark x1="51452" y1="90871" x2="51452" y2="90871"/>
                        <a14:foregroundMark x1="73444" y1="89212" x2="73444" y2="89212"/>
                        <a14:foregroundMark x1="27386" y1="12448" x2="27386" y2="12448"/>
                        <a14:foregroundMark x1="38174" y1="26556" x2="38174" y2="26556"/>
                        <a14:foregroundMark x1="38174" y1="26556" x2="38174" y2="26556"/>
                        <a14:foregroundMark x1="38174" y1="26556" x2="38174" y2="26556"/>
                        <a14:foregroundMark x1="38174" y1="26556" x2="38174" y2="26556"/>
                        <a14:foregroundMark x1="36515" y1="26556" x2="36515" y2="26556"/>
                        <a14:foregroundMark x1="36515" y1="12448" x2="36515" y2="12448"/>
                        <a14:foregroundMark x1="36929" y1="8714" x2="36929" y2="8714"/>
                        <a14:foregroundMark x1="36929" y1="8714" x2="36929" y2="8714"/>
                        <a14:foregroundMark x1="36929" y1="8714" x2="36929" y2="8714"/>
                        <a14:foregroundMark x1="28631" y1="7054" x2="21162" y2="8714"/>
                        <a14:foregroundMark x1="17427" y1="8714" x2="17427" y2="8714"/>
                        <a14:foregroundMark x1="17427" y1="8714" x2="17427" y2="8714"/>
                        <a14:foregroundMark x1="17427" y1="8714" x2="17427" y2="8714"/>
                        <a14:foregroundMark x1="17427" y1="8714" x2="17427" y2="8714"/>
                        <a14:foregroundMark x1="17427" y1="8714" x2="17427" y2="8714"/>
                        <a14:foregroundMark x1="14523" y1="10788" x2="11618" y2="13693"/>
                        <a14:foregroundMark x1="9544" y1="15768" x2="9544" y2="15768"/>
                        <a14:foregroundMark x1="4564" y1="20747" x2="4564" y2="20747"/>
                        <a14:foregroundMark x1="4564" y1="20747" x2="4564" y2="20747"/>
                        <a14:foregroundMark x1="4564" y1="20747" x2="7054" y2="19917"/>
                        <a14:foregroundMark x1="7054" y1="19917" x2="7054" y2="19917"/>
                        <a14:foregroundMark x1="7054" y1="19917" x2="7054" y2="19917"/>
                        <a14:foregroundMark x1="8714" y1="19917" x2="12448" y2="19917"/>
                        <a14:foregroundMark x1="14108" y1="19917" x2="14108" y2="19917"/>
                        <a14:foregroundMark x1="14523" y1="19917" x2="14523" y2="19917"/>
                        <a14:foregroundMark x1="14523" y1="19917" x2="14523" y2="19917"/>
                        <a14:foregroundMark x1="15353" y1="10788" x2="15353" y2="10788"/>
                        <a14:foregroundMark x1="15353" y1="10788" x2="21162" y2="9544"/>
                        <a14:foregroundMark x1="28216" y1="7884" x2="29876" y2="6639"/>
                        <a14:foregroundMark x1="29876" y1="6639" x2="29876" y2="6639"/>
                        <a14:foregroundMark x1="29876" y1="6639" x2="32365" y2="7884"/>
                        <a14:foregroundMark x1="32365" y1="7884" x2="32365" y2="7884"/>
                        <a14:foregroundMark x1="32365" y1="7884" x2="32365" y2="7884"/>
                        <a14:foregroundMark x1="34440" y1="8714" x2="34440" y2="8714"/>
                        <a14:foregroundMark x1="34440" y1="8714" x2="34440" y2="8714"/>
                        <a14:foregroundMark x1="35270" y1="9544" x2="38174" y2="16598"/>
                        <a14:foregroundMark x1="38174" y1="16598" x2="38174" y2="16598"/>
                        <a14:foregroundMark x1="38174" y1="16598" x2="38174" y2="16598"/>
                        <a14:foregroundMark x1="38174" y1="16598" x2="38174" y2="16598"/>
                        <a14:foregroundMark x1="38174" y1="16598" x2="38174" y2="24896"/>
                        <a14:foregroundMark x1="38174" y1="26556" x2="38174" y2="26556"/>
                        <a14:foregroundMark x1="38174" y1="26556" x2="38174" y2="26556"/>
                        <a14:foregroundMark x1="38174" y1="26556" x2="38174" y2="26556"/>
                        <a14:foregroundMark x1="38174" y1="26556" x2="38589" y2="34025"/>
                        <a14:foregroundMark x1="38589" y1="34025" x2="38589" y2="34025"/>
                        <a14:foregroundMark x1="38589" y1="34025" x2="38589" y2="34025"/>
                        <a14:foregroundMark x1="38589" y1="34025" x2="34440" y2="36515"/>
                        <a14:foregroundMark x1="29876" y1="38174" x2="29876" y2="38174"/>
                        <a14:foregroundMark x1="29876" y1="38174" x2="29876" y2="38174"/>
                        <a14:foregroundMark x1="29876" y1="38174" x2="29876" y2="38174"/>
                        <a14:foregroundMark x1="21162" y1="20747" x2="27386" y2="19502"/>
                        <a14:foregroundMark x1="27386" y1="19502" x2="27386" y2="19502"/>
                        <a14:foregroundMark x1="27386" y1="19502" x2="27386" y2="19502"/>
                        <a14:foregroundMark x1="27386" y1="19502" x2="27386" y2="19502"/>
                        <a14:foregroundMark x1="24066" y1="21162" x2="24066" y2="21162"/>
                        <a14:foregroundMark x1="24066" y1="21162" x2="24066" y2="21162"/>
                        <a14:foregroundMark x1="16598" y1="10788" x2="16598" y2="10788"/>
                        <a14:foregroundMark x1="18672" y1="7884" x2="18672" y2="7884"/>
                        <a14:foregroundMark x1="21577" y1="7054" x2="21577" y2="7054"/>
                        <a14:foregroundMark x1="22407" y1="6639" x2="22407" y2="6639"/>
                        <a14:foregroundMark x1="24481" y1="5809" x2="26556" y2="4149"/>
                        <a14:foregroundMark x1="24066" y1="15768" x2="24066" y2="15768"/>
                        <a14:foregroundMark x1="24066" y1="15768" x2="24066" y2="15768"/>
                        <a14:foregroundMark x1="24066" y1="15768" x2="24066" y2="15768"/>
                        <a14:foregroundMark x1="24066" y1="15768" x2="24066" y2="15768"/>
                        <a14:foregroundMark x1="24066" y1="15768" x2="24066" y2="15768"/>
                        <a14:foregroundMark x1="24066" y1="15768" x2="24066" y2="15768"/>
                        <a14:foregroundMark x1="29461" y1="32780" x2="29461" y2="32780"/>
                        <a14:foregroundMark x1="28631" y1="32780" x2="28631" y2="32780"/>
                        <a14:foregroundMark x1="24066" y1="24066" x2="24066" y2="24066"/>
                        <a14:foregroundMark x1="24481" y1="23651" x2="24481" y2="23651"/>
                        <a14:foregroundMark x1="27386" y1="23651" x2="27386" y2="23651"/>
                        <a14:foregroundMark x1="28631" y1="23651" x2="28631" y2="23651"/>
                        <a14:foregroundMark x1="5809" y1="27801" x2="5809" y2="27801"/>
                        <a14:foregroundMark x1="5809" y1="28216" x2="7469" y2="28216"/>
                        <a14:foregroundMark x1="9959" y1="28216" x2="9959" y2="28216"/>
                        <a14:foregroundMark x1="12448" y1="28216" x2="14108" y2="28216"/>
                        <a14:foregroundMark x1="14108" y1="28216" x2="14108" y2="28216"/>
                        <a14:foregroundMark x1="14108" y1="28216" x2="14108" y2="28216"/>
                        <a14:foregroundMark x1="14523" y1="21162" x2="14523" y2="21162"/>
                        <a14:foregroundMark x1="12448" y1="20747" x2="12448" y2="20747"/>
                        <a14:foregroundMark x1="10788" y1="36515" x2="10788" y2="36515"/>
                        <a14:foregroundMark x1="10788" y1="36515" x2="10788" y2="36515"/>
                        <a14:foregroundMark x1="10788" y1="36515" x2="10788" y2="36515"/>
                        <a14:foregroundMark x1="7469" y1="34025" x2="7469" y2="34025"/>
                        <a14:foregroundMark x1="7469" y1="34025" x2="7469" y2="34025"/>
                        <a14:foregroundMark x1="7469" y1="34025" x2="7469" y2="34025"/>
                        <a14:foregroundMark x1="11203" y1="33610" x2="11203" y2="33610"/>
                        <a14:foregroundMark x1="11203" y1="33610" x2="11203" y2="33610"/>
                        <a14:foregroundMark x1="11203" y1="33610" x2="11203" y2="33610"/>
                        <a14:foregroundMark x1="14523" y1="47718" x2="14523" y2="47718"/>
                        <a14:foregroundMark x1="14523" y1="47718" x2="14523" y2="47718"/>
                        <a14:foregroundMark x1="10788" y1="42324" x2="10788" y2="42324"/>
                        <a14:foregroundMark x1="11203" y1="41494" x2="11203" y2="41494"/>
                        <a14:foregroundMark x1="11203" y1="41494" x2="11203" y2="41494"/>
                        <a14:foregroundMark x1="17012" y1="45228" x2="17012" y2="45228"/>
                        <a14:foregroundMark x1="17012" y1="45228" x2="17012" y2="45228"/>
                        <a14:foregroundMark x1="17012" y1="45228" x2="17012" y2="45228"/>
                        <a14:foregroundMark x1="17012" y1="45228" x2="17012" y2="45228"/>
                        <a14:foregroundMark x1="23651" y1="45228" x2="23651" y2="45228"/>
                        <a14:foregroundMark x1="23651" y1="45228" x2="23651" y2="45228"/>
                        <a14:foregroundMark x1="23651" y1="45228" x2="23651" y2="45228"/>
                        <a14:foregroundMark x1="18672" y1="48133" x2="18672" y2="48133"/>
                        <a14:foregroundMark x1="18672" y1="48133" x2="18672" y2="48133"/>
                        <a14:foregroundMark x1="11203" y1="43983" x2="11203" y2="43983"/>
                        <a14:foregroundMark x1="11203" y1="43983" x2="11203" y2="43983"/>
                        <a14:foregroundMark x1="35270" y1="39834" x2="35270" y2="39834"/>
                        <a14:foregroundMark x1="35270" y1="39834" x2="35270" y2="39834"/>
                        <a14:foregroundMark x1="35270" y1="39834" x2="35270" y2="39834"/>
                        <a14:foregroundMark x1="39834" y1="44813" x2="39834" y2="44813"/>
                        <a14:foregroundMark x1="45228" y1="46473" x2="45228" y2="46473"/>
                        <a14:foregroundMark x1="45228" y1="46473" x2="45228" y2="46473"/>
                        <a14:foregroundMark x1="58091" y1="52697" x2="58091" y2="52697"/>
                        <a14:foregroundMark x1="58091" y1="52697" x2="58091" y2="52697"/>
                        <a14:foregroundMark x1="59336" y1="56846" x2="59336" y2="56846"/>
                        <a14:foregroundMark x1="59336" y1="56846" x2="59336" y2="56846"/>
                        <a14:foregroundMark x1="59336" y1="56846" x2="59336" y2="56846"/>
                        <a14:foregroundMark x1="59336" y1="56846" x2="59336" y2="56846"/>
                        <a14:foregroundMark x1="64315" y1="59751" x2="64315" y2="59751"/>
                        <a14:foregroundMark x1="63900" y1="53942" x2="63900" y2="53942"/>
                        <a14:foregroundMark x1="63900" y1="53942" x2="63900" y2="53942"/>
                        <a14:foregroundMark x1="63900" y1="53942" x2="63900" y2="53942"/>
                        <a14:foregroundMark x1="63900" y1="53942" x2="63900" y2="53942"/>
                        <a14:foregroundMark x1="63900" y1="53942" x2="63900" y2="53942"/>
                        <a14:foregroundMark x1="60996" y1="51037" x2="60996" y2="51037"/>
                        <a14:foregroundMark x1="58506" y1="46888" x2="58506" y2="46888"/>
                        <a14:foregroundMark x1="58091" y1="46888" x2="58091" y2="46888"/>
                        <a14:foregroundMark x1="57261" y1="46888" x2="57261" y2="46888"/>
                        <a14:foregroundMark x1="57261" y1="46888" x2="57261" y2="46888"/>
                        <a14:foregroundMark x1="55187" y1="54772" x2="55187" y2="54772"/>
                        <a14:foregroundMark x1="55187" y1="54772" x2="55187" y2="54772"/>
                        <a14:foregroundMark x1="55187" y1="54772" x2="55187" y2="54772"/>
                        <a14:foregroundMark x1="55187" y1="54772" x2="55187" y2="54772"/>
                        <a14:foregroundMark x1="55187" y1="54772" x2="55187" y2="54772"/>
                        <a14:foregroundMark x1="55187" y1="54772" x2="55187" y2="54772"/>
                        <a14:foregroundMark x1="55187" y1="54772" x2="67220" y2="55187"/>
                        <a14:foregroundMark x1="63900" y1="48133" x2="63900" y2="48133"/>
                        <a14:foregroundMark x1="63900" y1="48133" x2="63900" y2="48133"/>
                        <a14:foregroundMark x1="60996" y1="78008" x2="60996" y2="78008"/>
                        <a14:foregroundMark x1="60996" y1="78008" x2="60996" y2="78008"/>
                        <a14:foregroundMark x1="63900" y1="82573" x2="63900" y2="82573"/>
                        <a14:foregroundMark x1="56846" y1="78423" x2="56846" y2="78423"/>
                        <a14:foregroundMark x1="56846" y1="78423" x2="56846" y2="78423"/>
                        <a14:foregroundMark x1="56846" y1="78423" x2="56846" y2="78423"/>
                        <a14:foregroundMark x1="72199" y1="87967" x2="72199" y2="87967"/>
                        <a14:foregroundMark x1="71369" y1="83402" x2="71369" y2="83402"/>
                        <a14:foregroundMark x1="71369" y1="83402" x2="71369" y2="83402"/>
                        <a14:foregroundMark x1="71369" y1="83402" x2="71369" y2="83402"/>
                        <a14:foregroundMark x1="63485" y1="75104" x2="63485" y2="75104"/>
                        <a14:foregroundMark x1="63485" y1="75104" x2="63485" y2="73444"/>
                        <a14:foregroundMark x1="52697" y1="79668" x2="52697" y2="79668"/>
                        <a14:foregroundMark x1="52697" y1="79668" x2="52697" y2="79668"/>
                        <a14:foregroundMark x1="52697" y1="79668" x2="52697" y2="79668"/>
                        <a14:foregroundMark x1="50622" y1="70539" x2="50622" y2="70539"/>
                        <a14:foregroundMark x1="48133" y1="70954" x2="48133" y2="70954"/>
                        <a14:foregroundMark x1="48133" y1="70954" x2="48133" y2="70954"/>
                        <a14:foregroundMark x1="48133" y1="70954" x2="48133" y2="70954"/>
                        <a14:foregroundMark x1="58091" y1="93776" x2="58091" y2="93776"/>
                        <a14:foregroundMark x1="57261" y1="91286" x2="57261" y2="91286"/>
                        <a14:foregroundMark x1="56846" y1="90871" x2="56846" y2="90871"/>
                        <a14:foregroundMark x1="56846" y1="90871" x2="56846" y2="90871"/>
                        <a14:foregroundMark x1="78008" y1="89627" x2="78008" y2="89627"/>
                        <a14:foregroundMark x1="78008" y1="89627" x2="78008" y2="89627"/>
                        <a14:foregroundMark x1="20747" y1="27801" x2="20747" y2="2780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87813" y="3171013"/>
            <a:ext cx="2295525" cy="2295525"/>
          </a:xfrm>
          <a:prstGeom prst="rect">
            <a:avLst/>
          </a:prstGeom>
        </p:spPr>
      </p:pic>
      <p:pic>
        <p:nvPicPr>
          <p:cNvPr id="3074" name="Picture 2" descr="Top 16 hình vẽ con chuột túi mới nhất 202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2857" l="10396" r="8993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882"/>
          <a:stretch/>
        </p:blipFill>
        <p:spPr bwMode="auto">
          <a:xfrm>
            <a:off x="2540195" y="2779416"/>
            <a:ext cx="5772150" cy="3601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4290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2" descr="Rừng phim hoạt hình nền nhiếp ảnh bé phông nền trẻ em ảnh nền D  7397|background aquarium|backgroundbackground kit - AliExpres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4129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D5B500A-5A77-E2BE-84CE-7BEE0A8AAA40}"/>
              </a:ext>
            </a:extLst>
          </p:cNvPr>
          <p:cNvSpPr txBox="1"/>
          <p:nvPr/>
        </p:nvSpPr>
        <p:spPr>
          <a:xfrm>
            <a:off x="2136857" y="2880229"/>
            <a:ext cx="2543744" cy="783193"/>
          </a:xfrm>
          <a:prstGeom prst="roundRect">
            <a:avLst/>
          </a:prstGeom>
          <a:solidFill>
            <a:srgbClr val="00B050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20B0604020202020204" charset="0"/>
                <a:ea typeface="+mn-ea"/>
                <a:cs typeface="+mn-cs"/>
              </a:rPr>
              <a:t>Con </a:t>
            </a: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20B0604020202020204" charset="0"/>
                <a:ea typeface="+mn-ea"/>
                <a:cs typeface="+mn-cs"/>
              </a:rPr>
              <a:t>muốn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20B0604020202020204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20B0604020202020204" charset="0"/>
                <a:ea typeface="+mn-ea"/>
                <a:cs typeface="+mn-cs"/>
              </a:rPr>
              <a:t>mua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20B0604020202020204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20B0604020202020204" charset="0"/>
                <a:ea typeface="+mn-ea"/>
                <a:cs typeface="+mn-cs"/>
              </a:rPr>
              <a:t>giày</a:t>
            </a: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unito Black" panose="020B0604020202020204" charset="0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D5B500A-5A77-E2BE-84CE-7BEE0A8AAA40}"/>
              </a:ext>
            </a:extLst>
          </p:cNvPr>
          <p:cNvSpPr txBox="1"/>
          <p:nvPr/>
        </p:nvSpPr>
        <p:spPr>
          <a:xfrm>
            <a:off x="6888956" y="1128832"/>
            <a:ext cx="4275947" cy="1123712"/>
          </a:xfrm>
          <a:prstGeom prst="roundRect">
            <a:avLst/>
          </a:prstGeom>
          <a:solidFill>
            <a:srgbClr val="0070C0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Nunito Black" panose="020B0604020202020204" charset="0"/>
              </a:rPr>
              <a:t>K</a:t>
            </a:r>
            <a:r>
              <a:rPr lang="vi-VN" sz="2000" dirty="0" smtClean="0">
                <a:solidFill>
                  <a:schemeClr val="bg1"/>
                </a:solidFill>
                <a:latin typeface="Nunito Black" panose="020B0604020202020204" charset="0"/>
              </a:rPr>
              <a:t>hông </a:t>
            </a:r>
            <a:r>
              <a:rPr lang="vi-VN" sz="2000" dirty="0">
                <a:solidFill>
                  <a:schemeClr val="bg1"/>
                </a:solidFill>
                <a:latin typeface="Nunito Black" panose="020B0604020202020204" charset="0"/>
              </a:rPr>
              <a:t>nên mua thêm giày vì dưới lòng bàn chân của </a:t>
            </a:r>
            <a:r>
              <a:rPr lang="vi-VN" sz="2000" dirty="0" smtClean="0">
                <a:solidFill>
                  <a:schemeClr val="bg1"/>
                </a:solidFill>
                <a:latin typeface="Nunito Black" panose="020B0604020202020204" charset="0"/>
              </a:rPr>
              <a:t>con </a:t>
            </a:r>
            <a:r>
              <a:rPr lang="vi-VN" sz="2000" dirty="0">
                <a:solidFill>
                  <a:schemeClr val="bg1"/>
                </a:solidFill>
                <a:latin typeface="Nunito Black" panose="020B0604020202020204" charset="0"/>
              </a:rPr>
              <a:t>đã có một lớp móng rất dày dặn.</a:t>
            </a:r>
            <a:endParaRPr lang="en-US" sz="2000" dirty="0">
              <a:solidFill>
                <a:schemeClr val="bg1"/>
              </a:solidFill>
              <a:latin typeface="Nunito Black" panose="020B060402020202020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89637" l="1749" r="89796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47064" y="4001294"/>
            <a:ext cx="3267075" cy="183832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18" b="88601" l="4082" r="4402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47064" y="4294748"/>
            <a:ext cx="3267075" cy="1838325"/>
          </a:xfrm>
          <a:prstGeom prst="rect">
            <a:avLst/>
          </a:prstGeom>
        </p:spPr>
      </p:pic>
      <p:sp>
        <p:nvSpPr>
          <p:cNvPr id="3" name="AutoShape 4" descr="Thịt Ngựa Bạch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104" name="Picture 8" descr="Ngựa Clip nghệ thuật Đồ họa Mạng Di động Hình ảnh minh bạch - làm thế nào  để vẽ một phim hoạt hình ngựa png png tải về - Miễn phí tron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84" b="96774" l="7667" r="898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2780" y="2756188"/>
            <a:ext cx="4457334" cy="3070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7806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2187</TotalTime>
  <Words>618</Words>
  <Application>Microsoft Office PowerPoint</Application>
  <PresentationFormat>Widescreen</PresentationFormat>
  <Paragraphs>82</Paragraphs>
  <Slides>32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2" baseType="lpstr">
      <vt:lpstr>Nunito Black</vt:lpstr>
      <vt:lpstr>Great Vibes</vt:lpstr>
      <vt:lpstr>Nunito</vt:lpstr>
      <vt:lpstr>Calibri</vt:lpstr>
      <vt:lpstr>Calibri Light</vt:lpstr>
      <vt:lpstr>OpenSans</vt:lpstr>
      <vt:lpstr>Sigmar One</vt:lpstr>
      <vt:lpstr>Arial</vt:lpstr>
      <vt:lpstr>Tahoma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Hẹn gặp lại các em!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Thứ…ngày…tháng…năm 2022 Toán</dc:title>
  <dc:creator>Admin</dc:creator>
  <cp:lastModifiedBy>Admin</cp:lastModifiedBy>
  <cp:revision>37</cp:revision>
  <dcterms:created xsi:type="dcterms:W3CDTF">2022-03-29T00:44:11Z</dcterms:created>
  <dcterms:modified xsi:type="dcterms:W3CDTF">2022-07-10T13:52:41Z</dcterms:modified>
</cp:coreProperties>
</file>