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323" r:id="rId3"/>
    <p:sldId id="331" r:id="rId4"/>
    <p:sldId id="332" r:id="rId5"/>
    <p:sldId id="333" r:id="rId6"/>
    <p:sldId id="258" r:id="rId7"/>
    <p:sldId id="334" r:id="rId8"/>
    <p:sldId id="324" r:id="rId9"/>
    <p:sldId id="335" r:id="rId10"/>
    <p:sldId id="259" r:id="rId11"/>
    <p:sldId id="260" r:id="rId12"/>
    <p:sldId id="327" r:id="rId13"/>
    <p:sldId id="336" r:id="rId14"/>
    <p:sldId id="337" r:id="rId15"/>
    <p:sldId id="326" r:id="rId16"/>
    <p:sldId id="329" r:id="rId17"/>
    <p:sldId id="28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andara" panose="020E0502030303020204" pitchFamily="34" charset="0"/>
      <p:regular r:id="rId26"/>
      <p:bold r:id="rId27"/>
      <p:italic r:id="rId28"/>
      <p:boldItalic r:id="rId29"/>
    </p:embeddedFont>
    <p:embeddedFont>
      <p:font typeface="Coiny" panose="020B0604020202020204" charset="0"/>
      <p:regular r:id="rId30"/>
    </p:embeddedFont>
    <p:embeddedFont>
      <p:font typeface="iCiel Cadena" panose="02000503000000020004" charset="0"/>
      <p:bold r:id="rId31"/>
    </p:embeddedFont>
    <p:embeddedFont>
      <p:font typeface="UTM Cookies" panose="02040603050506020204" pitchFamily="18" charset="0"/>
      <p:regular r:id="rId32"/>
    </p:embeddedFont>
    <p:embeddedFont>
      <p:font typeface="UVN Banh Mi" pitchFamily="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3C2"/>
    <a:srgbClr val="FF558E"/>
    <a:srgbClr val="FFEAAC"/>
    <a:srgbClr val="FFB848"/>
    <a:srgbClr val="C64700"/>
    <a:srgbClr val="F7CA4F"/>
    <a:srgbClr val="FFC233"/>
    <a:srgbClr val="DB9231"/>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5" autoAdjust="0"/>
  </p:normalViewPr>
  <p:slideViewPr>
    <p:cSldViewPr>
      <p:cViewPr varScale="1">
        <p:scale>
          <a:sx n="60" d="100"/>
          <a:sy n="60" d="100"/>
        </p:scale>
        <p:origin x="840" y="64"/>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8/6/2022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8/6/2022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8/6/2022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5.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emf"/><Relationship Id="rId5" Type="http://schemas.openxmlformats.org/officeDocument/2006/relationships/image" Target="../media/image2.png"/><Relationship Id="rId4" Type="http://schemas.openxmlformats.org/officeDocument/2006/relationships/image" Target="../media/image37.emf"/><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9.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3947969" y="1305580"/>
              <a:ext cx="4289957" cy="523220"/>
            </a:xfrm>
            <a:prstGeom prst="rect">
              <a:avLst/>
            </a:prstGeom>
            <a:noFill/>
          </p:spPr>
          <p:txBody>
            <a:bodyPr wrap="none" rtlCol="0">
              <a:spAutoFit/>
            </a:bodyPr>
            <a:lstStyle/>
            <a:p>
              <a:pPr algn="ctr"/>
              <a:r>
                <a:rPr lang="en-US" sz="2800">
                  <a:solidFill>
                    <a:schemeClr val="bg1"/>
                  </a:solidFill>
                  <a:latin typeface="iCiel Cadena" panose="02000503000000020004" pitchFamily="50" charset="0"/>
                </a:rPr>
                <a:t>HOẠT ĐỘNG TRẢI NGHIỆM</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915064" y="2507595"/>
            <a:ext cx="4494074" cy="954107"/>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Giữ</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gìn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nhà</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cửa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ngăn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nắp</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sạch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đẹp</a:t>
            </a:r>
            <a:endParaRPr lang="en-US" sz="2800" dirty="0">
              <a:solidFill>
                <a:schemeClr val="tx1">
                  <a:lumMod val="65000"/>
                  <a:lumOff val="35000"/>
                </a:schemeClr>
              </a:solidFill>
              <a:latin typeface="iCiel Cadena" panose="02000503000000020004" pitchFamily="50" charset="0"/>
            </a:endParaRPr>
          </a:p>
        </p:txBody>
      </p:sp>
      <p:sp>
        <p:nvSpPr>
          <p:cNvPr id="16" name="TextBox 15">
            <a:extLst>
              <a:ext uri="{FF2B5EF4-FFF2-40B4-BE49-F238E27FC236}">
                <a16:creationId xmlns:a16="http://schemas.microsoft.com/office/drawing/2014/main" id="{46831CB7-4E9D-4A43-85B2-A1E9391F2FA8}"/>
              </a:ext>
            </a:extLst>
          </p:cNvPr>
          <p:cNvSpPr txBox="1"/>
          <p:nvPr/>
        </p:nvSpPr>
        <p:spPr>
          <a:xfrm>
            <a:off x="2696543" y="395035"/>
            <a:ext cx="6798914" cy="523220"/>
          </a:xfrm>
          <a:prstGeom prst="rect">
            <a:avLst/>
          </a:prstGeom>
          <a:noFill/>
        </p:spPr>
        <p:txBody>
          <a:bodyPr wrap="none" rtlCol="0">
            <a:spAutoFit/>
          </a:bodyPr>
          <a:lstStyle/>
          <a:p>
            <a:pPr algn="ctr"/>
            <a:r>
              <a:rPr lang="en-US" sz="2800" dirty="0" err="1">
                <a:solidFill>
                  <a:schemeClr val="tx1">
                    <a:lumMod val="65000"/>
                    <a:lumOff val="35000"/>
                  </a:schemeClr>
                </a:solidFill>
                <a:latin typeface="iCiel Cadena" panose="02000503000000020004" pitchFamily="50" charset="0"/>
              </a:rPr>
              <a:t>Thứ</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ngày</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tháng</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năm</a:t>
            </a:r>
            <a:r>
              <a:rPr lang="en-US" sz="2800" dirty="0">
                <a:solidFill>
                  <a:schemeClr val="tx1">
                    <a:lumMod val="65000"/>
                    <a:lumOff val="35000"/>
                  </a:schemeClr>
                </a:solidFill>
                <a:latin typeface="iCiel Cadena" panose="02000503000000020004" pitchFamily="50" charset="0"/>
              </a:rPr>
              <a:t> 2022</a:t>
            </a:r>
          </a:p>
        </p:txBody>
      </p:sp>
      <p:sp>
        <p:nvSpPr>
          <p:cNvPr id="13" name="TextBox 12">
            <a:extLst>
              <a:ext uri="{FF2B5EF4-FFF2-40B4-BE49-F238E27FC236}">
                <a16:creationId xmlns:a16="http://schemas.microsoft.com/office/drawing/2014/main" id="{9C973DFC-CCF2-2928-2DC2-DE1146ACE8DD}"/>
              </a:ext>
            </a:extLst>
          </p:cNvPr>
          <p:cNvSpPr txBox="1"/>
          <p:nvPr/>
        </p:nvSpPr>
        <p:spPr>
          <a:xfrm>
            <a:off x="3772374" y="3640716"/>
            <a:ext cx="4834977" cy="1569660"/>
          </a:xfrm>
          <a:prstGeom prst="rect">
            <a:avLst/>
          </a:prstGeom>
          <a:noFill/>
        </p:spPr>
        <p:txBody>
          <a:bodyPr wrap="none" rtlCol="0">
            <a:spAutoFit/>
          </a:bodyPr>
          <a:lstStyle/>
          <a:p>
            <a:pPr algn="ctr"/>
            <a:r>
              <a:rPr lang="en-US" sz="4800" dirty="0" err="1">
                <a:solidFill>
                  <a:srgbClr val="FFC000"/>
                </a:solidFill>
                <a:latin typeface="iCiel Cadena" panose="02000503000000020004" pitchFamily="50" charset="0"/>
              </a:rPr>
              <a:t>Tuần</a:t>
            </a:r>
            <a:r>
              <a:rPr lang="en-US" sz="4800" dirty="0">
                <a:solidFill>
                  <a:srgbClr val="FFC000"/>
                </a:solidFill>
                <a:latin typeface="iCiel Cadena" panose="02000503000000020004" pitchFamily="50" charset="0"/>
              </a:rPr>
              <a:t> 16</a:t>
            </a:r>
          </a:p>
          <a:p>
            <a:pPr algn="ct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Nhà</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sạch</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thì</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mát</a:t>
            </a:r>
            <a:endParaRPr lang="en-US" sz="4800" dirty="0">
              <a:solidFill>
                <a:schemeClr val="accent5"/>
              </a:solidFill>
              <a:latin typeface="iCiel Cadena" panose="02000503000000020004" pitchFamily="50" charset="0"/>
            </a:endParaRP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3" dur="2750" fill="hold"/>
                                        <p:tgtEl>
                                          <p:spTgt spid="7"/>
                                        </p:tgtEl>
                                        <p:attrNameLst>
                                          <p:attrName>ppt_x</p:attrName>
                                          <p:attrName>ppt_y</p:attrName>
                                        </p:attrNameLst>
                                      </p:cBhvr>
                                      <p:rCtr x="-326" y="2662"/>
                                    </p:animMotion>
                                  </p:childTnLst>
                                </p:cTn>
                              </p:par>
                              <p:par>
                                <p:cTn id="24"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5" dur="2750" fill="hold"/>
                                        <p:tgtEl>
                                          <p:spTgt spid="8"/>
                                        </p:tgtEl>
                                        <p:attrNameLst>
                                          <p:attrName>ppt_x</p:attrName>
                                          <p:attrName>ppt_y</p:attrName>
                                        </p:attrNameLst>
                                      </p:cBhvr>
                                      <p:rCtr x="-326" y="2662"/>
                                    </p:animMotion>
                                  </p:childTnLst>
                                </p:cTn>
                              </p:par>
                              <p:par>
                                <p:cTn id="26" presetID="53" presetClass="entr" presetSubtype="52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228600" y="148258"/>
            <a:ext cx="10896599" cy="1530911"/>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2445727" y="577325"/>
              <a:ext cx="7338266" cy="1237455"/>
            </a:xfrm>
            <a:prstGeom prst="rect">
              <a:avLst/>
            </a:prstGeom>
            <a:noFill/>
            <a:effectLst/>
          </p:spPr>
          <p:txBody>
            <a:bodyPr wrap="square" rtlCol="0">
              <a:spAutoFit/>
            </a:bodyPr>
            <a:lstStyle/>
            <a:p>
              <a:pPr>
                <a:lnSpc>
                  <a:spcPct val="118000"/>
                </a:lnSpc>
              </a:pPr>
              <a:r>
                <a:rPr lang="en-US" sz="3300" b="1" dirty="0">
                  <a:solidFill>
                    <a:srgbClr val="0070C0"/>
                  </a:solidFill>
                  <a:latin typeface="Arial" panose="020B0604020202020204" pitchFamily="34" charset="0"/>
                  <a:cs typeface="Arial" panose="020B0604020202020204" pitchFamily="34" charset="0"/>
                </a:rPr>
                <a:t>1. Chia </a:t>
              </a:r>
              <a:r>
                <a:rPr lang="en-US" sz="3300" b="1" dirty="0" err="1">
                  <a:solidFill>
                    <a:srgbClr val="0070C0"/>
                  </a:solidFill>
                  <a:latin typeface="Arial" panose="020B0604020202020204" pitchFamily="34" charset="0"/>
                  <a:cs typeface="Arial" panose="020B0604020202020204" pitchFamily="34" charset="0"/>
                </a:rPr>
                <a:t>sẻ</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một</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số</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cụ</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vệ</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sinh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trong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nhà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cách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sử</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endParaRPr lang="en-US" sz="3300" b="1" dirty="0">
                <a:solidFill>
                  <a:srgbClr val="0070C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3EC54817-C045-E2AE-C1A2-94368D39E66F}"/>
              </a:ext>
            </a:extLst>
          </p:cNvPr>
          <p:cNvPicPr>
            <a:picLocks noChangeAspect="1"/>
          </p:cNvPicPr>
          <p:nvPr/>
        </p:nvPicPr>
        <p:blipFill>
          <a:blip r:embed="rId4"/>
          <a:stretch>
            <a:fillRect/>
          </a:stretch>
        </p:blipFill>
        <p:spPr>
          <a:xfrm>
            <a:off x="8086888" y="1928768"/>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8898267-AB95-AC86-B8E6-1C259B5DEB92}"/>
              </a:ext>
            </a:extLst>
          </p:cNvPr>
          <p:cNvPicPr>
            <a:picLocks noChangeAspect="1"/>
          </p:cNvPicPr>
          <p:nvPr/>
        </p:nvPicPr>
        <p:blipFill>
          <a:blip r:embed="rId5"/>
          <a:stretch>
            <a:fillRect/>
          </a:stretch>
        </p:blipFill>
        <p:spPr>
          <a:xfrm>
            <a:off x="6023851" y="1981540"/>
            <a:ext cx="1629108" cy="2418543"/>
          </a:xfrm>
          <a:prstGeom prst="rect">
            <a:avLst/>
          </a:prstGeom>
        </p:spPr>
      </p:pic>
      <p:pic>
        <p:nvPicPr>
          <p:cNvPr id="11" name="Picture 10">
            <a:extLst>
              <a:ext uri="{FF2B5EF4-FFF2-40B4-BE49-F238E27FC236}">
                <a16:creationId xmlns:a16="http://schemas.microsoft.com/office/drawing/2014/main" id="{F82EE1DC-8097-B1DD-B0BE-9FD646EA3565}"/>
              </a:ext>
            </a:extLst>
          </p:cNvPr>
          <p:cNvPicPr>
            <a:picLocks noChangeAspect="1"/>
          </p:cNvPicPr>
          <p:nvPr/>
        </p:nvPicPr>
        <p:blipFill>
          <a:blip r:embed="rId6"/>
          <a:stretch>
            <a:fillRect/>
          </a:stretch>
        </p:blipFill>
        <p:spPr>
          <a:xfrm>
            <a:off x="5486548" y="3702653"/>
            <a:ext cx="1198506" cy="3093151"/>
          </a:xfrm>
          <a:prstGeom prst="rect">
            <a:avLst/>
          </a:prstGeom>
        </p:spPr>
      </p:pic>
      <p:pic>
        <p:nvPicPr>
          <p:cNvPr id="13" name="Picture 12">
            <a:extLst>
              <a:ext uri="{FF2B5EF4-FFF2-40B4-BE49-F238E27FC236}">
                <a16:creationId xmlns:a16="http://schemas.microsoft.com/office/drawing/2014/main" id="{5CA0B060-FB7A-4FBC-BF12-24BA8BF2151C}"/>
              </a:ext>
            </a:extLst>
          </p:cNvPr>
          <p:cNvPicPr>
            <a:picLocks noChangeAspect="1"/>
          </p:cNvPicPr>
          <p:nvPr/>
        </p:nvPicPr>
        <p:blipFill>
          <a:blip r:embed="rId7"/>
          <a:stretch>
            <a:fillRect/>
          </a:stretch>
        </p:blipFill>
        <p:spPr>
          <a:xfrm rot="20410877">
            <a:off x="7243718" y="3760067"/>
            <a:ext cx="2282186" cy="2978324"/>
          </a:xfrm>
          <a:prstGeom prst="rect">
            <a:avLst/>
          </a:prstGeom>
        </p:spPr>
      </p:pic>
      <p:pic>
        <p:nvPicPr>
          <p:cNvPr id="15" name="Picture 14">
            <a:extLst>
              <a:ext uri="{FF2B5EF4-FFF2-40B4-BE49-F238E27FC236}">
                <a16:creationId xmlns:a16="http://schemas.microsoft.com/office/drawing/2014/main" id="{3752752B-49A0-1E5D-2828-76A47CFEACB1}"/>
              </a:ext>
            </a:extLst>
          </p:cNvPr>
          <p:cNvPicPr>
            <a:picLocks noChangeAspect="1"/>
          </p:cNvPicPr>
          <p:nvPr/>
        </p:nvPicPr>
        <p:blipFill>
          <a:blip r:embed="rId8"/>
          <a:stretch>
            <a:fillRect/>
          </a:stretch>
        </p:blipFill>
        <p:spPr>
          <a:xfrm rot="1024704">
            <a:off x="9180837" y="3750125"/>
            <a:ext cx="2489264" cy="2879287"/>
          </a:xfrm>
          <a:prstGeom prst="rect">
            <a:avLst/>
          </a:prstGeom>
        </p:spPr>
      </p:pic>
      <p:pic>
        <p:nvPicPr>
          <p:cNvPr id="18" name="Picture 17">
            <a:extLst>
              <a:ext uri="{FF2B5EF4-FFF2-40B4-BE49-F238E27FC236}">
                <a16:creationId xmlns:a16="http://schemas.microsoft.com/office/drawing/2014/main" id="{DFC1E211-0202-48FC-9793-F17836DCF34C}"/>
              </a:ext>
            </a:extLst>
          </p:cNvPr>
          <p:cNvPicPr>
            <a:picLocks noChangeAspect="1"/>
          </p:cNvPicPr>
          <p:nvPr/>
        </p:nvPicPr>
        <p:blipFill>
          <a:blip r:embed="rId9"/>
          <a:stretch>
            <a:fillRect/>
          </a:stretch>
        </p:blipFill>
        <p:spPr>
          <a:xfrm>
            <a:off x="9870648" y="2712518"/>
            <a:ext cx="2181712" cy="1837231"/>
          </a:xfrm>
          <a:prstGeom prst="rect">
            <a:avLst/>
          </a:prstGeom>
        </p:spPr>
      </p:pic>
      <p:grpSp>
        <p:nvGrpSpPr>
          <p:cNvPr id="21" name="Group 20">
            <a:extLst>
              <a:ext uri="{FF2B5EF4-FFF2-40B4-BE49-F238E27FC236}">
                <a16:creationId xmlns:a16="http://schemas.microsoft.com/office/drawing/2014/main" id="{4A025425-2905-6FB1-92B7-97DECCEF91DB}"/>
              </a:ext>
            </a:extLst>
          </p:cNvPr>
          <p:cNvGrpSpPr/>
          <p:nvPr/>
        </p:nvGrpSpPr>
        <p:grpSpPr>
          <a:xfrm>
            <a:off x="485980" y="2125123"/>
            <a:ext cx="2004169" cy="1891318"/>
            <a:chOff x="1092722" y="4698312"/>
            <a:chExt cx="2004169" cy="1891318"/>
          </a:xfrm>
        </p:grpSpPr>
        <p:sp>
          <p:nvSpPr>
            <p:cNvPr id="19" name="Oval 18">
              <a:extLst>
                <a:ext uri="{FF2B5EF4-FFF2-40B4-BE49-F238E27FC236}">
                  <a16:creationId xmlns:a16="http://schemas.microsoft.com/office/drawing/2014/main" id="{D1A34337-8C12-E654-9B64-C40335BCC825}"/>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98D250-E771-228D-E0EA-0A18A310942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34" name="Group 33">
            <a:extLst>
              <a:ext uri="{FF2B5EF4-FFF2-40B4-BE49-F238E27FC236}">
                <a16:creationId xmlns:a16="http://schemas.microsoft.com/office/drawing/2014/main" id="{9B207869-4CB3-A335-FD45-14301A1B49B1}"/>
              </a:ext>
            </a:extLst>
          </p:cNvPr>
          <p:cNvGrpSpPr/>
          <p:nvPr/>
        </p:nvGrpSpPr>
        <p:grpSpPr>
          <a:xfrm>
            <a:off x="519413" y="4551576"/>
            <a:ext cx="2004169" cy="1891318"/>
            <a:chOff x="1092722" y="4698312"/>
            <a:chExt cx="2004169" cy="1891318"/>
          </a:xfrm>
        </p:grpSpPr>
        <p:sp>
          <p:nvSpPr>
            <p:cNvPr id="35" name="Oval 34">
              <a:extLst>
                <a:ext uri="{FF2B5EF4-FFF2-40B4-BE49-F238E27FC236}">
                  <a16:creationId xmlns:a16="http://schemas.microsoft.com/office/drawing/2014/main" id="{AC3AED1C-1950-6862-2452-71752992CDE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C42157-9C47-0886-AAD9-F9CBE880427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37" name="Group 36">
            <a:extLst>
              <a:ext uri="{FF2B5EF4-FFF2-40B4-BE49-F238E27FC236}">
                <a16:creationId xmlns:a16="http://schemas.microsoft.com/office/drawing/2014/main" id="{41EED00D-DEAD-083F-C8FE-A645B5C3DF4C}"/>
              </a:ext>
            </a:extLst>
          </p:cNvPr>
          <p:cNvGrpSpPr/>
          <p:nvPr/>
        </p:nvGrpSpPr>
        <p:grpSpPr>
          <a:xfrm>
            <a:off x="2796900" y="4613202"/>
            <a:ext cx="2004169" cy="1891318"/>
            <a:chOff x="1092722" y="4698312"/>
            <a:chExt cx="2004169" cy="1891318"/>
          </a:xfrm>
        </p:grpSpPr>
        <p:sp>
          <p:nvSpPr>
            <p:cNvPr id="38" name="Oval 37">
              <a:extLst>
                <a:ext uri="{FF2B5EF4-FFF2-40B4-BE49-F238E27FC236}">
                  <a16:creationId xmlns:a16="http://schemas.microsoft.com/office/drawing/2014/main" id="{760BFA80-79CF-74D1-254F-46648E018850}"/>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F107513-71EE-D2BF-6A17-D3BF5A81399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44" name="Group 43">
            <a:extLst>
              <a:ext uri="{FF2B5EF4-FFF2-40B4-BE49-F238E27FC236}">
                <a16:creationId xmlns:a16="http://schemas.microsoft.com/office/drawing/2014/main" id="{C1D0D65D-C29C-875F-F929-5170D8724D1B}"/>
              </a:ext>
            </a:extLst>
          </p:cNvPr>
          <p:cNvGrpSpPr/>
          <p:nvPr/>
        </p:nvGrpSpPr>
        <p:grpSpPr>
          <a:xfrm>
            <a:off x="2817823" y="2172758"/>
            <a:ext cx="2004169" cy="1891318"/>
            <a:chOff x="1092722" y="4698312"/>
            <a:chExt cx="2004169" cy="1891318"/>
          </a:xfrm>
        </p:grpSpPr>
        <p:sp>
          <p:nvSpPr>
            <p:cNvPr id="46" name="Oval 45">
              <a:extLst>
                <a:ext uri="{FF2B5EF4-FFF2-40B4-BE49-F238E27FC236}">
                  <a16:creationId xmlns:a16="http://schemas.microsoft.com/office/drawing/2014/main" id="{7CA31873-57A5-5E2F-FC19-25CAB42561A9}"/>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E8C683-BF5C-9F18-5D87-21DECC854619}"/>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grpSp>
        <p:nvGrpSpPr>
          <p:cNvPr id="25" name="Group 24">
            <a:extLst>
              <a:ext uri="{FF2B5EF4-FFF2-40B4-BE49-F238E27FC236}">
                <a16:creationId xmlns:a16="http://schemas.microsoft.com/office/drawing/2014/main" id="{EE0DA5AB-2393-EDFA-A8A7-23478C4B8830}"/>
              </a:ext>
            </a:extLst>
          </p:cNvPr>
          <p:cNvGrpSpPr/>
          <p:nvPr/>
        </p:nvGrpSpPr>
        <p:grpSpPr>
          <a:xfrm>
            <a:off x="10097807" y="264228"/>
            <a:ext cx="2003864" cy="2306049"/>
            <a:chOff x="10097807" y="264228"/>
            <a:chExt cx="2003864" cy="2306049"/>
          </a:xfrm>
        </p:grpSpPr>
        <p:pic>
          <p:nvPicPr>
            <p:cNvPr id="23" name="Picture 22">
              <a:extLst>
                <a:ext uri="{FF2B5EF4-FFF2-40B4-BE49-F238E27FC236}">
                  <a16:creationId xmlns:a16="http://schemas.microsoft.com/office/drawing/2014/main" id="{753D1CBB-C182-79A8-4D6B-74F0F8B86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622" y="264228"/>
              <a:ext cx="1402657" cy="1402657"/>
            </a:xfrm>
            <a:prstGeom prst="rect">
              <a:avLst/>
            </a:prstGeom>
          </p:spPr>
        </p:pic>
        <p:sp>
          <p:nvSpPr>
            <p:cNvPr id="24" name="Rectangle 23">
              <a:extLst>
                <a:ext uri="{FF2B5EF4-FFF2-40B4-BE49-F238E27FC236}">
                  <a16:creationId xmlns:a16="http://schemas.microsoft.com/office/drawing/2014/main" id="{E0BC9177-B119-9F9A-4F10-60A6AF208F85}"/>
                </a:ext>
              </a:extLst>
            </p:cNvPr>
            <p:cNvSpPr/>
            <p:nvPr/>
          </p:nvSpPr>
          <p:spPr>
            <a:xfrm>
              <a:off x="10097807" y="1591286"/>
              <a:ext cx="2003864" cy="978991"/>
            </a:xfrm>
            <a:prstGeom prst="rect">
              <a:avLst/>
            </a:prstGeom>
            <a:solidFill>
              <a:srgbClr val="FFE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Thảo</a:t>
              </a:r>
              <a:r>
                <a:rPr lang="en-US" sz="2400" b="1" dirty="0">
                  <a:solidFill>
                    <a:srgbClr val="FF0000"/>
                  </a:solidFill>
                </a:rPr>
                <a:t> </a:t>
              </a:r>
              <a:r>
                <a:rPr lang="en-US" sz="2400" b="1" dirty="0" err="1">
                  <a:solidFill>
                    <a:srgbClr val="FF0000"/>
                  </a:solidFill>
                </a:rPr>
                <a:t>luận</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đôi</a:t>
              </a:r>
              <a:endParaRPr lang="en-US" sz="2400" b="1" dirty="0">
                <a:solidFill>
                  <a:srgbClr val="FF0000"/>
                </a:solidFill>
              </a:endParaRPr>
            </a:p>
          </p:txBody>
        </p:sp>
      </p:grpSp>
    </p:spTree>
    <p:extLst>
      <p:ext uri="{BB962C8B-B14F-4D97-AF65-F5344CB8AC3E}">
        <p14:creationId xmlns:p14="http://schemas.microsoft.com/office/powerpoint/2010/main" val="38396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 calcmode="lin" valueType="num">
                                      <p:cBhvr>
                                        <p:cTn id="53" dur="500" fill="hold"/>
                                        <p:tgtEl>
                                          <p:spTgt spid="44"/>
                                        </p:tgtEl>
                                        <p:attrNameLst>
                                          <p:attrName>style.rotation</p:attrName>
                                        </p:attrNameLst>
                                      </p:cBhvr>
                                      <p:tavLst>
                                        <p:tav tm="0">
                                          <p:val>
                                            <p:fltVal val="360"/>
                                          </p:val>
                                        </p:tav>
                                        <p:tav tm="100000">
                                          <p:val>
                                            <p:fltVal val="0"/>
                                          </p:val>
                                        </p:tav>
                                      </p:tavLst>
                                    </p:anim>
                                    <p:animEffect transition="in" filter="fade">
                                      <p:cBhvr>
                                        <p:cTn id="54" dur="500"/>
                                        <p:tgtEl>
                                          <p:spTgt spid="44"/>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2" name="Group 21">
            <a:extLst>
              <a:ext uri="{FF2B5EF4-FFF2-40B4-BE49-F238E27FC236}">
                <a16:creationId xmlns:a16="http://schemas.microsoft.com/office/drawing/2014/main" id="{66CB3B0A-187B-9378-00DA-F77DD981A93C}"/>
              </a:ext>
            </a:extLst>
          </p:cNvPr>
          <p:cNvGrpSpPr/>
          <p:nvPr/>
        </p:nvGrpSpPr>
        <p:grpSpPr>
          <a:xfrm>
            <a:off x="485980" y="2125123"/>
            <a:ext cx="2004169" cy="1891318"/>
            <a:chOff x="1092722" y="4698312"/>
            <a:chExt cx="2004169" cy="1891318"/>
          </a:xfrm>
        </p:grpSpPr>
        <p:sp>
          <p:nvSpPr>
            <p:cNvPr id="23" name="Oval 22">
              <a:extLst>
                <a:ext uri="{FF2B5EF4-FFF2-40B4-BE49-F238E27FC236}">
                  <a16:creationId xmlns:a16="http://schemas.microsoft.com/office/drawing/2014/main" id="{E49752E8-1DC8-5581-F9DD-3B572FDBFEB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C3CC5-5232-029F-5AAC-904353E5543E}"/>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25" name="Group 24">
            <a:extLst>
              <a:ext uri="{FF2B5EF4-FFF2-40B4-BE49-F238E27FC236}">
                <a16:creationId xmlns:a16="http://schemas.microsoft.com/office/drawing/2014/main" id="{07BB3972-D928-FF23-C06C-8A83B5ACC2AD}"/>
              </a:ext>
            </a:extLst>
          </p:cNvPr>
          <p:cNvGrpSpPr/>
          <p:nvPr/>
        </p:nvGrpSpPr>
        <p:grpSpPr>
          <a:xfrm>
            <a:off x="519413" y="4551576"/>
            <a:ext cx="2004169" cy="1891318"/>
            <a:chOff x="1092722" y="4698312"/>
            <a:chExt cx="2004169" cy="1891318"/>
          </a:xfrm>
        </p:grpSpPr>
        <p:sp>
          <p:nvSpPr>
            <p:cNvPr id="26" name="Oval 25">
              <a:extLst>
                <a:ext uri="{FF2B5EF4-FFF2-40B4-BE49-F238E27FC236}">
                  <a16:creationId xmlns:a16="http://schemas.microsoft.com/office/drawing/2014/main" id="{98A440C0-E6D3-2C7B-C45F-AB4E1460BC4D}"/>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7C9AFB-2A47-B613-4BA9-DF22E52F7ED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28" name="Group 27">
            <a:extLst>
              <a:ext uri="{FF2B5EF4-FFF2-40B4-BE49-F238E27FC236}">
                <a16:creationId xmlns:a16="http://schemas.microsoft.com/office/drawing/2014/main" id="{698E3E95-D00F-175B-784B-F86210C2740D}"/>
              </a:ext>
            </a:extLst>
          </p:cNvPr>
          <p:cNvGrpSpPr/>
          <p:nvPr/>
        </p:nvGrpSpPr>
        <p:grpSpPr>
          <a:xfrm>
            <a:off x="6863736" y="4628955"/>
            <a:ext cx="2004169" cy="1891318"/>
            <a:chOff x="1092722" y="4698312"/>
            <a:chExt cx="2004169" cy="1891318"/>
          </a:xfrm>
        </p:grpSpPr>
        <p:sp>
          <p:nvSpPr>
            <p:cNvPr id="29" name="Oval 28">
              <a:extLst>
                <a:ext uri="{FF2B5EF4-FFF2-40B4-BE49-F238E27FC236}">
                  <a16:creationId xmlns:a16="http://schemas.microsoft.com/office/drawing/2014/main" id="{C1030F8E-65B4-A110-B1E2-C05362AD1CCF}"/>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C7B534-3D40-6D58-8B56-D7730C8B7085}"/>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31" name="Group 30">
            <a:extLst>
              <a:ext uri="{FF2B5EF4-FFF2-40B4-BE49-F238E27FC236}">
                <a16:creationId xmlns:a16="http://schemas.microsoft.com/office/drawing/2014/main" id="{C0AABA8C-CC97-5F18-9BD4-DDE72A4417EB}"/>
              </a:ext>
            </a:extLst>
          </p:cNvPr>
          <p:cNvGrpSpPr/>
          <p:nvPr/>
        </p:nvGrpSpPr>
        <p:grpSpPr>
          <a:xfrm>
            <a:off x="6981740" y="2206429"/>
            <a:ext cx="2004169" cy="1891318"/>
            <a:chOff x="1092722" y="4698312"/>
            <a:chExt cx="2004169" cy="1891318"/>
          </a:xfrm>
        </p:grpSpPr>
        <p:sp>
          <p:nvSpPr>
            <p:cNvPr id="32" name="Oval 31">
              <a:extLst>
                <a:ext uri="{FF2B5EF4-FFF2-40B4-BE49-F238E27FC236}">
                  <a16:creationId xmlns:a16="http://schemas.microsoft.com/office/drawing/2014/main" id="{F153C78D-3994-12E5-8579-F768D53E618E}"/>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649A58-AE98-8BA5-0578-026E96B97C63}"/>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pic>
        <p:nvPicPr>
          <p:cNvPr id="34" name="Picture 33">
            <a:extLst>
              <a:ext uri="{FF2B5EF4-FFF2-40B4-BE49-F238E27FC236}">
                <a16:creationId xmlns:a16="http://schemas.microsoft.com/office/drawing/2014/main" id="{85F507A4-0AB3-160A-A6CB-F4157DB71D65}"/>
              </a:ext>
            </a:extLst>
          </p:cNvPr>
          <p:cNvPicPr>
            <a:picLocks noChangeAspect="1"/>
          </p:cNvPicPr>
          <p:nvPr/>
        </p:nvPicPr>
        <p:blipFill>
          <a:blip r:embed="rId3"/>
          <a:stretch>
            <a:fillRect/>
          </a:stretch>
        </p:blipFill>
        <p:spPr>
          <a:xfrm>
            <a:off x="2760068" y="2194610"/>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16E811CB-54E4-0454-8C24-0209BC15748F}"/>
              </a:ext>
            </a:extLst>
          </p:cNvPr>
          <p:cNvPicPr>
            <a:picLocks noChangeAspect="1"/>
          </p:cNvPicPr>
          <p:nvPr/>
        </p:nvPicPr>
        <p:blipFill>
          <a:blip r:embed="rId4"/>
          <a:stretch>
            <a:fillRect/>
          </a:stretch>
        </p:blipFill>
        <p:spPr>
          <a:xfrm>
            <a:off x="4146131" y="2125123"/>
            <a:ext cx="2181712" cy="1837231"/>
          </a:xfrm>
          <a:prstGeom prst="rect">
            <a:avLst/>
          </a:prstGeom>
        </p:spPr>
      </p:pic>
      <p:pic>
        <p:nvPicPr>
          <p:cNvPr id="41" name="Picture 40">
            <a:extLst>
              <a:ext uri="{FF2B5EF4-FFF2-40B4-BE49-F238E27FC236}">
                <a16:creationId xmlns:a16="http://schemas.microsoft.com/office/drawing/2014/main" id="{C9F74D9A-12C0-1F44-921D-C3050E00683F}"/>
              </a:ext>
            </a:extLst>
          </p:cNvPr>
          <p:cNvPicPr>
            <a:picLocks noChangeAspect="1"/>
          </p:cNvPicPr>
          <p:nvPr/>
        </p:nvPicPr>
        <p:blipFill>
          <a:blip r:embed="rId5"/>
          <a:stretch>
            <a:fillRect/>
          </a:stretch>
        </p:blipFill>
        <p:spPr>
          <a:xfrm>
            <a:off x="2850917" y="4531668"/>
            <a:ext cx="1968598" cy="2277042"/>
          </a:xfrm>
          <a:prstGeom prst="rect">
            <a:avLst/>
          </a:prstGeom>
        </p:spPr>
      </p:pic>
      <p:pic>
        <p:nvPicPr>
          <p:cNvPr id="42" name="Picture 41">
            <a:extLst>
              <a:ext uri="{FF2B5EF4-FFF2-40B4-BE49-F238E27FC236}">
                <a16:creationId xmlns:a16="http://schemas.microsoft.com/office/drawing/2014/main" id="{ABF49851-4FE7-9DAB-EF92-E00CAAF781FF}"/>
              </a:ext>
            </a:extLst>
          </p:cNvPr>
          <p:cNvPicPr>
            <a:picLocks noChangeAspect="1"/>
          </p:cNvPicPr>
          <p:nvPr/>
        </p:nvPicPr>
        <p:blipFill>
          <a:blip r:embed="rId6"/>
          <a:stretch>
            <a:fillRect/>
          </a:stretch>
        </p:blipFill>
        <p:spPr>
          <a:xfrm>
            <a:off x="9210404" y="2084175"/>
            <a:ext cx="1364868" cy="2026257"/>
          </a:xfrm>
          <a:prstGeom prst="rect">
            <a:avLst/>
          </a:prstGeom>
        </p:spPr>
      </p:pic>
      <p:pic>
        <p:nvPicPr>
          <p:cNvPr id="43" name="Picture 42">
            <a:extLst>
              <a:ext uri="{FF2B5EF4-FFF2-40B4-BE49-F238E27FC236}">
                <a16:creationId xmlns:a16="http://schemas.microsoft.com/office/drawing/2014/main" id="{10448B53-DA86-90A7-654C-40CC0387E8A3}"/>
              </a:ext>
            </a:extLst>
          </p:cNvPr>
          <p:cNvPicPr>
            <a:picLocks noChangeAspect="1"/>
          </p:cNvPicPr>
          <p:nvPr/>
        </p:nvPicPr>
        <p:blipFill>
          <a:blip r:embed="rId7"/>
          <a:stretch>
            <a:fillRect/>
          </a:stretch>
        </p:blipFill>
        <p:spPr>
          <a:xfrm>
            <a:off x="10887228" y="1932261"/>
            <a:ext cx="882288" cy="2277042"/>
          </a:xfrm>
          <a:prstGeom prst="rect">
            <a:avLst/>
          </a:prstGeom>
        </p:spPr>
      </p:pic>
      <p:pic>
        <p:nvPicPr>
          <p:cNvPr id="44" name="Picture 43">
            <a:extLst>
              <a:ext uri="{FF2B5EF4-FFF2-40B4-BE49-F238E27FC236}">
                <a16:creationId xmlns:a16="http://schemas.microsoft.com/office/drawing/2014/main" id="{9A00B629-57DE-5D13-4F88-7D12B75F10BB}"/>
              </a:ext>
            </a:extLst>
          </p:cNvPr>
          <p:cNvPicPr>
            <a:picLocks noChangeAspect="1"/>
          </p:cNvPicPr>
          <p:nvPr/>
        </p:nvPicPr>
        <p:blipFill>
          <a:blip r:embed="rId8"/>
          <a:stretch>
            <a:fillRect/>
          </a:stretch>
        </p:blipFill>
        <p:spPr>
          <a:xfrm rot="20410877">
            <a:off x="8900760" y="4628623"/>
            <a:ext cx="1687930" cy="2202801"/>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9"/>
          <a:stretch>
            <a:fillRect/>
          </a:stretch>
        </p:blipFill>
        <p:spPr>
          <a:xfrm>
            <a:off x="1720030" y="461314"/>
            <a:ext cx="8751940" cy="1178142"/>
          </a:xfrm>
          <a:prstGeom prst="rect">
            <a:avLst/>
          </a:prstGeom>
        </p:spPr>
      </p:pic>
      <p:pic>
        <p:nvPicPr>
          <p:cNvPr id="2" name="Picture 1">
            <a:extLst>
              <a:ext uri="{FF2B5EF4-FFF2-40B4-BE49-F238E27FC236}">
                <a16:creationId xmlns:a16="http://schemas.microsoft.com/office/drawing/2014/main" id="{9A2239C9-8BB5-1FDB-2CB2-510A9753A7A6}"/>
              </a:ext>
            </a:extLst>
          </p:cNvPr>
          <p:cNvPicPr>
            <a:picLocks noChangeAspect="1"/>
          </p:cNvPicPr>
          <p:nvPr/>
        </p:nvPicPr>
        <p:blipFill>
          <a:blip r:embed="rId10"/>
          <a:stretch>
            <a:fillRect/>
          </a:stretch>
        </p:blipFill>
        <p:spPr>
          <a:xfrm rot="20115054">
            <a:off x="10737630" y="220633"/>
            <a:ext cx="1268548" cy="1261395"/>
          </a:xfrm>
          <a:prstGeom prst="rect">
            <a:avLst/>
          </a:prstGeom>
        </p:spPr>
      </p:pic>
      <p:pic>
        <p:nvPicPr>
          <p:cNvPr id="3" name="Picture 2">
            <a:extLst>
              <a:ext uri="{FF2B5EF4-FFF2-40B4-BE49-F238E27FC236}">
                <a16:creationId xmlns:a16="http://schemas.microsoft.com/office/drawing/2014/main" id="{94326638-DD9D-F93C-CDF6-1AC206DB4F7C}"/>
              </a:ext>
            </a:extLst>
          </p:cNvPr>
          <p:cNvPicPr>
            <a:picLocks noChangeAspect="1"/>
          </p:cNvPicPr>
          <p:nvPr/>
        </p:nvPicPr>
        <p:blipFill>
          <a:blip r:embed="rId11"/>
          <a:stretch>
            <a:fillRect/>
          </a:stretch>
        </p:blipFill>
        <p:spPr>
          <a:xfrm>
            <a:off x="413155" y="268781"/>
            <a:ext cx="1269194" cy="1165097"/>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887195" y="2338390"/>
            <a:ext cx="64487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Mở</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rộng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và</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tổng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kết</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2. </a:t>
            </a:r>
            <a:r>
              <a:rPr lang="en-US" sz="3600" b="1" dirty="0" err="1">
                <a:solidFill>
                  <a:srgbClr val="FFC000"/>
                </a:solidFill>
              </a:rPr>
              <a:t>Bí</a:t>
            </a:r>
            <a:r>
              <a:rPr lang="en-US" sz="3600" b="1" dirty="0">
                <a:solidFill>
                  <a:srgbClr val="FFC000"/>
                </a:solidFill>
              </a:rPr>
              <a:t> </a:t>
            </a:r>
            <a:r>
              <a:rPr lang="en-US" sz="3600" b="1" dirty="0" err="1">
                <a:solidFill>
                  <a:srgbClr val="FFC000"/>
                </a:solidFill>
              </a:rPr>
              <a:t>kíp</a:t>
            </a:r>
            <a:r>
              <a:rPr lang="en-US" sz="3600" b="1" dirty="0">
                <a:solidFill>
                  <a:srgbClr val="FFC000"/>
                </a:solidFill>
              </a:rPr>
              <a:t> </a:t>
            </a:r>
            <a:r>
              <a:rPr lang="en-US" sz="3600" b="1" dirty="0" err="1">
                <a:solidFill>
                  <a:srgbClr val="FFC000"/>
                </a:solidFill>
              </a:rPr>
              <a:t>sử</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các</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nhà</a:t>
            </a:r>
            <a:r>
              <a:rPr lang="en-US" sz="3600" b="1" dirty="0">
                <a:solidFill>
                  <a:srgbClr val="FFC000"/>
                </a:solidFill>
              </a:rPr>
              <a:t> </a:t>
            </a:r>
            <a:r>
              <a:rPr lang="en-US" sz="3600" b="1" dirty="0" err="1">
                <a:solidFill>
                  <a:srgbClr val="FFC000"/>
                </a:solidFill>
              </a:rPr>
              <a:t>cửa</a:t>
            </a:r>
            <a:endParaRPr lang="en-US" sz="3600" b="1" dirty="0">
              <a:solidFill>
                <a:srgbClr val="FFC000"/>
              </a:solidFill>
            </a:endParaRPr>
          </a:p>
        </p:txBody>
      </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CF237-DE67-8777-BFD3-53CCAF82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pic>
        <p:nvPicPr>
          <p:cNvPr id="2050" name="Picture 2" descr="Vie Channel chính thức lên tiếng về poster Rap Việt mùa 2">
            <a:extLst>
              <a:ext uri="{FF2B5EF4-FFF2-40B4-BE49-F238E27FC236}">
                <a16:creationId xmlns:a16="http://schemas.microsoft.com/office/drawing/2014/main" id="{761E4C7E-1E6B-357E-207A-C19DDC0B74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167" r="92833">
                        <a14:foregroundMark x1="6167" y1="47467" x2="19000" y2="50400"/>
                        <a14:foregroundMark x1="56000" y1="40800" x2="60583" y2="42000"/>
                        <a14:foregroundMark x1="90333" y1="49333" x2="92833" y2="49333"/>
                      </a14:backgroundRemoval>
                    </a14:imgEffect>
                  </a14:imgLayer>
                </a14:imgProps>
              </a:ext>
              <a:ext uri="{28A0092B-C50C-407E-A947-70E740481C1C}">
                <a14:useLocalDpi xmlns:a14="http://schemas.microsoft.com/office/drawing/2010/main" val="0"/>
              </a:ext>
            </a:extLst>
          </a:blip>
          <a:srcRect t="23292" b="25975"/>
          <a:stretch/>
        </p:blipFill>
        <p:spPr bwMode="auto">
          <a:xfrm>
            <a:off x="3769518" y="100535"/>
            <a:ext cx="4652963" cy="147533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64267F26-CC65-AB98-A1D3-A6035178E928}"/>
              </a:ext>
            </a:extLst>
          </p:cNvPr>
          <p:cNvSpPr/>
          <p:nvPr/>
        </p:nvSpPr>
        <p:spPr>
          <a:xfrm>
            <a:off x="390522" y="1744934"/>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Chổi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1" name="Speech Bubble: Rectangle with Corners Rounded 10">
            <a:extLst>
              <a:ext uri="{FF2B5EF4-FFF2-40B4-BE49-F238E27FC236}">
                <a16:creationId xmlns:a16="http://schemas.microsoft.com/office/drawing/2014/main" id="{F8623C88-420F-B87A-D6EF-C84E66C1F5B3}"/>
              </a:ext>
            </a:extLst>
          </p:cNvPr>
          <p:cNvSpPr/>
          <p:nvPr/>
        </p:nvSpPr>
        <p:spPr>
          <a:xfrm>
            <a:off x="6929437" y="1995750"/>
            <a:ext cx="4652963" cy="1051727"/>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endParaRPr lang="en-US" sz="3600" dirty="0">
              <a:solidFill>
                <a:schemeClr val="tx1">
                  <a:lumMod val="75000"/>
                  <a:lumOff val="25000"/>
                </a:schemeClr>
              </a:solidFill>
              <a:latin typeface="UTM Cookies" panose="02040603050506020204" pitchFamily="18" charset="0"/>
            </a:endParaRPr>
          </a:p>
        </p:txBody>
      </p:sp>
      <p:sp>
        <p:nvSpPr>
          <p:cNvPr id="12" name="Speech Bubble: Rectangle with Corners Rounded 11">
            <a:extLst>
              <a:ext uri="{FF2B5EF4-FFF2-40B4-BE49-F238E27FC236}">
                <a16:creationId xmlns:a16="http://schemas.microsoft.com/office/drawing/2014/main" id="{5931FDE2-7601-B940-11AC-B19D0EF19A9C}"/>
              </a:ext>
            </a:extLst>
          </p:cNvPr>
          <p:cNvSpPr/>
          <p:nvPr/>
        </p:nvSpPr>
        <p:spPr>
          <a:xfrm>
            <a:off x="395284" y="3087960"/>
            <a:ext cx="4652963" cy="1143000"/>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Khăn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3" name="Speech Bubble: Rectangle with Corners Rounded 12">
            <a:extLst>
              <a:ext uri="{FF2B5EF4-FFF2-40B4-BE49-F238E27FC236}">
                <a16:creationId xmlns:a16="http://schemas.microsoft.com/office/drawing/2014/main" id="{489AC0FC-9C92-7197-FDC6-999077A46CAF}"/>
              </a:ext>
            </a:extLst>
          </p:cNvPr>
          <p:cNvSpPr/>
          <p:nvPr/>
        </p:nvSpPr>
        <p:spPr>
          <a:xfrm>
            <a:off x="6929437" y="3505201"/>
            <a:ext cx="4635102" cy="1028700"/>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UTM Cookies" panose="02040603050506020204" pitchFamily="18" charset="0"/>
              </a:rPr>
              <a:t>Lau –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
        <p:nvSpPr>
          <p:cNvPr id="14" name="Speech Bubble: Rectangle with Corners Rounded 13">
            <a:extLst>
              <a:ext uri="{FF2B5EF4-FFF2-40B4-BE49-F238E27FC236}">
                <a16:creationId xmlns:a16="http://schemas.microsoft.com/office/drawing/2014/main" id="{77AD2CF0-72EA-6B21-9AA2-1D96F8AC4371}"/>
              </a:ext>
            </a:extLst>
          </p:cNvPr>
          <p:cNvSpPr/>
          <p:nvPr/>
        </p:nvSpPr>
        <p:spPr>
          <a:xfrm>
            <a:off x="390522" y="4766739"/>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Bàn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chải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5" name="Speech Bubble: Rectangle with Corners Rounded 14">
            <a:extLst>
              <a:ext uri="{FF2B5EF4-FFF2-40B4-BE49-F238E27FC236}">
                <a16:creationId xmlns:a16="http://schemas.microsoft.com/office/drawing/2014/main" id="{B6F7C96A-A507-5903-4203-CB8EBDEA3183}"/>
              </a:ext>
            </a:extLst>
          </p:cNvPr>
          <p:cNvSpPr/>
          <p:nvPr/>
        </p:nvSpPr>
        <p:spPr>
          <a:xfrm>
            <a:off x="6929437" y="4959881"/>
            <a:ext cx="4652963" cy="1051726"/>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Tree>
    <p:extLst>
      <p:ext uri="{BB962C8B-B14F-4D97-AF65-F5344CB8AC3E}">
        <p14:creationId xmlns:p14="http://schemas.microsoft.com/office/powerpoint/2010/main" val="3521013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112" y="1384049"/>
            <a:ext cx="8080536" cy="3690000"/>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14939" y="1828800"/>
            <a:ext cx="2208421" cy="444345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677400" y="1447800"/>
            <a:ext cx="2403675" cy="4267200"/>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2503707" y="1644000"/>
            <a:ext cx="71609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Dọn dẹp nhà cửa là công việc không đơn giản nhưng vẫn rất vui. Hãy biến công việc này thành ngày hội bằng bài hát, điệu nhảy khi làm việc nhé!</a:t>
            </a:r>
            <a:r>
              <a:rPr kumimoji="0" lang="en-US"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26663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7.40741E-7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2.29167E-6 -2.22222E-6 L -0.025 -0.04629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202694"/>
            <a:ext cx="6595499" cy="2646878"/>
          </a:xfrm>
          <a:prstGeom prst="rect">
            <a:avLst/>
          </a:prstGeom>
          <a:noFill/>
        </p:spPr>
        <p:txBody>
          <a:bodyPr wrap="square">
            <a:spAutoFit/>
          </a:bodyPr>
          <a:lstStyle/>
          <a:p>
            <a:pPr algn="ctr"/>
            <a:r>
              <a:rPr lang="en-US" sz="3800" dirty="0" err="1">
                <a:latin typeface="Coiny" panose="02000903060500060000" pitchFamily="2" charset="0"/>
              </a:rPr>
              <a:t>Về</a:t>
            </a:r>
            <a:r>
              <a:rPr lang="en-US" sz="3800" dirty="0">
                <a:latin typeface="Coiny" panose="02000903060500060000" pitchFamily="2" charset="0"/>
              </a:rPr>
              <a:t> </a:t>
            </a:r>
            <a:r>
              <a:rPr lang="en-US" sz="3800" dirty="0" err="1">
                <a:latin typeface="Coiny" panose="02000903060500060000" pitchFamily="2" charset="0"/>
              </a:rPr>
              <a:t>nhà</a:t>
            </a:r>
            <a:endParaRPr lang="en-US" sz="3800" dirty="0">
              <a:latin typeface="Coiny" panose="02000903060500060000" pitchFamily="2" charset="0"/>
            </a:endParaRP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cửa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người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thân</a:t>
            </a:r>
            <a:r>
              <a:rPr lang="en-US" sz="3200" dirty="0">
                <a:solidFill>
                  <a:srgbClr val="FF000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Nhờ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phụ</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huynh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chụp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góc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4"/>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6"/>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7"/>
          <a:stretch>
            <a:fillRect/>
          </a:stretch>
        </p:blipFill>
        <p:spPr>
          <a:xfrm>
            <a:off x="8686800" y="635284"/>
            <a:ext cx="3505200" cy="6222716"/>
          </a:xfrm>
          <a:prstGeom prst="rect">
            <a:avLst/>
          </a:prstGeom>
        </p:spPr>
      </p:pic>
      <p:pic>
        <p:nvPicPr>
          <p:cNvPr id="11" name="Nhacnen">
            <a:hlinkClick r:id="" action="ppaction://media"/>
            <a:extLst>
              <a:ext uri="{FF2B5EF4-FFF2-40B4-BE49-F238E27FC236}">
                <a16:creationId xmlns:a16="http://schemas.microsoft.com/office/drawing/2014/main" id="{5105BA81-6CFC-4D74-86EF-98DD964EB8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932" y="486895"/>
            <a:ext cx="828517" cy="828517"/>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9"/>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11"/>
                                        </p:tgtEl>
                                      </p:cBhvr>
                                    </p:cmd>
                                  </p:childTnLst>
                                </p:cTn>
                              </p:par>
                              <p:par>
                                <p:cTn id="7"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8" dur="2500" fill="hold"/>
                                        <p:tgtEl>
                                          <p:spTgt spid="7"/>
                                        </p:tgtEl>
                                        <p:attrNameLst>
                                          <p:attrName>ppt_x</p:attrName>
                                          <p:attrName>ppt_y</p:attrName>
                                        </p:attrNameLst>
                                      </p:cBhvr>
                                      <p:rCtr x="1029" y="3750"/>
                                    </p:animMotion>
                                  </p:childTnLst>
                                </p:cTn>
                              </p:par>
                              <p:par>
                                <p:cTn id="9"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10" dur="2500" fill="hold"/>
                                        <p:tgtEl>
                                          <p:spTgt spid="8"/>
                                        </p:tgtEl>
                                        <p:attrNameLst>
                                          <p:attrName>ppt_x</p:attrName>
                                          <p:attrName>ppt_y</p:attrName>
                                        </p:attrNameLst>
                                      </p:cBhvr>
                                      <p:rCtr x="-1250" y="-2315"/>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976399" y="1586659"/>
            <a:ext cx="7629122" cy="367114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420060" y="1835263"/>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36437" y="3076320"/>
            <a:ext cx="95126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Coiny" panose="02000903060500060000" pitchFamily="2" charset="0"/>
              </a:rPr>
              <a:t>Diễn</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r>
              <a:rPr kumimoji="0" lang="en-US" sz="4800" b="0" i="0" u="none" strike="noStrike" kern="1200" cap="none" spc="0" normalizeH="0" noProof="0" dirty="0" err="1">
                <a:ln>
                  <a:noFill/>
                </a:ln>
                <a:solidFill>
                  <a:srgbClr val="00B050"/>
                </a:solidFill>
                <a:effectLst>
                  <a:glow rad="228600">
                    <a:srgbClr val="FFC000">
                      <a:satMod val="175000"/>
                      <a:alpha val="40000"/>
                    </a:srgbClr>
                  </a:glow>
                </a:effectLst>
                <a:uLnTx/>
                <a:uFillTx/>
                <a:latin typeface="Coiny" panose="02000903060500060000" pitchFamily="2" charset="0"/>
              </a:rPr>
              <a:t>kịch</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aseline="0" dirty="0">
                <a:solidFill>
                  <a:srgbClr val="00B050"/>
                </a:solidFill>
                <a:effectLst>
                  <a:glow rad="228600">
                    <a:srgbClr val="FFC000">
                      <a:satMod val="175000"/>
                      <a:alpha val="40000"/>
                    </a:srgbClr>
                  </a:glow>
                </a:effectLst>
                <a:latin typeface="Coiny" panose="02000903060500060000" pitchFamily="2" charset="0"/>
              </a:rPr>
              <a:t>“</a:t>
            </a:r>
            <a:r>
              <a:rPr lang="en-US" sz="4800" baseline="0" dirty="0" err="1">
                <a:solidFill>
                  <a:srgbClr val="00B050"/>
                </a:solidFill>
                <a:effectLst>
                  <a:glow rad="228600">
                    <a:srgbClr val="FFC000">
                      <a:satMod val="175000"/>
                      <a:alpha val="40000"/>
                    </a:srgbClr>
                  </a:glow>
                </a:effectLst>
                <a:latin typeface="Coiny" panose="02000903060500060000" pitchFamily="2" charset="0"/>
              </a:rPr>
              <a:t>Ngôi</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nhà</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lọ</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lem</a:t>
            </a:r>
            <a:r>
              <a:rPr lang="en-US" sz="4800" dirty="0">
                <a:solidFill>
                  <a:srgbClr val="00B050"/>
                </a:solidFill>
                <a:effectLst>
                  <a:glow rad="228600">
                    <a:srgbClr val="FFC000">
                      <a:satMod val="175000"/>
                      <a:alpha val="40000"/>
                    </a:srgbClr>
                  </a:glow>
                </a:effectLst>
                <a:latin typeface="Coiny" panose="02000903060500060000" pitchFamily="2" charset="0"/>
              </a:rPr>
              <a:t>”</a:t>
            </a:r>
            <a:endParaRPr kumimoji="0" lang="en-US" sz="48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6243258" y="3128028"/>
            <a:ext cx="3030710" cy="3729532"/>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2" name="Picture 21">
            <a:extLst>
              <a:ext uri="{FF2B5EF4-FFF2-40B4-BE49-F238E27FC236}">
                <a16:creationId xmlns:a16="http://schemas.microsoft.com/office/drawing/2014/main" id="{EA4E89F3-25B1-47E3-9F3D-FEC314B30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90" y="2209800"/>
            <a:ext cx="3914024" cy="3914024"/>
          </a:xfrm>
          <a:prstGeom prst="rect">
            <a:avLst/>
          </a:prstGeom>
        </p:spPr>
      </p:pic>
      <p:pic>
        <p:nvPicPr>
          <p:cNvPr id="28" name="Picture 27">
            <a:extLst>
              <a:ext uri="{FF2B5EF4-FFF2-40B4-BE49-F238E27FC236}">
                <a16:creationId xmlns:a16="http://schemas.microsoft.com/office/drawing/2014/main" id="{BFEFFE3E-59C4-90E8-A64A-051B4CBC6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564" y="3701599"/>
            <a:ext cx="3399632" cy="339963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a:off x="-1752600" y="5073160"/>
            <a:ext cx="5867400" cy="2271302"/>
          </a:xfrm>
          <a:prstGeom prst="rect">
            <a:avLst/>
          </a:prstGeom>
        </p:spPr>
      </p:pic>
      <p:pic>
        <p:nvPicPr>
          <p:cNvPr id="1024" name="Picture 1023">
            <a:extLst>
              <a:ext uri="{FF2B5EF4-FFF2-40B4-BE49-F238E27FC236}">
                <a16:creationId xmlns:a16="http://schemas.microsoft.com/office/drawing/2014/main" id="{DBC5E869-6805-41A7-AF98-2EA43DF276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5032" y="3862655"/>
            <a:ext cx="3030710" cy="3030710"/>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152400" y="344063"/>
            <a:ext cx="7850436" cy="1025249"/>
            <a:chOff x="152400" y="344063"/>
            <a:chExt cx="7850436" cy="1025249"/>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7848600" cy="1025249"/>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14446" y="559043"/>
              <a:ext cx="7588390" cy="523220"/>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Ở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quốc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nọ</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có</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ngôi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xinh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đẹp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800" dirty="0">
                  <a:solidFill>
                    <a:schemeClr val="accent3">
                      <a:lumMod val="50000"/>
                    </a:schemeClr>
                  </a:solidFill>
                  <a:effectLst/>
                  <a:latin typeface="UVN Banh Mi" pitchFamily="2"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8" name="Picture 37">
            <a:extLst>
              <a:ext uri="{FF2B5EF4-FFF2-40B4-BE49-F238E27FC236}">
                <a16:creationId xmlns:a16="http://schemas.microsoft.com/office/drawing/2014/main" id="{AB87C202-C625-9F65-7B8F-96E8351172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rot="19340798">
            <a:off x="13783824" y="-945518"/>
            <a:ext cx="2149301" cy="2579161"/>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2250" fill="hold"/>
                                        <p:tgtEl>
                                          <p:spTgt spid="1029"/>
                                        </p:tgtEl>
                                        <p:attrNameLst>
                                          <p:attrName>ppt_x</p:attrName>
                                        </p:attrNameLst>
                                      </p:cBhvr>
                                      <p:tavLst>
                                        <p:tav tm="0">
                                          <p:val>
                                            <p:strVal val="#ppt_x"/>
                                          </p:val>
                                        </p:tav>
                                        <p:tav tm="100000">
                                          <p:val>
                                            <p:strVal val="#ppt_x"/>
                                          </p:val>
                                        </p:tav>
                                      </p:tavLst>
                                    </p:anim>
                                    <p:anim calcmode="lin" valueType="num">
                                      <p:cBhvr additive="base">
                                        <p:cTn id="8" dur="2250" fill="hold"/>
                                        <p:tgtEl>
                                          <p:spTgt spid="10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80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750"/>
                                        <p:tgtEl>
                                          <p:spTgt spid="1024"/>
                                        </p:tgtEl>
                                      </p:cBhvr>
                                    </p:animEffect>
                                    <p:anim calcmode="lin" valueType="num">
                                      <p:cBhvr>
                                        <p:cTn id="22" dur="750" fill="hold"/>
                                        <p:tgtEl>
                                          <p:spTgt spid="1024"/>
                                        </p:tgtEl>
                                        <p:attrNameLst>
                                          <p:attrName>ppt_x</p:attrName>
                                        </p:attrNameLst>
                                      </p:cBhvr>
                                      <p:tavLst>
                                        <p:tav tm="0">
                                          <p:val>
                                            <p:strVal val="#ppt_x"/>
                                          </p:val>
                                        </p:tav>
                                        <p:tav tm="100000">
                                          <p:val>
                                            <p:strVal val="#ppt_x"/>
                                          </p:val>
                                        </p:tav>
                                      </p:tavLst>
                                    </p:anim>
                                    <p:anim calcmode="lin" valueType="num">
                                      <p:cBhvr>
                                        <p:cTn id="23" dur="75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fltVal val="0"/>
                                          </p:val>
                                        </p:tav>
                                        <p:tav tm="100000">
                                          <p:val>
                                            <p:strVal val="#ppt_w"/>
                                          </p:val>
                                        </p:tav>
                                      </p:tavLst>
                                    </p:anim>
                                    <p:anim calcmode="lin" valueType="num">
                                      <p:cBhvr>
                                        <p:cTn id="29" dur="750" fill="hold"/>
                                        <p:tgtEl>
                                          <p:spTgt spid="10"/>
                                        </p:tgtEl>
                                        <p:attrNameLst>
                                          <p:attrName>ppt_h</p:attrName>
                                        </p:attrNameLst>
                                      </p:cBhvr>
                                      <p:tavLst>
                                        <p:tav tm="0">
                                          <p:val>
                                            <p:fltVal val="0"/>
                                          </p:val>
                                        </p:tav>
                                        <p:tav tm="100000">
                                          <p:val>
                                            <p:strVal val="#ppt_h"/>
                                          </p:val>
                                        </p:tav>
                                      </p:tavLst>
                                    </p:anim>
                                    <p:animEffect transition="in" filter="fade">
                                      <p:cBhvr>
                                        <p:cTn id="3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365504" y="1475119"/>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4" name="Group 3">
            <a:extLst>
              <a:ext uri="{FF2B5EF4-FFF2-40B4-BE49-F238E27FC236}">
                <a16:creationId xmlns:a16="http://schemas.microsoft.com/office/drawing/2014/main" id="{5962341A-06C2-6CC2-C0BF-F2404ABC90F8}"/>
              </a:ext>
            </a:extLst>
          </p:cNvPr>
          <p:cNvGrpSpPr/>
          <p:nvPr/>
        </p:nvGrpSpPr>
        <p:grpSpPr>
          <a:xfrm>
            <a:off x="5734426" y="273741"/>
            <a:ext cx="3411867" cy="2402758"/>
            <a:chOff x="5655932" y="239209"/>
            <a:chExt cx="3411867" cy="2402758"/>
          </a:xfrm>
        </p:grpSpPr>
        <p:sp>
          <p:nvSpPr>
            <p:cNvPr id="2" name="Speech Bubble: Oval 1">
              <a:extLst>
                <a:ext uri="{FF2B5EF4-FFF2-40B4-BE49-F238E27FC236}">
                  <a16:creationId xmlns:a16="http://schemas.microsoft.com/office/drawing/2014/main" id="{38AF24CD-F5D8-8D50-7DD2-8A8C582DE744}"/>
                </a:ext>
              </a:extLst>
            </p:cNvPr>
            <p:cNvSpPr/>
            <p:nvPr/>
          </p:nvSpPr>
          <p:spPr>
            <a:xfrm>
              <a:off x="5655932" y="239209"/>
              <a:ext cx="3411867" cy="2402758"/>
            </a:xfrm>
            <a:prstGeom prst="wedgeEllipseCallout">
              <a:avLst>
                <a:gd name="adj1" fmla="val 55446"/>
                <a:gd name="adj2" fmla="val 41358"/>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691ED7-903C-D2A6-4BD0-A35359E15D47}"/>
                </a:ext>
              </a:extLst>
            </p:cNvPr>
            <p:cNvSpPr txBox="1"/>
            <p:nvPr/>
          </p:nvSpPr>
          <p:spPr>
            <a:xfrm>
              <a:off x="6096000" y="840423"/>
              <a:ext cx="2743200" cy="1200329"/>
            </a:xfrm>
            <a:prstGeom prst="rect">
              <a:avLst/>
            </a:prstGeom>
            <a:noFill/>
          </p:spPr>
          <p:txBody>
            <a:bodyPr wrap="square" rtlCol="0">
              <a:spAutoFit/>
            </a:bodyPr>
            <a:lstStyle/>
            <a:p>
              <a:pPr algn="ctr"/>
              <a:r>
                <a:rPr lang="en-US" sz="3600" b="1" dirty="0" err="1">
                  <a:solidFill>
                    <a:schemeClr val="accent6">
                      <a:lumMod val="50000"/>
                    </a:schemeClr>
                  </a:solidFill>
                  <a:latin typeface="Candara" panose="020E0502030303020204" pitchFamily="34" charset="0"/>
                </a:rPr>
                <a:t>Chào</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ngôi</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nhà</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lọ</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lem</a:t>
              </a:r>
              <a:r>
                <a:rPr lang="en-US" sz="3600" b="1" dirty="0">
                  <a:solidFill>
                    <a:schemeClr val="accent6">
                      <a:lumMod val="50000"/>
                    </a:schemeClr>
                  </a:solidFill>
                  <a:latin typeface="Candara" panose="020E0502030303020204" pitchFamily="34" charset="0"/>
                </a:rPr>
                <a:t>!</a:t>
              </a:r>
            </a:p>
          </p:txBody>
        </p:sp>
      </p:grpSp>
      <p:grpSp>
        <p:nvGrpSpPr>
          <p:cNvPr id="25" name="Group 24">
            <a:extLst>
              <a:ext uri="{FF2B5EF4-FFF2-40B4-BE49-F238E27FC236}">
                <a16:creationId xmlns:a16="http://schemas.microsoft.com/office/drawing/2014/main" id="{DAD76106-CB8D-77F4-97D3-E0BBEEDC9597}"/>
              </a:ext>
            </a:extLst>
          </p:cNvPr>
          <p:cNvGrpSpPr/>
          <p:nvPr/>
        </p:nvGrpSpPr>
        <p:grpSpPr>
          <a:xfrm>
            <a:off x="3949999" y="296852"/>
            <a:ext cx="4385600" cy="3387454"/>
            <a:chOff x="5655932" y="239209"/>
            <a:chExt cx="4385600" cy="3387454"/>
          </a:xfrm>
        </p:grpSpPr>
        <p:sp>
          <p:nvSpPr>
            <p:cNvPr id="27" name="Speech Bubble: Oval 26">
              <a:extLst>
                <a:ext uri="{FF2B5EF4-FFF2-40B4-BE49-F238E27FC236}">
                  <a16:creationId xmlns:a16="http://schemas.microsoft.com/office/drawing/2014/main" id="{FFAF6A62-8023-B21E-AE08-2882DCDB4938}"/>
                </a:ext>
              </a:extLst>
            </p:cNvPr>
            <p:cNvSpPr/>
            <p:nvPr/>
          </p:nvSpPr>
          <p:spPr>
            <a:xfrm>
              <a:off x="5655932" y="239209"/>
              <a:ext cx="4385600" cy="3387454"/>
            </a:xfrm>
            <a:prstGeom prst="wedgeEllipseCallout">
              <a:avLst>
                <a:gd name="adj1" fmla="val -43862"/>
                <a:gd name="adj2" fmla="val 39750"/>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29" name="TextBox 28">
              <a:extLst>
                <a:ext uri="{FF2B5EF4-FFF2-40B4-BE49-F238E27FC236}">
                  <a16:creationId xmlns:a16="http://schemas.microsoft.com/office/drawing/2014/main" id="{E9BA2436-4A6C-39A3-0DC4-D0BE96B14E76}"/>
                </a:ext>
              </a:extLst>
            </p:cNvPr>
            <p:cNvSpPr txBox="1"/>
            <p:nvPr/>
          </p:nvSpPr>
          <p:spPr>
            <a:xfrm>
              <a:off x="5895654" y="802691"/>
              <a:ext cx="3812557" cy="2554545"/>
            </a:xfrm>
            <a:prstGeom prst="rect">
              <a:avLst/>
            </a:prstGeom>
            <a:noFill/>
          </p:spPr>
          <p:txBody>
            <a:bodyPr wrap="square" rtlCol="0">
              <a:spAutoFit/>
            </a:bodyPr>
            <a:lstStyle/>
            <a:p>
              <a:pPr algn="ctr"/>
              <a:r>
                <a:rPr lang="en-US" sz="3200" b="1" dirty="0">
                  <a:solidFill>
                    <a:schemeClr val="bg2">
                      <a:lumMod val="50000"/>
                    </a:schemeClr>
                  </a:solidFill>
                  <a:latin typeface="Candara" panose="020E0502030303020204" pitchFamily="34" charset="0"/>
                </a:rPr>
                <a:t>Hu, hu! </a:t>
              </a:r>
              <a:r>
                <a:rPr lang="en-US" sz="3200" b="1" dirty="0" err="1">
                  <a:solidFill>
                    <a:schemeClr val="bg2">
                      <a:lumMod val="50000"/>
                    </a:schemeClr>
                  </a:solidFill>
                  <a:latin typeface="Candara" panose="020E0502030303020204" pitchFamily="34" charset="0"/>
                </a:rPr>
                <a:t>Giúp</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với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ngôi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nhà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lọ</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lem</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vì</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sờ</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vào</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đâu</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cũng</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thấy</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bẩn</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rất</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buồn</a:t>
              </a:r>
              <a:r>
                <a:rPr lang="en-US" sz="3200" b="1" dirty="0">
                  <a:solidFill>
                    <a:schemeClr val="bg2">
                      <a:lumMod val="50000"/>
                    </a:schemeClr>
                  </a:solidFill>
                  <a:latin typeface="Candara" panose="020E0502030303020204" pitchFamily="34" charset="0"/>
                </a:rPr>
                <a:t>….</a:t>
              </a:r>
            </a:p>
          </p:txBody>
        </p:sp>
      </p:grpSp>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259" y="990259"/>
            <a:ext cx="4877481" cy="4877481"/>
          </a:xfrm>
          <a:prstGeom prst="rect">
            <a:avLst/>
          </a:prstGeom>
        </p:spPr>
      </p:pic>
    </p:spTree>
    <p:extLst>
      <p:ext uri="{BB962C8B-B14F-4D97-AF65-F5344CB8AC3E}">
        <p14:creationId xmlns:p14="http://schemas.microsoft.com/office/powerpoint/2010/main" val="312041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1440508" y="1436370"/>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22" name="Group 21">
            <a:extLst>
              <a:ext uri="{FF2B5EF4-FFF2-40B4-BE49-F238E27FC236}">
                <a16:creationId xmlns:a16="http://schemas.microsoft.com/office/drawing/2014/main" id="{4AC386E4-100D-AED9-4296-207E40146772}"/>
              </a:ext>
            </a:extLst>
          </p:cNvPr>
          <p:cNvGrpSpPr/>
          <p:nvPr/>
        </p:nvGrpSpPr>
        <p:grpSpPr>
          <a:xfrm>
            <a:off x="1230648" y="1436370"/>
            <a:ext cx="4627414" cy="4740688"/>
            <a:chOff x="683410" y="1447800"/>
            <a:chExt cx="4627414" cy="4740688"/>
          </a:xfrm>
        </p:grpSpPr>
        <p:pic>
          <p:nvPicPr>
            <p:cNvPr id="28" name="Picture 27">
              <a:extLst>
                <a:ext uri="{FF2B5EF4-FFF2-40B4-BE49-F238E27FC236}">
                  <a16:creationId xmlns:a16="http://schemas.microsoft.com/office/drawing/2014/main" id="{C4894C22-31C4-AA90-94CD-9910CEA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 y="1447800"/>
              <a:ext cx="3852400" cy="4740688"/>
            </a:xfrm>
            <a:prstGeom prst="rect">
              <a:avLst/>
            </a:prstGeom>
          </p:spPr>
        </p:pic>
        <p:pic>
          <p:nvPicPr>
            <p:cNvPr id="21" name="Picture 20">
              <a:extLst>
                <a:ext uri="{FF2B5EF4-FFF2-40B4-BE49-F238E27FC236}">
                  <a16:creationId xmlns:a16="http://schemas.microsoft.com/office/drawing/2014/main" id="{2B71D475-9ACD-62EF-6626-5EDAE834A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6625">
              <a:off x="4784751" y="2389059"/>
              <a:ext cx="526073" cy="632378"/>
            </a:xfrm>
            <a:prstGeom prst="rect">
              <a:avLst/>
            </a:prstGeom>
          </p:spPr>
        </p:pic>
        <p:pic>
          <p:nvPicPr>
            <p:cNvPr id="39" name="Picture 38">
              <a:extLst>
                <a:ext uri="{FF2B5EF4-FFF2-40B4-BE49-F238E27FC236}">
                  <a16:creationId xmlns:a16="http://schemas.microsoft.com/office/drawing/2014/main" id="{AFEA2398-20E2-B466-0B81-E44F4DF46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683410" y="3544348"/>
              <a:ext cx="526073" cy="632378"/>
            </a:xfrm>
            <a:prstGeom prst="rect">
              <a:avLst/>
            </a:prstGeom>
          </p:spPr>
        </p:pic>
        <p:pic>
          <p:nvPicPr>
            <p:cNvPr id="40" name="Picture 39">
              <a:extLst>
                <a:ext uri="{FF2B5EF4-FFF2-40B4-BE49-F238E27FC236}">
                  <a16:creationId xmlns:a16="http://schemas.microsoft.com/office/drawing/2014/main" id="{B113B7A4-BB64-5709-0D5C-32576D3B74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1124567" y="1550689"/>
              <a:ext cx="526073" cy="632378"/>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grpSp>
        <p:nvGrpSpPr>
          <p:cNvPr id="41" name="Group 40">
            <a:extLst>
              <a:ext uri="{FF2B5EF4-FFF2-40B4-BE49-F238E27FC236}">
                <a16:creationId xmlns:a16="http://schemas.microsoft.com/office/drawing/2014/main" id="{7958692B-69B6-635F-53C7-C744BA704E32}"/>
              </a:ext>
            </a:extLst>
          </p:cNvPr>
          <p:cNvGrpSpPr/>
          <p:nvPr/>
        </p:nvGrpSpPr>
        <p:grpSpPr>
          <a:xfrm>
            <a:off x="7162800" y="1791289"/>
            <a:ext cx="2428875" cy="2152650"/>
            <a:chOff x="7177537" y="1930962"/>
            <a:chExt cx="2428875" cy="2152650"/>
          </a:xfrm>
        </p:grpSpPr>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788572">
              <a:off x="7558059" y="2350631"/>
              <a:ext cx="1665915" cy="1665915"/>
            </a:xfrm>
            <a:prstGeom prst="rect">
              <a:avLst/>
            </a:prstGeom>
          </p:spPr>
        </p:pic>
        <p:pic>
          <p:nvPicPr>
            <p:cNvPr id="8" name="Picture 7">
              <a:extLst>
                <a:ext uri="{FF2B5EF4-FFF2-40B4-BE49-F238E27FC236}">
                  <a16:creationId xmlns:a16="http://schemas.microsoft.com/office/drawing/2014/main" id="{C208327B-9244-A588-1502-3BBD3715A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7537" y="1930962"/>
              <a:ext cx="2428875" cy="2152650"/>
            </a:xfrm>
            <a:prstGeom prst="rect">
              <a:avLst/>
            </a:prstGeom>
          </p:spPr>
        </p:pic>
      </p:grpSp>
      <p:pic>
        <p:nvPicPr>
          <p:cNvPr id="42" name="background cute">
            <a:hlinkClick r:id="" action="ppaction://media"/>
            <a:extLst>
              <a:ext uri="{FF2B5EF4-FFF2-40B4-BE49-F238E27FC236}">
                <a16:creationId xmlns:a16="http://schemas.microsoft.com/office/drawing/2014/main" id="{D1A9A4D2-D3C0-5EB0-2D72-824568280A6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3081" y="1532964"/>
            <a:ext cx="406400" cy="406400"/>
          </a:xfrm>
          <a:prstGeom prst="rect">
            <a:avLst/>
          </a:prstGeom>
        </p:spPr>
      </p:pic>
    </p:spTree>
    <p:extLst>
      <p:ext uri="{BB962C8B-B14F-4D97-AF65-F5344CB8AC3E}">
        <p14:creationId xmlns:p14="http://schemas.microsoft.com/office/powerpoint/2010/main" val="117689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42"/>
                                        </p:tgtEl>
                                      </p:cBhvr>
                                    </p:cmd>
                                  </p:childTnLst>
                                </p:cTn>
                              </p:par>
                              <p:par>
                                <p:cTn id="7" presetID="1" presetClass="path" presetSubtype="0" accel="50000" decel="50000" fill="hold" nodeType="withEffect">
                                  <p:stCondLst>
                                    <p:cond delay="0"/>
                                  </p:stCondLst>
                                  <p:childTnLst>
                                    <p:animMotion origin="layout" path="M -0.43346 -0.08889 C -0.36445 -0.08889 -0.30846 -0.03287 -0.30846 0.03611 C -0.30846 0.10509 -0.36445 0.16111 -0.43346 0.16111 C -0.50247 0.16111 -0.55846 0.10509 -0.55846 0.03611 C -0.55846 -0.03287 -0.50247 -0.08889 -0.43346 -0.08889 Z " pathEditMode="relative" rAng="0" ptsTypes="AAAAA">
                                      <p:cBhvr>
                                        <p:cTn id="8" dur="2000" fill="hold"/>
                                        <p:tgtEl>
                                          <p:spTgt spid="41"/>
                                        </p:tgtEl>
                                        <p:attrNameLst>
                                          <p:attrName>ppt_x</p:attrName>
                                          <p:attrName>ppt_y</p:attrName>
                                        </p:attrNameLst>
                                      </p:cBhvr>
                                      <p:rCtr x="0" y="12500"/>
                                    </p:animMotion>
                                  </p:childTnLst>
                                </p:cTn>
                              </p:par>
                              <p:par>
                                <p:cTn id="9" presetID="1" presetClass="path" presetSubtype="0" accel="50000" decel="50000" fill="hold" nodeType="withEffect">
                                  <p:stCondLst>
                                    <p:cond delay="0"/>
                                  </p:stCondLst>
                                  <p:childTnLst>
                                    <p:animMotion origin="layout" path="M -0.43347 -0.08889 C -0.36445 -0.08889 -0.30847 -0.03287 -0.30847 0.03611 C -0.30847 0.10509 -0.36445 0.16111 -0.43347 0.16111 C -0.50248 0.16111 -0.55847 0.10509 -0.55847 0.03611 C -0.55847 -0.03287 -0.50248 -0.08889 -0.43347 -0.08889 Z " pathEditMode="relative" rAng="0" ptsTypes="AAAAA">
                                      <p:cBhvr>
                                        <p:cTn id="10" dur="2000" fill="hold"/>
                                        <p:tgtEl>
                                          <p:spTgt spid="20"/>
                                        </p:tgtEl>
                                        <p:attrNameLst>
                                          <p:attrName>ppt_x</p:attrName>
                                          <p:attrName>ppt_y</p:attrName>
                                        </p:attrNameLst>
                                      </p:cBhvr>
                                      <p:rCtr x="0" y="12500"/>
                                    </p:animMotion>
                                  </p:childTnLst>
                                </p:cTn>
                              </p:par>
                              <p:par>
                                <p:cTn id="11" presetID="49" presetClass="path" presetSubtype="0" accel="50000" decel="50000" fill="hold" nodeType="withEffect">
                                  <p:stCondLst>
                                    <p:cond delay="2000"/>
                                  </p:stCondLst>
                                  <p:childTnLst>
                                    <p:animMotion origin="layout" path="M -0.39492 -0.0551 L 8.87962E-17 -1.11111E-6 " pathEditMode="relative" rAng="0" ptsTypes="AA">
                                      <p:cBhvr>
                                        <p:cTn id="12" dur="2000" fill="hold"/>
                                        <p:tgtEl>
                                          <p:spTgt spid="41"/>
                                        </p:tgtEl>
                                        <p:attrNameLst>
                                          <p:attrName>ppt_x</p:attrName>
                                          <p:attrName>ppt_y</p:attrName>
                                        </p:attrNameLst>
                                      </p:cBhvr>
                                      <p:rCtr x="19766" y="3333"/>
                                    </p:animMotion>
                                  </p:childTnLst>
                                </p:cTn>
                              </p:par>
                              <p:par>
                                <p:cTn id="13" presetID="49" presetClass="path" presetSubtype="0" accel="50000" decel="50000" fill="hold" nodeType="withEffect">
                                  <p:stCondLst>
                                    <p:cond delay="2000"/>
                                  </p:stCondLst>
                                  <p:childTnLst>
                                    <p:animMotion origin="layout" path="M -0.58906 -0.13495 L 1.62847E-16 -2.59259E-6 " pathEditMode="relative" rAng="0" ptsTypes="AA">
                                      <p:cBhvr>
                                        <p:cTn id="14" dur="2000" fill="hold"/>
                                        <p:tgtEl>
                                          <p:spTgt spid="20"/>
                                        </p:tgtEl>
                                        <p:attrNameLst>
                                          <p:attrName>ppt_x</p:attrName>
                                          <p:attrName>ppt_y</p:attrName>
                                        </p:attrNameLst>
                                      </p:cBhvr>
                                      <p:rCtr x="29505" y="6597"/>
                                    </p:animMotion>
                                  </p:childTnLst>
                                </p:cTn>
                              </p:par>
                              <p:par>
                                <p:cTn id="15" presetID="53" presetClass="exit" presetSubtype="32" fill="hold" nodeType="withEffect">
                                  <p:stCondLst>
                                    <p:cond delay="400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1" presetClass="entr" presetSubtype="0" fill="hold" nodeType="withEffect">
                                  <p:stCondLst>
                                    <p:cond delay="40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26" presetClass="emph" presetSubtype="0" repeatCount="3000" fill="hold" nodeType="withEffect">
                                  <p:stCondLst>
                                    <p:cond delay="4000"/>
                                  </p:stCondLst>
                                  <p:childTnLst>
                                    <p:animEffect transition="out" filter="fade">
                                      <p:cBhvr>
                                        <p:cTn id="27" dur="1000" tmFilter="0, 0; .2, .5; .8, .5; 1, 0"/>
                                        <p:tgtEl>
                                          <p:spTgt spid="22"/>
                                        </p:tgtEl>
                                      </p:cBhvr>
                                    </p:animEffect>
                                    <p:animScale>
                                      <p:cBhvr>
                                        <p:cTn id="28"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0"/>
            <a:ext cx="6934200" cy="3406397"/>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567087"/>
            <a:ext cx="6858001" cy="2960747"/>
          </a:xfrm>
          <a:prstGeom prst="rect">
            <a:avLst/>
          </a:prstGeom>
          <a:noFill/>
        </p:spPr>
        <p:txBody>
          <a:bodyPr wrap="square" rtlCol="0">
            <a:spAutoFit/>
          </a:bodyPr>
          <a:lstStyle/>
          <a:p>
            <a:pPr algn="ctr">
              <a:lnSpc>
                <a:spcPct val="118000"/>
              </a:lnSpc>
            </a:pP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chỉ</a:t>
            </a:r>
            <a:r>
              <a:rPr lang="en-US" sz="3200" dirty="0">
                <a:solidFill>
                  <a:srgbClr val="FFC000"/>
                </a:solidFill>
              </a:rPr>
              <a:t> </a:t>
            </a:r>
            <a:r>
              <a:rPr lang="en-US" sz="3200" dirty="0" err="1">
                <a:solidFill>
                  <a:srgbClr val="FFC000"/>
                </a:solidFill>
              </a:rPr>
              <a:t>dùng</a:t>
            </a:r>
            <a:r>
              <a:rPr lang="en-US" sz="3200" dirty="0">
                <a:solidFill>
                  <a:srgbClr val="FFC000"/>
                </a:solidFill>
              </a:rPr>
              <a:t> </a:t>
            </a:r>
            <a:r>
              <a:rPr lang="en-US" sz="3200" dirty="0" err="1">
                <a:solidFill>
                  <a:srgbClr val="FFC000"/>
                </a:solidFill>
              </a:rPr>
              <a:t>đũa</a:t>
            </a:r>
            <a:r>
              <a:rPr lang="en-US" sz="3200" dirty="0">
                <a:solidFill>
                  <a:srgbClr val="FFC000"/>
                </a:solidFill>
              </a:rPr>
              <a:t> </a:t>
            </a:r>
            <a:r>
              <a:rPr lang="en-US" sz="3200" dirty="0" err="1">
                <a:solidFill>
                  <a:srgbClr val="FFC000"/>
                </a:solidFill>
              </a:rPr>
              <a:t>thần</a:t>
            </a:r>
            <a:r>
              <a:rPr lang="en-US" sz="3200" dirty="0">
                <a:solidFill>
                  <a:srgbClr val="FFC000"/>
                </a:solidFill>
              </a:rPr>
              <a:t> </a:t>
            </a:r>
            <a:r>
              <a:rPr lang="en-US" sz="3200" dirty="0" err="1">
                <a:solidFill>
                  <a:srgbClr val="FFC000"/>
                </a:solidFill>
              </a:rPr>
              <a:t>để</a:t>
            </a:r>
            <a:r>
              <a:rPr lang="en-US" sz="3200" dirty="0">
                <a:solidFill>
                  <a:srgbClr val="FFC000"/>
                </a:solidFill>
              </a:rPr>
              <a:t> </a:t>
            </a:r>
            <a:r>
              <a:rPr lang="en-US" sz="3200" dirty="0" err="1">
                <a:solidFill>
                  <a:srgbClr val="FFC000"/>
                </a:solidFill>
              </a:rPr>
              <a:t>biến</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sạch</a:t>
            </a:r>
            <a:r>
              <a:rPr lang="en-US" sz="3200" dirty="0">
                <a:solidFill>
                  <a:srgbClr val="FFC000"/>
                </a:solidFill>
              </a:rPr>
              <a:t> </a:t>
            </a:r>
            <a:r>
              <a:rPr lang="en-US" sz="3200" dirty="0" err="1">
                <a:solidFill>
                  <a:srgbClr val="FFC000"/>
                </a:solidFill>
              </a:rPr>
              <a:t>đẹp</a:t>
            </a:r>
            <a:r>
              <a:rPr lang="en-US" sz="3200" dirty="0">
                <a:solidFill>
                  <a:srgbClr val="FFC000"/>
                </a:solidFill>
              </a:rPr>
              <a:t>. Theo </a:t>
            </a:r>
            <a:r>
              <a:rPr lang="en-US" sz="3200" dirty="0" err="1">
                <a:solidFill>
                  <a:srgbClr val="FFC000"/>
                </a:solidFill>
              </a:rPr>
              <a:t>các</a:t>
            </a:r>
            <a:r>
              <a:rPr lang="en-US" sz="3200" dirty="0">
                <a:solidFill>
                  <a:srgbClr val="FFC000"/>
                </a:solidFill>
              </a:rPr>
              <a:t> </a:t>
            </a:r>
            <a:r>
              <a:rPr lang="en-US" sz="3200" dirty="0" err="1">
                <a:solidFill>
                  <a:srgbClr val="FFC000"/>
                </a:solidFill>
              </a:rPr>
              <a:t>em</a:t>
            </a:r>
            <a:r>
              <a:rPr lang="en-US" sz="3200" dirty="0">
                <a:solidFill>
                  <a:srgbClr val="FFC000"/>
                </a:solidFill>
              </a:rPr>
              <a:t>, </a:t>
            </a:r>
            <a:r>
              <a:rPr lang="en-US" sz="3200" dirty="0" err="1">
                <a:solidFill>
                  <a:srgbClr val="FFC000"/>
                </a:solidFill>
              </a:rPr>
              <a:t>thực</a:t>
            </a:r>
            <a:r>
              <a:rPr lang="en-US" sz="3200" dirty="0">
                <a:solidFill>
                  <a:srgbClr val="FFC000"/>
                </a:solidFill>
              </a:rPr>
              <a:t> </a:t>
            </a:r>
            <a:r>
              <a:rPr lang="en-US" sz="3200" dirty="0" err="1">
                <a:solidFill>
                  <a:srgbClr val="FFC000"/>
                </a:solidFill>
              </a:rPr>
              <a:t>ra</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có</a:t>
            </a:r>
            <a:r>
              <a:rPr lang="en-US" sz="3200" dirty="0">
                <a:solidFill>
                  <a:srgbClr val="FFC000"/>
                </a:solidFill>
              </a:rPr>
              <a:t> </a:t>
            </a:r>
            <a:r>
              <a:rPr lang="en-US" sz="3200" dirty="0" err="1">
                <a:solidFill>
                  <a:srgbClr val="FFC000"/>
                </a:solidFill>
              </a:rPr>
              <a:t>thể</a:t>
            </a:r>
            <a:r>
              <a:rPr lang="en-US" sz="3200" dirty="0">
                <a:solidFill>
                  <a:srgbClr val="FFC000"/>
                </a:solidFill>
              </a:rPr>
              <a:t> </a:t>
            </a:r>
            <a:r>
              <a:rPr lang="en-US" sz="3200" dirty="0" err="1">
                <a:solidFill>
                  <a:srgbClr val="FFC000"/>
                </a:solidFill>
              </a:rPr>
              <a:t>làm</a:t>
            </a:r>
            <a:r>
              <a:rPr lang="en-US" sz="3200" dirty="0">
                <a:solidFill>
                  <a:srgbClr val="FFC000"/>
                </a:solidFill>
              </a:rPr>
              <a:t> </a:t>
            </a:r>
            <a:r>
              <a:rPr lang="en-US" sz="3200" dirty="0" err="1">
                <a:solidFill>
                  <a:srgbClr val="FFC000"/>
                </a:solidFill>
              </a:rPr>
              <a:t>thay</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công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không</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là</a:t>
            </a:r>
            <a:r>
              <a:rPr lang="en-US" sz="3200" dirty="0">
                <a:solidFill>
                  <a:srgbClr val="FFC000"/>
                </a:solidFill>
              </a:rPr>
              <a:t> </a:t>
            </a:r>
            <a:r>
              <a:rPr lang="en-US" sz="3200" dirty="0" err="1">
                <a:solidFill>
                  <a:srgbClr val="FFC000"/>
                </a:solidFill>
              </a:rPr>
              <a:t>những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gì</a:t>
            </a:r>
            <a:r>
              <a:rPr lang="en-US" sz="3200" dirty="0">
                <a:solidFill>
                  <a:srgbClr val="FFC000"/>
                </a:solidFill>
              </a:rPr>
              <a:t>?</a:t>
            </a:r>
          </a:p>
        </p:txBody>
      </p:sp>
      <p:pic>
        <p:nvPicPr>
          <p:cNvPr id="11" name="Picture 10">
            <a:extLst>
              <a:ext uri="{FF2B5EF4-FFF2-40B4-BE49-F238E27FC236}">
                <a16:creationId xmlns:a16="http://schemas.microsoft.com/office/drawing/2014/main" id="{99C5C5AD-08F9-1473-0BA5-46C0B9DD85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0" b="90000" l="6967" r="94300">
                        <a14:foregroundMark x1="75867" y1="24000" x2="86233" y2="36800"/>
                        <a14:foregroundMark x1="86233" y1="36800" x2="88767" y2="46650"/>
                        <a14:foregroundMark x1="88767" y1="46650" x2="89333" y2="64100"/>
                        <a14:foregroundMark x1="89333" y1="64100" x2="83467" y2="72250"/>
                        <a14:foregroundMark x1="83467" y1="72250" x2="77533" y2="72350"/>
                        <a14:foregroundMark x1="77533" y1="72350" x2="72967" y2="70300"/>
                        <a14:foregroundMark x1="72967" y1="70300" x2="88367" y2="46350"/>
                        <a14:foregroundMark x1="88367" y1="46350" x2="88967" y2="35750"/>
                        <a14:foregroundMark x1="88967" y1="35750" x2="86033" y2="27050"/>
                        <a14:foregroundMark x1="86033" y1="27050" x2="80433" y2="25900"/>
                        <a14:foregroundMark x1="80433" y1="25900" x2="76967" y2="27000"/>
                        <a14:foregroundMark x1="70200" y1="64650" x2="74100" y2="72100"/>
                        <a14:foregroundMark x1="74100" y1="72100" x2="82400" y2="72950"/>
                        <a14:foregroundMark x1="82400" y1="72950" x2="89467" y2="71050"/>
                        <a14:foregroundMark x1="89467" y1="71050" x2="93733" y2="67750"/>
                        <a14:foregroundMark x1="93733" y1="67750" x2="89933" y2="63350"/>
                        <a14:foregroundMark x1="89933" y1="63350" x2="70533" y2="65850"/>
                        <a14:foregroundMark x1="69400" y1="65500" x2="67300" y2="69350"/>
                        <a14:foregroundMark x1="87300" y1="74000" x2="92400" y2="71000"/>
                        <a14:foregroundMark x1="92400" y1="71000" x2="94300" y2="67650"/>
                        <a14:foregroundMark x1="67300" y1="65500" x2="69067" y2="64350"/>
                        <a14:foregroundMark x1="90867" y1="63850" x2="91200" y2="64000"/>
                        <a14:foregroundMark x1="45300" y1="6150" x2="43300" y2="27750"/>
                        <a14:foregroundMark x1="43300" y1="27750" x2="44733" y2="40100"/>
                        <a14:foregroundMark x1="44733" y1="40100" x2="50033" y2="46950"/>
                        <a14:foregroundMark x1="50033" y1="46950" x2="56400" y2="46050"/>
                        <a14:foregroundMark x1="56400" y1="46050" x2="59867" y2="41050"/>
                        <a14:foregroundMark x1="59867" y1="41050" x2="57567" y2="33350"/>
                        <a14:foregroundMark x1="57567" y1="33350" x2="51633" y2="32100"/>
                        <a14:foregroundMark x1="51633" y1="32100" x2="50633" y2="32350"/>
                        <a14:foregroundMark x1="40633" y1="36000" x2="37133" y2="42700"/>
                        <a14:foregroundMark x1="37133" y1="42700" x2="52167" y2="47400"/>
                        <a14:foregroundMark x1="52167" y1="47400" x2="59800" y2="47500"/>
                        <a14:foregroundMark x1="59800" y1="47500" x2="63533" y2="42550"/>
                        <a14:foregroundMark x1="63533" y1="42550" x2="57733" y2="31200"/>
                        <a14:foregroundMark x1="57733" y1="31200" x2="59400" y2="14150"/>
                        <a14:foregroundMark x1="42867" y1="34150" x2="37700" y2="37650"/>
                        <a14:foregroundMark x1="37700" y1="37650" x2="44467" y2="45050"/>
                        <a14:foregroundMark x1="44467" y1="45050" x2="49567" y2="47850"/>
                        <a14:foregroundMark x1="49567" y1="47850" x2="50067" y2="47850"/>
                        <a14:foregroundMark x1="48400" y1="50000" x2="42467" y2="48550"/>
                        <a14:foregroundMark x1="42467" y1="48550" x2="36267" y2="44200"/>
                        <a14:foregroundMark x1="36267" y1="44200" x2="36733" y2="39650"/>
                        <a14:foregroundMark x1="42067" y1="16500" x2="43967" y2="20650"/>
                        <a14:foregroundMark x1="41733" y1="17350" x2="43067" y2="21150"/>
                        <a14:foregroundMark x1="42200" y1="20150" x2="41200" y2="19150"/>
                        <a14:foregroundMark x1="40533" y1="20350" x2="42200" y2="19850"/>
                        <a14:foregroundMark x1="13533" y1="24500" x2="18633" y2="57550"/>
                        <a14:foregroundMark x1="18633" y1="57550" x2="25667" y2="55450"/>
                        <a14:foregroundMark x1="25667" y1="55450" x2="28667" y2="61100"/>
                        <a14:foregroundMark x1="28667" y1="61100" x2="21667" y2="67950"/>
                        <a14:foregroundMark x1="21667" y1="67950" x2="11667" y2="64800"/>
                        <a14:foregroundMark x1="11667" y1="64800" x2="14867" y2="58250"/>
                        <a14:foregroundMark x1="14867" y1="58250" x2="20300" y2="57400"/>
                        <a14:foregroundMark x1="20300" y1="57400" x2="20400" y2="57000"/>
                        <a14:foregroundMark x1="20067" y1="23850" x2="24467" y2="31300"/>
                        <a14:foregroundMark x1="24467" y1="31300" x2="18167" y2="37800"/>
                        <a14:foregroundMark x1="18167" y1="37800" x2="18533" y2="39150"/>
                        <a14:foregroundMark x1="17067" y1="33850" x2="19867" y2="33850"/>
                        <a14:foregroundMark x1="13633" y1="26350" x2="14400" y2="28000"/>
                        <a14:foregroundMark x1="15067" y1="28000" x2="14867" y2="26650"/>
                        <a14:foregroundMark x1="19067" y1="52150" x2="21867" y2="54500"/>
                        <a14:foregroundMark x1="19200" y1="51000" x2="27667" y2="54550"/>
                        <a14:foregroundMark x1="27667" y1="54550" x2="30567" y2="64400"/>
                        <a14:foregroundMark x1="30567" y1="64400" x2="30200" y2="66150"/>
                        <a14:foregroundMark x1="23633" y1="51850" x2="28500" y2="54700"/>
                        <a14:foregroundMark x1="28500" y1="54700" x2="31800" y2="62300"/>
                        <a14:foregroundMark x1="31800" y1="62300" x2="27267" y2="70250"/>
                        <a14:foregroundMark x1="27267" y1="70250" x2="17833" y2="72350"/>
                        <a14:foregroundMark x1="17833" y1="72350" x2="9400" y2="69050"/>
                        <a14:foregroundMark x1="9400" y1="69050" x2="6967" y2="61800"/>
                        <a14:foregroundMark x1="6967" y1="61800" x2="11200" y2="53650"/>
                        <a14:foregroundMark x1="25067" y1="24150" x2="26967" y2="37650"/>
                        <a14:foregroundMark x1="26067" y1="52000" x2="31333" y2="57150"/>
                        <a14:foregroundMark x1="31333" y1="57150" x2="31667" y2="66650"/>
                        <a14:foregroundMark x1="31667" y1="66650" x2="27300" y2="71350"/>
                        <a14:foregroundMark x1="27300" y1="71350" x2="27300" y2="71350"/>
                        <a14:foregroundMark x1="12633" y1="52000" x2="7567" y2="57200"/>
                        <a14:foregroundMark x1="7567" y1="57200" x2="7967" y2="67500"/>
                        <a14:foregroundMark x1="7967" y1="67500" x2="10067" y2="70500"/>
                        <a14:foregroundMark x1="51533" y1="67650" x2="45733" y2="71800"/>
                        <a14:foregroundMark x1="45733" y1="71800" x2="46267" y2="81850"/>
                        <a14:foregroundMark x1="46267" y1="81850" x2="52400" y2="80350"/>
                        <a14:foregroundMark x1="52400" y1="80350" x2="52300" y2="80000"/>
                        <a14:foregroundMark x1="76533" y1="37650" x2="79800" y2="45050"/>
                        <a14:foregroundMark x1="79800" y1="45050" x2="80067" y2="45150"/>
                        <a14:foregroundMark x1="84300" y1="37850" x2="84400" y2="36650"/>
                        <a14:foregroundMark x1="41967" y1="69000" x2="38767" y2="76500"/>
                        <a14:foregroundMark x1="38767" y1="76500" x2="43233" y2="82850"/>
                        <a14:foregroundMark x1="43233" y1="82850" x2="54067" y2="82450"/>
                        <a14:foregroundMark x1="54067" y1="82450" x2="58233" y2="78550"/>
                        <a14:foregroundMark x1="58233" y1="78550" x2="56067" y2="72350"/>
                        <a14:foregroundMark x1="40067" y1="84650" x2="56733" y2="84150"/>
                        <a14:foregroundMark x1="56733" y1="84150" x2="57533" y2="84150"/>
                        <a14:foregroundMark x1="57633" y1="69150" x2="59400" y2="83350"/>
                        <a14:foregroundMark x1="44067" y1="69850" x2="53400" y2="68250"/>
                        <a14:foregroundMark x1="53400" y1="68250" x2="56633" y2="68500"/>
                        <a14:foregroundMark x1="48067" y1="10500" x2="51533" y2="11500"/>
                        <a14:foregroundMark x1="64300" y1="41150" x2="63533" y2="36500"/>
                        <a14:foregroundMark x1="62733" y1="37650" x2="60733" y2="35350"/>
                        <a14:backgroundMark x1="53067" y1="55650" x2="62967" y2="56500"/>
                        <a14:backgroundMark x1="60300" y1="55500" x2="50400" y2="57000"/>
                      </a14:backgroundRemoval>
                    </a14:imgEffect>
                  </a14:imgLayer>
                </a14:imgProps>
              </a:ext>
              <a:ext uri="{28A0092B-C50C-407E-A947-70E740481C1C}">
                <a14:useLocalDpi xmlns:a14="http://schemas.microsoft.com/office/drawing/2010/main" val="0"/>
              </a:ext>
            </a:extLst>
          </a:blip>
          <a:stretch>
            <a:fillRect/>
          </a:stretch>
        </p:blipFill>
        <p:spPr>
          <a:xfrm>
            <a:off x="6225285" y="3200400"/>
            <a:ext cx="6004813" cy="4003208"/>
          </a:xfrm>
          <a:prstGeom prst="rect">
            <a:avLst/>
          </a:prstGeom>
        </p:spPr>
      </p:pic>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49913" y="2122298"/>
            <a:ext cx="5353256" cy="4282399"/>
          </a:xfrm>
          <a:prstGeom prst="rect">
            <a:avLst/>
          </a:prstGeom>
        </p:spPr>
      </p:pic>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658565" y="1367570"/>
            <a:ext cx="7462735" cy="4122860"/>
          </a:xfrm>
          <a:prstGeom prst="rect">
            <a:avLst/>
          </a:prstGeom>
          <a:noFill/>
        </p:spPr>
        <p:txBody>
          <a:bodyPr wrap="square" rtlCol="0">
            <a:spAutoFit/>
          </a:bodyPr>
          <a:lstStyle/>
          <a:p>
            <a:pPr algn="just">
              <a:lnSpc>
                <a:spcPct val="118000"/>
              </a:lnSpc>
            </a:pPr>
            <a:r>
              <a:rPr lang="en-US" sz="3200" dirty="0" err="1">
                <a:solidFill>
                  <a:srgbClr val="FFC000"/>
                </a:solidFill>
              </a:rPr>
              <a:t>Nếu</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không</a:t>
            </a:r>
            <a:r>
              <a:rPr lang="en-US" sz="3200" dirty="0">
                <a:solidFill>
                  <a:srgbClr val="FFC000"/>
                </a:solidFill>
              </a:rPr>
              <a:t> </a:t>
            </a:r>
            <a:r>
              <a:rPr lang="en-US" sz="3200" dirty="0" err="1">
                <a:solidFill>
                  <a:srgbClr val="FFC000"/>
                </a:solidFill>
              </a:rPr>
              <a:t>chăm</a:t>
            </a:r>
            <a:r>
              <a:rPr lang="en-US" sz="3200" dirty="0">
                <a:solidFill>
                  <a:srgbClr val="FFC000"/>
                </a:solidFill>
              </a:rPr>
              <a:t> </a:t>
            </a:r>
            <a:r>
              <a:rPr lang="en-US" sz="3200" dirty="0" err="1">
                <a:solidFill>
                  <a:srgbClr val="FFC000"/>
                </a:solidFill>
              </a:rPr>
              <a:t>sóc</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của</a:t>
            </a:r>
            <a:r>
              <a:rPr lang="en-US" sz="3200" dirty="0">
                <a:solidFill>
                  <a:srgbClr val="FFC000"/>
                </a:solidFill>
              </a:rPr>
              <a:t> </a:t>
            </a:r>
            <a:r>
              <a:rPr lang="en-US" sz="3200" dirty="0" err="1">
                <a:solidFill>
                  <a:srgbClr val="FFC000"/>
                </a:solidFill>
              </a:rPr>
              <a:t>mình</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em</a:t>
            </a:r>
            <a:r>
              <a:rPr lang="en-US" sz="3200" dirty="0">
                <a:solidFill>
                  <a:srgbClr val="FFC000"/>
                </a:solidFill>
              </a:rPr>
              <a:t> ở </a:t>
            </a:r>
            <a:r>
              <a:rPr lang="en-US" sz="3200" dirty="0" err="1">
                <a:solidFill>
                  <a:srgbClr val="FFC000"/>
                </a:solidFill>
              </a:rPr>
              <a:t>cũng</a:t>
            </a:r>
            <a:r>
              <a:rPr lang="en-US" sz="3200" dirty="0">
                <a:solidFill>
                  <a:srgbClr val="FFC000"/>
                </a:solidFill>
              </a:rPr>
              <a:t> </a:t>
            </a:r>
            <a:r>
              <a:rPr lang="en-US" sz="3200" dirty="0" err="1">
                <a:solidFill>
                  <a:srgbClr val="FFC000"/>
                </a:solidFill>
              </a:rPr>
              <a:t>sẽ</a:t>
            </a:r>
            <a:r>
              <a:rPr lang="en-US" sz="3200" dirty="0">
                <a:solidFill>
                  <a:srgbClr val="FFC000"/>
                </a:solidFill>
              </a:rPr>
              <a:t> </a:t>
            </a:r>
            <a:r>
              <a:rPr lang="en-US" sz="3200" dirty="0" err="1">
                <a:solidFill>
                  <a:srgbClr val="FFC000"/>
                </a:solidFill>
              </a:rPr>
              <a:t>trở</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lọ</a:t>
            </a:r>
            <a:r>
              <a:rPr lang="en-US" sz="3200" dirty="0">
                <a:solidFill>
                  <a:srgbClr val="FFC000"/>
                </a:solidFill>
              </a:rPr>
              <a:t> </a:t>
            </a:r>
            <a:r>
              <a:rPr lang="en-US" sz="3200" dirty="0" err="1">
                <a:solidFill>
                  <a:srgbClr val="FFC000"/>
                </a:solidFill>
              </a:rPr>
              <a:t>lem</a:t>
            </a:r>
            <a:r>
              <a:rPr lang="en-US" sz="3200" dirty="0">
                <a:solidFill>
                  <a:srgbClr val="FFC000"/>
                </a:solidFill>
              </a:rPr>
              <a:t>”. </a:t>
            </a:r>
          </a:p>
          <a:p>
            <a:pPr algn="just">
              <a:lnSpc>
                <a:spcPct val="118000"/>
              </a:lnSpc>
            </a:pPr>
            <a:r>
              <a:rPr lang="en-US" sz="3200" dirty="0" err="1">
                <a:solidFill>
                  <a:srgbClr val="FFC000"/>
                </a:solidFill>
              </a:rPr>
              <a:t>Còn</a:t>
            </a:r>
            <a:r>
              <a:rPr lang="en-US" sz="3200" dirty="0">
                <a:solidFill>
                  <a:srgbClr val="FFC000"/>
                </a:solidFill>
              </a:rPr>
              <a:t> </a:t>
            </a:r>
            <a:r>
              <a:rPr lang="en-US" sz="3200" dirty="0" err="1">
                <a:solidFill>
                  <a:srgbClr val="FFC000"/>
                </a:solidFill>
              </a:rPr>
              <a:t>nếu</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thực</a:t>
            </a:r>
            <a:r>
              <a:rPr lang="en-US" sz="3200" dirty="0">
                <a:solidFill>
                  <a:srgbClr val="FFC000"/>
                </a:solidFill>
              </a:rPr>
              <a:t> </a:t>
            </a:r>
            <a:r>
              <a:rPr lang="en-US" sz="3200" dirty="0" err="1">
                <a:solidFill>
                  <a:srgbClr val="FFC000"/>
                </a:solidFill>
              </a:rPr>
              <a:t>hiện</a:t>
            </a:r>
            <a:r>
              <a:rPr lang="en-US" sz="3200" dirty="0">
                <a:solidFill>
                  <a:srgbClr val="FFC000"/>
                </a:solidFill>
              </a:rPr>
              <a:t> </a:t>
            </a:r>
            <a:r>
              <a:rPr lang="en-US" sz="3200" dirty="0" err="1">
                <a:solidFill>
                  <a:srgbClr val="FFC000"/>
                </a:solidFill>
              </a:rPr>
              <a:t>lau</a:t>
            </a:r>
            <a:r>
              <a:rPr lang="en-US" sz="3200" dirty="0">
                <a:solidFill>
                  <a:srgbClr val="FFC000"/>
                </a:solidFill>
              </a:rPr>
              <a:t> </a:t>
            </a:r>
            <a:r>
              <a:rPr lang="en-US" sz="3200" dirty="0" err="1">
                <a:solidFill>
                  <a:srgbClr val="FFC000"/>
                </a:solidFill>
              </a:rPr>
              <a:t>dọn</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cửa</a:t>
            </a:r>
            <a:r>
              <a:rPr lang="en-US" sz="3200" dirty="0">
                <a:solidFill>
                  <a:srgbClr val="FFC000"/>
                </a:solidFill>
              </a:rPr>
              <a:t> </a:t>
            </a:r>
            <a:r>
              <a:rPr lang="en-US" sz="3200" dirty="0" err="1">
                <a:solidFill>
                  <a:srgbClr val="FFC000"/>
                </a:solidFill>
              </a:rPr>
              <a:t>hằng</a:t>
            </a:r>
            <a:r>
              <a:rPr lang="en-US" sz="3200" dirty="0">
                <a:solidFill>
                  <a:srgbClr val="FFC000"/>
                </a:solidFill>
              </a:rPr>
              <a:t> </a:t>
            </a:r>
            <a:r>
              <a:rPr lang="en-US" sz="3200" dirty="0" err="1">
                <a:solidFill>
                  <a:srgbClr val="FFC000"/>
                </a:solidFill>
              </a:rPr>
              <a:t>ngày</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cũng</a:t>
            </a:r>
            <a:r>
              <a:rPr lang="en-US" sz="3200" dirty="0">
                <a:solidFill>
                  <a:srgbClr val="FFC000"/>
                </a:solidFill>
              </a:rPr>
              <a:t> </a:t>
            </a:r>
            <a:r>
              <a:rPr lang="en-US" sz="3200" dirty="0" err="1">
                <a:solidFill>
                  <a:srgbClr val="FFC000"/>
                </a:solidFill>
              </a:rPr>
              <a:t>có</a:t>
            </a:r>
            <a:r>
              <a:rPr lang="en-US" sz="3200" dirty="0">
                <a:solidFill>
                  <a:srgbClr val="FFC000"/>
                </a:solidFill>
              </a:rPr>
              <a:t> “</a:t>
            </a:r>
            <a:r>
              <a:rPr lang="en-US" sz="3200" dirty="0" err="1">
                <a:solidFill>
                  <a:srgbClr val="FFC000"/>
                </a:solidFill>
              </a:rPr>
              <a:t>phép</a:t>
            </a:r>
            <a:r>
              <a:rPr lang="en-US" sz="3200" dirty="0">
                <a:solidFill>
                  <a:srgbClr val="FFC000"/>
                </a:solidFill>
              </a:rPr>
              <a:t> </a:t>
            </a:r>
            <a:r>
              <a:rPr lang="en-US" sz="3200" dirty="0" err="1">
                <a:solidFill>
                  <a:srgbClr val="FFC000"/>
                </a:solidFill>
              </a:rPr>
              <a:t>thuật</a:t>
            </a:r>
            <a:r>
              <a:rPr lang="en-US" sz="3200" dirty="0">
                <a:solidFill>
                  <a:srgbClr val="FFC000"/>
                </a:solidFill>
              </a:rPr>
              <a:t>” </a:t>
            </a:r>
            <a:r>
              <a:rPr lang="en-US" sz="3200" dirty="0" err="1">
                <a:solidFill>
                  <a:srgbClr val="FFC000"/>
                </a:solidFill>
              </a:rPr>
              <a:t>giống</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mang</a:t>
            </a:r>
            <a:r>
              <a:rPr lang="en-US" sz="3200" dirty="0">
                <a:solidFill>
                  <a:srgbClr val="FFC000"/>
                </a:solidFill>
              </a:rPr>
              <a:t> </a:t>
            </a:r>
            <a:r>
              <a:rPr lang="en-US" sz="3200" dirty="0" err="1">
                <a:solidFill>
                  <a:srgbClr val="FFC000"/>
                </a:solidFill>
              </a:rPr>
              <a:t>lại</a:t>
            </a:r>
            <a:r>
              <a:rPr lang="en-US" sz="3200" dirty="0">
                <a:solidFill>
                  <a:srgbClr val="FFC000"/>
                </a:solidFill>
              </a:rPr>
              <a:t> </a:t>
            </a:r>
            <a:r>
              <a:rPr lang="en-US" sz="3200" dirty="0" err="1">
                <a:solidFill>
                  <a:srgbClr val="FFC000"/>
                </a:solidFill>
              </a:rPr>
              <a:t>niềm</a:t>
            </a:r>
            <a:r>
              <a:rPr lang="en-US" sz="3200" dirty="0">
                <a:solidFill>
                  <a:srgbClr val="FFC000"/>
                </a:solidFill>
              </a:rPr>
              <a:t> </a:t>
            </a:r>
            <a:r>
              <a:rPr lang="en-US" sz="3200" dirty="0" err="1">
                <a:solidFill>
                  <a:srgbClr val="FFC000"/>
                </a:solidFill>
              </a:rPr>
              <a:t>vui</a:t>
            </a:r>
            <a:r>
              <a:rPr lang="en-US" sz="3200" dirty="0">
                <a:solidFill>
                  <a:srgbClr val="FFC000"/>
                </a:solidFill>
              </a:rPr>
              <a:t> </a:t>
            </a:r>
            <a:r>
              <a:rPr lang="en-US" sz="3200" dirty="0" err="1">
                <a:solidFill>
                  <a:srgbClr val="FFC000"/>
                </a:solidFill>
              </a:rPr>
              <a:t>cho</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p>
        </p:txBody>
      </p:sp>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934357"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Khám</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phá</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1. Chia </a:t>
            </a:r>
            <a:r>
              <a:rPr lang="en-US" sz="3600" b="1" dirty="0" err="1">
                <a:solidFill>
                  <a:srgbClr val="FFC000"/>
                </a:solidFill>
              </a:rPr>
              <a:t>sẻ</a:t>
            </a:r>
            <a:r>
              <a:rPr lang="en-US" sz="3600" b="1" dirty="0">
                <a:solidFill>
                  <a:srgbClr val="FFC000"/>
                </a:solidFill>
              </a:rPr>
              <a:t> </a:t>
            </a:r>
            <a:r>
              <a:rPr lang="en-US" sz="3600" b="1" dirty="0" err="1">
                <a:solidFill>
                  <a:srgbClr val="FFC000"/>
                </a:solidFill>
              </a:rPr>
              <a:t>về</a:t>
            </a:r>
            <a:r>
              <a:rPr lang="en-US" sz="3600" b="1" dirty="0">
                <a:solidFill>
                  <a:srgbClr val="FFC000"/>
                </a:solidFill>
              </a:rPr>
              <a:t> </a:t>
            </a:r>
            <a:r>
              <a:rPr lang="en-US" sz="3600" b="1" dirty="0" err="1">
                <a:solidFill>
                  <a:srgbClr val="FFC000"/>
                </a:solidFill>
              </a:rPr>
              <a:t>một</a:t>
            </a:r>
            <a:r>
              <a:rPr lang="en-US" sz="3600" b="1" dirty="0">
                <a:solidFill>
                  <a:srgbClr val="FFC000"/>
                </a:solidFill>
              </a:rPr>
              <a:t> </a:t>
            </a:r>
            <a:r>
              <a:rPr lang="en-US" sz="3600" b="1" dirty="0" err="1">
                <a:solidFill>
                  <a:srgbClr val="FFC000"/>
                </a:solidFill>
              </a:rPr>
              <a:t>số</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dọn</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trong</a:t>
            </a:r>
            <a:r>
              <a:rPr lang="en-US" sz="3600" b="1" dirty="0">
                <a:solidFill>
                  <a:srgbClr val="FFC000"/>
                </a:solidFill>
              </a:rPr>
              <a:t> </a:t>
            </a:r>
            <a:r>
              <a:rPr lang="en-US" sz="3600" b="1" dirty="0" err="1">
                <a:solidFill>
                  <a:srgbClr val="FFC000"/>
                </a:solidFill>
              </a:rPr>
              <a:t>gia</a:t>
            </a:r>
            <a:r>
              <a:rPr lang="en-US" sz="3600" b="1" dirty="0">
                <a:solidFill>
                  <a:srgbClr val="FFC000"/>
                </a:solidFill>
              </a:rPr>
              <a:t> </a:t>
            </a:r>
            <a:r>
              <a:rPr lang="en-US" sz="3600" b="1" dirty="0" err="1">
                <a:solidFill>
                  <a:srgbClr val="FFC000"/>
                </a:solidFill>
              </a:rPr>
              <a:t>đình</a:t>
            </a:r>
            <a:endParaRPr lang="en-US" sz="3600" b="1" dirty="0">
              <a:solidFill>
                <a:srgbClr val="FFC000"/>
              </a:solidFill>
            </a:endParaRPr>
          </a:p>
        </p:txBody>
      </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1373</TotalTime>
  <Words>359</Words>
  <Application>Microsoft Office PowerPoint</Application>
  <PresentationFormat>Widescreen</PresentationFormat>
  <Paragraphs>44</Paragraphs>
  <Slides>17</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Candara</vt:lpstr>
      <vt:lpstr>iCiel Cadena</vt:lpstr>
      <vt:lpstr>Arial</vt:lpstr>
      <vt:lpstr>Calibri</vt:lpstr>
      <vt:lpstr>UTM Cookies</vt:lpstr>
      <vt:lpstr>UVN Banh Mi</vt:lpstr>
      <vt:lpstr>Coiny</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OS</cp:lastModifiedBy>
  <cp:revision>177</cp:revision>
  <dcterms:created xsi:type="dcterms:W3CDTF">2021-08-28T06:41:59Z</dcterms:created>
  <dcterms:modified xsi:type="dcterms:W3CDTF">2022-08-06T14:56:02Z</dcterms:modified>
  <cp:category>9Slide.vn</cp:category>
</cp:coreProperties>
</file>