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77" r:id="rId6"/>
    <p:sldId id="264" r:id="rId7"/>
    <p:sldId id="278" r:id="rId8"/>
    <p:sldId id="279" r:id="rId9"/>
    <p:sldId id="273" r:id="rId10"/>
    <p:sldId id="265" r:id="rId11"/>
    <p:sldId id="270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6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C10E0-6CB2-4448-A529-AB7F769D7E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-92765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327" y="1901678"/>
            <a:ext cx="2499577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AA47-E7CF-442C-9F08-BB9D2A608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530" y="3175892"/>
            <a:ext cx="101872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666108" y="141113"/>
            <a:ext cx="9209620" cy="1200329"/>
          </a:xfrm>
          <a:custGeom>
            <a:avLst/>
            <a:gdLst>
              <a:gd name="connsiteX0" fmla="*/ 0 w 9209620"/>
              <a:gd name="connsiteY0" fmla="*/ 200059 h 1200329"/>
              <a:gd name="connsiteX1" fmla="*/ 200059 w 9209620"/>
              <a:gd name="connsiteY1" fmla="*/ 0 h 1200329"/>
              <a:gd name="connsiteX2" fmla="*/ 611169 w 9209620"/>
              <a:gd name="connsiteY2" fmla="*/ 0 h 1200329"/>
              <a:gd name="connsiteX3" fmla="*/ 934184 w 9209620"/>
              <a:gd name="connsiteY3" fmla="*/ 0 h 1200329"/>
              <a:gd name="connsiteX4" fmla="*/ 1345294 w 9209620"/>
              <a:gd name="connsiteY4" fmla="*/ 0 h 1200329"/>
              <a:gd name="connsiteX5" fmla="*/ 2020689 w 9209620"/>
              <a:gd name="connsiteY5" fmla="*/ 0 h 1200329"/>
              <a:gd name="connsiteX6" fmla="*/ 2343704 w 9209620"/>
              <a:gd name="connsiteY6" fmla="*/ 0 h 1200329"/>
              <a:gd name="connsiteX7" fmla="*/ 2842910 w 9209620"/>
              <a:gd name="connsiteY7" fmla="*/ 0 h 1200329"/>
              <a:gd name="connsiteX8" fmla="*/ 3254020 w 9209620"/>
              <a:gd name="connsiteY8" fmla="*/ 0 h 1200329"/>
              <a:gd name="connsiteX9" fmla="*/ 3753225 w 9209620"/>
              <a:gd name="connsiteY9" fmla="*/ 0 h 1200329"/>
              <a:gd name="connsiteX10" fmla="*/ 4164335 w 9209620"/>
              <a:gd name="connsiteY10" fmla="*/ 0 h 1200329"/>
              <a:gd name="connsiteX11" fmla="*/ 4751635 w 9209620"/>
              <a:gd name="connsiteY11" fmla="*/ 0 h 1200329"/>
              <a:gd name="connsiteX12" fmla="*/ 5162745 w 9209620"/>
              <a:gd name="connsiteY12" fmla="*/ 0 h 1200329"/>
              <a:gd name="connsiteX13" fmla="*/ 5661950 w 9209620"/>
              <a:gd name="connsiteY13" fmla="*/ 0 h 1200329"/>
              <a:gd name="connsiteX14" fmla="*/ 6249250 w 9209620"/>
              <a:gd name="connsiteY14" fmla="*/ 0 h 1200329"/>
              <a:gd name="connsiteX15" fmla="*/ 6836551 w 9209620"/>
              <a:gd name="connsiteY15" fmla="*/ 0 h 1200329"/>
              <a:gd name="connsiteX16" fmla="*/ 7600041 w 9209620"/>
              <a:gd name="connsiteY16" fmla="*/ 0 h 1200329"/>
              <a:gd name="connsiteX17" fmla="*/ 8275436 w 9209620"/>
              <a:gd name="connsiteY17" fmla="*/ 0 h 1200329"/>
              <a:gd name="connsiteX18" fmla="*/ 9009561 w 9209620"/>
              <a:gd name="connsiteY18" fmla="*/ 0 h 1200329"/>
              <a:gd name="connsiteX19" fmla="*/ 9209620 w 9209620"/>
              <a:gd name="connsiteY19" fmla="*/ 200059 h 1200329"/>
              <a:gd name="connsiteX20" fmla="*/ 9209620 w 9209620"/>
              <a:gd name="connsiteY20" fmla="*/ 616169 h 1200329"/>
              <a:gd name="connsiteX21" fmla="*/ 9209620 w 9209620"/>
              <a:gd name="connsiteY21" fmla="*/ 1000270 h 1200329"/>
              <a:gd name="connsiteX22" fmla="*/ 9009561 w 9209620"/>
              <a:gd name="connsiteY22" fmla="*/ 1200329 h 1200329"/>
              <a:gd name="connsiteX23" fmla="*/ 8334166 w 9209620"/>
              <a:gd name="connsiteY23" fmla="*/ 1200329 h 1200329"/>
              <a:gd name="connsiteX24" fmla="*/ 7570676 w 9209620"/>
              <a:gd name="connsiteY24" fmla="*/ 1200329 h 1200329"/>
              <a:gd name="connsiteX25" fmla="*/ 6895281 w 9209620"/>
              <a:gd name="connsiteY25" fmla="*/ 1200329 h 1200329"/>
              <a:gd name="connsiteX26" fmla="*/ 6131790 w 9209620"/>
              <a:gd name="connsiteY26" fmla="*/ 1200329 h 1200329"/>
              <a:gd name="connsiteX27" fmla="*/ 5544490 w 9209620"/>
              <a:gd name="connsiteY27" fmla="*/ 1200329 h 1200329"/>
              <a:gd name="connsiteX28" fmla="*/ 4869095 w 9209620"/>
              <a:gd name="connsiteY28" fmla="*/ 1200329 h 1200329"/>
              <a:gd name="connsiteX29" fmla="*/ 4369890 w 9209620"/>
              <a:gd name="connsiteY29" fmla="*/ 1200329 h 1200329"/>
              <a:gd name="connsiteX30" fmla="*/ 4046875 w 9209620"/>
              <a:gd name="connsiteY30" fmla="*/ 1200329 h 1200329"/>
              <a:gd name="connsiteX31" fmla="*/ 3723860 w 9209620"/>
              <a:gd name="connsiteY31" fmla="*/ 1200329 h 1200329"/>
              <a:gd name="connsiteX32" fmla="*/ 3312750 w 9209620"/>
              <a:gd name="connsiteY32" fmla="*/ 1200329 h 1200329"/>
              <a:gd name="connsiteX33" fmla="*/ 2901640 w 9209620"/>
              <a:gd name="connsiteY33" fmla="*/ 1200329 h 1200329"/>
              <a:gd name="connsiteX34" fmla="*/ 2490530 w 9209620"/>
              <a:gd name="connsiteY34" fmla="*/ 1200329 h 1200329"/>
              <a:gd name="connsiteX35" fmla="*/ 1727039 w 9209620"/>
              <a:gd name="connsiteY35" fmla="*/ 1200329 h 1200329"/>
              <a:gd name="connsiteX36" fmla="*/ 1051644 w 9209620"/>
              <a:gd name="connsiteY36" fmla="*/ 1200329 h 1200329"/>
              <a:gd name="connsiteX37" fmla="*/ 200059 w 9209620"/>
              <a:gd name="connsiteY37" fmla="*/ 1200329 h 1200329"/>
              <a:gd name="connsiteX38" fmla="*/ 0 w 9209620"/>
              <a:gd name="connsiteY38" fmla="*/ 1000270 h 1200329"/>
              <a:gd name="connsiteX39" fmla="*/ 0 w 9209620"/>
              <a:gd name="connsiteY39" fmla="*/ 600165 h 1200329"/>
              <a:gd name="connsiteX40" fmla="*/ 0 w 9209620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09620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331309" y="-11090"/>
                  <a:pt x="497861" y="14284"/>
                  <a:pt x="611169" y="0"/>
                </a:cubicBezTo>
                <a:cubicBezTo>
                  <a:pt x="724477" y="-14284"/>
                  <a:pt x="845005" y="194"/>
                  <a:pt x="934184" y="0"/>
                </a:cubicBezTo>
                <a:cubicBezTo>
                  <a:pt x="1023363" y="-194"/>
                  <a:pt x="1197227" y="19876"/>
                  <a:pt x="1345294" y="0"/>
                </a:cubicBezTo>
                <a:cubicBezTo>
                  <a:pt x="1493361" y="-19876"/>
                  <a:pt x="1713092" y="19679"/>
                  <a:pt x="2020689" y="0"/>
                </a:cubicBezTo>
                <a:cubicBezTo>
                  <a:pt x="2328287" y="-19679"/>
                  <a:pt x="2241759" y="38636"/>
                  <a:pt x="2343704" y="0"/>
                </a:cubicBezTo>
                <a:cubicBezTo>
                  <a:pt x="2445650" y="-38636"/>
                  <a:pt x="2601911" y="6374"/>
                  <a:pt x="2842910" y="0"/>
                </a:cubicBezTo>
                <a:cubicBezTo>
                  <a:pt x="3083909" y="-6374"/>
                  <a:pt x="3077049" y="25001"/>
                  <a:pt x="3254020" y="0"/>
                </a:cubicBezTo>
                <a:cubicBezTo>
                  <a:pt x="3430991" y="-25001"/>
                  <a:pt x="3553437" y="9828"/>
                  <a:pt x="3753225" y="0"/>
                </a:cubicBezTo>
                <a:cubicBezTo>
                  <a:pt x="3953014" y="-9828"/>
                  <a:pt x="4027052" y="10625"/>
                  <a:pt x="4164335" y="0"/>
                </a:cubicBezTo>
                <a:cubicBezTo>
                  <a:pt x="4301618" y="-10625"/>
                  <a:pt x="4466584" y="37629"/>
                  <a:pt x="4751635" y="0"/>
                </a:cubicBezTo>
                <a:cubicBezTo>
                  <a:pt x="5036686" y="-37629"/>
                  <a:pt x="5013652" y="5302"/>
                  <a:pt x="5162745" y="0"/>
                </a:cubicBezTo>
                <a:cubicBezTo>
                  <a:pt x="5311838" y="-5302"/>
                  <a:pt x="5447963" y="48458"/>
                  <a:pt x="5661950" y="0"/>
                </a:cubicBezTo>
                <a:cubicBezTo>
                  <a:pt x="5875937" y="-48458"/>
                  <a:pt x="5961551" y="8018"/>
                  <a:pt x="6249250" y="0"/>
                </a:cubicBezTo>
                <a:cubicBezTo>
                  <a:pt x="6536949" y="-8018"/>
                  <a:pt x="6711935" y="10388"/>
                  <a:pt x="6836551" y="0"/>
                </a:cubicBezTo>
                <a:cubicBezTo>
                  <a:pt x="6961167" y="-10388"/>
                  <a:pt x="7275302" y="42588"/>
                  <a:pt x="7600041" y="0"/>
                </a:cubicBezTo>
                <a:cubicBezTo>
                  <a:pt x="7924780" y="-42588"/>
                  <a:pt x="8139222" y="56954"/>
                  <a:pt x="8275436" y="0"/>
                </a:cubicBezTo>
                <a:cubicBezTo>
                  <a:pt x="8411650" y="-56954"/>
                  <a:pt x="8642757" y="16018"/>
                  <a:pt x="9009561" y="0"/>
                </a:cubicBezTo>
                <a:cubicBezTo>
                  <a:pt x="9133120" y="15762"/>
                  <a:pt x="9217402" y="87826"/>
                  <a:pt x="9209620" y="200059"/>
                </a:cubicBezTo>
                <a:cubicBezTo>
                  <a:pt x="9213359" y="367570"/>
                  <a:pt x="9173671" y="409917"/>
                  <a:pt x="9209620" y="616169"/>
                </a:cubicBezTo>
                <a:cubicBezTo>
                  <a:pt x="9245569" y="822421"/>
                  <a:pt x="9179473" y="885157"/>
                  <a:pt x="9209620" y="1000270"/>
                </a:cubicBezTo>
                <a:cubicBezTo>
                  <a:pt x="9212616" y="1117330"/>
                  <a:pt x="9102316" y="1212090"/>
                  <a:pt x="9009561" y="1200329"/>
                </a:cubicBezTo>
                <a:cubicBezTo>
                  <a:pt x="8725628" y="1249754"/>
                  <a:pt x="8482420" y="1199868"/>
                  <a:pt x="8334166" y="1200329"/>
                </a:cubicBezTo>
                <a:cubicBezTo>
                  <a:pt x="8185912" y="1200790"/>
                  <a:pt x="7906521" y="1196922"/>
                  <a:pt x="7570676" y="1200329"/>
                </a:cubicBezTo>
                <a:cubicBezTo>
                  <a:pt x="7234831" y="1203736"/>
                  <a:pt x="7107580" y="1155585"/>
                  <a:pt x="6895281" y="1200329"/>
                </a:cubicBezTo>
                <a:cubicBezTo>
                  <a:pt x="6682983" y="1245073"/>
                  <a:pt x="6513136" y="1187969"/>
                  <a:pt x="6131790" y="1200329"/>
                </a:cubicBezTo>
                <a:cubicBezTo>
                  <a:pt x="5750444" y="1212689"/>
                  <a:pt x="5763058" y="1189139"/>
                  <a:pt x="5544490" y="1200329"/>
                </a:cubicBezTo>
                <a:cubicBezTo>
                  <a:pt x="5325922" y="1211519"/>
                  <a:pt x="5083437" y="1175410"/>
                  <a:pt x="4869095" y="1200329"/>
                </a:cubicBezTo>
                <a:cubicBezTo>
                  <a:pt x="4654753" y="1225248"/>
                  <a:pt x="4544512" y="1184652"/>
                  <a:pt x="4369890" y="1200329"/>
                </a:cubicBezTo>
                <a:cubicBezTo>
                  <a:pt x="4195269" y="1216006"/>
                  <a:pt x="4136040" y="1191965"/>
                  <a:pt x="4046875" y="1200329"/>
                </a:cubicBezTo>
                <a:cubicBezTo>
                  <a:pt x="3957710" y="1208693"/>
                  <a:pt x="3865082" y="1184734"/>
                  <a:pt x="3723860" y="1200329"/>
                </a:cubicBezTo>
                <a:cubicBezTo>
                  <a:pt x="3582639" y="1215924"/>
                  <a:pt x="3438891" y="1159976"/>
                  <a:pt x="3312750" y="1200329"/>
                </a:cubicBezTo>
                <a:cubicBezTo>
                  <a:pt x="3186609" y="1240682"/>
                  <a:pt x="3051599" y="1162887"/>
                  <a:pt x="2901640" y="1200329"/>
                </a:cubicBezTo>
                <a:cubicBezTo>
                  <a:pt x="2751681" y="1237771"/>
                  <a:pt x="2574484" y="1187154"/>
                  <a:pt x="2490530" y="1200329"/>
                </a:cubicBezTo>
                <a:cubicBezTo>
                  <a:pt x="2406576" y="1213504"/>
                  <a:pt x="1983484" y="1115871"/>
                  <a:pt x="1727039" y="1200329"/>
                </a:cubicBezTo>
                <a:cubicBezTo>
                  <a:pt x="1470594" y="1284787"/>
                  <a:pt x="1193372" y="1189880"/>
                  <a:pt x="1051644" y="1200329"/>
                </a:cubicBezTo>
                <a:cubicBezTo>
                  <a:pt x="909917" y="1210778"/>
                  <a:pt x="379813" y="1118451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209620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516279" y="-22106"/>
                  <a:pt x="556262" y="11471"/>
                  <a:pt x="875454" y="0"/>
                </a:cubicBezTo>
                <a:cubicBezTo>
                  <a:pt x="1194647" y="-11471"/>
                  <a:pt x="1258814" y="58995"/>
                  <a:pt x="1550849" y="0"/>
                </a:cubicBezTo>
                <a:cubicBezTo>
                  <a:pt x="1842884" y="-58995"/>
                  <a:pt x="2052540" y="16155"/>
                  <a:pt x="2226244" y="0"/>
                </a:cubicBezTo>
                <a:cubicBezTo>
                  <a:pt x="2399948" y="-16155"/>
                  <a:pt x="2615918" y="81601"/>
                  <a:pt x="2989735" y="0"/>
                </a:cubicBezTo>
                <a:cubicBezTo>
                  <a:pt x="3363552" y="-81601"/>
                  <a:pt x="3252869" y="31874"/>
                  <a:pt x="3400845" y="0"/>
                </a:cubicBezTo>
                <a:cubicBezTo>
                  <a:pt x="3548821" y="-31874"/>
                  <a:pt x="3728141" y="49926"/>
                  <a:pt x="3988145" y="0"/>
                </a:cubicBezTo>
                <a:cubicBezTo>
                  <a:pt x="4248149" y="-49926"/>
                  <a:pt x="4271961" y="42020"/>
                  <a:pt x="4487350" y="0"/>
                </a:cubicBezTo>
                <a:cubicBezTo>
                  <a:pt x="4702739" y="-42020"/>
                  <a:pt x="4775169" y="48113"/>
                  <a:pt x="4898460" y="0"/>
                </a:cubicBezTo>
                <a:cubicBezTo>
                  <a:pt x="5021751" y="-48113"/>
                  <a:pt x="5345751" y="30100"/>
                  <a:pt x="5573855" y="0"/>
                </a:cubicBezTo>
                <a:cubicBezTo>
                  <a:pt x="5801960" y="-30100"/>
                  <a:pt x="5818654" y="19604"/>
                  <a:pt x="5896870" y="0"/>
                </a:cubicBezTo>
                <a:cubicBezTo>
                  <a:pt x="5975086" y="-19604"/>
                  <a:pt x="6070636" y="11833"/>
                  <a:pt x="6219885" y="0"/>
                </a:cubicBezTo>
                <a:cubicBezTo>
                  <a:pt x="6369134" y="-11833"/>
                  <a:pt x="6742820" y="11285"/>
                  <a:pt x="6895281" y="0"/>
                </a:cubicBezTo>
                <a:cubicBezTo>
                  <a:pt x="7047742" y="-11285"/>
                  <a:pt x="7150937" y="15407"/>
                  <a:pt x="7306391" y="0"/>
                </a:cubicBezTo>
                <a:cubicBezTo>
                  <a:pt x="7461845" y="-15407"/>
                  <a:pt x="7514359" y="22572"/>
                  <a:pt x="7717501" y="0"/>
                </a:cubicBezTo>
                <a:cubicBezTo>
                  <a:pt x="7920643" y="-22572"/>
                  <a:pt x="8195194" y="27736"/>
                  <a:pt x="8480991" y="0"/>
                </a:cubicBezTo>
                <a:cubicBezTo>
                  <a:pt x="8766788" y="-27736"/>
                  <a:pt x="8885768" y="35878"/>
                  <a:pt x="9009561" y="0"/>
                </a:cubicBezTo>
                <a:cubicBezTo>
                  <a:pt x="9129211" y="18815"/>
                  <a:pt x="9200807" y="83486"/>
                  <a:pt x="9209620" y="200059"/>
                </a:cubicBezTo>
                <a:cubicBezTo>
                  <a:pt x="9215782" y="293092"/>
                  <a:pt x="9172653" y="466732"/>
                  <a:pt x="9209620" y="592162"/>
                </a:cubicBezTo>
                <a:cubicBezTo>
                  <a:pt x="9246587" y="717592"/>
                  <a:pt x="9200140" y="819238"/>
                  <a:pt x="9209620" y="1000270"/>
                </a:cubicBezTo>
                <a:cubicBezTo>
                  <a:pt x="9213791" y="1093334"/>
                  <a:pt x="9114542" y="1196849"/>
                  <a:pt x="9009561" y="1200329"/>
                </a:cubicBezTo>
                <a:cubicBezTo>
                  <a:pt x="8786913" y="1219681"/>
                  <a:pt x="8471857" y="1159324"/>
                  <a:pt x="8334166" y="1200329"/>
                </a:cubicBezTo>
                <a:cubicBezTo>
                  <a:pt x="8196476" y="1241334"/>
                  <a:pt x="7930895" y="1163286"/>
                  <a:pt x="7746866" y="1200329"/>
                </a:cubicBezTo>
                <a:cubicBezTo>
                  <a:pt x="7562837" y="1237372"/>
                  <a:pt x="7529371" y="1163094"/>
                  <a:pt x="7423851" y="1200329"/>
                </a:cubicBezTo>
                <a:cubicBezTo>
                  <a:pt x="7318331" y="1237564"/>
                  <a:pt x="7216059" y="1185150"/>
                  <a:pt x="7012741" y="1200329"/>
                </a:cubicBezTo>
                <a:cubicBezTo>
                  <a:pt x="6809423" y="1215508"/>
                  <a:pt x="6764979" y="1171687"/>
                  <a:pt x="6689725" y="1200329"/>
                </a:cubicBezTo>
                <a:cubicBezTo>
                  <a:pt x="6614471" y="1228971"/>
                  <a:pt x="6422144" y="1162415"/>
                  <a:pt x="6278615" y="1200329"/>
                </a:cubicBezTo>
                <a:cubicBezTo>
                  <a:pt x="6135086" y="1238243"/>
                  <a:pt x="5773973" y="1194981"/>
                  <a:pt x="5603220" y="1200329"/>
                </a:cubicBezTo>
                <a:cubicBezTo>
                  <a:pt x="5432468" y="1205677"/>
                  <a:pt x="5355596" y="1155563"/>
                  <a:pt x="5192110" y="1200329"/>
                </a:cubicBezTo>
                <a:cubicBezTo>
                  <a:pt x="5028624" y="1245095"/>
                  <a:pt x="4853737" y="1155421"/>
                  <a:pt x="4604810" y="1200329"/>
                </a:cubicBezTo>
                <a:cubicBezTo>
                  <a:pt x="4355883" y="1245237"/>
                  <a:pt x="4213392" y="1165119"/>
                  <a:pt x="4105605" y="1200329"/>
                </a:cubicBezTo>
                <a:cubicBezTo>
                  <a:pt x="3997818" y="1235539"/>
                  <a:pt x="3815901" y="1169304"/>
                  <a:pt x="3694495" y="1200329"/>
                </a:cubicBezTo>
                <a:cubicBezTo>
                  <a:pt x="3573089" y="1231354"/>
                  <a:pt x="3231374" y="1181070"/>
                  <a:pt x="2931005" y="1200329"/>
                </a:cubicBezTo>
                <a:cubicBezTo>
                  <a:pt x="2630636" y="1219588"/>
                  <a:pt x="2658320" y="1194258"/>
                  <a:pt x="2519895" y="1200329"/>
                </a:cubicBezTo>
                <a:cubicBezTo>
                  <a:pt x="2381470" y="1206400"/>
                  <a:pt x="2112114" y="1185483"/>
                  <a:pt x="1844499" y="1200329"/>
                </a:cubicBezTo>
                <a:cubicBezTo>
                  <a:pt x="1576884" y="1215175"/>
                  <a:pt x="1518663" y="1194048"/>
                  <a:pt x="1433389" y="1200329"/>
                </a:cubicBezTo>
                <a:cubicBezTo>
                  <a:pt x="1348115" y="1206610"/>
                  <a:pt x="1118115" y="1192915"/>
                  <a:pt x="1022279" y="1200329"/>
                </a:cubicBezTo>
                <a:cubicBezTo>
                  <a:pt x="926443" y="1207743"/>
                  <a:pt x="554452" y="1119890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863750" y="141113"/>
            <a:ext cx="8900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Trong bức tranh sau, mỗi hình tròn đều có bán kính 7 cm. Bọ ngựa đang ở điểm A bò theo đường gấp khúc ABCD để đến chỗ vòi voi ở điểm D. Hỏi bọ ngựa phải bò bao nhiêu xăng-ti-mét?</a:t>
            </a:r>
            <a:endParaRPr lang="en-U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2F23BA-48DF-473E-A2DE-A9B7132E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18" y="1902479"/>
            <a:ext cx="5878970" cy="262888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DD0D37-C1FC-4E35-A01B-F5610E39C804}"/>
              </a:ext>
            </a:extLst>
          </p:cNvPr>
          <p:cNvCxnSpPr>
            <a:cxnSpLocks/>
          </p:cNvCxnSpPr>
          <p:nvPr/>
        </p:nvCxnSpPr>
        <p:spPr>
          <a:xfrm>
            <a:off x="5080000" y="518160"/>
            <a:ext cx="500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A31FDD-48DE-4CED-BB06-DD8DCEE31A12}"/>
              </a:ext>
            </a:extLst>
          </p:cNvPr>
          <p:cNvCxnSpPr>
            <a:cxnSpLocks/>
          </p:cNvCxnSpPr>
          <p:nvPr/>
        </p:nvCxnSpPr>
        <p:spPr>
          <a:xfrm>
            <a:off x="2733040" y="869742"/>
            <a:ext cx="6319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7D8603-252B-445D-BCBA-65BF1EF33F38}"/>
              </a:ext>
            </a:extLst>
          </p:cNvPr>
          <p:cNvCxnSpPr>
            <a:cxnSpLocks/>
          </p:cNvCxnSpPr>
          <p:nvPr/>
        </p:nvCxnSpPr>
        <p:spPr>
          <a:xfrm>
            <a:off x="9560560" y="869742"/>
            <a:ext cx="1117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DF3FAD-77C4-4DEC-B2AD-7D0830F64930}"/>
              </a:ext>
            </a:extLst>
          </p:cNvPr>
          <p:cNvCxnSpPr>
            <a:cxnSpLocks/>
          </p:cNvCxnSpPr>
          <p:nvPr/>
        </p:nvCxnSpPr>
        <p:spPr>
          <a:xfrm>
            <a:off x="1991360" y="1286561"/>
            <a:ext cx="218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441CD-0E36-4FDF-8E5C-FDA07F40550C}"/>
              </a:ext>
            </a:extLst>
          </p:cNvPr>
          <p:cNvCxnSpPr>
            <a:cxnSpLocks/>
          </p:cNvCxnSpPr>
          <p:nvPr/>
        </p:nvCxnSpPr>
        <p:spPr>
          <a:xfrm flipV="1">
            <a:off x="4923738" y="1286561"/>
            <a:ext cx="5165142" cy="10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9787577-72CC-4130-B3F2-3D17B7C4FB3B}"/>
              </a:ext>
            </a:extLst>
          </p:cNvPr>
          <p:cNvSpPr/>
          <p:nvPr/>
        </p:nvSpPr>
        <p:spPr>
          <a:xfrm>
            <a:off x="6902369" y="1922912"/>
            <a:ext cx="499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4BF0C4-5C05-4D58-A16D-9503F061AE06}"/>
              </a:ext>
            </a:extLst>
          </p:cNvPr>
          <p:cNvSpPr/>
          <p:nvPr/>
        </p:nvSpPr>
        <p:spPr>
          <a:xfrm>
            <a:off x="6902368" y="3183226"/>
            <a:ext cx="4736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333A10-10FF-4B44-851F-FE369017D4CC}"/>
              </a:ext>
            </a:extLst>
          </p:cNvPr>
          <p:cNvSpPr/>
          <p:nvPr/>
        </p:nvSpPr>
        <p:spPr>
          <a:xfrm>
            <a:off x="6086835" y="3868989"/>
            <a:ext cx="192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9B1A76-C93D-49E0-B9CD-07050C599242}"/>
              </a:ext>
            </a:extLst>
          </p:cNvPr>
          <p:cNvSpPr/>
          <p:nvPr/>
        </p:nvSpPr>
        <p:spPr>
          <a:xfrm>
            <a:off x="8016240" y="3861842"/>
            <a:ext cx="2377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22AE27-A3E6-4EF6-8C0E-F6910653D94E}"/>
              </a:ext>
            </a:extLst>
          </p:cNvPr>
          <p:cNvSpPr/>
          <p:nvPr/>
        </p:nvSpPr>
        <p:spPr>
          <a:xfrm>
            <a:off x="6343233" y="5178186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C55918-6401-425C-8A72-56327B601BE0}"/>
              </a:ext>
            </a:extLst>
          </p:cNvPr>
          <p:cNvSpPr/>
          <p:nvPr/>
        </p:nvSpPr>
        <p:spPr>
          <a:xfrm>
            <a:off x="5201920" y="5781032"/>
            <a:ext cx="7244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cm + 14 cm + 14 cm + 7 cm = 42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47DC66-A0DC-4AE2-9751-EE851A65D5CB}"/>
              </a:ext>
            </a:extLst>
          </p:cNvPr>
          <p:cNvSpPr/>
          <p:nvPr/>
        </p:nvSpPr>
        <p:spPr>
          <a:xfrm>
            <a:off x="10200641" y="3831782"/>
            <a:ext cx="2087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OC=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065050-0C0D-46E3-892B-1FDF3A4BE20D}"/>
              </a:ext>
            </a:extLst>
          </p:cNvPr>
          <p:cNvSpPr/>
          <p:nvPr/>
        </p:nvSpPr>
        <p:spPr>
          <a:xfrm>
            <a:off x="6785804" y="2447255"/>
            <a:ext cx="5507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AB, BO, OC, CD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8E6783-3C94-46CB-B980-43FA70A8A35F}"/>
              </a:ext>
            </a:extLst>
          </p:cNvPr>
          <p:cNvGrpSpPr/>
          <p:nvPr/>
        </p:nvGrpSpPr>
        <p:grpSpPr>
          <a:xfrm>
            <a:off x="6122681" y="1952046"/>
            <a:ext cx="743463" cy="555641"/>
            <a:chOff x="4738314" y="1422898"/>
            <a:chExt cx="872778" cy="74202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BC63282-F4E5-4E8F-A847-37D2974C5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042112D-6830-4246-BA14-BDB6B9DC17A6}"/>
                </a:ext>
              </a:extLst>
            </p:cNvPr>
            <p:cNvSpPr/>
            <p:nvPr/>
          </p:nvSpPr>
          <p:spPr>
            <a:xfrm>
              <a:off x="5062420" y="1460039"/>
              <a:ext cx="393530" cy="6314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A0E1A1-39ED-4093-AB9C-94C42ED59E35}"/>
              </a:ext>
            </a:extLst>
          </p:cNvPr>
          <p:cNvGrpSpPr/>
          <p:nvPr/>
        </p:nvGrpSpPr>
        <p:grpSpPr>
          <a:xfrm>
            <a:off x="6133628" y="3104126"/>
            <a:ext cx="732516" cy="550413"/>
            <a:chOff x="4760207" y="2521100"/>
            <a:chExt cx="872778" cy="75979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AF93A62-81B5-4A06-B0B6-032868585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88" t="19941" r="20413" b="19272"/>
            <a:stretch/>
          </p:blipFill>
          <p:spPr>
            <a:xfrm>
              <a:off x="4760207" y="2521100"/>
              <a:ext cx="872778" cy="759798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F64207-5344-44B3-B8B3-44086C21DBA3}"/>
                </a:ext>
              </a:extLst>
            </p:cNvPr>
            <p:cNvSpPr/>
            <p:nvPr/>
          </p:nvSpPr>
          <p:spPr>
            <a:xfrm>
              <a:off x="5068943" y="2550115"/>
              <a:ext cx="468318" cy="722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4D2A6-4ED1-4C8A-9AC5-3633324C9A7B}"/>
              </a:ext>
            </a:extLst>
          </p:cNvPr>
          <p:cNvGrpSpPr/>
          <p:nvPr/>
        </p:nvGrpSpPr>
        <p:grpSpPr>
          <a:xfrm>
            <a:off x="5574493" y="5193650"/>
            <a:ext cx="755057" cy="541085"/>
            <a:chOff x="4760804" y="4104498"/>
            <a:chExt cx="872778" cy="74202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7F50DD8-4D16-47EB-AA17-AAA8F1BF1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F75660-4CFF-4CEA-9429-564A83EE7CAF}"/>
                </a:ext>
              </a:extLst>
            </p:cNvPr>
            <p:cNvSpPr/>
            <p:nvPr/>
          </p:nvSpPr>
          <p:spPr>
            <a:xfrm>
              <a:off x="5058469" y="4111447"/>
              <a:ext cx="456191" cy="7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8011D21-F9EB-477A-94DD-54935B24CB0E}"/>
              </a:ext>
            </a:extLst>
          </p:cNvPr>
          <p:cNvSpPr/>
          <p:nvPr/>
        </p:nvSpPr>
        <p:spPr>
          <a:xfrm>
            <a:off x="7924800" y="4523587"/>
            <a:ext cx="2950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CD 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-766543"/>
            <a:ext cx="4838700" cy="32654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08804" y="1024980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4855" y="2896098"/>
            <a:ext cx="872778" cy="742025"/>
            <a:chOff x="4738314" y="1422898"/>
            <a:chExt cx="872778" cy="7420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47316" y="1433887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748" y="4012073"/>
            <a:ext cx="872778" cy="742025"/>
            <a:chOff x="4760207" y="2538873"/>
            <a:chExt cx="872778" cy="7420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6748" y="5182524"/>
            <a:ext cx="872778" cy="742025"/>
            <a:chOff x="4760804" y="4104498"/>
            <a:chExt cx="872778" cy="7420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201235" y="2907087"/>
            <a:ext cx="964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1235" y="3992283"/>
            <a:ext cx="6194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1235" y="5077479"/>
            <a:ext cx="65594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5D8A7196-77FD-4E3F-A9B9-C4C5C5485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50" y="589280"/>
            <a:ext cx="7199078" cy="533526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73CA2A-D7D5-4C37-8DB0-C7DC6C2970D9}"/>
              </a:ext>
            </a:extLst>
          </p:cNvPr>
          <p:cNvSpPr/>
          <p:nvPr/>
        </p:nvSpPr>
        <p:spPr>
          <a:xfrm>
            <a:off x="4342154" y="3260180"/>
            <a:ext cx="5218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com pa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" y="53333"/>
            <a:ext cx="12060961" cy="675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43" y="1956688"/>
            <a:ext cx="647451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81330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BA56ED-687D-4811-ADD1-41C174010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660" y="2133375"/>
            <a:ext cx="9036422" cy="37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8033686" cy="2158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O,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OM,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Tâm</a:t>
            </a:r>
            <a:r>
              <a:rPr lang="en-US" sz="2800" dirty="0"/>
              <a:t>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endParaRPr lang="en-US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B650C-E43F-4D1E-89F5-F128C4AE2143}"/>
              </a:ext>
            </a:extLst>
          </p:cNvPr>
          <p:cNvGrpSpPr/>
          <p:nvPr/>
        </p:nvGrpSpPr>
        <p:grpSpPr>
          <a:xfrm>
            <a:off x="2561982" y="4247049"/>
            <a:ext cx="5027603" cy="1690364"/>
            <a:chOff x="442151" y="5928996"/>
            <a:chExt cx="6762180" cy="1321224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21765A43-A6E8-41B4-A82D-65360173117F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391FE3-02BA-4213-8D2F-0CAC3941CFA4}"/>
                </a:ext>
              </a:extLst>
            </p:cNvPr>
            <p:cNvSpPr/>
            <p:nvPr/>
          </p:nvSpPr>
          <p:spPr>
            <a:xfrm>
              <a:off x="442151" y="6050999"/>
              <a:ext cx="6577542" cy="1197704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Ngoài OM là bán kính, em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h</a:t>
              </a:r>
              <a:r>
                <a:rPr lang="en-US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ã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y tìm những bán kính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khác trong hình.”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D66DBA9-A7D0-4571-897D-5EE8B0DBA1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  <p:bldP spid="17" grpId="0"/>
      <p:bldP spid="18" grpId="0"/>
      <p:bldP spid="19" grpId="0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45">
            <a:off x="129275" y="-85246"/>
            <a:ext cx="9932988" cy="4749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823237" y="2644633"/>
            <a:ext cx="5186973" cy="1321224"/>
            <a:chOff x="442151" y="5928996"/>
            <a:chExt cx="6976534" cy="1321224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3058160" y="121920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1.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9C64-0F06-4F74-8325-5CEAF62AA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80" y="1849502"/>
            <a:ext cx="4529156" cy="3002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FE37F-8B85-49BD-81D0-51E5B9975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516" y="1816820"/>
            <a:ext cx="4447858" cy="3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ường kính MN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63F3961-3775-40EF-902D-62FDD98F7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80" y="1801741"/>
            <a:ext cx="3714017" cy="24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CF9A-626E-439F-92E7-9DB2A096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4" y="1640132"/>
            <a:ext cx="3541155" cy="26019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391499" y="5605622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/>
      <p:bldP spid="27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757054" y="725838"/>
            <a:ext cx="7121871" cy="1491483"/>
          </a:xfrm>
          <a:custGeom>
            <a:avLst/>
            <a:gdLst>
              <a:gd name="connsiteX0" fmla="*/ 0 w 7121871"/>
              <a:gd name="connsiteY0" fmla="*/ 248585 h 1491483"/>
              <a:gd name="connsiteX1" fmla="*/ 248585 w 7121871"/>
              <a:gd name="connsiteY1" fmla="*/ 0 h 1491483"/>
              <a:gd name="connsiteX2" fmla="*/ 689630 w 7121871"/>
              <a:gd name="connsiteY2" fmla="*/ 0 h 1491483"/>
              <a:gd name="connsiteX3" fmla="*/ 1186979 w 7121871"/>
              <a:gd name="connsiteY3" fmla="*/ 0 h 1491483"/>
              <a:gd name="connsiteX4" fmla="*/ 1186979 w 7121871"/>
              <a:gd name="connsiteY4" fmla="*/ 0 h 1491483"/>
              <a:gd name="connsiteX5" fmla="*/ 1727054 w 7121871"/>
              <a:gd name="connsiteY5" fmla="*/ 0 h 1491483"/>
              <a:gd name="connsiteX6" fmla="*/ 2284934 w 7121871"/>
              <a:gd name="connsiteY6" fmla="*/ 0 h 1491483"/>
              <a:gd name="connsiteX7" fmla="*/ 2967446 w 7121871"/>
              <a:gd name="connsiteY7" fmla="*/ 0 h 1491483"/>
              <a:gd name="connsiteX8" fmla="*/ 3486365 w 7121871"/>
              <a:gd name="connsiteY8" fmla="*/ 0 h 1491483"/>
              <a:gd name="connsiteX9" fmla="*/ 3966225 w 7121871"/>
              <a:gd name="connsiteY9" fmla="*/ 0 h 1491483"/>
              <a:gd name="connsiteX10" fmla="*/ 4524202 w 7121871"/>
              <a:gd name="connsiteY10" fmla="*/ 0 h 1491483"/>
              <a:gd name="connsiteX11" fmla="*/ 5004063 w 7121871"/>
              <a:gd name="connsiteY11" fmla="*/ 0 h 1491483"/>
              <a:gd name="connsiteX12" fmla="*/ 5522981 w 7121871"/>
              <a:gd name="connsiteY12" fmla="*/ 0 h 1491483"/>
              <a:gd name="connsiteX13" fmla="*/ 6080958 w 7121871"/>
              <a:gd name="connsiteY13" fmla="*/ 0 h 1491483"/>
              <a:gd name="connsiteX14" fmla="*/ 6873286 w 7121871"/>
              <a:gd name="connsiteY14" fmla="*/ 0 h 1491483"/>
              <a:gd name="connsiteX15" fmla="*/ 7121871 w 7121871"/>
              <a:gd name="connsiteY15" fmla="*/ 248585 h 1491483"/>
              <a:gd name="connsiteX16" fmla="*/ 7121871 w 7121871"/>
              <a:gd name="connsiteY16" fmla="*/ 571737 h 1491483"/>
              <a:gd name="connsiteX17" fmla="*/ 7121871 w 7121871"/>
              <a:gd name="connsiteY17" fmla="*/ 870032 h 1491483"/>
              <a:gd name="connsiteX18" fmla="*/ 7121871 w 7121871"/>
              <a:gd name="connsiteY18" fmla="*/ 870032 h 1491483"/>
              <a:gd name="connsiteX19" fmla="*/ 7121871 w 7121871"/>
              <a:gd name="connsiteY19" fmla="*/ 1242903 h 1491483"/>
              <a:gd name="connsiteX20" fmla="*/ 7121871 w 7121871"/>
              <a:gd name="connsiteY20" fmla="*/ 1242898 h 1491483"/>
              <a:gd name="connsiteX21" fmla="*/ 6873286 w 7121871"/>
              <a:gd name="connsiteY21" fmla="*/ 1491483 h 1491483"/>
              <a:gd name="connsiteX22" fmla="*/ 6315309 w 7121871"/>
              <a:gd name="connsiteY22" fmla="*/ 1491483 h 1491483"/>
              <a:gd name="connsiteX23" fmla="*/ 5796390 w 7121871"/>
              <a:gd name="connsiteY23" fmla="*/ 1491483 h 1491483"/>
              <a:gd name="connsiteX24" fmla="*/ 5277471 w 7121871"/>
              <a:gd name="connsiteY24" fmla="*/ 1491483 h 1491483"/>
              <a:gd name="connsiteX25" fmla="*/ 4797611 w 7121871"/>
              <a:gd name="connsiteY25" fmla="*/ 1491483 h 1491483"/>
              <a:gd name="connsiteX26" fmla="*/ 4239634 w 7121871"/>
              <a:gd name="connsiteY26" fmla="*/ 1491483 h 1491483"/>
              <a:gd name="connsiteX27" fmla="*/ 3681657 w 7121871"/>
              <a:gd name="connsiteY27" fmla="*/ 1491483 h 1491483"/>
              <a:gd name="connsiteX28" fmla="*/ 2967446 w 7121871"/>
              <a:gd name="connsiteY28" fmla="*/ 1491483 h 1491483"/>
              <a:gd name="connsiteX29" fmla="*/ 2509540 w 7121871"/>
              <a:gd name="connsiteY29" fmla="*/ 1641481 h 1491483"/>
              <a:gd name="connsiteX30" fmla="*/ 1971999 w 7121871"/>
              <a:gd name="connsiteY30" fmla="*/ 1817566 h 1491483"/>
              <a:gd name="connsiteX31" fmla="*/ 1494184 w 7121871"/>
              <a:gd name="connsiteY31" fmla="*/ 1974086 h 1491483"/>
              <a:gd name="connsiteX32" fmla="*/ 976551 w 7121871"/>
              <a:gd name="connsiteY32" fmla="*/ 2143649 h 1491483"/>
              <a:gd name="connsiteX33" fmla="*/ 1083869 w 7121871"/>
              <a:gd name="connsiteY33" fmla="*/ 1811044 h 1491483"/>
              <a:gd name="connsiteX34" fmla="*/ 1186979 w 7121871"/>
              <a:gd name="connsiteY34" fmla="*/ 1491483 h 1491483"/>
              <a:gd name="connsiteX35" fmla="*/ 708398 w 7121871"/>
              <a:gd name="connsiteY35" fmla="*/ 1491483 h 1491483"/>
              <a:gd name="connsiteX36" fmla="*/ 248585 w 7121871"/>
              <a:gd name="connsiteY36" fmla="*/ 1491483 h 1491483"/>
              <a:gd name="connsiteX37" fmla="*/ 0 w 7121871"/>
              <a:gd name="connsiteY37" fmla="*/ 1242898 h 1491483"/>
              <a:gd name="connsiteX38" fmla="*/ 0 w 7121871"/>
              <a:gd name="connsiteY38" fmla="*/ 1242903 h 1491483"/>
              <a:gd name="connsiteX39" fmla="*/ 0 w 7121871"/>
              <a:gd name="connsiteY39" fmla="*/ 870032 h 1491483"/>
              <a:gd name="connsiteX40" fmla="*/ 0 w 7121871"/>
              <a:gd name="connsiteY40" fmla="*/ 870032 h 1491483"/>
              <a:gd name="connsiteX41" fmla="*/ 0 w 7121871"/>
              <a:gd name="connsiteY41" fmla="*/ 565523 h 1491483"/>
              <a:gd name="connsiteX42" fmla="*/ 0 w 7121871"/>
              <a:gd name="connsiteY42" fmla="*/ 248585 h 14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21871" h="1491483" fill="none" extrusionOk="0">
                <a:moveTo>
                  <a:pt x="0" y="248585"/>
                </a:moveTo>
                <a:cubicBezTo>
                  <a:pt x="6666" y="124731"/>
                  <a:pt x="109044" y="6724"/>
                  <a:pt x="248585" y="0"/>
                </a:cubicBezTo>
                <a:cubicBezTo>
                  <a:pt x="356503" y="-16562"/>
                  <a:pt x="469887" y="13429"/>
                  <a:pt x="689630" y="0"/>
                </a:cubicBezTo>
                <a:cubicBezTo>
                  <a:pt x="909374" y="-13429"/>
                  <a:pt x="961573" y="15282"/>
                  <a:pt x="1186979" y="0"/>
                </a:cubicBezTo>
                <a:lnTo>
                  <a:pt x="1186979" y="0"/>
                </a:lnTo>
                <a:cubicBezTo>
                  <a:pt x="1327321" y="-55332"/>
                  <a:pt x="1468869" y="59970"/>
                  <a:pt x="1727054" y="0"/>
                </a:cubicBezTo>
                <a:cubicBezTo>
                  <a:pt x="1985239" y="-59970"/>
                  <a:pt x="2036681" y="43252"/>
                  <a:pt x="2284934" y="0"/>
                </a:cubicBezTo>
                <a:cubicBezTo>
                  <a:pt x="2533187" y="-43252"/>
                  <a:pt x="2709363" y="13653"/>
                  <a:pt x="2967446" y="0"/>
                </a:cubicBezTo>
                <a:cubicBezTo>
                  <a:pt x="3155959" y="-35265"/>
                  <a:pt x="3344873" y="17824"/>
                  <a:pt x="3486365" y="0"/>
                </a:cubicBezTo>
                <a:cubicBezTo>
                  <a:pt x="3627857" y="-17824"/>
                  <a:pt x="3837745" y="44002"/>
                  <a:pt x="3966225" y="0"/>
                </a:cubicBezTo>
                <a:cubicBezTo>
                  <a:pt x="4094705" y="-44002"/>
                  <a:pt x="4267458" y="28318"/>
                  <a:pt x="4524202" y="0"/>
                </a:cubicBezTo>
                <a:cubicBezTo>
                  <a:pt x="4780946" y="-28318"/>
                  <a:pt x="4870390" y="22429"/>
                  <a:pt x="5004063" y="0"/>
                </a:cubicBezTo>
                <a:cubicBezTo>
                  <a:pt x="5137736" y="-22429"/>
                  <a:pt x="5336039" y="44263"/>
                  <a:pt x="5522981" y="0"/>
                </a:cubicBezTo>
                <a:cubicBezTo>
                  <a:pt x="5709923" y="-44263"/>
                  <a:pt x="5820694" y="62031"/>
                  <a:pt x="6080958" y="0"/>
                </a:cubicBezTo>
                <a:cubicBezTo>
                  <a:pt x="6341222" y="-62031"/>
                  <a:pt x="6557621" y="17206"/>
                  <a:pt x="6873286" y="0"/>
                </a:cubicBezTo>
                <a:cubicBezTo>
                  <a:pt x="6997456" y="26129"/>
                  <a:pt x="7143821" y="112157"/>
                  <a:pt x="7121871" y="248585"/>
                </a:cubicBezTo>
                <a:cubicBezTo>
                  <a:pt x="7123716" y="331670"/>
                  <a:pt x="7095095" y="506816"/>
                  <a:pt x="7121871" y="571737"/>
                </a:cubicBezTo>
                <a:cubicBezTo>
                  <a:pt x="7148647" y="636658"/>
                  <a:pt x="7106004" y="808902"/>
                  <a:pt x="7121871" y="870032"/>
                </a:cubicBezTo>
                <a:lnTo>
                  <a:pt x="7121871" y="870032"/>
                </a:lnTo>
                <a:cubicBezTo>
                  <a:pt x="7132659" y="982329"/>
                  <a:pt x="7094855" y="1088513"/>
                  <a:pt x="7121871" y="1242903"/>
                </a:cubicBezTo>
                <a:lnTo>
                  <a:pt x="7121871" y="1242898"/>
                </a:lnTo>
                <a:cubicBezTo>
                  <a:pt x="7086918" y="1399924"/>
                  <a:pt x="7000971" y="1485071"/>
                  <a:pt x="6873286" y="1491483"/>
                </a:cubicBezTo>
                <a:cubicBezTo>
                  <a:pt x="6729864" y="1501642"/>
                  <a:pt x="6510126" y="1480990"/>
                  <a:pt x="6315309" y="1491483"/>
                </a:cubicBezTo>
                <a:cubicBezTo>
                  <a:pt x="6120492" y="1501976"/>
                  <a:pt x="6010346" y="1488061"/>
                  <a:pt x="5796390" y="1491483"/>
                </a:cubicBezTo>
                <a:cubicBezTo>
                  <a:pt x="5582434" y="1494905"/>
                  <a:pt x="5504575" y="1435159"/>
                  <a:pt x="5277471" y="1491483"/>
                </a:cubicBezTo>
                <a:cubicBezTo>
                  <a:pt x="5050367" y="1547807"/>
                  <a:pt x="4953153" y="1450045"/>
                  <a:pt x="4797611" y="1491483"/>
                </a:cubicBezTo>
                <a:cubicBezTo>
                  <a:pt x="4642069" y="1532921"/>
                  <a:pt x="4460244" y="1440429"/>
                  <a:pt x="4239634" y="1491483"/>
                </a:cubicBezTo>
                <a:cubicBezTo>
                  <a:pt x="4019024" y="1542537"/>
                  <a:pt x="3824174" y="1489468"/>
                  <a:pt x="3681657" y="1491483"/>
                </a:cubicBezTo>
                <a:cubicBezTo>
                  <a:pt x="3539140" y="1493498"/>
                  <a:pt x="3149273" y="1458202"/>
                  <a:pt x="2967446" y="1491483"/>
                </a:cubicBezTo>
                <a:cubicBezTo>
                  <a:pt x="2807797" y="1594978"/>
                  <a:pt x="2641219" y="1586011"/>
                  <a:pt x="2509540" y="1641481"/>
                </a:cubicBezTo>
                <a:cubicBezTo>
                  <a:pt x="2377861" y="1696951"/>
                  <a:pt x="2143397" y="1713646"/>
                  <a:pt x="1971999" y="1817566"/>
                </a:cubicBezTo>
                <a:cubicBezTo>
                  <a:pt x="1800601" y="1921486"/>
                  <a:pt x="1723115" y="1872704"/>
                  <a:pt x="1494184" y="1974086"/>
                </a:cubicBezTo>
                <a:cubicBezTo>
                  <a:pt x="1265253" y="2075468"/>
                  <a:pt x="1150376" y="2050026"/>
                  <a:pt x="976551" y="2143649"/>
                </a:cubicBezTo>
                <a:cubicBezTo>
                  <a:pt x="1007603" y="1979772"/>
                  <a:pt x="1067189" y="1919285"/>
                  <a:pt x="1083869" y="1811044"/>
                </a:cubicBezTo>
                <a:cubicBezTo>
                  <a:pt x="1100549" y="1702803"/>
                  <a:pt x="1140880" y="1635387"/>
                  <a:pt x="1186979" y="1491483"/>
                </a:cubicBezTo>
                <a:cubicBezTo>
                  <a:pt x="973778" y="1511274"/>
                  <a:pt x="879385" y="1488323"/>
                  <a:pt x="708398" y="1491483"/>
                </a:cubicBezTo>
                <a:cubicBezTo>
                  <a:pt x="537411" y="1494643"/>
                  <a:pt x="373916" y="1463355"/>
                  <a:pt x="248585" y="1491483"/>
                </a:cubicBezTo>
                <a:cubicBezTo>
                  <a:pt x="104394" y="1486265"/>
                  <a:pt x="23421" y="1400356"/>
                  <a:pt x="0" y="1242898"/>
                </a:cubicBezTo>
                <a:lnTo>
                  <a:pt x="0" y="1242903"/>
                </a:lnTo>
                <a:cubicBezTo>
                  <a:pt x="-13736" y="1139373"/>
                  <a:pt x="35579" y="980815"/>
                  <a:pt x="0" y="870032"/>
                </a:cubicBezTo>
                <a:lnTo>
                  <a:pt x="0" y="870032"/>
                </a:lnTo>
                <a:cubicBezTo>
                  <a:pt x="-11377" y="770713"/>
                  <a:pt x="31052" y="643835"/>
                  <a:pt x="0" y="565523"/>
                </a:cubicBezTo>
                <a:cubicBezTo>
                  <a:pt x="-31052" y="487211"/>
                  <a:pt x="28986" y="362254"/>
                  <a:pt x="0" y="248585"/>
                </a:cubicBezTo>
                <a:close/>
              </a:path>
              <a:path w="7121871" h="1491483" stroke="0" extrusionOk="0">
                <a:moveTo>
                  <a:pt x="0" y="248585"/>
                </a:moveTo>
                <a:cubicBezTo>
                  <a:pt x="-7161" y="109179"/>
                  <a:pt x="129298" y="13706"/>
                  <a:pt x="248585" y="0"/>
                </a:cubicBezTo>
                <a:cubicBezTo>
                  <a:pt x="387551" y="-13454"/>
                  <a:pt x="503334" y="39813"/>
                  <a:pt x="727166" y="0"/>
                </a:cubicBezTo>
                <a:cubicBezTo>
                  <a:pt x="950998" y="-39813"/>
                  <a:pt x="966927" y="50487"/>
                  <a:pt x="1186979" y="0"/>
                </a:cubicBezTo>
                <a:lnTo>
                  <a:pt x="1186979" y="0"/>
                </a:lnTo>
                <a:cubicBezTo>
                  <a:pt x="1454542" y="-67878"/>
                  <a:pt x="1607859" y="25578"/>
                  <a:pt x="1798273" y="0"/>
                </a:cubicBezTo>
                <a:cubicBezTo>
                  <a:pt x="1988687" y="-25578"/>
                  <a:pt x="2102800" y="56251"/>
                  <a:pt x="2338348" y="0"/>
                </a:cubicBezTo>
                <a:cubicBezTo>
                  <a:pt x="2573897" y="-56251"/>
                  <a:pt x="2751158" y="48392"/>
                  <a:pt x="2967446" y="0"/>
                </a:cubicBezTo>
                <a:cubicBezTo>
                  <a:pt x="3087991" y="-5992"/>
                  <a:pt x="3209077" y="5709"/>
                  <a:pt x="3408248" y="0"/>
                </a:cubicBezTo>
                <a:cubicBezTo>
                  <a:pt x="3607419" y="-5709"/>
                  <a:pt x="3656515" y="33689"/>
                  <a:pt x="3849050" y="0"/>
                </a:cubicBezTo>
                <a:cubicBezTo>
                  <a:pt x="4041585" y="-33689"/>
                  <a:pt x="4146514" y="35204"/>
                  <a:pt x="4367969" y="0"/>
                </a:cubicBezTo>
                <a:cubicBezTo>
                  <a:pt x="4589424" y="-35204"/>
                  <a:pt x="4716464" y="44260"/>
                  <a:pt x="4808771" y="0"/>
                </a:cubicBezTo>
                <a:cubicBezTo>
                  <a:pt x="4901078" y="-44260"/>
                  <a:pt x="5129330" y="33689"/>
                  <a:pt x="5405806" y="0"/>
                </a:cubicBezTo>
                <a:cubicBezTo>
                  <a:pt x="5682282" y="-33689"/>
                  <a:pt x="5828922" y="32142"/>
                  <a:pt x="6041900" y="0"/>
                </a:cubicBezTo>
                <a:cubicBezTo>
                  <a:pt x="6254878" y="-32142"/>
                  <a:pt x="6509181" y="25200"/>
                  <a:pt x="6873286" y="0"/>
                </a:cubicBezTo>
                <a:cubicBezTo>
                  <a:pt x="6999382" y="9302"/>
                  <a:pt x="7144251" y="141702"/>
                  <a:pt x="7121871" y="248585"/>
                </a:cubicBezTo>
                <a:cubicBezTo>
                  <a:pt x="7155765" y="368319"/>
                  <a:pt x="7099306" y="500808"/>
                  <a:pt x="7121871" y="565523"/>
                </a:cubicBezTo>
                <a:cubicBezTo>
                  <a:pt x="7144436" y="630238"/>
                  <a:pt x="7116160" y="754075"/>
                  <a:pt x="7121871" y="870032"/>
                </a:cubicBezTo>
                <a:lnTo>
                  <a:pt x="7121871" y="870032"/>
                </a:lnTo>
                <a:cubicBezTo>
                  <a:pt x="7123432" y="1024648"/>
                  <a:pt x="7079951" y="1097471"/>
                  <a:pt x="7121871" y="1242903"/>
                </a:cubicBezTo>
                <a:lnTo>
                  <a:pt x="7121871" y="1242898"/>
                </a:lnTo>
                <a:cubicBezTo>
                  <a:pt x="7146710" y="1405473"/>
                  <a:pt x="7034860" y="1516437"/>
                  <a:pt x="6873286" y="1491483"/>
                </a:cubicBezTo>
                <a:cubicBezTo>
                  <a:pt x="6672785" y="1555015"/>
                  <a:pt x="6413692" y="1449840"/>
                  <a:pt x="6237192" y="1491483"/>
                </a:cubicBezTo>
                <a:cubicBezTo>
                  <a:pt x="6060692" y="1533126"/>
                  <a:pt x="5875230" y="1471905"/>
                  <a:pt x="5679215" y="1491483"/>
                </a:cubicBezTo>
                <a:cubicBezTo>
                  <a:pt x="5483200" y="1511061"/>
                  <a:pt x="5338825" y="1429584"/>
                  <a:pt x="5121238" y="1491483"/>
                </a:cubicBezTo>
                <a:cubicBezTo>
                  <a:pt x="4903651" y="1553382"/>
                  <a:pt x="4776489" y="1484398"/>
                  <a:pt x="4680436" y="1491483"/>
                </a:cubicBezTo>
                <a:cubicBezTo>
                  <a:pt x="4584383" y="1498568"/>
                  <a:pt x="4403306" y="1461763"/>
                  <a:pt x="4200575" y="1491483"/>
                </a:cubicBezTo>
                <a:cubicBezTo>
                  <a:pt x="3997844" y="1521203"/>
                  <a:pt x="3904089" y="1457451"/>
                  <a:pt x="3759774" y="1491483"/>
                </a:cubicBezTo>
                <a:cubicBezTo>
                  <a:pt x="3615459" y="1525515"/>
                  <a:pt x="3133890" y="1429841"/>
                  <a:pt x="2967446" y="1491483"/>
                </a:cubicBezTo>
                <a:cubicBezTo>
                  <a:pt x="2848805" y="1577200"/>
                  <a:pt x="2549956" y="1612670"/>
                  <a:pt x="2449813" y="1661046"/>
                </a:cubicBezTo>
                <a:cubicBezTo>
                  <a:pt x="2349670" y="1709422"/>
                  <a:pt x="2116862" y="1742103"/>
                  <a:pt x="2011816" y="1804523"/>
                </a:cubicBezTo>
                <a:cubicBezTo>
                  <a:pt x="1906770" y="1866943"/>
                  <a:pt x="1618988" y="1921399"/>
                  <a:pt x="1494184" y="1974086"/>
                </a:cubicBezTo>
                <a:cubicBezTo>
                  <a:pt x="1369380" y="2026773"/>
                  <a:pt x="1190407" y="2024115"/>
                  <a:pt x="976551" y="2143649"/>
                </a:cubicBezTo>
                <a:cubicBezTo>
                  <a:pt x="965285" y="2051348"/>
                  <a:pt x="1068240" y="1990231"/>
                  <a:pt x="1081765" y="1817566"/>
                </a:cubicBezTo>
                <a:cubicBezTo>
                  <a:pt x="1095290" y="1644901"/>
                  <a:pt x="1172947" y="1592715"/>
                  <a:pt x="1186979" y="1491483"/>
                </a:cubicBezTo>
                <a:cubicBezTo>
                  <a:pt x="1032527" y="1499358"/>
                  <a:pt x="880738" y="1484176"/>
                  <a:pt x="745934" y="1491483"/>
                </a:cubicBezTo>
                <a:cubicBezTo>
                  <a:pt x="611131" y="1498790"/>
                  <a:pt x="455531" y="1472179"/>
                  <a:pt x="248585" y="1491483"/>
                </a:cubicBezTo>
                <a:cubicBezTo>
                  <a:pt x="96327" y="1494603"/>
                  <a:pt x="-162" y="1387421"/>
                  <a:pt x="0" y="1242898"/>
                </a:cubicBezTo>
                <a:lnTo>
                  <a:pt x="0" y="1242903"/>
                </a:lnTo>
                <a:cubicBezTo>
                  <a:pt x="-28310" y="1140020"/>
                  <a:pt x="1782" y="951349"/>
                  <a:pt x="0" y="870032"/>
                </a:cubicBezTo>
                <a:lnTo>
                  <a:pt x="0" y="870032"/>
                </a:lnTo>
                <a:cubicBezTo>
                  <a:pt x="-32331" y="760296"/>
                  <a:pt x="32055" y="643844"/>
                  <a:pt x="0" y="565523"/>
                </a:cubicBezTo>
                <a:cubicBezTo>
                  <a:pt x="-32055" y="487202"/>
                  <a:pt x="702" y="354072"/>
                  <a:pt x="0" y="248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wedgeRoundRectCallout">
                    <a:avLst>
                      <a:gd name="adj1" fmla="val -36288"/>
                      <a:gd name="adj2" fmla="val 93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5919" y="962005"/>
            <a:ext cx="6730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Độ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dài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bằng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hay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không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672191"/>
            <a:ext cx="6377732" cy="36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345</Words>
  <Application>Microsoft Office PowerPoint</Application>
  <PresentationFormat>Widescreen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Cambria</vt:lpstr>
      <vt:lpstr>Coiny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27</cp:revision>
  <dcterms:created xsi:type="dcterms:W3CDTF">2022-07-04T01:34:37Z</dcterms:created>
  <dcterms:modified xsi:type="dcterms:W3CDTF">2023-06-02T09:56:22Z</dcterms:modified>
</cp:coreProperties>
</file>