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9"/>
  </p:notesMasterIdLst>
  <p:sldIdLst>
    <p:sldId id="397" r:id="rId2"/>
    <p:sldId id="372" r:id="rId3"/>
    <p:sldId id="373" r:id="rId4"/>
    <p:sldId id="374" r:id="rId5"/>
    <p:sldId id="403" r:id="rId6"/>
    <p:sldId id="375" r:id="rId7"/>
    <p:sldId id="399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hao Tran" initials="TT" lastIdx="1" clrIdx="0">
    <p:extLst>
      <p:ext uri="{19B8F6BF-5375-455C-9EA6-DF929625EA0E}">
        <p15:presenceInfo xmlns:p15="http://schemas.microsoft.com/office/powerpoint/2012/main" userId="32beb6e879873bd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FF"/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3" d="100"/>
          <a:sy n="83" d="100"/>
        </p:scale>
        <p:origin x="1332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E7DDF4-2698-4451-B3F1-7E97CC34E262}" type="datetimeFigureOut">
              <a:rPr lang="en-US" smtClean="0"/>
              <a:t>8/22/2022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012D87-4DE5-4C8B-88EC-CE6463FDEE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40997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E87922-1F16-4146-86AD-B28C5A95B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58884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E87922-1F16-4146-86AD-B28C5A95B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42788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E87922-1F16-4146-86AD-B28C5A95B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34123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E87922-1F16-4146-86AD-B28C5A95B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84263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E87922-1F16-4146-86AD-B28C5A95B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02124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E87922-1F16-4146-86AD-B28C5A95B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1856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CEBB5D4-1C09-4BDC-A027-D7590F4C84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D1192AE0-8E04-4EA8-8789-BEFBEF4CA6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62B412D-CEF6-49BE-B04E-3AE14DDEA2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2022/8/22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27CED22-C00A-4B41-817F-D618D5566D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128118A-34F3-49EA-83E9-BCA0253061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2239887"/>
      </p:ext>
    </p:extLst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482F01-534E-4A5A-8BB8-552A0EB377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38FD9CC-1136-4FE3-AB8C-A136F9DD7C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48A9E7D-D105-4BDD-846B-BC0DAFD716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2022/8/22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AF3E2BE-E080-420B-8288-6B95AAC703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1850523-7054-4CEE-ABBC-DA9101F66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2092184"/>
      </p:ext>
    </p:extLst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A219AE3-5539-4480-AFC6-70ED425D0D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2A1F140-BA40-43C3-9C66-D1E03B7F956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690F13B-69E3-4395-A144-0891094E3B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2022/8/22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C2DAA03-72C4-43D4-9739-7E5852DEDA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6283D9C-8B49-491A-9975-221D04996A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6096458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41EFBC9-D223-46B3-947E-67294E0184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92828E3-4546-4A1A-AA62-3ADD19ECC9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3FC284A-BD95-428B-9B6F-1D7903E924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2022/8/22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AF1BCC9-8F36-4D7F-82B5-06B5144DE3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4FB7BB1-36C8-40E5-B1C1-A2292D3AB7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3531175"/>
      </p:ext>
    </p:extLst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BAA971-54E7-4FCE-8F3D-C59C5570F2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901AE51-F535-4D3D-A4B6-CDCECC5C45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BCD8B56-3333-4924-97C8-90BA5A0D4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2022/8/22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878CF9D-3AC2-4DDB-A9D6-EDBE06F3E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EFD9165-0FA2-4E7B-B96E-A0BA907645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2687762"/>
      </p:ext>
    </p:extLst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5E89EE2-DDB9-480B-82DB-3FDCB3B856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61DD91A-D500-4BA8-9AAB-76FB4171427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8786C68-5CF3-4E81-B230-175C7BD293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052FB20-D502-4E29-BB5B-69EDCDF79F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2022/8/22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94D0DD2-8905-43B9-8AB2-16BB622986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F68570F-195B-457E-B51D-4902FBB11E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11804049"/>
      </p:ext>
    </p:extLst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357A326-142D-4640-B016-632A84FEA8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C93AE08-316A-4593-9C3D-158B9BA7F0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E995476-02E4-4BCC-B274-F8381DC629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FF6422D2-0406-46E9-B3ED-986F15092C4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976E2EB-3BCF-4F93-80A7-D707A14D694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B974F111-56CD-4E96-86F9-9C8A85EDD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2022/8/22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E7A2F6ED-F4FD-49D9-BE1C-92141EE194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7FC390E7-BD97-4DF8-BA07-212DDF001F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0295350"/>
      </p:ext>
    </p:extLst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E28442F-2238-48EA-ABED-A08E98C4CA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85AB842B-4894-4573-9E43-3DC52640B6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2022/8/22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11838844-BA5A-4705-8004-70D965D726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5269F6D-45BC-4CDD-B3F9-5F0BFF6CE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3762" y="0"/>
            <a:ext cx="1593762" cy="1593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7290720"/>
      </p:ext>
    </p:extLst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3D565CE0-0F8E-4F11-B659-2BEF7B2349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2022/8/22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1BB8654-1F19-4758-AE73-3DC85C89FC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610346A-401D-4D5F-BA67-FA62703EFB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9095457"/>
      </p:ext>
    </p:extLst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C33C337-61C9-4B42-9CAC-42EB0AAECE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CCFAC66-8C37-49E8-8672-510965665C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6A239439-8146-47F1-ADF3-BF26337FA8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6F4C04F-986B-4000-801A-2D84D010D8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2022/8/22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AC72FF8-B1A9-48DD-A888-CEBEC1FBB6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286FCC8-6146-423D-8804-9DAD615AAF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6663387"/>
      </p:ext>
    </p:extLst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17DED49-AB26-4658-BFF9-312A497FF6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E50F096A-BE01-486A-858D-EB6B1E5FE4A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0995D07-61CD-4943-B942-D9F17B4BDC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9532BF5-54EA-499C-A0D8-2BF0B2BD9C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2022/8/22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7A303D2-B63D-4125-9356-7C13DC05CB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49AF85C-1F01-417A-829B-4D0CCB2A88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6099189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1997C6E1-0462-4756-AD2D-2297276D1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DB45894-9C45-45DA-8507-3715A5EA51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D6023B3-5B31-4C40-9078-DE509E06197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595B16-B2C5-4816-BAC6-EF93849ABAF8}" type="datetimeFigureOut">
              <a:rPr lang="zh-CN" altLang="en-US" smtClean="0"/>
              <a:t>2022/8/22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E5ECB2F-0BC8-4E34-9252-3B6A4F251F6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C82F9DD-0354-43EC-AA5E-7CCB407CD2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63" r="175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矩形 8"/>
          <p:cNvSpPr/>
          <p:nvPr userDrawn="1"/>
        </p:nvSpPr>
        <p:spPr>
          <a:xfrm>
            <a:off x="1280160" y="3319975"/>
            <a:ext cx="2897945" cy="203981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Picture 9" descr="Shape&#10;&#10;Description automatically generated with medium confidence">
            <a:extLst>
              <a:ext uri="{FF2B5EF4-FFF2-40B4-BE49-F238E27FC236}">
                <a16:creationId xmlns:a16="http://schemas.microsoft.com/office/drawing/2014/main" id="{FA204A85-8503-4F8D-BF31-C348181E34C6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62150" y="375592"/>
            <a:ext cx="1304627" cy="1304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8326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8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8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.png"/><Relationship Id="rId5" Type="http://schemas.openxmlformats.org/officeDocument/2006/relationships/image" Target="../media/image19.gif"/><Relationship Id="rId4" Type="http://schemas.openxmlformats.org/officeDocument/2006/relationships/image" Target="../media/image18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63" r="17500"/>
          <a:stretch/>
        </p:blipFill>
        <p:spPr>
          <a:xfrm>
            <a:off x="0" y="-1"/>
            <a:ext cx="12199716" cy="6849459"/>
          </a:xfrm>
          <a:prstGeom prst="rect">
            <a:avLst/>
          </a:prstGeom>
        </p:spPr>
      </p:pic>
      <p:pic>
        <p:nvPicPr>
          <p:cNvPr id="12" name="Masetti - Our Own Heaven">
            <a:hlinkClick r:id="" action="ppaction://media"/>
            <a:extLst>
              <a:ext uri="{FF2B5EF4-FFF2-40B4-BE49-F238E27FC236}">
                <a16:creationId xmlns:a16="http://schemas.microsoft.com/office/drawing/2014/main" id="{BCBDBF1F-5A08-4BC1-A338-A852288EE8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38175" y="139828"/>
            <a:ext cx="406400" cy="406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33700" y="2166788"/>
            <a:ext cx="7562850" cy="1802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solidFill>
                    <a:srgbClr val="5B9BD5">
                      <a:lumMod val="50000"/>
                    </a:srgbClr>
                  </a:solidFill>
                </a:ln>
                <a:solidFill>
                  <a:srgbClr val="4472C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  <a:ea typeface="+mj-ea"/>
              </a:rPr>
              <a:t>Bài</a:t>
            </a:r>
            <a:r>
              <a:rPr kumimoji="0" lang="en-US" sz="4400" b="0" i="0" u="none" strike="noStrike" kern="1200" cap="none" spc="0" normalizeH="0" noProof="0" dirty="0">
                <a:ln>
                  <a:solidFill>
                    <a:srgbClr val="5B9BD5">
                      <a:lumMod val="50000"/>
                    </a:srgbClr>
                  </a:solidFill>
                </a:ln>
                <a:solidFill>
                  <a:srgbClr val="4472C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  <a:ea typeface="+mj-ea"/>
              </a:rPr>
              <a:t> 8</a:t>
            </a:r>
            <a:endParaRPr kumimoji="0" lang="en-US" sz="4400" b="0" i="0" u="none" strike="noStrike" kern="1200" cap="none" spc="0" normalizeH="0" baseline="0" noProof="0" dirty="0">
              <a:ln>
                <a:solidFill>
                  <a:srgbClr val="5B9BD5">
                    <a:lumMod val="50000"/>
                  </a:srgbClr>
                </a:solidFill>
              </a:ln>
              <a:solidFill>
                <a:srgbClr val="4472C4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oiny" panose="02000903060500060000" pitchFamily="2" charset="0"/>
              <a:ea typeface="+mj-ea"/>
            </a:endParaRPr>
          </a:p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solidFill>
                    <a:srgbClr val="FFC000"/>
                  </a:solidFill>
                </a:ln>
                <a:solidFill>
                  <a:srgbClr val="FFC00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  <a:ea typeface="+mj-ea"/>
              </a:rPr>
              <a:t>Luyện</a:t>
            </a:r>
            <a:r>
              <a:rPr kumimoji="0" lang="en-US" sz="4400" b="0" i="0" u="none" strike="noStrike" kern="1200" cap="none" spc="0" normalizeH="0" noProof="0" dirty="0">
                <a:ln>
                  <a:solidFill>
                    <a:srgbClr val="FFC000"/>
                  </a:solidFill>
                </a:ln>
                <a:solidFill>
                  <a:srgbClr val="FFC00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  <a:ea typeface="+mj-ea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solidFill>
                    <a:srgbClr val="FFC000"/>
                  </a:solidFill>
                </a:ln>
                <a:solidFill>
                  <a:srgbClr val="FFC00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  <a:ea typeface="+mj-ea"/>
              </a:rPr>
              <a:t>tập</a:t>
            </a:r>
            <a:r>
              <a:rPr kumimoji="0" lang="en-US" sz="4400" b="0" i="0" u="none" strike="noStrike" kern="1200" cap="none" spc="0" normalizeH="0" noProof="0" dirty="0">
                <a:ln>
                  <a:solidFill>
                    <a:srgbClr val="FFC000"/>
                  </a:solidFill>
                </a:ln>
                <a:solidFill>
                  <a:srgbClr val="FFC00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  <a:ea typeface="+mj-ea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solidFill>
                    <a:srgbClr val="FFC000"/>
                  </a:solidFill>
                </a:ln>
                <a:solidFill>
                  <a:srgbClr val="FFC00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  <a:ea typeface="+mj-ea"/>
              </a:rPr>
              <a:t>chung</a:t>
            </a:r>
            <a:r>
              <a:rPr kumimoji="0" lang="en-US" sz="4400" b="0" i="0" u="none" strike="noStrike" kern="1200" cap="none" spc="0" normalizeH="0" noProof="0" dirty="0">
                <a:ln>
                  <a:solidFill>
                    <a:srgbClr val="FFC000"/>
                  </a:solidFill>
                </a:ln>
                <a:solidFill>
                  <a:srgbClr val="FFC00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  <a:ea typeface="+mj-ea"/>
              </a:rPr>
              <a:t> (</a:t>
            </a:r>
            <a:r>
              <a:rPr kumimoji="0" lang="en-US" sz="4400" b="0" i="0" u="none" strike="noStrike" kern="1200" cap="none" spc="0" normalizeH="0" noProof="0" dirty="0" err="1">
                <a:ln>
                  <a:solidFill>
                    <a:srgbClr val="FFC000"/>
                  </a:solidFill>
                </a:ln>
                <a:solidFill>
                  <a:srgbClr val="FFC00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  <a:ea typeface="+mj-ea"/>
              </a:rPr>
              <a:t>Tiết</a:t>
            </a:r>
            <a:r>
              <a:rPr kumimoji="0" lang="en-US" sz="4400" b="0" i="0" u="none" strike="noStrike" kern="1200" cap="none" spc="0" normalizeH="0" noProof="0" dirty="0">
                <a:ln>
                  <a:solidFill>
                    <a:srgbClr val="FFC000"/>
                  </a:solidFill>
                </a:ln>
                <a:solidFill>
                  <a:srgbClr val="FFC00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  <a:ea typeface="+mj-ea"/>
              </a:rPr>
              <a:t> 2)</a:t>
            </a:r>
            <a:endParaRPr kumimoji="0" lang="en-US" sz="4400" b="0" i="0" u="none" strike="noStrike" kern="1200" cap="none" spc="0" normalizeH="0" baseline="0" noProof="0" dirty="0">
              <a:ln>
                <a:solidFill>
                  <a:srgbClr val="FFC000"/>
                </a:solidFill>
              </a:ln>
              <a:solidFill>
                <a:srgbClr val="FFC000"/>
              </a:solidFill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oiny" panose="02000903060500060000" pitchFamily="2" charset="0"/>
              <a:ea typeface="+mj-ea"/>
            </a:endParaRPr>
          </a:p>
        </p:txBody>
      </p:sp>
      <p:pic>
        <p:nvPicPr>
          <p:cNvPr id="1028" name="Picture 4" descr="SAIL OF A SEAGULL☜(ﾟヮﾟ☜) - App Lab - Code.org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261112"/>
            <a:ext cx="12192000" cy="1588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Boat Sticker GIF by Animated Stickers | Gfycat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7409" y="3673741"/>
            <a:ext cx="3790121" cy="3790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3404315" y="43952"/>
            <a:ext cx="5383369" cy="1004552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4E7BB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Thứ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…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ngày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…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tháng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…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năm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…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Toán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AD8BCC4-6811-42A7-8FDF-9C3F87113F9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58527" y="-57575"/>
            <a:ext cx="2413189" cy="2413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98349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468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2.96296E-6 L -0.72175 -0.0044 " pathEditMode="relative" rAng="0" ptsTypes="AA">
                                      <p:cBhvr>
                                        <p:cTn id="13" dur="25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094" y="-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ounded Rectangle 59"/>
          <p:cNvSpPr/>
          <p:nvPr/>
        </p:nvSpPr>
        <p:spPr>
          <a:xfrm>
            <a:off x="399245" y="1039642"/>
            <a:ext cx="11346876" cy="5438431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Han Sans Regular"/>
                <a:cs typeface="+mn-cs"/>
              </a:rPr>
              <a:t>530 + 56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Han Sans Regular"/>
              <a:cs typeface="+mn-cs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4656006" y="-377035"/>
            <a:ext cx="3456941" cy="3317219"/>
            <a:chOff x="4656006" y="-377035"/>
            <a:chExt cx="3456941" cy="3317219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56006" y="-377035"/>
              <a:ext cx="3317219" cy="3317219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4704899" y="1249918"/>
              <a:ext cx="3408048" cy="6808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Cookies" panose="02040603050506020204" pitchFamily="18" charset="0"/>
                  <a:ea typeface="+mj-ea"/>
                  <a:cs typeface="+mn-cs"/>
                </a:rPr>
                <a:t>Luyện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Cookies" panose="02040603050506020204" pitchFamily="18" charset="0"/>
                  <a:ea typeface="+mj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Cookies" panose="02040603050506020204" pitchFamily="18" charset="0"/>
                  <a:ea typeface="+mj-ea"/>
                  <a:cs typeface="+mn-cs"/>
                </a:rPr>
                <a:t>tập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Cookies" panose="02040603050506020204" pitchFamily="18" charset="0"/>
                  <a:ea typeface="+mj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Cookies" panose="02040603050506020204" pitchFamily="18" charset="0"/>
                  <a:ea typeface="+mj-ea"/>
                  <a:cs typeface="+mn-cs"/>
                </a:rPr>
                <a:t>chung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UTM Cookies" panose="02040603050506020204" pitchFamily="18" charset="0"/>
                <a:ea typeface="+mj-ea"/>
                <a:cs typeface="+mn-cs"/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1738648" y="1931831"/>
            <a:ext cx="3940935" cy="680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a)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Số</a:t>
            </a:r>
            <a:r>
              <a:rPr lang="en-US" sz="3200" b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8710073" y="2588654"/>
            <a:ext cx="4494727" cy="4494727"/>
            <a:chOff x="8710073" y="2588654"/>
            <a:chExt cx="4494727" cy="4494727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10073" y="2588654"/>
              <a:ext cx="4494727" cy="4494727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9955370" y="2942355"/>
              <a:ext cx="1967982" cy="721217"/>
            </a:xfrm>
            <a:prstGeom prst="rect">
              <a:avLst/>
            </a:prstGeom>
            <a:solidFill>
              <a:srgbClr val="53803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Han Sans Regular"/>
                <a:cs typeface="+mn-cs"/>
              </a:endParaRPr>
            </a:p>
          </p:txBody>
        </p:sp>
      </p:grpSp>
      <p:sp>
        <p:nvSpPr>
          <p:cNvPr id="27" name="Oval 26">
            <a:extLst>
              <a:ext uri="{FF2B5EF4-FFF2-40B4-BE49-F238E27FC236}">
                <a16:creationId xmlns:a16="http://schemas.microsoft.com/office/drawing/2014/main" id="{02BA33D9-5366-48FC-9ED5-E863F4F9DD44}"/>
              </a:ext>
            </a:extLst>
          </p:cNvPr>
          <p:cNvSpPr/>
          <p:nvPr/>
        </p:nvSpPr>
        <p:spPr>
          <a:xfrm>
            <a:off x="678133" y="1834362"/>
            <a:ext cx="1110324" cy="87576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07041E6-CC3C-4F50-AE9B-384E34836B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5364" y="2929484"/>
            <a:ext cx="9100006" cy="2284363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212C1EEF-E1AE-4934-B76C-02224049689F}"/>
              </a:ext>
            </a:extLst>
          </p:cNvPr>
          <p:cNvSpPr txBox="1"/>
          <p:nvPr/>
        </p:nvSpPr>
        <p:spPr>
          <a:xfrm>
            <a:off x="678132" y="5092791"/>
            <a:ext cx="9277237" cy="13210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UTM Cookies" panose="02040603050506020204" pitchFamily="18" charset="0"/>
                <a:ea typeface="+mj-ea"/>
                <a:cs typeface="+mn-cs"/>
              </a:rPr>
              <a:t>b)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UTM Cookies" panose="02040603050506020204" pitchFamily="18" charset="0"/>
                <a:ea typeface="+mj-ea"/>
                <a:cs typeface="+mn-cs"/>
              </a:rPr>
              <a:t>Làm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UTM Cookies" panose="02040603050506020204" pitchFamily="18" charset="0"/>
                <a:ea typeface="+mj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UTM Cookies" panose="02040603050506020204" pitchFamily="18" charset="0"/>
                <a:ea typeface="+mj-ea"/>
                <a:cs typeface="+mn-cs"/>
              </a:rPr>
              <a:t>tròn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UTM Cookies" panose="02040603050506020204" pitchFamily="18" charset="0"/>
                <a:ea typeface="+mj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UTM Cookies" panose="02040603050506020204" pitchFamily="18" charset="0"/>
                <a:ea typeface="+mj-ea"/>
                <a:cs typeface="+mn-cs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UTM Cookies" panose="02040603050506020204" pitchFamily="18" charset="0"/>
                <a:ea typeface="+mj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UTM Cookies" panose="02040603050506020204" pitchFamily="18" charset="0"/>
                <a:ea typeface="+mj-ea"/>
                <a:cs typeface="+mn-cs"/>
              </a:rPr>
              <a:t>số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UTM Cookies" panose="02040603050506020204" pitchFamily="18" charset="0"/>
                <a:ea typeface="+mj-ea"/>
                <a:cs typeface="+mn-cs"/>
              </a:rPr>
              <a:t> 4128, 5062, 6704, 7053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UTM Cookies" panose="02040603050506020204" pitchFamily="18" charset="0"/>
                <a:ea typeface="+mj-ea"/>
                <a:cs typeface="+mn-cs"/>
              </a:rPr>
              <a:t>đến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UTM Cookies" panose="02040603050506020204" pitchFamily="18" charset="0"/>
                <a:ea typeface="+mj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UTM Cookies" panose="02040603050506020204" pitchFamily="18" charset="0"/>
                <a:ea typeface="+mj-ea"/>
                <a:cs typeface="+mn-cs"/>
              </a:rPr>
              <a:t>hàng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UTM Cookies" panose="02040603050506020204" pitchFamily="18" charset="0"/>
                <a:ea typeface="+mj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UTM Cookies" panose="02040603050506020204" pitchFamily="18" charset="0"/>
                <a:ea typeface="+mj-ea"/>
                <a:cs typeface="+mn-cs"/>
              </a:rPr>
              <a:t>tră</a:t>
            </a:r>
            <a:r>
              <a:rPr lang="en-US" sz="3200" dirty="0">
                <a:solidFill>
                  <a:prstClr val="black">
                    <a:lumMod val="75000"/>
                    <a:lumOff val="25000"/>
                  </a:prstClr>
                </a:solidFill>
                <a:latin typeface="UTM Cookies" panose="02040603050506020204" pitchFamily="18" charset="0"/>
                <a:ea typeface="+mj-ea"/>
              </a:rPr>
              <a:t>m </a:t>
            </a:r>
            <a:r>
              <a:rPr lang="en-US" sz="32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UTM Cookies" panose="02040603050506020204" pitchFamily="18" charset="0"/>
                <a:ea typeface="+mj-ea"/>
              </a:rPr>
              <a:t>lần</a:t>
            </a:r>
            <a:r>
              <a:rPr lang="en-US" sz="3200" dirty="0">
                <a:solidFill>
                  <a:prstClr val="black">
                    <a:lumMod val="75000"/>
                    <a:lumOff val="25000"/>
                  </a:prstClr>
                </a:solidFill>
                <a:latin typeface="UTM Cookies" panose="02040603050506020204" pitchFamily="18" charset="0"/>
                <a:ea typeface="+mj-ea"/>
              </a:rPr>
              <a:t> l</a:t>
            </a:r>
            <a:r>
              <a:rPr lang="vi-VN" sz="3200" dirty="0">
                <a:solidFill>
                  <a:prstClr val="black">
                    <a:lumMod val="75000"/>
                    <a:lumOff val="25000"/>
                  </a:prstClr>
                </a:solidFill>
                <a:latin typeface="UTM Cookies" panose="02040603050506020204" pitchFamily="18" charset="0"/>
                <a:ea typeface="+mj-ea"/>
              </a:rPr>
              <a:t>ư</a:t>
            </a:r>
            <a:r>
              <a:rPr lang="en-US" sz="32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UTM Cookies" panose="02040603050506020204" pitchFamily="18" charset="0"/>
                <a:ea typeface="+mj-ea"/>
              </a:rPr>
              <a:t>ợt</a:t>
            </a:r>
            <a:r>
              <a:rPr lang="en-US" sz="3200" dirty="0">
                <a:solidFill>
                  <a:prstClr val="black">
                    <a:lumMod val="75000"/>
                    <a:lumOff val="25000"/>
                  </a:prstClr>
                </a:solidFill>
                <a:latin typeface="UTM Cookies" panose="02040603050506020204" pitchFamily="18" charset="0"/>
                <a:ea typeface="+mj-ea"/>
              </a:rPr>
              <a:t> </a:t>
            </a:r>
            <a:r>
              <a:rPr lang="en-US" sz="32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UTM Cookies" panose="02040603050506020204" pitchFamily="18" charset="0"/>
                <a:ea typeface="+mj-ea"/>
              </a:rPr>
              <a:t>là</a:t>
            </a:r>
            <a:r>
              <a:rPr lang="en-US" sz="3200" dirty="0">
                <a:solidFill>
                  <a:prstClr val="black">
                    <a:lumMod val="75000"/>
                    <a:lumOff val="25000"/>
                  </a:prstClr>
                </a:solidFill>
                <a:latin typeface="UTM Cookies" panose="02040603050506020204" pitchFamily="18" charset="0"/>
                <a:ea typeface="+mj-ea"/>
              </a:rPr>
              <a:t>: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UTM Cookies" panose="02040603050506020204" pitchFamily="18" charset="0"/>
              <a:ea typeface="+mj-ea"/>
              <a:cs typeface="+mn-cs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BE1FC64-2851-4E65-B1B0-A824E9DA89BC}"/>
              </a:ext>
            </a:extLst>
          </p:cNvPr>
          <p:cNvSpPr txBox="1"/>
          <p:nvPr/>
        </p:nvSpPr>
        <p:spPr>
          <a:xfrm>
            <a:off x="3229577" y="5695208"/>
            <a:ext cx="4743648" cy="680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Cookies" panose="02040603050506020204" pitchFamily="18" charset="0"/>
                <a:ea typeface="+mj-ea"/>
                <a:cs typeface="+mn-cs"/>
              </a:rPr>
              <a:t>4100, 5100, 6700, 7100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5F205B6-F928-4C08-846B-62AD3080459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58527" y="-57575"/>
            <a:ext cx="2413189" cy="2413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91751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378432" y="230162"/>
            <a:ext cx="11346876" cy="6288437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Han Sans Regular"/>
                <a:cs typeface="+mn-cs"/>
              </a:rPr>
              <a:t>530 + 56</a:t>
            </a:r>
          </a:p>
        </p:txBody>
      </p:sp>
      <p:sp>
        <p:nvSpPr>
          <p:cNvPr id="2" name="Oval 1"/>
          <p:cNvSpPr/>
          <p:nvPr/>
        </p:nvSpPr>
        <p:spPr>
          <a:xfrm>
            <a:off x="636105" y="1010560"/>
            <a:ext cx="1110324" cy="87576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719DFE45-F4E6-4072-82A4-99101DBA219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7087" y="3619502"/>
            <a:ext cx="4548585" cy="454858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EFDDC31-E355-48CE-A2D4-BA394A9CF3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11137" y="1149020"/>
            <a:ext cx="9908635" cy="73730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D16EDBC-BE4B-41F8-8AA0-A2984AEBAB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47227" y="2087644"/>
            <a:ext cx="8117615" cy="406119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B39DC17-8241-4420-B3C7-254456D8FF0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58527" y="-57575"/>
            <a:ext cx="2413189" cy="2413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46761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ounded Rectangle 34"/>
          <p:cNvSpPr/>
          <p:nvPr/>
        </p:nvSpPr>
        <p:spPr>
          <a:xfrm>
            <a:off x="278296" y="772732"/>
            <a:ext cx="11678478" cy="5859888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Han Sans Regular"/>
                <a:cs typeface="+mn-cs"/>
              </a:rPr>
              <a:t>530 + 56</a:t>
            </a:r>
          </a:p>
        </p:txBody>
      </p:sp>
      <p:sp>
        <p:nvSpPr>
          <p:cNvPr id="43" name="Oval 42"/>
          <p:cNvSpPr/>
          <p:nvPr/>
        </p:nvSpPr>
        <p:spPr>
          <a:xfrm>
            <a:off x="656822" y="1204968"/>
            <a:ext cx="940157" cy="87576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C30489E-DC64-4361-86B8-F3D3440BDC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1704" y="2741145"/>
            <a:ext cx="8918444" cy="2296076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7B391D8A-A1EB-46D0-A2E5-0C91C9BCEF31}"/>
              </a:ext>
            </a:extLst>
          </p:cNvPr>
          <p:cNvSpPr/>
          <p:nvPr/>
        </p:nvSpPr>
        <p:spPr>
          <a:xfrm>
            <a:off x="6352674" y="3277762"/>
            <a:ext cx="673768" cy="63313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82E72226-477F-49E4-9EFB-38B954E11782}"/>
              </a:ext>
            </a:extLst>
          </p:cNvPr>
          <p:cNvSpPr/>
          <p:nvPr/>
        </p:nvSpPr>
        <p:spPr>
          <a:xfrm>
            <a:off x="4066674" y="4404086"/>
            <a:ext cx="673768" cy="63313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31F11ED-30C4-4B51-B5C7-C5C07423816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58527" y="-57575"/>
            <a:ext cx="2413189" cy="2413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432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3" grpId="0" animBg="1"/>
      <p:bldP spid="3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ounded Rectangle 34"/>
          <p:cNvSpPr/>
          <p:nvPr/>
        </p:nvSpPr>
        <p:spPr>
          <a:xfrm>
            <a:off x="256761" y="883152"/>
            <a:ext cx="11678478" cy="5859888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Han Sans Regular"/>
                <a:cs typeface="+mn-cs"/>
              </a:rPr>
              <a:t>530 + 56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4CFA589-598C-41D1-8193-A7A6532856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2718" y="1685863"/>
            <a:ext cx="9086564" cy="174313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AA581B8-C831-4517-A02C-DF6178EBE4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75377" y="3400330"/>
            <a:ext cx="5467689" cy="234329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0505D90-9F3B-479E-8A75-1413C56B2441}"/>
              </a:ext>
            </a:extLst>
          </p:cNvPr>
          <p:cNvSpPr txBox="1"/>
          <p:nvPr/>
        </p:nvSpPr>
        <p:spPr>
          <a:xfrm>
            <a:off x="6096000" y="3547509"/>
            <a:ext cx="1558089" cy="75437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solidFill>
                    <a:srgbClr val="5B9BD5">
                      <a:lumMod val="50000"/>
                    </a:srgbClr>
                  </a:solidFill>
                </a:ln>
                <a:solidFill>
                  <a:srgbClr val="4472C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  <a:ea typeface="+mj-ea"/>
              </a:rPr>
              <a:t>6125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74C009D-0199-4F28-B629-80590359E4D8}"/>
              </a:ext>
            </a:extLst>
          </p:cNvPr>
          <p:cNvSpPr txBox="1"/>
          <p:nvPr/>
        </p:nvSpPr>
        <p:spPr>
          <a:xfrm>
            <a:off x="6096000" y="4277194"/>
            <a:ext cx="1558089" cy="75437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solidFill>
                    <a:srgbClr val="5B9BD5">
                      <a:lumMod val="50000"/>
                    </a:srgbClr>
                  </a:solidFill>
                </a:ln>
                <a:solidFill>
                  <a:srgbClr val="4472C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  <a:ea typeface="+mj-ea"/>
              </a:rPr>
              <a:t>2287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56212AC-6519-4EEE-98A1-AE50CD88415A}"/>
              </a:ext>
            </a:extLst>
          </p:cNvPr>
          <p:cNvSpPr txBox="1"/>
          <p:nvPr/>
        </p:nvSpPr>
        <p:spPr>
          <a:xfrm>
            <a:off x="6096000" y="4976908"/>
            <a:ext cx="1558089" cy="75437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solidFill>
                    <a:srgbClr val="5B9BD5">
                      <a:lumMod val="50000"/>
                    </a:srgbClr>
                  </a:solidFill>
                </a:ln>
                <a:solidFill>
                  <a:srgbClr val="4472C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  <a:ea typeface="+mj-ea"/>
              </a:rPr>
              <a:t>1687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FE306EA-3667-4FFF-B96C-725E7F9C7F3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58527" y="-57575"/>
            <a:ext cx="2413189" cy="2413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269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782614" y="2640169"/>
            <a:ext cx="4700789" cy="13224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Cookies" panose="02040603050506020204" pitchFamily="18" charset="0"/>
                <a:ea typeface="+mj-ea"/>
                <a:cs typeface="+mn-cs"/>
              </a:rPr>
              <a:t>CỦNG CỐ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95" t="49883" r="22305" b="494"/>
          <a:stretch/>
        </p:blipFill>
        <p:spPr>
          <a:xfrm>
            <a:off x="1777284" y="0"/>
            <a:ext cx="4172755" cy="776494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517BBD8-DF2B-4DB9-BC4B-CDB7FDB3AC3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58527" y="-57575"/>
            <a:ext cx="2413189" cy="2413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97258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382591" y="1828801"/>
            <a:ext cx="7134896" cy="25402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UTM Cookies" panose="02040603050506020204" pitchFamily="18" charset="0"/>
                <a:ea typeface="+mj-ea"/>
                <a:cs typeface="Calibri" panose="020F0502020204030204" pitchFamily="34" charset="0"/>
              </a:rPr>
              <a:t>CHÀO TẠM BIỆT VÀ HẸN GẶP LẠI</a:t>
            </a:r>
          </a:p>
        </p:txBody>
      </p:sp>
      <p:pic>
        <p:nvPicPr>
          <p:cNvPr id="1028" name="Picture 4" descr="Buncee - nom nom be all you can be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64038"/>
            <a:ext cx="5351171" cy="5351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Buncee - Climate Action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53139"/>
            <a:ext cx="12192000" cy="2604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Tiếng Chim Trong Vườn Bác - Thanh Ngọc [MV HD]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146221" y="857518"/>
            <a:ext cx="609600" cy="6096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5E11828-7563-43D2-8973-F0B7C699B33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58527" y="-57575"/>
            <a:ext cx="2413189" cy="2413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21780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3385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千图网海量PPT模板www.58pic.com​​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2">
      <a:majorFont>
        <a:latin typeface="Source Han Sans Light"/>
        <a:ea typeface="Source Han Sans Light"/>
        <a:cs typeface=""/>
      </a:majorFont>
      <a:minorFont>
        <a:latin typeface="Source Han Sans Regular"/>
        <a:ea typeface="Source Han Sans 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009EDE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 algn="just">
          <a:lnSpc>
            <a:spcPct val="130000"/>
          </a:lnSpc>
          <a:defRPr dirty="0">
            <a:solidFill>
              <a:schemeClr val="tx1">
                <a:lumMod val="75000"/>
                <a:lumOff val="25000"/>
              </a:schemeClr>
            </a:solidFill>
            <a:latin typeface="+mj-ea"/>
            <a:ea typeface="+mj-ea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98</TotalTime>
  <Words>87</Words>
  <Application>Microsoft Office PowerPoint</Application>
  <PresentationFormat>Widescreen</PresentationFormat>
  <Paragraphs>26</Paragraphs>
  <Slides>7</Slides>
  <Notes>6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5" baseType="lpstr">
      <vt:lpstr>等线</vt:lpstr>
      <vt:lpstr>Arial</vt:lpstr>
      <vt:lpstr>Calibri</vt:lpstr>
      <vt:lpstr>Coiny</vt:lpstr>
      <vt:lpstr>Source Han Sans Light</vt:lpstr>
      <vt:lpstr>Source Han Sans Regular</vt:lpstr>
      <vt:lpstr>UTM Cookies</vt:lpstr>
      <vt:lpstr>千图网海量PPT模板www.58pic.com​​​​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27</cp:revision>
  <dcterms:created xsi:type="dcterms:W3CDTF">2022-06-24T08:00:03Z</dcterms:created>
  <dcterms:modified xsi:type="dcterms:W3CDTF">2022-08-22T12:19:45Z</dcterms:modified>
</cp:coreProperties>
</file>