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2" r:id="rId3"/>
  </p:sldMasterIdLst>
  <p:notesMasterIdLst>
    <p:notesMasterId r:id="rId22"/>
  </p:notesMasterIdLst>
  <p:sldIdLst>
    <p:sldId id="471" r:id="rId4"/>
    <p:sldId id="488" r:id="rId5"/>
    <p:sldId id="481" r:id="rId6"/>
    <p:sldId id="489" r:id="rId7"/>
    <p:sldId id="490" r:id="rId8"/>
    <p:sldId id="514" r:id="rId9"/>
    <p:sldId id="515" r:id="rId10"/>
    <p:sldId id="484" r:id="rId11"/>
    <p:sldId id="470" r:id="rId12"/>
    <p:sldId id="493" r:id="rId13"/>
    <p:sldId id="479" r:id="rId14"/>
    <p:sldId id="518" r:id="rId15"/>
    <p:sldId id="510" r:id="rId16"/>
    <p:sldId id="2631" r:id="rId17"/>
    <p:sldId id="2632" r:id="rId18"/>
    <p:sldId id="2633" r:id="rId19"/>
    <p:sldId id="2634" r:id="rId20"/>
    <p:sldId id="5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9A0B2-6D59-4555-AA8B-CCC4A17BCB7A}"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95689-2C0B-4C01-B61C-938C3671DBDB}" type="slidenum">
              <a:rPr lang="en-US" smtClean="0"/>
              <a:t>‹#›</a:t>
            </a:fld>
            <a:endParaRPr lang="en-US"/>
          </a:p>
        </p:txBody>
      </p:sp>
    </p:spTree>
    <p:extLst>
      <p:ext uri="{BB962C8B-B14F-4D97-AF65-F5344CB8AC3E}">
        <p14:creationId xmlns:p14="http://schemas.microsoft.com/office/powerpoint/2010/main" val="152510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5415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168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3667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6797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495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prstClr val="black"/>
                </a:solidFill>
                <a:latin typeface="Calibri"/>
              </a:rPr>
              <a:t>Chú</a:t>
            </a:r>
            <a:r>
              <a:rPr lang="en-US" sz="1200" b="1" dirty="0">
                <a:solidFill>
                  <a:prstClr val="black"/>
                </a:solidFill>
                <a:latin typeface="Calibri"/>
              </a:rPr>
              <a:t> </a:t>
            </a:r>
            <a:r>
              <a:rPr lang="en-US" sz="1200" b="1" dirty="0" err="1">
                <a:solidFill>
                  <a:prstClr val="black"/>
                </a:solidFill>
                <a:latin typeface="Calibri"/>
              </a:rPr>
              <a:t>thích</a:t>
            </a:r>
            <a:r>
              <a:rPr lang="en-US" sz="1200" b="1" dirty="0">
                <a:solidFill>
                  <a:prstClr val="black"/>
                </a:solidFill>
                <a:latin typeface="Calibri"/>
              </a:rPr>
              <a:t>: </a:t>
            </a:r>
            <a:r>
              <a:rPr lang="en-US" sz="1200" b="1" dirty="0" err="1">
                <a:solidFill>
                  <a:prstClr val="black"/>
                </a:solidFill>
                <a:latin typeface="Calibri"/>
              </a:rPr>
              <a:t>Thành</a:t>
            </a:r>
            <a:r>
              <a:rPr lang="en-US" sz="1200" b="1" dirty="0">
                <a:solidFill>
                  <a:prstClr val="black"/>
                </a:solidFill>
                <a:latin typeface="Calibri"/>
              </a:rPr>
              <a:t> </a:t>
            </a:r>
            <a:r>
              <a:rPr lang="en-US" sz="1200" b="1" dirty="0" err="1">
                <a:solidFill>
                  <a:prstClr val="black"/>
                </a:solidFill>
                <a:latin typeface="Calibri"/>
              </a:rPr>
              <a:t>phố</a:t>
            </a:r>
            <a:r>
              <a:rPr lang="en-US" sz="1200" b="1" dirty="0">
                <a:solidFill>
                  <a:prstClr val="black"/>
                </a:solidFill>
                <a:latin typeface="Calibri"/>
              </a:rPr>
              <a:t> </a:t>
            </a:r>
            <a:r>
              <a:rPr lang="en-US" sz="1200" b="1" dirty="0" err="1">
                <a:solidFill>
                  <a:prstClr val="black"/>
                </a:solidFill>
                <a:latin typeface="Calibri"/>
              </a:rPr>
              <a:t>đang</a:t>
            </a:r>
            <a:r>
              <a:rPr lang="en-US" sz="1200" b="1" dirty="0">
                <a:solidFill>
                  <a:prstClr val="black"/>
                </a:solidFill>
                <a:latin typeface="Calibri"/>
              </a:rPr>
              <a:t> </a:t>
            </a:r>
            <a:r>
              <a:rPr lang="en-US" sz="1200" b="1" dirty="0" err="1">
                <a:solidFill>
                  <a:prstClr val="black"/>
                </a:solidFill>
                <a:latin typeface="Calibri"/>
              </a:rPr>
              <a:t>bị</a:t>
            </a:r>
            <a:r>
              <a:rPr lang="en-US" sz="1200" b="1" dirty="0">
                <a:solidFill>
                  <a:prstClr val="black"/>
                </a:solidFill>
                <a:latin typeface="Calibri"/>
              </a:rPr>
              <a:t> </a:t>
            </a:r>
            <a:r>
              <a:rPr lang="en-US" sz="1200" b="1" dirty="0" err="1">
                <a:solidFill>
                  <a:prstClr val="black"/>
                </a:solidFill>
                <a:latin typeface="Calibri"/>
              </a:rPr>
              <a:t>những</a:t>
            </a:r>
            <a:r>
              <a:rPr lang="en-US" sz="1200" b="1" dirty="0">
                <a:solidFill>
                  <a:prstClr val="black"/>
                </a:solidFill>
                <a:latin typeface="Calibri"/>
              </a:rPr>
              <a:t> con vi-rut </a:t>
            </a:r>
            <a:r>
              <a:rPr lang="en-US" sz="1200" b="1" dirty="0" err="1">
                <a:solidFill>
                  <a:prstClr val="black"/>
                </a:solidFill>
                <a:latin typeface="Calibri"/>
              </a:rPr>
              <a:t>đe</a:t>
            </a:r>
            <a:r>
              <a:rPr lang="en-US" sz="1200" b="1" dirty="0">
                <a:solidFill>
                  <a:prstClr val="black"/>
                </a:solidFill>
                <a:latin typeface="Calibri"/>
              </a:rPr>
              <a:t> </a:t>
            </a:r>
            <a:r>
              <a:rPr lang="en-US" sz="1200" b="1" dirty="0" err="1">
                <a:solidFill>
                  <a:prstClr val="black"/>
                </a:solidFill>
                <a:latin typeface="Calibri"/>
              </a:rPr>
              <a:t>dọa</a:t>
            </a:r>
            <a:r>
              <a:rPr lang="en-US" sz="1200" b="1" dirty="0">
                <a:solidFill>
                  <a:prstClr val="black"/>
                </a:solidFill>
                <a:latin typeface="Calibri"/>
              </a:rPr>
              <a:t>, </a:t>
            </a:r>
            <a:r>
              <a:rPr lang="en-US" sz="1200" b="1" dirty="0" err="1">
                <a:solidFill>
                  <a:prstClr val="black"/>
                </a:solidFill>
                <a:latin typeface="Calibri"/>
              </a:rPr>
              <a:t>các</a:t>
            </a:r>
            <a:r>
              <a:rPr lang="en-US" sz="1200" b="1" dirty="0">
                <a:solidFill>
                  <a:prstClr val="black"/>
                </a:solidFill>
                <a:latin typeface="Calibri"/>
              </a:rPr>
              <a:t> con </a:t>
            </a:r>
            <a:r>
              <a:rPr lang="en-US" sz="1200" b="1" dirty="0" err="1">
                <a:solidFill>
                  <a:prstClr val="black"/>
                </a:solidFill>
                <a:latin typeface="Calibri"/>
              </a:rPr>
              <a:t>hãy</a:t>
            </a:r>
            <a:r>
              <a:rPr lang="en-US" sz="1200" b="1" dirty="0">
                <a:solidFill>
                  <a:prstClr val="black"/>
                </a:solidFill>
                <a:latin typeface="Calibri"/>
              </a:rPr>
              <a:t> </a:t>
            </a:r>
            <a:r>
              <a:rPr lang="en-US" sz="1200" b="1" dirty="0" err="1">
                <a:solidFill>
                  <a:prstClr val="black"/>
                </a:solidFill>
                <a:latin typeface="Calibri"/>
              </a:rPr>
              <a:t>trả</a:t>
            </a:r>
            <a:r>
              <a:rPr lang="en-US" sz="1200" b="1" dirty="0">
                <a:solidFill>
                  <a:prstClr val="black"/>
                </a:solidFill>
                <a:latin typeface="Calibri"/>
              </a:rPr>
              <a:t> </a:t>
            </a:r>
            <a:r>
              <a:rPr lang="en-US" sz="1200" b="1" dirty="0" err="1">
                <a:solidFill>
                  <a:prstClr val="black"/>
                </a:solidFill>
                <a:latin typeface="Calibri"/>
              </a:rPr>
              <a:t>lời</a:t>
            </a:r>
            <a:r>
              <a:rPr lang="en-US" sz="1200" b="1" dirty="0">
                <a:solidFill>
                  <a:prstClr val="black"/>
                </a:solidFill>
                <a:latin typeface="Calibri"/>
              </a:rPr>
              <a:t> </a:t>
            </a:r>
            <a:r>
              <a:rPr lang="en-US" sz="1200" b="1" dirty="0" err="1">
                <a:solidFill>
                  <a:prstClr val="black"/>
                </a:solidFill>
                <a:latin typeface="Calibri"/>
              </a:rPr>
              <a:t>đúng</a:t>
            </a:r>
            <a:r>
              <a:rPr lang="en-US" sz="1200" b="1" dirty="0">
                <a:solidFill>
                  <a:prstClr val="black"/>
                </a:solidFill>
                <a:latin typeface="Calibri"/>
              </a:rPr>
              <a:t> </a:t>
            </a:r>
            <a:r>
              <a:rPr lang="en-US" sz="1200" b="1" dirty="0" err="1">
                <a:solidFill>
                  <a:prstClr val="black"/>
                </a:solidFill>
                <a:latin typeface="Calibri"/>
              </a:rPr>
              <a:t>các</a:t>
            </a:r>
            <a:r>
              <a:rPr lang="en-US" sz="1200" b="1" dirty="0">
                <a:solidFill>
                  <a:prstClr val="black"/>
                </a:solidFill>
                <a:latin typeface="Calibri"/>
              </a:rPr>
              <a:t> </a:t>
            </a:r>
            <a:r>
              <a:rPr lang="en-US" sz="1200" b="1" dirty="0" err="1">
                <a:solidFill>
                  <a:prstClr val="black"/>
                </a:solidFill>
                <a:latin typeface="Calibri"/>
              </a:rPr>
              <a:t>câu</a:t>
            </a:r>
            <a:r>
              <a:rPr lang="en-US" sz="1200" b="1" dirty="0">
                <a:solidFill>
                  <a:prstClr val="black"/>
                </a:solidFill>
                <a:latin typeface="Calibri"/>
              </a:rPr>
              <a:t> </a:t>
            </a:r>
            <a:r>
              <a:rPr lang="en-US" sz="1200" b="1" dirty="0" err="1">
                <a:solidFill>
                  <a:prstClr val="black"/>
                </a:solidFill>
                <a:latin typeface="Calibri"/>
              </a:rPr>
              <a:t>hỏi</a:t>
            </a:r>
            <a:r>
              <a:rPr lang="en-US" sz="1200" b="1" dirty="0">
                <a:solidFill>
                  <a:prstClr val="black"/>
                </a:solidFill>
                <a:latin typeface="Calibri"/>
              </a:rPr>
              <a:t> </a:t>
            </a:r>
            <a:r>
              <a:rPr lang="en-US" sz="1200" b="1" dirty="0" err="1">
                <a:solidFill>
                  <a:prstClr val="black"/>
                </a:solidFill>
                <a:latin typeface="Calibri"/>
              </a:rPr>
              <a:t>mà</a:t>
            </a:r>
            <a:r>
              <a:rPr lang="en-US" sz="1200" b="1" dirty="0">
                <a:solidFill>
                  <a:prstClr val="black"/>
                </a:solidFill>
                <a:latin typeface="Calibri"/>
              </a:rPr>
              <a:t> vi-rut </a:t>
            </a:r>
            <a:r>
              <a:rPr lang="en-US" sz="1200" b="1" dirty="0" err="1">
                <a:solidFill>
                  <a:prstClr val="black"/>
                </a:solidFill>
                <a:latin typeface="Calibri"/>
              </a:rPr>
              <a:t>đưa</a:t>
            </a:r>
            <a:r>
              <a:rPr lang="en-US" sz="1200" b="1" dirty="0">
                <a:solidFill>
                  <a:prstClr val="black"/>
                </a:solidFill>
                <a:latin typeface="Calibri"/>
              </a:rPr>
              <a:t> </a:t>
            </a:r>
            <a:r>
              <a:rPr lang="en-US" sz="1200" b="1" dirty="0" err="1">
                <a:solidFill>
                  <a:prstClr val="black"/>
                </a:solidFill>
                <a:latin typeface="Calibri"/>
              </a:rPr>
              <a:t>ra</a:t>
            </a:r>
            <a:r>
              <a:rPr lang="en-US" sz="1200" b="1" dirty="0">
                <a:solidFill>
                  <a:prstClr val="black"/>
                </a:solidFill>
                <a:latin typeface="Calibri"/>
              </a:rPr>
              <a:t> </a:t>
            </a:r>
            <a:r>
              <a:rPr lang="en-US" sz="1200" b="1" dirty="0" err="1">
                <a:solidFill>
                  <a:prstClr val="black"/>
                </a:solidFill>
                <a:latin typeface="Calibri"/>
              </a:rPr>
              <a:t>để</a:t>
            </a:r>
            <a:r>
              <a:rPr lang="en-US" sz="1200" b="1" dirty="0">
                <a:solidFill>
                  <a:prstClr val="black"/>
                </a:solidFill>
                <a:latin typeface="Calibri"/>
              </a:rPr>
              <a:t> </a:t>
            </a:r>
            <a:r>
              <a:rPr lang="en-US" sz="1200" b="1" dirty="0" err="1">
                <a:solidFill>
                  <a:prstClr val="black"/>
                </a:solidFill>
                <a:latin typeface="Calibri"/>
              </a:rPr>
              <a:t>chúng</a:t>
            </a:r>
            <a:r>
              <a:rPr lang="en-US" sz="1200" b="1" dirty="0">
                <a:solidFill>
                  <a:prstClr val="black"/>
                </a:solidFill>
                <a:latin typeface="Calibri"/>
              </a:rPr>
              <a:t> </a:t>
            </a:r>
            <a:r>
              <a:rPr lang="en-US" sz="1200" b="1" dirty="0" err="1">
                <a:solidFill>
                  <a:prstClr val="black"/>
                </a:solidFill>
                <a:latin typeface="Calibri"/>
              </a:rPr>
              <a:t>trở</a:t>
            </a:r>
            <a:r>
              <a:rPr lang="en-US" sz="1200" b="1" dirty="0">
                <a:solidFill>
                  <a:prstClr val="black"/>
                </a:solidFill>
                <a:latin typeface="Calibri"/>
              </a:rPr>
              <a:t> </a:t>
            </a:r>
            <a:r>
              <a:rPr lang="en-US" sz="1200" b="1" dirty="0" err="1">
                <a:solidFill>
                  <a:prstClr val="black"/>
                </a:solidFill>
                <a:latin typeface="Calibri"/>
              </a:rPr>
              <a:t>về</a:t>
            </a:r>
            <a:r>
              <a:rPr lang="en-US" sz="1200" b="1" dirty="0">
                <a:solidFill>
                  <a:prstClr val="black"/>
                </a:solidFill>
                <a:latin typeface="Calibri"/>
              </a:rPr>
              <a:t> </a:t>
            </a:r>
            <a:r>
              <a:rPr lang="en-US" sz="1200" b="1" dirty="0" err="1">
                <a:solidFill>
                  <a:prstClr val="black"/>
                </a:solidFill>
                <a:latin typeface="Calibri"/>
              </a:rPr>
              <a:t>hành</a:t>
            </a:r>
            <a:r>
              <a:rPr lang="en-US" sz="1200" b="1" dirty="0">
                <a:solidFill>
                  <a:prstClr val="black"/>
                </a:solidFill>
                <a:latin typeface="Calibri"/>
              </a:rPr>
              <a:t> </a:t>
            </a:r>
            <a:r>
              <a:rPr lang="en-US" sz="1200" b="1" dirty="0" err="1">
                <a:solidFill>
                  <a:prstClr val="black"/>
                </a:solidFill>
                <a:latin typeface="Calibri"/>
              </a:rPr>
              <a:t>tinh</a:t>
            </a:r>
            <a:r>
              <a:rPr lang="en-US" sz="1200" b="1" dirty="0">
                <a:solidFill>
                  <a:prstClr val="black"/>
                </a:solidFill>
                <a:latin typeface="Calibri"/>
              </a:rPr>
              <a:t> </a:t>
            </a:r>
            <a:r>
              <a:rPr lang="en-US" sz="1200" b="1" dirty="0" err="1">
                <a:solidFill>
                  <a:prstClr val="black"/>
                </a:solidFill>
                <a:latin typeface="Calibri"/>
              </a:rPr>
              <a:t>của</a:t>
            </a:r>
            <a:r>
              <a:rPr lang="en-US" sz="1200" b="1" dirty="0">
                <a:solidFill>
                  <a:prstClr val="black"/>
                </a:solidFill>
                <a:latin typeface="Calibri"/>
              </a:rPr>
              <a:t> </a:t>
            </a:r>
            <a:r>
              <a:rPr lang="en-US" sz="1200" b="1" dirty="0" err="1">
                <a:solidFill>
                  <a:prstClr val="black"/>
                </a:solidFill>
                <a:latin typeface="Calibri"/>
              </a:rPr>
              <a:t>chúng</a:t>
            </a:r>
            <a:r>
              <a:rPr lang="en-US" sz="1200" b="1" dirty="0">
                <a:solidFill>
                  <a:prstClr val="black"/>
                </a:solidFill>
                <a:latin typeface="Calibri"/>
              </a:rPr>
              <a:t> </a:t>
            </a:r>
            <a:r>
              <a:rPr lang="en-US" sz="1200" b="1" dirty="0" err="1">
                <a:solidFill>
                  <a:prstClr val="black"/>
                </a:solidFill>
                <a:latin typeface="Calibri"/>
              </a:rPr>
              <a:t>nhé</a:t>
            </a:r>
            <a:r>
              <a:rPr lang="en-US" sz="1200" b="1" dirty="0">
                <a:solidFill>
                  <a:prstClr val="black"/>
                </a:solidFill>
                <a:latin typeface="Calibri"/>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prstClr val="black"/>
                </a:solidFill>
                <a:latin typeface="Calibri"/>
              </a:rPr>
              <a:t>Bấm</a:t>
            </a:r>
            <a:r>
              <a:rPr lang="en-US" sz="1200" b="1" baseline="0" dirty="0">
                <a:solidFill>
                  <a:prstClr val="black"/>
                </a:solidFill>
                <a:latin typeface="Calibri"/>
              </a:rPr>
              <a:t> </a:t>
            </a:r>
            <a:r>
              <a:rPr lang="en-US" sz="1200" b="1" baseline="0" dirty="0" err="1">
                <a:solidFill>
                  <a:prstClr val="black"/>
                </a:solidFill>
                <a:latin typeface="Calibri"/>
              </a:rPr>
              <a:t>vào</a:t>
            </a:r>
            <a:r>
              <a:rPr lang="en-US" sz="1200" b="1" baseline="0" dirty="0">
                <a:solidFill>
                  <a:prstClr val="black"/>
                </a:solidFill>
                <a:latin typeface="Calibri"/>
              </a:rPr>
              <a:t> con vi </a:t>
            </a:r>
            <a:r>
              <a:rPr lang="en-US" sz="1200" b="1" baseline="0" dirty="0" err="1">
                <a:solidFill>
                  <a:prstClr val="black"/>
                </a:solidFill>
                <a:latin typeface="Calibri"/>
              </a:rPr>
              <a:t>rút</a:t>
            </a:r>
            <a:r>
              <a:rPr lang="en-US" sz="1200" b="1" baseline="0" dirty="0">
                <a:solidFill>
                  <a:prstClr val="black"/>
                </a:solidFill>
                <a:latin typeface="Calibri"/>
              </a:rPr>
              <a:t> </a:t>
            </a:r>
            <a:r>
              <a:rPr lang="en-US" sz="1200" b="1" baseline="0" dirty="0" err="1">
                <a:solidFill>
                  <a:prstClr val="black"/>
                </a:solidFill>
                <a:latin typeface="Calibri"/>
              </a:rPr>
              <a:t>để</a:t>
            </a:r>
            <a:r>
              <a:rPr lang="en-US" sz="1200" b="1" baseline="0" dirty="0">
                <a:solidFill>
                  <a:prstClr val="black"/>
                </a:solidFill>
                <a:latin typeface="Calibri"/>
              </a:rPr>
              <a:t> </a:t>
            </a:r>
            <a:r>
              <a:rPr lang="en-US" sz="1200" b="1" baseline="0" dirty="0" err="1">
                <a:solidFill>
                  <a:prstClr val="black"/>
                </a:solidFill>
                <a:latin typeface="Calibri"/>
              </a:rPr>
              <a:t>đến</a:t>
            </a:r>
            <a:r>
              <a:rPr lang="en-US" sz="1200" b="1" baseline="0" dirty="0">
                <a:solidFill>
                  <a:prstClr val="black"/>
                </a:solidFill>
                <a:latin typeface="Calibri"/>
              </a:rPr>
              <a:t> slide </a:t>
            </a:r>
            <a:r>
              <a:rPr lang="en-US" sz="1200" b="1" baseline="0" dirty="0" err="1">
                <a:solidFill>
                  <a:prstClr val="black"/>
                </a:solidFill>
                <a:latin typeface="Calibri"/>
              </a:rPr>
              <a:t>câu</a:t>
            </a:r>
            <a:r>
              <a:rPr lang="en-US" sz="1200" b="1" baseline="0" dirty="0">
                <a:solidFill>
                  <a:prstClr val="black"/>
                </a:solidFill>
                <a:latin typeface="Calibri"/>
              </a:rPr>
              <a:t> </a:t>
            </a:r>
            <a:r>
              <a:rPr lang="en-US" sz="1200" b="1" baseline="0" dirty="0" err="1">
                <a:solidFill>
                  <a:prstClr val="black"/>
                </a:solidFill>
                <a:latin typeface="Calibri"/>
              </a:rPr>
              <a:t>hỏi</a:t>
            </a:r>
            <a:r>
              <a:rPr lang="en-US" sz="1200" b="1" baseline="0" dirty="0">
                <a:solidFill>
                  <a:prstClr val="black"/>
                </a:solidFill>
                <a:latin typeface="Calibri"/>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err="1">
                <a:solidFill>
                  <a:prstClr val="black"/>
                </a:solidFill>
                <a:latin typeface="Calibri"/>
              </a:rPr>
              <a:t>Xong</a:t>
            </a:r>
            <a:r>
              <a:rPr lang="en-US" sz="1200" b="1" baseline="0" dirty="0">
                <a:solidFill>
                  <a:prstClr val="black"/>
                </a:solidFill>
                <a:latin typeface="Calibri"/>
              </a:rPr>
              <a:t> 4 </a:t>
            </a:r>
            <a:r>
              <a:rPr lang="en-US" sz="1200" b="1" baseline="0" dirty="0" err="1">
                <a:solidFill>
                  <a:prstClr val="black"/>
                </a:solidFill>
                <a:latin typeface="Calibri"/>
              </a:rPr>
              <a:t>câu</a:t>
            </a:r>
            <a:r>
              <a:rPr lang="en-US" sz="1200" b="1" baseline="0" dirty="0">
                <a:solidFill>
                  <a:prstClr val="black"/>
                </a:solidFill>
                <a:latin typeface="Calibri"/>
              </a:rPr>
              <a:t> </a:t>
            </a:r>
            <a:r>
              <a:rPr lang="en-US" sz="1200" b="1" baseline="0" dirty="0" err="1">
                <a:solidFill>
                  <a:prstClr val="black"/>
                </a:solidFill>
                <a:latin typeface="Calibri"/>
              </a:rPr>
              <a:t>hỏi</a:t>
            </a:r>
            <a:r>
              <a:rPr lang="en-US" sz="1200" b="1" baseline="0" dirty="0">
                <a:solidFill>
                  <a:prstClr val="black"/>
                </a:solidFill>
                <a:latin typeface="Calibri"/>
              </a:rPr>
              <a:t> </a:t>
            </a:r>
            <a:r>
              <a:rPr lang="en-US" sz="1200" b="1" baseline="0" dirty="0" err="1">
                <a:solidFill>
                  <a:prstClr val="black"/>
                </a:solidFill>
                <a:latin typeface="Calibri"/>
              </a:rPr>
              <a:t>bấm</a:t>
            </a:r>
            <a:r>
              <a:rPr lang="en-US" sz="1200" b="1" baseline="0" dirty="0">
                <a:solidFill>
                  <a:prstClr val="black"/>
                </a:solidFill>
                <a:latin typeface="Calibri"/>
              </a:rPr>
              <a:t> </a:t>
            </a:r>
            <a:r>
              <a:rPr lang="en-US" sz="1200" b="1" baseline="0" dirty="0" err="1">
                <a:solidFill>
                  <a:prstClr val="black"/>
                </a:solidFill>
                <a:latin typeface="Calibri"/>
              </a:rPr>
              <a:t>vào</a:t>
            </a:r>
            <a:r>
              <a:rPr lang="en-US" sz="1200" b="1" baseline="0" dirty="0">
                <a:solidFill>
                  <a:prstClr val="black"/>
                </a:solidFill>
                <a:latin typeface="Calibri"/>
              </a:rPr>
              <a:t> “</a:t>
            </a:r>
            <a:r>
              <a:rPr lang="en-US" sz="1200" b="1" baseline="0" dirty="0" err="1">
                <a:solidFill>
                  <a:prstClr val="black"/>
                </a:solidFill>
                <a:latin typeface="Calibri"/>
              </a:rPr>
              <a:t>Hoàn</a:t>
            </a:r>
            <a:r>
              <a:rPr lang="en-US" sz="1200" b="1" baseline="0" dirty="0">
                <a:solidFill>
                  <a:prstClr val="black"/>
                </a:solidFill>
                <a:latin typeface="Calibri"/>
              </a:rPr>
              <a:t> </a:t>
            </a:r>
            <a:r>
              <a:rPr lang="en-US" sz="1200" b="1" baseline="0" dirty="0" err="1">
                <a:solidFill>
                  <a:prstClr val="black"/>
                </a:solidFill>
                <a:latin typeface="Calibri"/>
              </a:rPr>
              <a:t>thành</a:t>
            </a:r>
            <a:r>
              <a:rPr lang="en-US" sz="1200" b="1" baseline="0" dirty="0">
                <a:solidFill>
                  <a:prstClr val="black"/>
                </a:solidFill>
                <a:latin typeface="Calibri"/>
              </a:rPr>
              <a:t>”</a:t>
            </a:r>
            <a:endParaRPr lang="en-US" sz="1200" b="1" dirty="0">
              <a:solidFill>
                <a:prstClr val="black"/>
              </a:solidFill>
              <a:latin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79482-D1F0-4171-91B0-F5E8D9D621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81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065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74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2575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0194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79482-D1F0-4171-91B0-F5E8D9D621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04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50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4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3740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336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373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980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62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005197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763753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0162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a:prstGeom prst="rect">
            <a:avLst/>
          </a:prstGeo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a:prstGeom prst="rect">
            <a:avLst/>
          </a:prstGeo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087896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a:prstGeom prst="rect">
            <a:avLst/>
          </a:prstGeo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491663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8" name="Footer Placeholder 7"/>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9" name="Slide Number Placeholder 8"/>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68803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4" name="Footer Placeholder 3"/>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5" name="Slide Number Placeholder 4"/>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575192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4" name="Slide Number Placeholder 3"/>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93352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4" name="Slide Number Placeholder 3"/>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409081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4" name="Slide Number Placeholder 3"/>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58810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4183644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719660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555648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692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126"/>
            <a:fld id="{F0C0A7CE-68B0-4D7E-9884-D7BE6EE8BC27}" type="datetimeFigureOut">
              <a:rPr lang="en-US" smtClean="0">
                <a:solidFill>
                  <a:prstClr val="black">
                    <a:tint val="75000"/>
                  </a:prstClr>
                </a:solidFill>
              </a:rPr>
              <a:pPr defTabSz="914126"/>
              <a:t>6/5/2023</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a:xfrm>
            <a:off x="8737601" y="6356351"/>
            <a:ext cx="2844800" cy="365125"/>
          </a:xfrm>
          <a:prstGeom prst="rect">
            <a:avLst/>
          </a:prstGeom>
        </p:spPr>
        <p:txBody>
          <a:bodyPr/>
          <a:lstStyle/>
          <a:p>
            <a:pPr defTabSz="914126"/>
            <a:fld id="{56EB1A48-EBEA-472A-9755-08B7148B9B1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4209437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95601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1058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761026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41421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168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2196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34000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3131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47246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671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63582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2023/6/5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8607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833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235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6/5/2023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894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118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49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8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949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914126" rtl="0" eaLnBrk="1" latinLnBrk="0" hangingPunct="1">
        <a:spcBef>
          <a:spcPct val="0"/>
        </a:spcBef>
        <a:buNone/>
        <a:defRPr sz="4399" b="0" i="0" u="none"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b="0" i="0" u="none"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7532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microsoft.com/office/2007/relationships/hdphoto" Target="../media/hdphoto7.wdp"/><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0.png"/><Relationship Id="rId18" Type="http://schemas.openxmlformats.org/officeDocument/2006/relationships/image" Target="../media/image12.png"/><Relationship Id="rId3" Type="http://schemas.openxmlformats.org/officeDocument/2006/relationships/audio" Target="../media/audio1.wav"/><Relationship Id="rId7" Type="http://schemas.microsoft.com/office/2007/relationships/hdphoto" Target="../media/hdphoto3.wdp"/><Relationship Id="rId12" Type="http://schemas.openxmlformats.org/officeDocument/2006/relationships/slide" Target="slide4.xml"/><Relationship Id="rId17" Type="http://schemas.microsoft.com/office/2007/relationships/hdphoto" Target="../media/hdphoto5.wdp"/><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slide" Target="slide5.xml"/><Relationship Id="rId5" Type="http://schemas.openxmlformats.org/officeDocument/2006/relationships/slide" Target="slide7.xml"/><Relationship Id="rId15" Type="http://schemas.openxmlformats.org/officeDocument/2006/relationships/image" Target="../media/image3.png"/><Relationship Id="rId10" Type="http://schemas.microsoft.com/office/2007/relationships/hdphoto" Target="../media/hdphoto4.wdp"/><Relationship Id="rId19" Type="http://schemas.microsoft.com/office/2007/relationships/hdphoto" Target="../media/hdphoto6.wdp"/><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microsoft.com/office/2007/relationships/hdphoto" Target="../media/hdphoto4.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microsoft.com/office/2007/relationships/hdphoto" Target="../media/hdphoto4.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microsoft.com/office/2007/relationships/hdphoto" Target="../media/hdphoto4.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microsoft.com/office/2007/relationships/hdphoto" Target="../media/hdphoto4.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audio" Target="NULL" TargetMode="Externa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24.xml"/><Relationship Id="rId10" Type="http://schemas.openxmlformats.org/officeDocument/2006/relationships/image" Target="../media/image14.png"/><Relationship Id="rId4" Type="http://schemas.microsoft.com/office/2007/relationships/media" Target="../media/media2.mp3"/><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288" y="5428047"/>
            <a:ext cx="1759944" cy="1429954"/>
          </a:xfrm>
          <a:prstGeom prst="rect">
            <a:avLst/>
          </a:prstGeom>
        </p:spPr>
      </p:pic>
      <p:pic>
        <p:nvPicPr>
          <p:cNvPr id="11" name="Picture 2" descr="Disposable Face Mask 3ply | Yebi Health"/>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113504">
            <a:off x="5143102" y="5883796"/>
            <a:ext cx="602557" cy="315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isposable Face Mask 3ply | Yebi Health"/>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383368">
            <a:off x="5926883" y="5939916"/>
            <a:ext cx="600702" cy="3075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6194" y="1676012"/>
            <a:ext cx="9416116" cy="2361464"/>
          </a:xfrm>
          <a:prstGeom prst="rect">
            <a:avLst/>
          </a:prstGeom>
        </p:spPr>
      </p:pic>
    </p:spTree>
    <p:extLst>
      <p:ext uri="{BB962C8B-B14F-4D97-AF65-F5344CB8AC3E}">
        <p14:creationId xmlns:p14="http://schemas.microsoft.com/office/powerpoint/2010/main" val="1252722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0"/>
                                        </p:tgtEl>
                                        <p:attrNameLst>
                                          <p:attrName>r</p:attrName>
                                        </p:attrNameLst>
                                      </p:cBhvr>
                                    </p:animRot>
                                    <p:animRot by="-240000">
                                      <p:cBhvr>
                                        <p:cTn id="10" dur="200" fill="hold">
                                          <p:stCondLst>
                                            <p:cond delay="200"/>
                                          </p:stCondLst>
                                        </p:cTn>
                                        <p:tgtEl>
                                          <p:spTgt spid="10"/>
                                        </p:tgtEl>
                                        <p:attrNameLst>
                                          <p:attrName>r</p:attrName>
                                        </p:attrNameLst>
                                      </p:cBhvr>
                                    </p:animRot>
                                    <p:animRot by="240000">
                                      <p:cBhvr>
                                        <p:cTn id="11" dur="200" fill="hold">
                                          <p:stCondLst>
                                            <p:cond delay="400"/>
                                          </p:stCondLst>
                                        </p:cTn>
                                        <p:tgtEl>
                                          <p:spTgt spid="10"/>
                                        </p:tgtEl>
                                        <p:attrNameLst>
                                          <p:attrName>r</p:attrName>
                                        </p:attrNameLst>
                                      </p:cBhvr>
                                    </p:animRot>
                                    <p:animRot by="-240000">
                                      <p:cBhvr>
                                        <p:cTn id="12" dur="200" fill="hold">
                                          <p:stCondLst>
                                            <p:cond delay="600"/>
                                          </p:stCondLst>
                                        </p:cTn>
                                        <p:tgtEl>
                                          <p:spTgt spid="10"/>
                                        </p:tgtEl>
                                        <p:attrNameLst>
                                          <p:attrName>r</p:attrName>
                                        </p:attrNameLst>
                                      </p:cBhvr>
                                    </p:animRot>
                                    <p:animRot by="120000">
                                      <p:cBhvr>
                                        <p:cTn id="13"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10" name="Picture 9">
            <a:extLst>
              <a:ext uri="{FF2B5EF4-FFF2-40B4-BE49-F238E27FC236}">
                <a16:creationId xmlns:a16="http://schemas.microsoft.com/office/drawing/2014/main" id="{6895034D-274A-4E04-9FA5-598C8576FB0F}"/>
              </a:ext>
            </a:extLst>
          </p:cNvPr>
          <p:cNvPicPr>
            <a:picLocks noChangeAspect="1"/>
          </p:cNvPicPr>
          <p:nvPr/>
        </p:nvPicPr>
        <p:blipFill>
          <a:blip r:embed="rId3"/>
          <a:stretch>
            <a:fillRect/>
          </a:stretch>
        </p:blipFill>
        <p:spPr>
          <a:xfrm>
            <a:off x="2573747" y="2282859"/>
            <a:ext cx="6663506" cy="2139881"/>
          </a:xfrm>
          <a:prstGeom prst="rect">
            <a:avLst/>
          </a:prstGeom>
        </p:spPr>
      </p:pic>
    </p:spTree>
    <p:extLst>
      <p:ext uri="{BB962C8B-B14F-4D97-AF65-F5344CB8AC3E}">
        <p14:creationId xmlns:p14="http://schemas.microsoft.com/office/powerpoint/2010/main" val="130944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8">
            <a:extLst>
              <a:ext uri="{FF2B5EF4-FFF2-40B4-BE49-F238E27FC236}">
                <a16:creationId xmlns:a16="http://schemas.microsoft.com/office/drawing/2014/main" id="{22132DFF-9B67-4E38-8D2B-3FB48329532C}"/>
              </a:ext>
            </a:extLst>
          </p:cNvPr>
          <p:cNvSpPr/>
          <p:nvPr/>
        </p:nvSpPr>
        <p:spPr>
          <a:xfrm>
            <a:off x="1371600" y="215396"/>
            <a:ext cx="9753600" cy="1232404"/>
          </a:xfrm>
          <a:prstGeom prst="roundRect">
            <a:avLst/>
          </a:prstGeom>
          <a:solidFill>
            <a:srgbClr val="FFFFFF"/>
          </a:solidFill>
          <a:ln w="12700" cap="flat" cmpd="sng" algn="ctr">
            <a:solidFill>
              <a:srgbClr val="70AD47"/>
            </a:solidFill>
            <a:prstDash val="solid"/>
            <a:miter lim="800000"/>
          </a:ln>
          <a:effectLst/>
        </p:spPr>
        <p:txBody>
          <a:bodyPr rtlCol="0" anchor="ctr"/>
          <a:lstStyle/>
          <a:p>
            <a:pPr algn="ctr" defTabSz="914217">
              <a:defRPr/>
            </a:pPr>
            <a:r>
              <a:rPr lang="en-US" sz="3199" b="1" kern="0" dirty="0" err="1">
                <a:solidFill>
                  <a:srgbClr val="FF0000"/>
                </a:solidFill>
                <a:latin typeface="Calibri"/>
                <a:cs typeface="Calibri" panose="020F0502020204030204" pitchFamily="34" charset="0"/>
              </a:rPr>
              <a:t>Số</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dân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hai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huyện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của</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một</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tỉnh</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lần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lượt</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là</a:t>
            </a:r>
            <a:r>
              <a:rPr lang="en-US" sz="3199" b="1" kern="0" dirty="0">
                <a:solidFill>
                  <a:srgbClr val="FF0000"/>
                </a:solidFill>
                <a:latin typeface="Calibri"/>
                <a:cs typeface="Calibri" panose="020F0502020204030204" pitchFamily="34" charset="0"/>
              </a:rPr>
              <a:t> 41 217 </a:t>
            </a:r>
            <a:r>
              <a:rPr lang="en-US" sz="3199" b="1" kern="0" dirty="0" err="1">
                <a:solidFill>
                  <a:srgbClr val="FF0000"/>
                </a:solidFill>
                <a:latin typeface="Calibri"/>
                <a:cs typeface="Calibri" panose="020F0502020204030204" pitchFamily="34" charset="0"/>
              </a:rPr>
              <a:t>và</a:t>
            </a:r>
            <a:r>
              <a:rPr lang="en-US" sz="3199" b="1" kern="0" dirty="0">
                <a:solidFill>
                  <a:srgbClr val="FF0000"/>
                </a:solidFill>
                <a:latin typeface="Calibri"/>
                <a:cs typeface="Calibri" panose="020F0502020204030204" pitchFamily="34" charset="0"/>
              </a:rPr>
              <a:t> </a:t>
            </a:r>
          </a:p>
          <a:p>
            <a:pPr algn="ctr" defTabSz="914217">
              <a:defRPr/>
            </a:pPr>
            <a:r>
              <a:rPr lang="en-US" sz="3199" b="1" kern="0" dirty="0">
                <a:solidFill>
                  <a:srgbClr val="FF0000"/>
                </a:solidFill>
                <a:latin typeface="Calibri"/>
                <a:cs typeface="Calibri" panose="020F0502020204030204" pitchFamily="34" charset="0"/>
              </a:rPr>
              <a:t>46 616 </a:t>
            </a:r>
            <a:r>
              <a:rPr lang="en-US" sz="3199" b="1" kern="0" dirty="0" err="1">
                <a:solidFill>
                  <a:srgbClr val="FF0000"/>
                </a:solidFill>
                <a:latin typeface="Calibri"/>
                <a:cs typeface="Calibri" panose="020F0502020204030204" pitchFamily="34" charset="0"/>
              </a:rPr>
              <a:t>người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Hỏi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huyện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nào</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đông</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dân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hơn</a:t>
            </a:r>
            <a:r>
              <a:rPr lang="en-US" sz="3199" b="1" kern="0" dirty="0">
                <a:solidFill>
                  <a:srgbClr val="FF0000"/>
                </a:solidFill>
                <a:latin typeface="Calibri"/>
                <a:cs typeface="Calibri" panose="020F0502020204030204" pitchFamily="34" charset="0"/>
              </a:rPr>
              <a:t>.</a:t>
            </a:r>
          </a:p>
        </p:txBody>
      </p:sp>
      <p:pic>
        <p:nvPicPr>
          <p:cNvPr id="4" name="Picture 3">
            <a:extLst>
              <a:ext uri="{FF2B5EF4-FFF2-40B4-BE49-F238E27FC236}">
                <a16:creationId xmlns:a16="http://schemas.microsoft.com/office/drawing/2014/main" id="{9CCD6199-3B13-4330-91DD-BACB69FB48F7}"/>
              </a:ext>
            </a:extLst>
          </p:cNvPr>
          <p:cNvPicPr>
            <a:picLocks noChangeAspect="1"/>
          </p:cNvPicPr>
          <p:nvPr/>
        </p:nvPicPr>
        <p:blipFill>
          <a:blip r:embed="rId3"/>
          <a:stretch>
            <a:fillRect/>
          </a:stretch>
        </p:blipFill>
        <p:spPr>
          <a:xfrm>
            <a:off x="328612" y="1835149"/>
            <a:ext cx="6404451" cy="3708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B9FCB9D6-1C02-45D2-B726-4E816F0AB92A}"/>
              </a:ext>
            </a:extLst>
          </p:cNvPr>
          <p:cNvSpPr txBox="1"/>
          <p:nvPr/>
        </p:nvSpPr>
        <p:spPr>
          <a:xfrm>
            <a:off x="6829425" y="1962150"/>
            <a:ext cx="5267325" cy="584775"/>
          </a:xfrm>
          <a:prstGeom prst="rect">
            <a:avLst/>
          </a:prstGeom>
          <a:noFill/>
        </p:spPr>
        <p:txBody>
          <a:bodyPr wrap="square" rtlCol="0">
            <a:spAutoFit/>
          </a:bodyPr>
          <a:lstStyle/>
          <a:p>
            <a:r>
              <a:rPr lang="en-US" sz="3200" b="1" dirty="0">
                <a:highlight>
                  <a:srgbClr val="FFFF00"/>
                </a:highlight>
                <a:latin typeface="Cambria" panose="02040503050406030204" pitchFamily="18" charset="0"/>
                <a:ea typeface="Cambria" panose="02040503050406030204" pitchFamily="18" charset="0"/>
              </a:rPr>
              <a:t>So </a:t>
            </a:r>
            <a:r>
              <a:rPr lang="en-US" sz="3200" b="1" dirty="0" err="1">
                <a:highlight>
                  <a:srgbClr val="FFFF00"/>
                </a:highlight>
                <a:latin typeface="Cambria" panose="02040503050406030204" pitchFamily="18" charset="0"/>
                <a:ea typeface="Cambria" panose="02040503050406030204" pitchFamily="18" charset="0"/>
              </a:rPr>
              <a:t>sánh</a:t>
            </a:r>
            <a:r>
              <a:rPr lang="en-US" sz="3200" b="1" dirty="0">
                <a:highlight>
                  <a:srgbClr val="FFFF00"/>
                </a:highlight>
                <a:latin typeface="Cambria" panose="02040503050406030204" pitchFamily="18" charset="0"/>
                <a:ea typeface="Cambria" panose="02040503050406030204" pitchFamily="18" charset="0"/>
              </a:rPr>
              <a:t> 41 217 </a:t>
            </a:r>
            <a:r>
              <a:rPr lang="en-US" sz="3200" b="1" dirty="0" err="1">
                <a:highlight>
                  <a:srgbClr val="FFFF00"/>
                </a:highlight>
                <a:latin typeface="Cambria" panose="02040503050406030204" pitchFamily="18" charset="0"/>
                <a:ea typeface="Cambria" panose="02040503050406030204" pitchFamily="18" charset="0"/>
              </a:rPr>
              <a:t>và</a:t>
            </a:r>
            <a:r>
              <a:rPr lang="en-US" sz="3200" b="1" dirty="0">
                <a:highlight>
                  <a:srgbClr val="FFFF00"/>
                </a:highlight>
                <a:latin typeface="Cambria" panose="02040503050406030204" pitchFamily="18" charset="0"/>
                <a:ea typeface="Cambria" panose="02040503050406030204" pitchFamily="18" charset="0"/>
              </a:rPr>
              <a:t> 46 616 </a:t>
            </a:r>
          </a:p>
        </p:txBody>
      </p:sp>
      <p:sp>
        <p:nvSpPr>
          <p:cNvPr id="28" name="TextBox 27">
            <a:extLst>
              <a:ext uri="{FF2B5EF4-FFF2-40B4-BE49-F238E27FC236}">
                <a16:creationId xmlns:a16="http://schemas.microsoft.com/office/drawing/2014/main" id="{63344D37-B9A8-4EE3-BEF1-7D96B0CACCBB}"/>
              </a:ext>
            </a:extLst>
          </p:cNvPr>
          <p:cNvSpPr txBox="1"/>
          <p:nvPr/>
        </p:nvSpPr>
        <p:spPr>
          <a:xfrm>
            <a:off x="6924675" y="27241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Hai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endParaRPr lang="en-US" sz="32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2BC57170-AE45-4E33-A82A-C10C063B540A}"/>
              </a:ext>
            </a:extLst>
          </p:cNvPr>
          <p:cNvSpPr txBox="1"/>
          <p:nvPr/>
        </p:nvSpPr>
        <p:spPr>
          <a:xfrm>
            <a:off x="6924675" y="37528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chục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endParaRPr lang="en-US" sz="3200" b="1" dirty="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1448FB86-EE24-4294-80B9-852B1A5C7FDB}"/>
              </a:ext>
            </a:extLst>
          </p:cNvPr>
          <p:cNvSpPr txBox="1"/>
          <p:nvPr/>
        </p:nvSpPr>
        <p:spPr>
          <a:xfrm>
            <a:off x="6924675" y="4781550"/>
            <a:ext cx="5267325"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Ở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1 &lt; 6</a:t>
            </a:r>
          </a:p>
        </p:txBody>
      </p:sp>
      <p:sp>
        <p:nvSpPr>
          <p:cNvPr id="34" name="TextBox 33">
            <a:extLst>
              <a:ext uri="{FF2B5EF4-FFF2-40B4-BE49-F238E27FC236}">
                <a16:creationId xmlns:a16="http://schemas.microsoft.com/office/drawing/2014/main" id="{A9B3F236-3E3C-461D-ACA3-6EBAF4F18826}"/>
              </a:ext>
            </a:extLst>
          </p:cNvPr>
          <p:cNvSpPr txBox="1"/>
          <p:nvPr/>
        </p:nvSpPr>
        <p:spPr>
          <a:xfrm>
            <a:off x="6924675" y="5448300"/>
            <a:ext cx="5267325" cy="584775"/>
          </a:xfrm>
          <a:prstGeom prst="rect">
            <a:avLst/>
          </a:prstGeom>
          <a:noFill/>
        </p:spPr>
        <p:txBody>
          <a:bodyPr wrap="square" rtlCol="0">
            <a:spAutoFit/>
          </a:bodyPr>
          <a:lstStyle/>
          <a:p>
            <a:r>
              <a:rPr lang="en-US" sz="3200" b="1" dirty="0" err="1">
                <a:highlight>
                  <a:srgbClr val="FFFF00"/>
                </a:highlight>
                <a:latin typeface="Cambria" panose="02040503050406030204" pitchFamily="18" charset="0"/>
                <a:ea typeface="Cambria" panose="02040503050406030204" pitchFamily="18" charset="0"/>
              </a:rPr>
              <a:t>Vậy</a:t>
            </a:r>
            <a:r>
              <a:rPr lang="en-US" sz="3200" b="1" dirty="0">
                <a:highlight>
                  <a:srgbClr val="FFFF00"/>
                </a:highlight>
                <a:latin typeface="Cambria" panose="02040503050406030204" pitchFamily="18" charset="0"/>
                <a:ea typeface="Cambria" panose="02040503050406030204" pitchFamily="18" charset="0"/>
              </a:rPr>
              <a:t> 41 217 &lt; 46 616 </a:t>
            </a:r>
          </a:p>
        </p:txBody>
      </p:sp>
    </p:spTree>
    <p:extLst>
      <p:ext uri="{BB962C8B-B14F-4D97-AF65-F5344CB8AC3E}">
        <p14:creationId xmlns:p14="http://schemas.microsoft.com/office/powerpoint/2010/main" val="3913938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30" grpId="0"/>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BB6701A-F7B3-45D2-9790-846F9D1CE0CD}"/>
              </a:ext>
            </a:extLst>
          </p:cNvPr>
          <p:cNvGrpSpPr/>
          <p:nvPr/>
        </p:nvGrpSpPr>
        <p:grpSpPr>
          <a:xfrm>
            <a:off x="93363" y="399546"/>
            <a:ext cx="8774412" cy="1724529"/>
            <a:chOff x="2105100" y="4212346"/>
            <a:chExt cx="4680391" cy="1754326"/>
          </a:xfrm>
        </p:grpSpPr>
        <p:pic>
          <p:nvPicPr>
            <p:cNvPr id="25" name="Picture 13">
              <a:extLst>
                <a:ext uri="{FF2B5EF4-FFF2-40B4-BE49-F238E27FC236}">
                  <a16:creationId xmlns:a16="http://schemas.microsoft.com/office/drawing/2014/main" id="{65D348CA-A144-4C89-9419-5C4F28982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105100" y="4212346"/>
              <a:ext cx="4680391" cy="1754326"/>
            </a:xfrm>
            <a:prstGeom prst="rect">
              <a:avLst/>
            </a:prstGeom>
          </p:spPr>
        </p:pic>
        <p:sp>
          <p:nvSpPr>
            <p:cNvPr id="26" name="TextBox 25">
              <a:extLst>
                <a:ext uri="{FF2B5EF4-FFF2-40B4-BE49-F238E27FC236}">
                  <a16:creationId xmlns:a16="http://schemas.microsoft.com/office/drawing/2014/main" id="{45E9036D-1A2F-498B-96C0-A9B5C803236A}"/>
                </a:ext>
              </a:extLst>
            </p:cNvPr>
            <p:cNvSpPr txBox="1"/>
            <p:nvPr/>
          </p:nvSpPr>
          <p:spPr>
            <a:xfrm>
              <a:off x="2328005" y="4357036"/>
              <a:ext cx="4289821" cy="745729"/>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Số nào </a:t>
              </a:r>
              <a:r>
                <a:rPr lang="en-US" sz="3200" b="1" dirty="0" err="1">
                  <a:latin typeface="Calibri" panose="020F0502020204030204" pitchFamily="34" charset="0"/>
                  <a:cs typeface="Calibri" panose="020F0502020204030204" pitchFamily="34" charset="0"/>
                </a:rPr>
                <a:t>có</a:t>
              </a:r>
              <a:r>
                <a:rPr lang="vi-VN" sz="3200" b="1" dirty="0">
                  <a:latin typeface="Calibri" panose="020F0502020204030204" pitchFamily="34" charset="0"/>
                  <a:cs typeface="Calibri" panose="020F0502020204030204" pitchFamily="34" charset="0"/>
                </a:rPr>
                <a:t> nhiều chữ s</a:t>
              </a:r>
              <a:r>
                <a:rPr lang="en-US" sz="3200" b="1" dirty="0">
                  <a:latin typeface="Calibri" panose="020F0502020204030204" pitchFamily="34" charset="0"/>
                  <a:cs typeface="Calibri" panose="020F0502020204030204" pitchFamily="34" charset="0"/>
                </a:rPr>
                <a:t>ố</a:t>
              </a:r>
              <a:r>
                <a:rPr lang="vi-VN" sz="3200" b="1" dirty="0">
                  <a:latin typeface="Calibri" panose="020F0502020204030204" pitchFamily="34" charset="0"/>
                  <a:cs typeface="Calibri" panose="020F0502020204030204" pitchFamily="34" charset="0"/>
                </a:rPr>
                <a:t> hơn thì lớn hơn. Số nào có ít chữ số hơn thì bé hơn.</a:t>
              </a:r>
              <a:endParaRPr lang="en-US" sz="3200" b="1" dirty="0">
                <a:solidFill>
                  <a:srgbClr val="C00000"/>
                </a:solidFill>
                <a:latin typeface="Calibri" panose="020F0502020204030204" pitchFamily="34" charset="0"/>
                <a:cs typeface="Calibri" panose="020F0502020204030204" pitchFamily="34" charset="0"/>
              </a:endParaRPr>
            </a:p>
          </p:txBody>
        </p:sp>
      </p:grpSp>
      <p:pic>
        <p:nvPicPr>
          <p:cNvPr id="27" name="Picture 2" descr="82 Girl Making Coffee Illustrations &amp; Clip Art - iStock">
            <a:extLst>
              <a:ext uri="{FF2B5EF4-FFF2-40B4-BE49-F238E27FC236}">
                <a16:creationId xmlns:a16="http://schemas.microsoft.com/office/drawing/2014/main" id="{90CE3969-C1E9-4BD4-A78D-783C6E55F01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80" b="90000" l="18137" r="79085">
                        <a14:foregroundMark x1="43464" y1="8980" x2="52124" y2="8980"/>
                        <a14:foregroundMark x1="79085" y1="41020" x2="79085" y2="41020"/>
                        <a14:foregroundMark x1="18464" y1="49796" x2="18464" y2="49796"/>
                        <a14:foregroundMark x1="20261" y1="42449" x2="20261" y2="42449"/>
                        <a14:foregroundMark x1="37745" y1="71020" x2="59641" y2="65918"/>
                        <a14:foregroundMark x1="59641" y1="65918" x2="60621" y2="65918"/>
                        <a14:foregroundMark x1="45425" y1="65918" x2="54739" y2="65918"/>
                        <a14:foregroundMark x1="51307" y1="74490" x2="48856" y2="74490"/>
                        <a14:foregroundMark x1="79085" y1="45306" x2="79085" y2="45306"/>
                        <a14:foregroundMark x1="19444" y1="59388" x2="19444" y2="59388"/>
                        <a14:foregroundMark x1="18137" y1="57551" x2="18137" y2="57551"/>
                        <a14:foregroundMark x1="18137" y1="57551" x2="21242" y2="57551"/>
                      </a14:backgroundRemoval>
                    </a14:imgEffect>
                  </a14:imgLayer>
                </a14:imgProps>
              </a:ext>
              <a:ext uri="{28A0092B-C50C-407E-A947-70E740481C1C}">
                <a14:useLocalDpi xmlns:a14="http://schemas.microsoft.com/office/drawing/2010/main" val="0"/>
              </a:ext>
            </a:extLst>
          </a:blip>
          <a:srcRect l="14863" r="15713" b="19087"/>
          <a:stretch/>
        </p:blipFill>
        <p:spPr bwMode="auto">
          <a:xfrm>
            <a:off x="-179444" y="2362200"/>
            <a:ext cx="4142910" cy="386602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02DAAED7-BC28-4C0F-AD48-000FA086D242}"/>
              </a:ext>
            </a:extLst>
          </p:cNvPr>
          <p:cNvGrpSpPr/>
          <p:nvPr/>
        </p:nvGrpSpPr>
        <p:grpSpPr>
          <a:xfrm>
            <a:off x="2447925" y="2094996"/>
            <a:ext cx="9448800" cy="1819779"/>
            <a:chOff x="2105100" y="4212346"/>
            <a:chExt cx="4761998" cy="1754326"/>
          </a:xfrm>
        </p:grpSpPr>
        <p:pic>
          <p:nvPicPr>
            <p:cNvPr id="29" name="Picture 13">
              <a:extLst>
                <a:ext uri="{FF2B5EF4-FFF2-40B4-BE49-F238E27FC236}">
                  <a16:creationId xmlns:a16="http://schemas.microsoft.com/office/drawing/2014/main" id="{181E168E-8867-4554-AFAF-C0C06D09E3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105100" y="4212346"/>
              <a:ext cx="4680391" cy="1754326"/>
            </a:xfrm>
            <a:prstGeom prst="rect">
              <a:avLst/>
            </a:prstGeom>
          </p:spPr>
        </p:pic>
        <p:sp>
          <p:nvSpPr>
            <p:cNvPr id="30" name="TextBox 29">
              <a:extLst>
                <a:ext uri="{FF2B5EF4-FFF2-40B4-BE49-F238E27FC236}">
                  <a16:creationId xmlns:a16="http://schemas.microsoft.com/office/drawing/2014/main" id="{14F3CBE1-906C-40D5-A13D-7BA152792571}"/>
                </a:ext>
              </a:extLst>
            </p:cNvPr>
            <p:cNvSpPr txBox="1"/>
            <p:nvPr/>
          </p:nvSpPr>
          <p:spPr>
            <a:xfrm>
              <a:off x="2135989" y="4283576"/>
              <a:ext cx="4731109" cy="103847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Nếu hai số có số chữ số bằng nhau thì so sánh từng cặp chữ số ở cùng một hàng kể từ trái qua phải.</a:t>
              </a:r>
              <a:endParaRPr lang="en-US" sz="3200" b="1" dirty="0">
                <a:solidFill>
                  <a:srgbClr val="C00000"/>
                </a:solidFill>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E359A799-A33B-4459-BBBE-3F11CEEA94E1}"/>
              </a:ext>
            </a:extLst>
          </p:cNvPr>
          <p:cNvGrpSpPr/>
          <p:nvPr/>
        </p:nvGrpSpPr>
        <p:grpSpPr>
          <a:xfrm>
            <a:off x="3171825" y="4009521"/>
            <a:ext cx="9286875" cy="1819779"/>
            <a:chOff x="2105100" y="4212346"/>
            <a:chExt cx="4680391" cy="1754326"/>
          </a:xfrm>
        </p:grpSpPr>
        <p:pic>
          <p:nvPicPr>
            <p:cNvPr id="38" name="Picture 13">
              <a:extLst>
                <a:ext uri="{FF2B5EF4-FFF2-40B4-BE49-F238E27FC236}">
                  <a16:creationId xmlns:a16="http://schemas.microsoft.com/office/drawing/2014/main" id="{D4D1179F-8C63-4469-8168-FCCF9AB55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105100" y="4212346"/>
              <a:ext cx="4680391" cy="1754326"/>
            </a:xfrm>
            <a:prstGeom prst="rect">
              <a:avLst/>
            </a:prstGeom>
          </p:spPr>
        </p:pic>
        <p:sp>
          <p:nvSpPr>
            <p:cNvPr id="39" name="TextBox 38">
              <a:extLst>
                <a:ext uri="{FF2B5EF4-FFF2-40B4-BE49-F238E27FC236}">
                  <a16:creationId xmlns:a16="http://schemas.microsoft.com/office/drawing/2014/main" id="{9427F381-7DCB-4645-A34A-12B12A47A2DA}"/>
                </a:ext>
              </a:extLst>
            </p:cNvPr>
            <p:cNvSpPr txBox="1"/>
            <p:nvPr/>
          </p:nvSpPr>
          <p:spPr>
            <a:xfrm>
              <a:off x="2135989" y="4283576"/>
              <a:ext cx="4620700" cy="103847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Nếu hai </a:t>
              </a:r>
              <a:r>
                <a:rPr lang="en-US" sz="3200" b="1" dirty="0" err="1">
                  <a:latin typeface="Calibri" panose="020F0502020204030204" pitchFamily="34" charset="0"/>
                  <a:cs typeface="Calibri" panose="020F0502020204030204" pitchFamily="34" charset="0"/>
                </a:rPr>
                <a:t>số</a:t>
              </a:r>
              <a:r>
                <a:rPr lang="vi-VN" sz="3200" b="1" dirty="0">
                  <a:latin typeface="Calibri" panose="020F0502020204030204" pitchFamily="34" charset="0"/>
                  <a:cs typeface="Calibri" panose="020F0502020204030204" pitchFamily="34" charset="0"/>
                </a:rPr>
                <a:t> có tất cả các cặp chữ số ờ từng hàng </a:t>
              </a:r>
              <a:r>
                <a:rPr lang="en-US" sz="3200" b="1" dirty="0" err="1">
                  <a:latin typeface="Calibri" panose="020F0502020204030204" pitchFamily="34" charset="0"/>
                  <a:cs typeface="Calibri" panose="020F0502020204030204" pitchFamily="34" charset="0"/>
                </a:rPr>
                <a:t>đều</a:t>
              </a:r>
              <a:r>
                <a:rPr lang="vi-VN" sz="3200" b="1" dirty="0">
                  <a:latin typeface="Calibri" panose="020F0502020204030204" pitchFamily="34" charset="0"/>
                  <a:cs typeface="Calibri" panose="020F0502020204030204" pitchFamily="34" charset="0"/>
                </a:rPr>
                <a:t> bằng nhau th</a:t>
              </a:r>
              <a:r>
                <a:rPr lang="en-US" sz="3200" b="1" dirty="0">
                  <a:latin typeface="Calibri" panose="020F0502020204030204" pitchFamily="34" charset="0"/>
                  <a:cs typeface="Calibri" panose="020F0502020204030204" pitchFamily="34" charset="0"/>
                </a:rPr>
                <a:t>ì</a:t>
              </a:r>
              <a:r>
                <a:rPr lang="vi-VN" sz="3200" b="1" dirty="0">
                  <a:latin typeface="Calibri" panose="020F0502020204030204" pitchFamily="34" charset="0"/>
                  <a:cs typeface="Calibri" panose="020F0502020204030204" pitchFamily="34" charset="0"/>
                </a:rPr>
                <a:t> hai số đó bằng nhau.</a:t>
              </a:r>
              <a:endParaRPr lang="en-US" sz="3200" b="1" dirty="0">
                <a:solidFill>
                  <a:srgbClr val="C00000"/>
                </a:solidFill>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3EA72FA7-A287-47FB-85A2-E8A5766C436A}"/>
              </a:ext>
            </a:extLst>
          </p:cNvPr>
          <p:cNvPicPr>
            <a:picLocks noChangeAspect="1"/>
          </p:cNvPicPr>
          <p:nvPr/>
        </p:nvPicPr>
        <p:blipFill>
          <a:blip r:embed="rId7"/>
          <a:stretch>
            <a:fillRect/>
          </a:stretch>
        </p:blipFill>
        <p:spPr>
          <a:xfrm>
            <a:off x="8990360" y="306261"/>
            <a:ext cx="2231329" cy="1444877"/>
          </a:xfrm>
          <a:prstGeom prst="rect">
            <a:avLst/>
          </a:prstGeom>
        </p:spPr>
      </p:pic>
    </p:spTree>
    <p:extLst>
      <p:ext uri="{BB962C8B-B14F-4D97-AF65-F5344CB8AC3E}">
        <p14:creationId xmlns:p14="http://schemas.microsoft.com/office/powerpoint/2010/main" val="52201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11" name="Picture 10">
            <a:extLst>
              <a:ext uri="{FF2B5EF4-FFF2-40B4-BE49-F238E27FC236}">
                <a16:creationId xmlns:a16="http://schemas.microsoft.com/office/drawing/2014/main" id="{DEC406AB-0B7E-436E-8D02-06F027711ABE}"/>
              </a:ext>
            </a:extLst>
          </p:cNvPr>
          <p:cNvPicPr>
            <a:picLocks noChangeAspect="1"/>
          </p:cNvPicPr>
          <p:nvPr/>
        </p:nvPicPr>
        <p:blipFill>
          <a:blip r:embed="rId3"/>
          <a:stretch>
            <a:fillRect/>
          </a:stretch>
        </p:blipFill>
        <p:spPr>
          <a:xfrm>
            <a:off x="2900940" y="2235234"/>
            <a:ext cx="9337982" cy="2308191"/>
          </a:xfrm>
          <a:prstGeom prst="rect">
            <a:avLst/>
          </a:prstGeom>
        </p:spPr>
      </p:pic>
    </p:spTree>
    <p:extLst>
      <p:ext uri="{BB962C8B-B14F-4D97-AF65-F5344CB8AC3E}">
        <p14:creationId xmlns:p14="http://schemas.microsoft.com/office/powerpoint/2010/main" val="2855279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6" name="Group 5">
            <a:extLst>
              <a:ext uri="{FF2B5EF4-FFF2-40B4-BE49-F238E27FC236}">
                <a16:creationId xmlns:a16="http://schemas.microsoft.com/office/drawing/2014/main" id="{2D62EF67-CC19-46F4-938F-6DBD4A316FB1}"/>
              </a:ext>
            </a:extLst>
          </p:cNvPr>
          <p:cNvGrpSpPr/>
          <p:nvPr/>
        </p:nvGrpSpPr>
        <p:grpSpPr>
          <a:xfrm>
            <a:off x="1036906" y="697305"/>
            <a:ext cx="4944794" cy="649499"/>
            <a:chOff x="2697431" y="1071030"/>
            <a:chExt cx="4944794" cy="649499"/>
          </a:xfrm>
        </p:grpSpPr>
        <p:grpSp>
          <p:nvGrpSpPr>
            <p:cNvPr id="7" name="Group 6">
              <a:extLst>
                <a:ext uri="{FF2B5EF4-FFF2-40B4-BE49-F238E27FC236}">
                  <a16:creationId xmlns:a16="http://schemas.microsoft.com/office/drawing/2014/main" id="{66505DD1-AB87-4DC7-8629-2BB192476D43}"/>
                </a:ext>
              </a:extLst>
            </p:cNvPr>
            <p:cNvGrpSpPr/>
            <p:nvPr/>
          </p:nvGrpSpPr>
          <p:grpSpPr>
            <a:xfrm>
              <a:off x="2697431" y="1071030"/>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ADE3B8DD-0767-4B6D-BD35-77429816077F}"/>
                </a:ext>
              </a:extLst>
            </p:cNvPr>
            <p:cNvSpPr txBox="1"/>
            <p:nvPr/>
          </p:nvSpPr>
          <p:spPr>
            <a:xfrm>
              <a:off x="3269023" y="1074198"/>
              <a:ext cx="43732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5050"/>
                  </a:solidFill>
                  <a:latin typeface="Calibri" panose="020F0502020204030204"/>
                </a:rPr>
                <a:t>Đ, S?</a:t>
              </a:r>
              <a:endParaRPr kumimoji="0" lang="vi-VN" sz="3600" b="1" i="0" u="none" strike="noStrike" kern="1200" cap="none" spc="0" normalizeH="0" baseline="0" noProof="0" dirty="0">
                <a:ln>
                  <a:noFill/>
                </a:ln>
                <a:solidFill>
                  <a:srgbClr val="FF5050"/>
                </a:solidFill>
                <a:effectLst/>
                <a:uLnTx/>
                <a:uFillTx/>
                <a:latin typeface="Arial" panose="020B0604020202020204" pitchFamily="34" charset="0"/>
                <a:ea typeface="+mn-ea"/>
                <a:cs typeface="+mn-cs"/>
              </a:endParaRPr>
            </a:p>
          </p:txBody>
        </p:sp>
      </p:grpSp>
      <p:sp>
        <p:nvSpPr>
          <p:cNvPr id="27" name="TextBox 26">
            <a:extLst>
              <a:ext uri="{FF2B5EF4-FFF2-40B4-BE49-F238E27FC236}">
                <a16:creationId xmlns:a16="http://schemas.microsoft.com/office/drawing/2014/main" id="{E7A81B1A-2865-46B8-811D-FB98B15B2FED}"/>
              </a:ext>
            </a:extLst>
          </p:cNvPr>
          <p:cNvSpPr txBox="1"/>
          <p:nvPr/>
        </p:nvSpPr>
        <p:spPr>
          <a:xfrm>
            <a:off x="2905125" y="1666875"/>
            <a:ext cx="4486275" cy="707886"/>
          </a:xfrm>
          <a:prstGeom prst="rect">
            <a:avLst/>
          </a:prstGeom>
          <a:noFill/>
        </p:spPr>
        <p:txBody>
          <a:bodyPr wrap="square" rtlCol="0">
            <a:spAutoFit/>
          </a:bodyPr>
          <a:lstStyle/>
          <a:p>
            <a:r>
              <a:rPr lang="pt-BR" sz="4000" b="1" i="0" dirty="0">
                <a:solidFill>
                  <a:srgbClr val="000000"/>
                </a:solidFill>
                <a:effectLst/>
                <a:latin typeface="Cambria" panose="02040503050406030204" pitchFamily="18" charset="0"/>
                <a:ea typeface="Cambria" panose="02040503050406030204" pitchFamily="18" charset="0"/>
              </a:rPr>
              <a:t>a) 9 876 &lt; 12 345</a:t>
            </a:r>
            <a:endParaRPr lang="en-US" sz="4000" b="1"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2F218B85-AED3-440B-AC8E-F9846B62DF4A}"/>
              </a:ext>
            </a:extLst>
          </p:cNvPr>
          <p:cNvSpPr txBox="1"/>
          <p:nvPr/>
        </p:nvSpPr>
        <p:spPr>
          <a:xfrm>
            <a:off x="2886075" y="2562225"/>
            <a:ext cx="5486400" cy="707886"/>
          </a:xfrm>
          <a:prstGeom prst="rect">
            <a:avLst/>
          </a:prstGeom>
          <a:noFill/>
        </p:spPr>
        <p:txBody>
          <a:bodyPr wrap="square" rtlCol="0">
            <a:spAutoFit/>
          </a:bodyPr>
          <a:lstStyle/>
          <a:p>
            <a:r>
              <a:rPr lang="pl-PL" sz="4000" b="1" i="0" dirty="0">
                <a:solidFill>
                  <a:srgbClr val="000000"/>
                </a:solidFill>
                <a:effectLst/>
                <a:latin typeface="Cambria" panose="02040503050406030204" pitchFamily="18" charset="0"/>
                <a:ea typeface="Cambria" panose="02040503050406030204" pitchFamily="18" charset="0"/>
              </a:rPr>
              <a:t>b) 30 724 &gt; 31 000</a:t>
            </a:r>
            <a:endParaRPr lang="en-US" sz="4000" b="1" dirty="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06F2A3D7-B333-4AD4-BE51-929D1F7FF68E}"/>
              </a:ext>
            </a:extLst>
          </p:cNvPr>
          <p:cNvSpPr txBox="1"/>
          <p:nvPr/>
        </p:nvSpPr>
        <p:spPr>
          <a:xfrm>
            <a:off x="2943225" y="3562350"/>
            <a:ext cx="5486400" cy="707886"/>
          </a:xfrm>
          <a:prstGeom prst="rect">
            <a:avLst/>
          </a:prstGeom>
          <a:noFill/>
        </p:spPr>
        <p:txBody>
          <a:bodyPr wrap="square" rtlCol="0">
            <a:spAutoFit/>
          </a:bodyPr>
          <a:lstStyle/>
          <a:p>
            <a:r>
              <a:rPr lang="pl-PL" sz="4000" b="1" i="0">
                <a:solidFill>
                  <a:srgbClr val="000000"/>
                </a:solidFill>
                <a:effectLst/>
                <a:latin typeface="Cambria" panose="02040503050406030204" pitchFamily="18" charset="0"/>
                <a:ea typeface="Cambria" panose="02040503050406030204" pitchFamily="18" charset="0"/>
              </a:rPr>
              <a:t>c) 41 035 &gt; 39 999</a:t>
            </a:r>
            <a:endParaRPr lang="en-US" sz="4000" b="1" dirty="0">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E2EB2749-AF85-4F79-A3A7-9D5414FB2676}"/>
              </a:ext>
            </a:extLst>
          </p:cNvPr>
          <p:cNvSpPr/>
          <p:nvPr/>
        </p:nvSpPr>
        <p:spPr>
          <a:xfrm>
            <a:off x="7162799" y="1743075"/>
            <a:ext cx="561975" cy="504825"/>
          </a:xfrm>
          <a:prstGeom prst="rect">
            <a:avLst/>
          </a:prstGeom>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1" name="Rectangle 30">
            <a:extLst>
              <a:ext uri="{FF2B5EF4-FFF2-40B4-BE49-F238E27FC236}">
                <a16:creationId xmlns:a16="http://schemas.microsoft.com/office/drawing/2014/main" id="{18CCF0DA-8DCC-4175-BE5D-6BCFA19E0FB5}"/>
              </a:ext>
            </a:extLst>
          </p:cNvPr>
          <p:cNvSpPr/>
          <p:nvPr/>
        </p:nvSpPr>
        <p:spPr>
          <a:xfrm>
            <a:off x="7410449" y="2638425"/>
            <a:ext cx="561975" cy="504825"/>
          </a:xfrm>
          <a:prstGeom prst="rect">
            <a:avLst/>
          </a:prstGeom>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2" name="Rectangle 31">
            <a:extLst>
              <a:ext uri="{FF2B5EF4-FFF2-40B4-BE49-F238E27FC236}">
                <a16:creationId xmlns:a16="http://schemas.microsoft.com/office/drawing/2014/main" id="{4E56FC0D-AB33-4F66-B840-57599354C647}"/>
              </a:ext>
            </a:extLst>
          </p:cNvPr>
          <p:cNvSpPr/>
          <p:nvPr/>
        </p:nvSpPr>
        <p:spPr>
          <a:xfrm>
            <a:off x="7448549" y="3667125"/>
            <a:ext cx="561975" cy="504825"/>
          </a:xfrm>
          <a:prstGeom prst="rect">
            <a:avLst/>
          </a:prstGeom>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3" name="Rectangle 32">
            <a:extLst>
              <a:ext uri="{FF2B5EF4-FFF2-40B4-BE49-F238E27FC236}">
                <a16:creationId xmlns:a16="http://schemas.microsoft.com/office/drawing/2014/main" id="{C000D80B-0450-4E15-AFFD-1D818BDF40A2}"/>
              </a:ext>
            </a:extLst>
          </p:cNvPr>
          <p:cNvSpPr/>
          <p:nvPr/>
        </p:nvSpPr>
        <p:spPr>
          <a:xfrm>
            <a:off x="7162799" y="1724025"/>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cxnSp>
        <p:nvCxnSpPr>
          <p:cNvPr id="35" name="Straight Connector 34">
            <a:extLst>
              <a:ext uri="{FF2B5EF4-FFF2-40B4-BE49-F238E27FC236}">
                <a16:creationId xmlns:a16="http://schemas.microsoft.com/office/drawing/2014/main" id="{58452B3A-71B3-4138-8BF8-400DE496AA6D}"/>
              </a:ext>
            </a:extLst>
          </p:cNvPr>
          <p:cNvCxnSpPr/>
          <p:nvPr/>
        </p:nvCxnSpPr>
        <p:spPr>
          <a:xfrm>
            <a:off x="3943350" y="31527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7306AE4-B0C0-42C1-B77A-1B84378E7EF6}"/>
              </a:ext>
            </a:extLst>
          </p:cNvPr>
          <p:cNvCxnSpPr/>
          <p:nvPr/>
        </p:nvCxnSpPr>
        <p:spPr>
          <a:xfrm>
            <a:off x="6076950" y="316230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C636CF9-23EB-4635-BFEB-C53C333F0AF9}"/>
              </a:ext>
            </a:extLst>
          </p:cNvPr>
          <p:cNvSpPr/>
          <p:nvPr/>
        </p:nvSpPr>
        <p:spPr>
          <a:xfrm>
            <a:off x="7419974" y="2647950"/>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S</a:t>
            </a:r>
          </a:p>
        </p:txBody>
      </p:sp>
      <p:cxnSp>
        <p:nvCxnSpPr>
          <p:cNvPr id="38" name="Straight Connector 37">
            <a:extLst>
              <a:ext uri="{FF2B5EF4-FFF2-40B4-BE49-F238E27FC236}">
                <a16:creationId xmlns:a16="http://schemas.microsoft.com/office/drawing/2014/main" id="{D57F99F5-C878-4B6D-8EBA-4F2F00C7DCCC}"/>
              </a:ext>
            </a:extLst>
          </p:cNvPr>
          <p:cNvCxnSpPr>
            <a:cxnSpLocks/>
          </p:cNvCxnSpPr>
          <p:nvPr/>
        </p:nvCxnSpPr>
        <p:spPr>
          <a:xfrm>
            <a:off x="3581400" y="4152900"/>
            <a:ext cx="323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363C43-161C-4A34-92A9-907EA6273D84}"/>
              </a:ext>
            </a:extLst>
          </p:cNvPr>
          <p:cNvCxnSpPr>
            <a:cxnSpLocks/>
          </p:cNvCxnSpPr>
          <p:nvPr/>
        </p:nvCxnSpPr>
        <p:spPr>
          <a:xfrm>
            <a:off x="5695950" y="4143375"/>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03E76DB-D0C3-4349-8AAF-9BBCE7F24AE6}"/>
              </a:ext>
            </a:extLst>
          </p:cNvPr>
          <p:cNvSpPr/>
          <p:nvPr/>
        </p:nvSpPr>
        <p:spPr>
          <a:xfrm>
            <a:off x="7458074" y="3676650"/>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spTree>
    <p:extLst>
      <p:ext uri="{BB962C8B-B14F-4D97-AF65-F5344CB8AC3E}">
        <p14:creationId xmlns:p14="http://schemas.microsoft.com/office/powerpoint/2010/main" val="12808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animBg="1"/>
      <p:bldP spid="32" grpId="0" animBg="1"/>
      <p:bldP spid="33" grpId="0" animBg="1"/>
      <p:bldP spid="37"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9302C7C4-CD7C-4601-A170-C67D9450EC4A}"/>
              </a:ext>
            </a:extLst>
          </p:cNvPr>
          <p:cNvPicPr>
            <a:picLocks noChangeAspect="1"/>
          </p:cNvPicPr>
          <p:nvPr/>
        </p:nvPicPr>
        <p:blipFill>
          <a:blip r:embed="rId2"/>
          <a:stretch>
            <a:fillRect/>
          </a:stretch>
        </p:blipFill>
        <p:spPr>
          <a:xfrm>
            <a:off x="1690687" y="742950"/>
            <a:ext cx="1343025" cy="533400"/>
          </a:xfrm>
          <a:prstGeom prst="rect">
            <a:avLst/>
          </a:prstGeom>
        </p:spPr>
      </p:pic>
      <p:grpSp>
        <p:nvGrpSpPr>
          <p:cNvPr id="11" name="Group 10">
            <a:extLst>
              <a:ext uri="{FF2B5EF4-FFF2-40B4-BE49-F238E27FC236}">
                <a16:creationId xmlns:a16="http://schemas.microsoft.com/office/drawing/2014/main" id="{A42DA12F-6278-440C-A7A3-E5FC8B1DFC52}"/>
              </a:ext>
            </a:extLst>
          </p:cNvPr>
          <p:cNvGrpSpPr/>
          <p:nvPr/>
        </p:nvGrpSpPr>
        <p:grpSpPr>
          <a:xfrm>
            <a:off x="2552700" y="1590675"/>
            <a:ext cx="9001125" cy="2499467"/>
            <a:chOff x="2552700" y="1590675"/>
            <a:chExt cx="9001125" cy="2499467"/>
          </a:xfrm>
        </p:grpSpPr>
        <p:sp>
          <p:nvSpPr>
            <p:cNvPr id="4" name="TextBox 3">
              <a:extLst>
                <a:ext uri="{FF2B5EF4-FFF2-40B4-BE49-F238E27FC236}">
                  <a16:creationId xmlns:a16="http://schemas.microsoft.com/office/drawing/2014/main" id="{AB21C004-A28A-403B-89E2-4D8C0DD364C6}"/>
                </a:ext>
              </a:extLst>
            </p:cNvPr>
            <p:cNvSpPr txBox="1"/>
            <p:nvPr/>
          </p:nvSpPr>
          <p:spPr>
            <a:xfrm>
              <a:off x="2552700" y="1590675"/>
              <a:ext cx="9001125" cy="2499467"/>
            </a:xfrm>
            <a:prstGeom prst="rect">
              <a:avLst/>
            </a:prstGeom>
            <a:noFill/>
          </p:spPr>
          <p:txBody>
            <a:bodyPr wrap="square" rtlCol="0">
              <a:spAutoFit/>
            </a:bodyPr>
            <a:lstStyle/>
            <a:p>
              <a:pPr>
                <a:lnSpc>
                  <a:spcPct val="150000"/>
                </a:lnSpc>
              </a:pPr>
              <a:r>
                <a:rPr lang="pt-BR" sz="3600" dirty="0"/>
                <a:t>a) 29 100       26 189</a:t>
              </a:r>
            </a:p>
            <a:p>
              <a:pPr>
                <a:lnSpc>
                  <a:spcPct val="150000"/>
                </a:lnSpc>
              </a:pPr>
              <a:r>
                <a:rPr lang="pt-BR" sz="3600" dirty="0"/>
                <a:t>b) 38 197       38 307</a:t>
              </a:r>
            </a:p>
            <a:p>
              <a:pPr>
                <a:lnSpc>
                  <a:spcPct val="150000"/>
                </a:lnSpc>
              </a:pPr>
              <a:r>
                <a:rPr lang="pt-BR" sz="3600" dirty="0"/>
                <a:t>c) 52 740       50 000 + 2000 + 700 + 40</a:t>
              </a:r>
              <a:endParaRPr lang="en-US" sz="3600" dirty="0"/>
            </a:p>
          </p:txBody>
        </p:sp>
        <p:sp>
          <p:nvSpPr>
            <p:cNvPr id="24" name="Rectangle 23">
              <a:extLst>
                <a:ext uri="{FF2B5EF4-FFF2-40B4-BE49-F238E27FC236}">
                  <a16:creationId xmlns:a16="http://schemas.microsoft.com/office/drawing/2014/main" id="{FE10779B-8977-40F5-8649-FA532C622073}"/>
                </a:ext>
              </a:extLst>
            </p:cNvPr>
            <p:cNvSpPr/>
            <p:nvPr/>
          </p:nvSpPr>
          <p:spPr>
            <a:xfrm>
              <a:off x="4400549" y="1847850"/>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
          <p:nvSpPr>
            <p:cNvPr id="25" name="Rectangle 24">
              <a:extLst>
                <a:ext uri="{FF2B5EF4-FFF2-40B4-BE49-F238E27FC236}">
                  <a16:creationId xmlns:a16="http://schemas.microsoft.com/office/drawing/2014/main" id="{DF097837-1C7F-4BB9-8F75-86E0BD447455}"/>
                </a:ext>
              </a:extLst>
            </p:cNvPr>
            <p:cNvSpPr/>
            <p:nvPr/>
          </p:nvSpPr>
          <p:spPr>
            <a:xfrm>
              <a:off x="4457699" y="2638425"/>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
          <p:nvSpPr>
            <p:cNvPr id="26" name="Rectangle 25">
              <a:extLst>
                <a:ext uri="{FF2B5EF4-FFF2-40B4-BE49-F238E27FC236}">
                  <a16:creationId xmlns:a16="http://schemas.microsoft.com/office/drawing/2014/main" id="{2E6531E5-69BD-418E-8268-2119E2DE07A9}"/>
                </a:ext>
              </a:extLst>
            </p:cNvPr>
            <p:cNvSpPr/>
            <p:nvPr/>
          </p:nvSpPr>
          <p:spPr>
            <a:xfrm>
              <a:off x="4429124" y="3495675"/>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grpSp>
      <p:cxnSp>
        <p:nvCxnSpPr>
          <p:cNvPr id="34" name="Straight Connector 33">
            <a:extLst>
              <a:ext uri="{FF2B5EF4-FFF2-40B4-BE49-F238E27FC236}">
                <a16:creationId xmlns:a16="http://schemas.microsoft.com/office/drawing/2014/main" id="{AA594A39-567C-4305-B5DD-5580115ACA80}"/>
              </a:ext>
            </a:extLst>
          </p:cNvPr>
          <p:cNvCxnSpPr/>
          <p:nvPr/>
        </p:nvCxnSpPr>
        <p:spPr>
          <a:xfrm>
            <a:off x="3333750" y="23050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978672-3780-4975-BFFF-6044BDFA2BB5}"/>
              </a:ext>
            </a:extLst>
          </p:cNvPr>
          <p:cNvCxnSpPr/>
          <p:nvPr/>
        </p:nvCxnSpPr>
        <p:spPr>
          <a:xfrm>
            <a:off x="5314950" y="228600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C40BC88-E43B-46FA-941C-BF48AEF36D7D}"/>
              </a:ext>
            </a:extLst>
          </p:cNvPr>
          <p:cNvSpPr/>
          <p:nvPr/>
        </p:nvSpPr>
        <p:spPr>
          <a:xfrm>
            <a:off x="4400549" y="1847850"/>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&gt;</a:t>
            </a:r>
          </a:p>
        </p:txBody>
      </p:sp>
      <p:cxnSp>
        <p:nvCxnSpPr>
          <p:cNvPr id="42" name="Straight Connector 41">
            <a:extLst>
              <a:ext uri="{FF2B5EF4-FFF2-40B4-BE49-F238E27FC236}">
                <a16:creationId xmlns:a16="http://schemas.microsoft.com/office/drawing/2014/main" id="{47720848-825E-418F-87EF-1F4F0A00B2DD}"/>
              </a:ext>
            </a:extLst>
          </p:cNvPr>
          <p:cNvCxnSpPr/>
          <p:nvPr/>
        </p:nvCxnSpPr>
        <p:spPr>
          <a:xfrm>
            <a:off x="3705225" y="31337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1885331-E66D-41D7-B325-F8B167A9F12B}"/>
              </a:ext>
            </a:extLst>
          </p:cNvPr>
          <p:cNvCxnSpPr/>
          <p:nvPr/>
        </p:nvCxnSpPr>
        <p:spPr>
          <a:xfrm>
            <a:off x="5686425" y="31146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3D7CEE0-6006-4321-8811-B5CE178E881E}"/>
              </a:ext>
            </a:extLst>
          </p:cNvPr>
          <p:cNvSpPr/>
          <p:nvPr/>
        </p:nvSpPr>
        <p:spPr>
          <a:xfrm>
            <a:off x="4457699" y="2628900"/>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&lt;</a:t>
            </a:r>
          </a:p>
        </p:txBody>
      </p:sp>
      <p:sp>
        <p:nvSpPr>
          <p:cNvPr id="46" name="Left Brace 45">
            <a:extLst>
              <a:ext uri="{FF2B5EF4-FFF2-40B4-BE49-F238E27FC236}">
                <a16:creationId xmlns:a16="http://schemas.microsoft.com/office/drawing/2014/main" id="{33FE04FC-3042-4877-AC8E-D81242CDAAB7}"/>
              </a:ext>
            </a:extLst>
          </p:cNvPr>
          <p:cNvSpPr/>
          <p:nvPr/>
        </p:nvSpPr>
        <p:spPr>
          <a:xfrm rot="16200000">
            <a:off x="7124703" y="2081214"/>
            <a:ext cx="481014" cy="4205287"/>
          </a:xfrm>
          <a:prstGeom prst="leftBrace">
            <a:avLst>
              <a:gd name="adj1" fmla="val 3435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F72E65A3-4EEF-42A8-91AD-91149121E15E}"/>
              </a:ext>
            </a:extLst>
          </p:cNvPr>
          <p:cNvSpPr txBox="1"/>
          <p:nvPr/>
        </p:nvSpPr>
        <p:spPr>
          <a:xfrm>
            <a:off x="6781801" y="4410076"/>
            <a:ext cx="1571625" cy="584775"/>
          </a:xfrm>
          <a:prstGeom prst="rect">
            <a:avLst/>
          </a:prstGeom>
          <a:noFill/>
        </p:spPr>
        <p:txBody>
          <a:bodyPr wrap="square" rtlCol="0">
            <a:spAutoFit/>
          </a:bodyPr>
          <a:lstStyle/>
          <a:p>
            <a:r>
              <a:rPr lang="en-US" sz="3200" b="1" dirty="0">
                <a:solidFill>
                  <a:srgbClr val="FF0000"/>
                </a:solidFill>
              </a:rPr>
              <a:t>52 740</a:t>
            </a:r>
          </a:p>
        </p:txBody>
      </p:sp>
      <p:sp>
        <p:nvSpPr>
          <p:cNvPr id="48" name="Rectangle 47">
            <a:extLst>
              <a:ext uri="{FF2B5EF4-FFF2-40B4-BE49-F238E27FC236}">
                <a16:creationId xmlns:a16="http://schemas.microsoft.com/office/drawing/2014/main" id="{3972889E-E6DE-4E0A-BC83-CFBE28DE0A54}"/>
              </a:ext>
            </a:extLst>
          </p:cNvPr>
          <p:cNvSpPr/>
          <p:nvPr/>
        </p:nvSpPr>
        <p:spPr>
          <a:xfrm>
            <a:off x="4438649" y="3476625"/>
            <a:ext cx="561975" cy="504825"/>
          </a:xfrm>
          <a:prstGeom prst="rect">
            <a:avLst/>
          </a:prstGeom>
          <a:solidFill>
            <a:srgbClr val="FFFF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89029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inVertical)">
                                      <p:cBhvr>
                                        <p:cTn id="38" dur="500"/>
                                        <p:tgtEl>
                                          <p:spTgt spid="4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6247038"/>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7A83EED-AC60-48B7-AB99-66686F4F2276}"/>
              </a:ext>
            </a:extLst>
          </p:cNvPr>
          <p:cNvSpPr txBox="1"/>
          <p:nvPr/>
        </p:nvSpPr>
        <p:spPr>
          <a:xfrm>
            <a:off x="1619250" y="409575"/>
            <a:ext cx="9553575"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Một cây thần kỳ ra các quả với màu sắc khác nhau. Bạn khỉ sẽ leo theo các cành ghi số lớn hơn để lấy quả. Hỏi bạn khỉ lấy được quả màu gì?</a:t>
            </a:r>
            <a:endParaRPr lang="en-US" sz="28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3B1109-2671-413E-A438-C43DE11FDA01}"/>
              </a:ext>
            </a:extLst>
          </p:cNvPr>
          <p:cNvPicPr>
            <a:picLocks noChangeAspect="1"/>
          </p:cNvPicPr>
          <p:nvPr/>
        </p:nvPicPr>
        <p:blipFill>
          <a:blip r:embed="rId2"/>
          <a:stretch>
            <a:fillRect/>
          </a:stretch>
        </p:blipFill>
        <p:spPr>
          <a:xfrm>
            <a:off x="485775" y="2002318"/>
            <a:ext cx="6473024" cy="4217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Rounded Corners 12">
            <a:extLst>
              <a:ext uri="{FF2B5EF4-FFF2-40B4-BE49-F238E27FC236}">
                <a16:creationId xmlns:a16="http://schemas.microsoft.com/office/drawing/2014/main" id="{A28ACD45-EC10-47B0-894C-CB63F866F5DB}"/>
              </a:ext>
            </a:extLst>
          </p:cNvPr>
          <p:cNvSpPr/>
          <p:nvPr/>
        </p:nvSpPr>
        <p:spPr>
          <a:xfrm>
            <a:off x="6915150" y="2085975"/>
            <a:ext cx="50101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đầu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cxnSp>
        <p:nvCxnSpPr>
          <p:cNvPr id="16" name="Straight Connector 15">
            <a:extLst>
              <a:ext uri="{FF2B5EF4-FFF2-40B4-BE49-F238E27FC236}">
                <a16:creationId xmlns:a16="http://schemas.microsoft.com/office/drawing/2014/main" id="{CD56E28F-8AD1-4B79-AB18-004796CFAD78}"/>
              </a:ext>
            </a:extLst>
          </p:cNvPr>
          <p:cNvCxnSpPr>
            <a:cxnSpLocks/>
          </p:cNvCxnSpPr>
          <p:nvPr/>
        </p:nvCxnSpPr>
        <p:spPr>
          <a:xfrm flipH="1" flipV="1">
            <a:off x="2247900" y="4105275"/>
            <a:ext cx="800100" cy="2952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33E0596-AEAD-4551-B52C-0917B8C6690F}"/>
              </a:ext>
            </a:extLst>
          </p:cNvPr>
          <p:cNvSpPr/>
          <p:nvPr/>
        </p:nvSpPr>
        <p:spPr>
          <a:xfrm>
            <a:off x="6829425" y="3429000"/>
            <a:ext cx="51244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tiếp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52D2A9C0-DEA8-4D46-8C14-C557F1958873}"/>
              </a:ext>
            </a:extLst>
          </p:cNvPr>
          <p:cNvCxnSpPr>
            <a:cxnSpLocks/>
          </p:cNvCxnSpPr>
          <p:nvPr/>
        </p:nvCxnSpPr>
        <p:spPr>
          <a:xfrm flipH="1" flipV="1">
            <a:off x="1524000" y="3914775"/>
            <a:ext cx="657225" cy="1905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0F02F7B8-7867-483B-8591-3A94D1B17064}"/>
              </a:ext>
            </a:extLst>
          </p:cNvPr>
          <p:cNvSpPr/>
          <p:nvPr/>
        </p:nvSpPr>
        <p:spPr>
          <a:xfrm>
            <a:off x="6819900" y="4781550"/>
            <a:ext cx="5124450" cy="752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mbria" panose="02040503050406030204" pitchFamily="18" charset="0"/>
                <a:ea typeface="Cambria" panose="02040503050406030204" pitchFamily="18" charset="0"/>
              </a:rPr>
              <a:t>Bạn kh</a:t>
            </a:r>
            <a:r>
              <a:rPr lang="en-US" sz="2400" b="1" dirty="0">
                <a:latin typeface="Cambria" panose="02040503050406030204" pitchFamily="18" charset="0"/>
                <a:ea typeface="Cambria" panose="02040503050406030204" pitchFamily="18" charset="0"/>
              </a:rPr>
              <a:t>ỉ</a:t>
            </a:r>
            <a:r>
              <a:rPr lang="vi-VN" sz="2400" b="1" dirty="0">
                <a:latin typeface="Cambria" panose="02040503050406030204" pitchFamily="18" charset="0"/>
                <a:ea typeface="Cambria" panose="02040503050406030204" pitchFamily="18" charset="0"/>
              </a:rPr>
              <a:t> lấy được quả màu gì?</a:t>
            </a:r>
            <a:endParaRPr lang="en-US" sz="2400" b="1" dirty="0">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id="{EC61F048-B639-4D22-8ED1-BEF2F6BB99C5}"/>
              </a:ext>
            </a:extLst>
          </p:cNvPr>
          <p:cNvSpPr/>
          <p:nvPr/>
        </p:nvSpPr>
        <p:spPr>
          <a:xfrm>
            <a:off x="1190625" y="3667124"/>
            <a:ext cx="457200" cy="40957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0077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0" grpId="0" animBg="1"/>
      <p:bldP spid="3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98980-43DA-4166-95F5-DAC51678E965}"/>
              </a:ext>
            </a:extLst>
          </p:cNvPr>
          <p:cNvSpPr txBox="1"/>
          <p:nvPr/>
        </p:nvSpPr>
        <p:spPr>
          <a:xfrm>
            <a:off x="4881024" y="151453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3" name="Picture 2">
            <a:extLst>
              <a:ext uri="{FF2B5EF4-FFF2-40B4-BE49-F238E27FC236}">
                <a16:creationId xmlns:a16="http://schemas.microsoft.com/office/drawing/2014/main" id="{D12AF8BE-86B1-4962-99EB-A7E0562FCA5F}"/>
              </a:ext>
            </a:extLst>
          </p:cNvPr>
          <p:cNvPicPr>
            <a:picLocks noChangeAspect="1"/>
          </p:cNvPicPr>
          <p:nvPr/>
        </p:nvPicPr>
        <p:blipFill>
          <a:blip r:embed="rId2"/>
          <a:stretch>
            <a:fillRect/>
          </a:stretch>
        </p:blipFill>
        <p:spPr>
          <a:xfrm rot="737208" flipH="1">
            <a:off x="3688910" y="1431881"/>
            <a:ext cx="919996" cy="919996"/>
          </a:xfrm>
          <a:prstGeom prst="rect">
            <a:avLst/>
          </a:prstGeom>
        </p:spPr>
      </p:pic>
      <p:sp>
        <p:nvSpPr>
          <p:cNvPr id="4" name="TextBox 3">
            <a:extLst>
              <a:ext uri="{FF2B5EF4-FFF2-40B4-BE49-F238E27FC236}">
                <a16:creationId xmlns:a16="http://schemas.microsoft.com/office/drawing/2014/main" id="{A733711D-4AEA-4324-A11E-6DDE1E53D7A1}"/>
              </a:ext>
            </a:extLst>
          </p:cNvPr>
          <p:cNvSpPr txBox="1"/>
          <p:nvPr/>
        </p:nvSpPr>
        <p:spPr>
          <a:xfrm>
            <a:off x="4881024" y="249554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5" name="Picture 4">
            <a:extLst>
              <a:ext uri="{FF2B5EF4-FFF2-40B4-BE49-F238E27FC236}">
                <a16:creationId xmlns:a16="http://schemas.microsoft.com/office/drawing/2014/main" id="{5D404FBF-0AF1-4500-9EB4-9D20EE300315}"/>
              </a:ext>
            </a:extLst>
          </p:cNvPr>
          <p:cNvPicPr>
            <a:picLocks noChangeAspect="1"/>
          </p:cNvPicPr>
          <p:nvPr/>
        </p:nvPicPr>
        <p:blipFill>
          <a:blip r:embed="rId2"/>
          <a:stretch>
            <a:fillRect/>
          </a:stretch>
        </p:blipFill>
        <p:spPr>
          <a:xfrm rot="737208" flipH="1">
            <a:off x="3688910" y="2412893"/>
            <a:ext cx="919996" cy="919996"/>
          </a:xfrm>
          <a:prstGeom prst="rect">
            <a:avLst/>
          </a:prstGeom>
        </p:spPr>
      </p:pic>
      <p:sp>
        <p:nvSpPr>
          <p:cNvPr id="6" name="TextBox 5">
            <a:extLst>
              <a:ext uri="{FF2B5EF4-FFF2-40B4-BE49-F238E27FC236}">
                <a16:creationId xmlns:a16="http://schemas.microsoft.com/office/drawing/2014/main" id="{21B28A6B-BF68-46DF-9764-7A1E555D0538}"/>
              </a:ext>
            </a:extLst>
          </p:cNvPr>
          <p:cNvSpPr txBox="1"/>
          <p:nvPr/>
        </p:nvSpPr>
        <p:spPr>
          <a:xfrm>
            <a:off x="4881024" y="347655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7" name="Picture 6">
            <a:extLst>
              <a:ext uri="{FF2B5EF4-FFF2-40B4-BE49-F238E27FC236}">
                <a16:creationId xmlns:a16="http://schemas.microsoft.com/office/drawing/2014/main" id="{909A48EE-4AF1-4D0B-AA66-3319F594F4F3}"/>
              </a:ext>
            </a:extLst>
          </p:cNvPr>
          <p:cNvPicPr>
            <a:picLocks noChangeAspect="1"/>
          </p:cNvPicPr>
          <p:nvPr/>
        </p:nvPicPr>
        <p:blipFill>
          <a:blip r:embed="rId2"/>
          <a:stretch>
            <a:fillRect/>
          </a:stretch>
        </p:blipFill>
        <p:spPr>
          <a:xfrm rot="737208" flipH="1">
            <a:off x="3688910" y="3393905"/>
            <a:ext cx="919996" cy="919996"/>
          </a:xfrm>
          <a:prstGeom prst="rect">
            <a:avLst/>
          </a:prstGeom>
        </p:spPr>
      </p:pic>
      <p:sp>
        <p:nvSpPr>
          <p:cNvPr id="8" name="TextBox 7">
            <a:extLst>
              <a:ext uri="{FF2B5EF4-FFF2-40B4-BE49-F238E27FC236}">
                <a16:creationId xmlns:a16="http://schemas.microsoft.com/office/drawing/2014/main" id="{6DA79086-178A-419F-A7B9-51EA3489B08C}"/>
              </a:ext>
            </a:extLst>
          </p:cNvPr>
          <p:cNvSpPr txBox="1"/>
          <p:nvPr/>
        </p:nvSpPr>
        <p:spPr>
          <a:xfrm>
            <a:off x="4881024" y="4457568"/>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9" name="Picture 8">
            <a:extLst>
              <a:ext uri="{FF2B5EF4-FFF2-40B4-BE49-F238E27FC236}">
                <a16:creationId xmlns:a16="http://schemas.microsoft.com/office/drawing/2014/main" id="{2927B61A-4219-43C4-A3AC-36606DCE3DA6}"/>
              </a:ext>
            </a:extLst>
          </p:cNvPr>
          <p:cNvPicPr>
            <a:picLocks noChangeAspect="1"/>
          </p:cNvPicPr>
          <p:nvPr/>
        </p:nvPicPr>
        <p:blipFill>
          <a:blip r:embed="rId2"/>
          <a:stretch>
            <a:fillRect/>
          </a:stretch>
        </p:blipFill>
        <p:spPr>
          <a:xfrm rot="737208" flipH="1">
            <a:off x="3688910" y="4374917"/>
            <a:ext cx="919996" cy="919996"/>
          </a:xfrm>
          <a:prstGeom prst="rect">
            <a:avLst/>
          </a:prstGeom>
        </p:spPr>
      </p:pic>
      <p:pic>
        <p:nvPicPr>
          <p:cNvPr id="10" name="Picture 9">
            <a:extLst>
              <a:ext uri="{FF2B5EF4-FFF2-40B4-BE49-F238E27FC236}">
                <a16:creationId xmlns:a16="http://schemas.microsoft.com/office/drawing/2014/main" id="{8813E32D-A02D-4697-94BA-51DAF20E8587}"/>
              </a:ext>
            </a:extLst>
          </p:cNvPr>
          <p:cNvPicPr>
            <a:picLocks noChangeAspect="1"/>
          </p:cNvPicPr>
          <p:nvPr/>
        </p:nvPicPr>
        <p:blipFill>
          <a:blip r:embed="rId3"/>
          <a:stretch>
            <a:fillRect/>
          </a:stretch>
        </p:blipFill>
        <p:spPr>
          <a:xfrm>
            <a:off x="2774559" y="138640"/>
            <a:ext cx="6090432" cy="1018120"/>
          </a:xfrm>
          <a:prstGeom prst="rect">
            <a:avLst/>
          </a:prstGeom>
        </p:spPr>
      </p:pic>
    </p:spTree>
    <p:extLst>
      <p:ext uri="{BB962C8B-B14F-4D97-AF65-F5344CB8AC3E}">
        <p14:creationId xmlns:p14="http://schemas.microsoft.com/office/powerpoint/2010/main" val="1509176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left)">
                                      <p:cBhvr>
                                        <p:cTn id="3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P spid="6" grpId="0" uiExpand="1" build="p"/>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6" name="Picture 5"/>
          <p:cNvPicPr>
            <a:picLocks noChangeAspect="1"/>
          </p:cNvPicPr>
          <p:nvPr/>
        </p:nvPicPr>
        <p:blipFill>
          <a:blip r:embed="rId4"/>
          <a:stretch>
            <a:fillRect/>
          </a:stretch>
        </p:blipFill>
        <p:spPr>
          <a:xfrm>
            <a:off x="1085192" y="1905200"/>
            <a:ext cx="9260440" cy="3427566"/>
          </a:xfrm>
          <a:prstGeom prst="rect">
            <a:avLst/>
          </a:prstGeom>
        </p:spPr>
      </p:pic>
    </p:spTree>
    <p:extLst>
      <p:ext uri="{BB962C8B-B14F-4D97-AF65-F5344CB8AC3E}">
        <p14:creationId xmlns:p14="http://schemas.microsoft.com/office/powerpoint/2010/main" val="1769985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75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sp>
        <p:nvSpPr>
          <p:cNvPr id="9" name="Rectangle 8"/>
          <p:cNvSpPr/>
          <p:nvPr/>
        </p:nvSpPr>
        <p:spPr>
          <a:xfrm>
            <a:off x="1827261" y="1027423"/>
            <a:ext cx="7989997" cy="2307778"/>
          </a:xfrm>
          <a:prstGeom prst="rect">
            <a:avLst/>
          </a:prstGeom>
          <a:noFill/>
        </p:spPr>
        <p:txBody>
          <a:bodyPr wrap="square" lIns="91407" tIns="45703" rIns="91407" bIns="4570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126"/>
            <a:r>
              <a:rPr lang="en-US" sz="7199" b="1" cap="all" dirty="0">
                <a:ln w="0"/>
                <a:solidFill>
                  <a:srgbClr val="0070C0"/>
                </a:solidFill>
                <a:effectLst>
                  <a:reflection blurRad="12700" stA="50000" endPos="50000" dist="5000" dir="5400000" sy="-100000" rotWithShape="0"/>
                </a:effectLst>
                <a:latin typeface="Calibri"/>
              </a:rPr>
              <a:t>BẢO VỆ </a:t>
            </a:r>
          </a:p>
          <a:p>
            <a:pPr algn="ctr" defTabSz="914126"/>
            <a:r>
              <a:rPr lang="en-US" sz="7199" b="1" cap="all" dirty="0">
                <a:ln w="0"/>
                <a:solidFill>
                  <a:srgbClr val="0070C0"/>
                </a:solidFill>
                <a:effectLst>
                  <a:reflection blurRad="12700" stA="50000" endPos="50000" dist="5000" dir="5400000" sy="-100000" rotWithShape="0"/>
                </a:effectLst>
                <a:latin typeface="Calibri"/>
              </a:rPr>
              <a:t>KHU PHỐ</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288" y="5428047"/>
            <a:ext cx="1759944" cy="1429954"/>
          </a:xfrm>
          <a:prstGeom prst="rect">
            <a:avLst/>
          </a:prstGeom>
        </p:spPr>
      </p:pic>
      <p:pic>
        <p:nvPicPr>
          <p:cNvPr id="11" name="Picture 2" descr="Disposable Face Mask 3ply | Yebi Health"/>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113504">
            <a:off x="5143102" y="5883796"/>
            <a:ext cx="602557" cy="315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isposable Face Mask 3ply | Yebi Health"/>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383368">
            <a:off x="5926883" y="5939916"/>
            <a:ext cx="600702" cy="3075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1289" y="3404789"/>
            <a:ext cx="4206941" cy="2835921"/>
            <a:chOff x="179125" y="3405577"/>
            <a:chExt cx="4207915" cy="2836577"/>
          </a:xfrm>
        </p:grpSpPr>
        <p:sp>
          <p:nvSpPr>
            <p:cNvPr id="13" name="Cloud Callout 12"/>
            <p:cNvSpPr/>
            <p:nvPr/>
          </p:nvSpPr>
          <p:spPr>
            <a:xfrm>
              <a:off x="179125" y="3405577"/>
              <a:ext cx="4207915" cy="2836577"/>
            </a:xfrm>
            <a:prstGeom prst="cloudCallout">
              <a:avLst>
                <a:gd name="adj1" fmla="val 59589"/>
                <a:gd name="adj2" fmla="val 48573"/>
              </a:avLst>
            </a:prstGeom>
            <a:solidFill>
              <a:srgbClr val="FFF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endParaRPr lang="en-US" sz="2799" dirty="0">
                <a:solidFill>
                  <a:prstClr val="black"/>
                </a:solidFill>
                <a:latin typeface="Calibri"/>
              </a:endParaRPr>
            </a:p>
          </p:txBody>
        </p:sp>
        <p:sp>
          <p:nvSpPr>
            <p:cNvPr id="3" name="Rectangle 2"/>
            <p:cNvSpPr/>
            <p:nvPr/>
          </p:nvSpPr>
          <p:spPr>
            <a:xfrm>
              <a:off x="685735" y="3915924"/>
              <a:ext cx="3194693" cy="1815882"/>
            </a:xfrm>
            <a:prstGeom prst="rect">
              <a:avLst/>
            </a:prstGeom>
          </p:spPr>
          <p:txBody>
            <a:bodyPr wrap="square">
              <a:spAutoFit/>
            </a:bodyPr>
            <a:lstStyle/>
            <a:p>
              <a:pPr algn="just" defTabSz="914126"/>
              <a:r>
                <a:rPr lang="en-US" sz="2799" dirty="0" err="1">
                  <a:solidFill>
                    <a:prstClr val="black"/>
                  </a:solidFill>
                  <a:latin typeface="Calibri"/>
                </a:rPr>
                <a:t>Các</a:t>
              </a:r>
              <a:r>
                <a:rPr lang="en-US" sz="2799" dirty="0">
                  <a:solidFill>
                    <a:prstClr val="black"/>
                  </a:solidFill>
                  <a:latin typeface="Calibri"/>
                </a:rPr>
                <a:t> </a:t>
              </a:r>
              <a:r>
                <a:rPr lang="en-US" sz="2799" dirty="0" err="1">
                  <a:solidFill>
                    <a:prstClr val="black"/>
                  </a:solidFill>
                  <a:latin typeface="Calibri"/>
                </a:rPr>
                <a:t>bạn</a:t>
              </a:r>
              <a:r>
                <a:rPr lang="en-US" sz="2799" dirty="0">
                  <a:solidFill>
                    <a:prstClr val="black"/>
                  </a:solidFill>
                  <a:latin typeface="Calibri"/>
                </a:rPr>
                <a:t> </a:t>
              </a:r>
              <a:r>
                <a:rPr lang="en-US" sz="2799" dirty="0" err="1">
                  <a:solidFill>
                    <a:prstClr val="black"/>
                  </a:solidFill>
                  <a:latin typeface="Calibri"/>
                </a:rPr>
                <a:t>ơi</a:t>
              </a:r>
              <a:r>
                <a:rPr lang="en-US" sz="2799" dirty="0">
                  <a:solidFill>
                    <a:prstClr val="black"/>
                  </a:solidFill>
                  <a:latin typeface="Calibri"/>
                </a:rPr>
                <a:t>, </a:t>
              </a:r>
              <a:r>
                <a:rPr lang="en-US" sz="2799" dirty="0" err="1">
                  <a:solidFill>
                    <a:prstClr val="black"/>
                  </a:solidFill>
                  <a:latin typeface="Calibri"/>
                </a:rPr>
                <a:t>thành</a:t>
              </a:r>
              <a:r>
                <a:rPr lang="en-US" sz="2799" dirty="0">
                  <a:solidFill>
                    <a:prstClr val="black"/>
                  </a:solidFill>
                  <a:latin typeface="Calibri"/>
                </a:rPr>
                <a:t> </a:t>
              </a:r>
              <a:r>
                <a:rPr lang="en-US" sz="2799" dirty="0" err="1">
                  <a:solidFill>
                    <a:prstClr val="black"/>
                  </a:solidFill>
                  <a:latin typeface="Calibri"/>
                </a:rPr>
                <a:t>phố</a:t>
              </a:r>
              <a:r>
                <a:rPr lang="en-US" sz="2799" dirty="0">
                  <a:solidFill>
                    <a:prstClr val="black"/>
                  </a:solidFill>
                  <a:latin typeface="Calibri"/>
                </a:rPr>
                <a:t> </a:t>
              </a:r>
              <a:r>
                <a:rPr lang="en-US" sz="2799" dirty="0" err="1">
                  <a:solidFill>
                    <a:prstClr val="black"/>
                  </a:solidFill>
                  <a:latin typeface="Calibri"/>
                </a:rPr>
                <a:t>của</a:t>
              </a:r>
              <a:r>
                <a:rPr lang="en-US" sz="2799" dirty="0">
                  <a:solidFill>
                    <a:prstClr val="black"/>
                  </a:solidFill>
                  <a:latin typeface="Calibri"/>
                </a:rPr>
                <a:t> </a:t>
              </a:r>
              <a:r>
                <a:rPr lang="en-US" sz="2799" dirty="0" err="1">
                  <a:solidFill>
                    <a:prstClr val="black"/>
                  </a:solidFill>
                  <a:latin typeface="Calibri"/>
                </a:rPr>
                <a:t>chúng</a:t>
              </a:r>
              <a:r>
                <a:rPr lang="en-US" sz="2799" dirty="0">
                  <a:solidFill>
                    <a:prstClr val="black"/>
                  </a:solidFill>
                  <a:latin typeface="Calibri"/>
                </a:rPr>
                <a:t> </a:t>
              </a:r>
              <a:r>
                <a:rPr lang="en-US" sz="2799" dirty="0" err="1">
                  <a:solidFill>
                    <a:prstClr val="black"/>
                  </a:solidFill>
                  <a:latin typeface="Calibri"/>
                </a:rPr>
                <a:t>mình</a:t>
              </a:r>
              <a:r>
                <a:rPr lang="en-US" sz="2799" dirty="0">
                  <a:solidFill>
                    <a:prstClr val="black"/>
                  </a:solidFill>
                  <a:latin typeface="Calibri"/>
                </a:rPr>
                <a:t> </a:t>
              </a:r>
              <a:r>
                <a:rPr lang="en-US" sz="2799" dirty="0" err="1">
                  <a:solidFill>
                    <a:prstClr val="black"/>
                  </a:solidFill>
                  <a:latin typeface="Calibri"/>
                </a:rPr>
                <a:t>đang</a:t>
              </a:r>
              <a:r>
                <a:rPr lang="en-US" sz="2799" dirty="0">
                  <a:solidFill>
                    <a:prstClr val="black"/>
                  </a:solidFill>
                  <a:latin typeface="Calibri"/>
                </a:rPr>
                <a:t> </a:t>
              </a:r>
              <a:r>
                <a:rPr lang="en-US" sz="2799" dirty="0" err="1">
                  <a:solidFill>
                    <a:prstClr val="black"/>
                  </a:solidFill>
                  <a:latin typeface="Calibri"/>
                </a:rPr>
                <a:t>bị</a:t>
              </a:r>
              <a:r>
                <a:rPr lang="en-US" sz="2799" dirty="0">
                  <a:solidFill>
                    <a:prstClr val="black"/>
                  </a:solidFill>
                  <a:latin typeface="Calibri"/>
                </a:rPr>
                <a:t> </a:t>
              </a:r>
              <a:r>
                <a:rPr lang="en-US" sz="2799" dirty="0" err="1">
                  <a:solidFill>
                    <a:prstClr val="black"/>
                  </a:solidFill>
                  <a:latin typeface="Calibri"/>
                </a:rPr>
                <a:t>những</a:t>
              </a:r>
              <a:r>
                <a:rPr lang="en-US" sz="2799" dirty="0">
                  <a:solidFill>
                    <a:prstClr val="black"/>
                  </a:solidFill>
                  <a:latin typeface="Calibri"/>
                </a:rPr>
                <a:t> con vi-rut </a:t>
              </a:r>
              <a:r>
                <a:rPr lang="en-US" sz="2799" dirty="0" err="1">
                  <a:solidFill>
                    <a:prstClr val="black"/>
                  </a:solidFill>
                  <a:latin typeface="Calibri"/>
                </a:rPr>
                <a:t>đe</a:t>
              </a:r>
              <a:r>
                <a:rPr lang="en-US" sz="2799" dirty="0">
                  <a:solidFill>
                    <a:prstClr val="black"/>
                  </a:solidFill>
                  <a:latin typeface="Calibri"/>
                </a:rPr>
                <a:t> </a:t>
              </a:r>
              <a:r>
                <a:rPr lang="en-US" sz="2799" dirty="0" err="1">
                  <a:solidFill>
                    <a:prstClr val="black"/>
                  </a:solidFill>
                  <a:latin typeface="Calibri"/>
                </a:rPr>
                <a:t>dọa</a:t>
              </a:r>
              <a:r>
                <a:rPr lang="en-US" sz="2799" dirty="0">
                  <a:solidFill>
                    <a:prstClr val="black"/>
                  </a:solidFill>
                  <a:latin typeface="Calibri"/>
                </a:rPr>
                <a:t>.</a:t>
              </a:r>
            </a:p>
          </p:txBody>
        </p:sp>
      </p:grpSp>
      <p:grpSp>
        <p:nvGrpSpPr>
          <p:cNvPr id="6" name="Group 5"/>
          <p:cNvGrpSpPr/>
          <p:nvPr/>
        </p:nvGrpSpPr>
        <p:grpSpPr>
          <a:xfrm>
            <a:off x="7715670" y="3051563"/>
            <a:ext cx="4653210" cy="2678917"/>
            <a:chOff x="7715250" y="3052269"/>
            <a:chExt cx="4654287" cy="2679537"/>
          </a:xfrm>
        </p:grpSpPr>
        <p:sp>
          <p:nvSpPr>
            <p:cNvPr id="2" name="Cloud Callout 1"/>
            <p:cNvSpPr/>
            <p:nvPr/>
          </p:nvSpPr>
          <p:spPr>
            <a:xfrm>
              <a:off x="7715250" y="3052269"/>
              <a:ext cx="4654287" cy="2679537"/>
            </a:xfrm>
            <a:prstGeom prst="cloudCallout">
              <a:avLst>
                <a:gd name="adj1" fmla="val -72473"/>
                <a:gd name="adj2" fmla="val 61888"/>
              </a:avLst>
            </a:prstGeom>
            <a:solidFill>
              <a:srgbClr val="FFF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endParaRPr lang="en-US" b="1" dirty="0">
                <a:solidFill>
                  <a:prstClr val="black"/>
                </a:solidFill>
                <a:latin typeface="Calibri"/>
              </a:endParaRPr>
            </a:p>
          </p:txBody>
        </p:sp>
        <p:sp>
          <p:nvSpPr>
            <p:cNvPr id="5" name="Rectangle 4"/>
            <p:cNvSpPr/>
            <p:nvPr/>
          </p:nvSpPr>
          <p:spPr>
            <a:xfrm>
              <a:off x="8288172" y="3429793"/>
              <a:ext cx="3508441" cy="1815882"/>
            </a:xfrm>
            <a:prstGeom prst="rect">
              <a:avLst/>
            </a:prstGeom>
          </p:spPr>
          <p:txBody>
            <a:bodyPr wrap="square">
              <a:spAutoFit/>
            </a:bodyPr>
            <a:lstStyle/>
            <a:p>
              <a:pPr algn="just" defTabSz="914126"/>
              <a:r>
                <a:rPr lang="en-US" sz="2799" spc="-150" dirty="0" err="1">
                  <a:solidFill>
                    <a:prstClr val="black"/>
                  </a:solidFill>
                  <a:latin typeface="Calibri"/>
                </a:rPr>
                <a:t>Các</a:t>
              </a:r>
              <a:r>
                <a:rPr lang="en-US" sz="2799" spc="-150" dirty="0">
                  <a:solidFill>
                    <a:prstClr val="black"/>
                  </a:solidFill>
                  <a:latin typeface="Calibri"/>
                </a:rPr>
                <a:t> </a:t>
              </a:r>
              <a:r>
                <a:rPr lang="en-US" sz="2799" spc="-150" dirty="0" err="1">
                  <a:solidFill>
                    <a:prstClr val="black"/>
                  </a:solidFill>
                  <a:latin typeface="Calibri"/>
                </a:rPr>
                <a:t>bạn</a:t>
              </a:r>
              <a:r>
                <a:rPr lang="en-US" sz="2799" spc="-150" dirty="0">
                  <a:solidFill>
                    <a:prstClr val="black"/>
                  </a:solidFill>
                  <a:latin typeface="Calibri"/>
                </a:rPr>
                <a:t> </a:t>
              </a:r>
              <a:r>
                <a:rPr lang="en-US" sz="2799" spc="-150" dirty="0" err="1">
                  <a:solidFill>
                    <a:prstClr val="black"/>
                  </a:solidFill>
                  <a:latin typeface="Calibri"/>
                </a:rPr>
                <a:t>hãy</a:t>
              </a:r>
              <a:r>
                <a:rPr lang="en-US" sz="2799" spc="-150" dirty="0">
                  <a:solidFill>
                    <a:prstClr val="black"/>
                  </a:solidFill>
                  <a:latin typeface="Calibri"/>
                </a:rPr>
                <a:t> </a:t>
              </a:r>
              <a:r>
                <a:rPr lang="en-US" sz="2799" spc="-150" dirty="0" err="1">
                  <a:solidFill>
                    <a:prstClr val="black"/>
                  </a:solidFill>
                  <a:latin typeface="Calibri"/>
                </a:rPr>
                <a:t>trả</a:t>
              </a:r>
              <a:r>
                <a:rPr lang="en-US" sz="2799" spc="-150" dirty="0">
                  <a:solidFill>
                    <a:prstClr val="black"/>
                  </a:solidFill>
                  <a:latin typeface="Calibri"/>
                </a:rPr>
                <a:t> </a:t>
              </a:r>
              <a:r>
                <a:rPr lang="en-US" sz="2799" spc="-150" dirty="0" err="1">
                  <a:solidFill>
                    <a:prstClr val="black"/>
                  </a:solidFill>
                  <a:latin typeface="Calibri"/>
                </a:rPr>
                <a:t>lời</a:t>
              </a:r>
              <a:r>
                <a:rPr lang="en-US" sz="2799" spc="-150" dirty="0">
                  <a:solidFill>
                    <a:prstClr val="black"/>
                  </a:solidFill>
                  <a:latin typeface="Calibri"/>
                </a:rPr>
                <a:t> </a:t>
              </a:r>
              <a:r>
                <a:rPr lang="en-US" sz="2799" spc="-150" dirty="0" err="1">
                  <a:solidFill>
                    <a:prstClr val="black"/>
                  </a:solidFill>
                  <a:latin typeface="Calibri"/>
                </a:rPr>
                <a:t>đúng</a:t>
              </a:r>
              <a:r>
                <a:rPr lang="en-US" sz="2799" spc="-150" dirty="0">
                  <a:solidFill>
                    <a:prstClr val="black"/>
                  </a:solidFill>
                  <a:latin typeface="Calibri"/>
                </a:rPr>
                <a:t> </a:t>
              </a:r>
              <a:r>
                <a:rPr lang="en-US" sz="2799" spc="-150" dirty="0" err="1">
                  <a:solidFill>
                    <a:prstClr val="black"/>
                  </a:solidFill>
                  <a:latin typeface="Calibri"/>
                </a:rPr>
                <a:t>các</a:t>
              </a:r>
              <a:r>
                <a:rPr lang="en-US" sz="2799" spc="-150" dirty="0">
                  <a:solidFill>
                    <a:prstClr val="black"/>
                  </a:solidFill>
                  <a:latin typeface="Calibri"/>
                </a:rPr>
                <a:t> </a:t>
              </a:r>
              <a:r>
                <a:rPr lang="en-US" sz="2799" spc="-150" dirty="0" err="1">
                  <a:solidFill>
                    <a:prstClr val="black"/>
                  </a:solidFill>
                  <a:latin typeface="Calibri"/>
                </a:rPr>
                <a:t>câu</a:t>
              </a:r>
              <a:r>
                <a:rPr lang="en-US" sz="2799" spc="-150" dirty="0">
                  <a:solidFill>
                    <a:prstClr val="black"/>
                  </a:solidFill>
                  <a:latin typeface="Calibri"/>
                </a:rPr>
                <a:t> </a:t>
              </a:r>
              <a:r>
                <a:rPr lang="en-US" sz="2799" spc="-150" dirty="0" err="1">
                  <a:solidFill>
                    <a:prstClr val="black"/>
                  </a:solidFill>
                  <a:latin typeface="Calibri"/>
                </a:rPr>
                <a:t>hỏi</a:t>
              </a:r>
              <a:r>
                <a:rPr lang="en-US" sz="2799" spc="-150" dirty="0">
                  <a:solidFill>
                    <a:prstClr val="black"/>
                  </a:solidFill>
                  <a:latin typeface="Calibri"/>
                </a:rPr>
                <a:t> </a:t>
              </a:r>
              <a:r>
                <a:rPr lang="en-US" sz="2799" spc="-150" dirty="0" err="1">
                  <a:solidFill>
                    <a:prstClr val="black"/>
                  </a:solidFill>
                  <a:latin typeface="Calibri"/>
                </a:rPr>
                <a:t>mà</a:t>
              </a:r>
              <a:r>
                <a:rPr lang="en-US" sz="2799" spc="-150" dirty="0">
                  <a:solidFill>
                    <a:prstClr val="black"/>
                  </a:solidFill>
                  <a:latin typeface="Calibri"/>
                </a:rPr>
                <a:t> vi-rut </a:t>
              </a:r>
              <a:r>
                <a:rPr lang="en-US" sz="2799" spc="-150" dirty="0" err="1">
                  <a:solidFill>
                    <a:prstClr val="black"/>
                  </a:solidFill>
                  <a:latin typeface="Calibri"/>
                </a:rPr>
                <a:t>đưa</a:t>
              </a:r>
              <a:r>
                <a:rPr lang="en-US" sz="2799" spc="-150" dirty="0">
                  <a:solidFill>
                    <a:prstClr val="black"/>
                  </a:solidFill>
                  <a:latin typeface="Calibri"/>
                </a:rPr>
                <a:t> </a:t>
              </a:r>
              <a:r>
                <a:rPr lang="en-US" sz="2799" spc="-150" dirty="0" err="1">
                  <a:solidFill>
                    <a:prstClr val="black"/>
                  </a:solidFill>
                  <a:latin typeface="Calibri"/>
                </a:rPr>
                <a:t>ra</a:t>
              </a:r>
              <a:r>
                <a:rPr lang="en-US" sz="2799" spc="-150" dirty="0">
                  <a:solidFill>
                    <a:prstClr val="black"/>
                  </a:solidFill>
                  <a:latin typeface="Calibri"/>
                </a:rPr>
                <a:t> </a:t>
              </a:r>
              <a:r>
                <a:rPr lang="en-US" sz="2799" spc="-150" dirty="0" err="1">
                  <a:solidFill>
                    <a:prstClr val="black"/>
                  </a:solidFill>
                  <a:latin typeface="Calibri"/>
                </a:rPr>
                <a:t>để</a:t>
              </a:r>
              <a:r>
                <a:rPr lang="en-US" sz="2799" spc="-150" dirty="0">
                  <a:solidFill>
                    <a:prstClr val="black"/>
                  </a:solidFill>
                  <a:latin typeface="Calibri"/>
                </a:rPr>
                <a:t> </a:t>
              </a:r>
              <a:r>
                <a:rPr lang="en-US" sz="2799" spc="-150" dirty="0" err="1">
                  <a:solidFill>
                    <a:prstClr val="black"/>
                  </a:solidFill>
                  <a:latin typeface="Calibri"/>
                </a:rPr>
                <a:t>chúng</a:t>
              </a:r>
              <a:r>
                <a:rPr lang="en-US" sz="2799" spc="-150" dirty="0">
                  <a:solidFill>
                    <a:prstClr val="black"/>
                  </a:solidFill>
                  <a:latin typeface="Calibri"/>
                </a:rPr>
                <a:t> </a:t>
              </a:r>
              <a:r>
                <a:rPr lang="en-US" sz="2799" spc="-150" dirty="0" err="1">
                  <a:solidFill>
                    <a:prstClr val="black"/>
                  </a:solidFill>
                  <a:latin typeface="Calibri"/>
                </a:rPr>
                <a:t>trở</a:t>
              </a:r>
              <a:r>
                <a:rPr lang="en-US" sz="2799" spc="-150" dirty="0">
                  <a:solidFill>
                    <a:prstClr val="black"/>
                  </a:solidFill>
                  <a:latin typeface="Calibri"/>
                </a:rPr>
                <a:t> </a:t>
              </a:r>
              <a:r>
                <a:rPr lang="en-US" sz="2799" spc="-150" dirty="0" err="1">
                  <a:solidFill>
                    <a:prstClr val="black"/>
                  </a:solidFill>
                  <a:latin typeface="Calibri"/>
                </a:rPr>
                <a:t>về</a:t>
              </a:r>
              <a:r>
                <a:rPr lang="en-US" sz="2799" spc="-150" dirty="0">
                  <a:solidFill>
                    <a:prstClr val="black"/>
                  </a:solidFill>
                  <a:latin typeface="Calibri"/>
                </a:rPr>
                <a:t> </a:t>
              </a:r>
              <a:r>
                <a:rPr lang="en-US" sz="2799" spc="-150" dirty="0" err="1">
                  <a:solidFill>
                    <a:prstClr val="black"/>
                  </a:solidFill>
                  <a:latin typeface="Calibri"/>
                </a:rPr>
                <a:t>hành</a:t>
              </a:r>
              <a:r>
                <a:rPr lang="en-US" sz="2799" spc="-150" dirty="0">
                  <a:solidFill>
                    <a:prstClr val="black"/>
                  </a:solidFill>
                  <a:latin typeface="Calibri"/>
                </a:rPr>
                <a:t> </a:t>
              </a:r>
              <a:r>
                <a:rPr lang="en-US" sz="2799" spc="-150" dirty="0" err="1">
                  <a:solidFill>
                    <a:prstClr val="black"/>
                  </a:solidFill>
                  <a:latin typeface="Calibri"/>
                </a:rPr>
                <a:t>tinh</a:t>
              </a:r>
              <a:r>
                <a:rPr lang="en-US" sz="2799" spc="-150" dirty="0">
                  <a:solidFill>
                    <a:prstClr val="black"/>
                  </a:solidFill>
                  <a:latin typeface="Calibri"/>
                </a:rPr>
                <a:t> </a:t>
              </a:r>
              <a:r>
                <a:rPr lang="en-US" sz="2799" spc="-150" dirty="0" err="1">
                  <a:solidFill>
                    <a:prstClr val="black"/>
                  </a:solidFill>
                  <a:latin typeface="Calibri"/>
                </a:rPr>
                <a:t>của</a:t>
              </a:r>
              <a:r>
                <a:rPr lang="en-US" sz="2799" spc="-150" dirty="0">
                  <a:solidFill>
                    <a:prstClr val="black"/>
                  </a:solidFill>
                  <a:latin typeface="Calibri"/>
                </a:rPr>
                <a:t> </a:t>
              </a:r>
              <a:r>
                <a:rPr lang="en-US" sz="2799" spc="-150" dirty="0" err="1">
                  <a:solidFill>
                    <a:prstClr val="black"/>
                  </a:solidFill>
                  <a:latin typeface="Calibri"/>
                </a:rPr>
                <a:t>chúng</a:t>
              </a:r>
              <a:r>
                <a:rPr lang="en-US" sz="2799" spc="-150" dirty="0">
                  <a:solidFill>
                    <a:prstClr val="black"/>
                  </a:solidFill>
                  <a:latin typeface="Calibri"/>
                </a:rPr>
                <a:t> </a:t>
              </a:r>
              <a:r>
                <a:rPr lang="en-US" sz="2799" spc="-150" dirty="0" err="1">
                  <a:solidFill>
                    <a:prstClr val="black"/>
                  </a:solidFill>
                  <a:latin typeface="Calibri"/>
                </a:rPr>
                <a:t>nhé</a:t>
              </a:r>
              <a:r>
                <a:rPr lang="en-US" sz="2799" spc="-150" dirty="0">
                  <a:solidFill>
                    <a:prstClr val="black"/>
                  </a:solidFill>
                  <a:latin typeface="Calibri"/>
                </a:rPr>
                <a:t>. </a:t>
              </a:r>
            </a:p>
          </p:txBody>
        </p:sp>
      </p:grpSp>
    </p:spTree>
    <p:extLst>
      <p:ext uri="{BB962C8B-B14F-4D97-AF65-F5344CB8AC3E}">
        <p14:creationId xmlns:p14="http://schemas.microsoft.com/office/powerpoint/2010/main" val="12850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par>
                                <p:cTn id="8" presetID="34" presetClass="emph" presetSubtype="0" repeatCount="2000" fill="hold" grpId="0" nodeType="withEffect">
                                  <p:stCondLst>
                                    <p:cond delay="0"/>
                                  </p:stCondLst>
                                  <p:iterate type="lt">
                                    <p:tmPct val="10000"/>
                                  </p:iterate>
                                  <p:childTnLst>
                                    <p:animMotion origin="layout" path="M 3.86248E-6 -1.94862E-6 L 3.86248E-6 -0.0722 " pathEditMode="relative" rAng="0" ptsTypes="AA">
                                      <p:cBhvr>
                                        <p:cTn id="9" dur="250" accel="50000" decel="50000" autoRev="1" fill="hold">
                                          <p:stCondLst>
                                            <p:cond delay="0"/>
                                          </p:stCondLst>
                                        </p:cTn>
                                        <p:tgtEl>
                                          <p:spTgt spid="9"/>
                                        </p:tgtEl>
                                        <p:attrNameLst>
                                          <p:attrName>ppt_x</p:attrName>
                                          <p:attrName>ppt_y</p:attrName>
                                        </p:attrNameLst>
                                      </p:cBhvr>
                                      <p:rCtr x="0" y="-3610"/>
                                    </p:animMotion>
                                    <p:animRot by="1500000">
                                      <p:cBhvr>
                                        <p:cTn id="10" dur="125" fill="hold">
                                          <p:stCondLst>
                                            <p:cond delay="0"/>
                                          </p:stCondLst>
                                        </p:cTn>
                                        <p:tgtEl>
                                          <p:spTgt spid="9"/>
                                        </p:tgtEl>
                                        <p:attrNameLst>
                                          <p:attrName>r</p:attrName>
                                        </p:attrNameLst>
                                      </p:cBhvr>
                                    </p:animRot>
                                    <p:animRot by="-1500000">
                                      <p:cBhvr>
                                        <p:cTn id="11" dur="125" fill="hold">
                                          <p:stCondLst>
                                            <p:cond delay="125"/>
                                          </p:stCondLst>
                                        </p:cTn>
                                        <p:tgtEl>
                                          <p:spTgt spid="9"/>
                                        </p:tgtEl>
                                        <p:attrNameLst>
                                          <p:attrName>r</p:attrName>
                                        </p:attrNameLst>
                                      </p:cBhvr>
                                    </p:animRot>
                                    <p:animRot by="-1500000">
                                      <p:cBhvr>
                                        <p:cTn id="12" dur="125" fill="hold">
                                          <p:stCondLst>
                                            <p:cond delay="250"/>
                                          </p:stCondLst>
                                        </p:cTn>
                                        <p:tgtEl>
                                          <p:spTgt spid="9"/>
                                        </p:tgtEl>
                                        <p:attrNameLst>
                                          <p:attrName>r</p:attrName>
                                        </p:attrNameLst>
                                      </p:cBhvr>
                                    </p:animRot>
                                    <p:animRot by="1500000">
                                      <p:cBhvr>
                                        <p:cTn id="13" dur="125" fill="hold">
                                          <p:stCondLst>
                                            <p:cond delay="375"/>
                                          </p:stCondLst>
                                        </p:cTn>
                                        <p:tgtEl>
                                          <p:spTgt spid="9"/>
                                        </p:tgtEl>
                                        <p:attrNameLst>
                                          <p:attrName>r</p:attrName>
                                        </p:attrNameLst>
                                      </p:cBhvr>
                                    </p:animRot>
                                  </p:childTnLst>
                                </p:cTn>
                              </p:par>
                              <p:par>
                                <p:cTn id="14" presetID="21" presetClass="emph" presetSubtype="0" repeatCount="2000" fill="hold" grpId="1" nodeType="withEffect">
                                  <p:stCondLst>
                                    <p:cond delay="0"/>
                                  </p:stCondLst>
                                  <p:iterate type="lt">
                                    <p:tmPct val="0"/>
                                  </p:iterate>
                                  <p:childTnLst>
                                    <p:animClr clrSpc="hsl" dir="cw">
                                      <p:cBhvr override="childStyle">
                                        <p:cTn id="15" dur="500" fill="hold"/>
                                        <p:tgtEl>
                                          <p:spTgt spid="9"/>
                                        </p:tgtEl>
                                        <p:attrNameLst>
                                          <p:attrName>style.color</p:attrName>
                                        </p:attrNameLst>
                                      </p:cBhvr>
                                      <p:by>
                                        <p:hsl h="7200000" s="0" l="0"/>
                                      </p:by>
                                    </p:animClr>
                                    <p:animClr clrSpc="hsl" dir="cw">
                                      <p:cBhvr>
                                        <p:cTn id="16" dur="500" fill="hold"/>
                                        <p:tgtEl>
                                          <p:spTgt spid="9"/>
                                        </p:tgtEl>
                                        <p:attrNameLst>
                                          <p:attrName>fillcolor</p:attrName>
                                        </p:attrNameLst>
                                      </p:cBhvr>
                                      <p:by>
                                        <p:hsl h="7200000" s="0" l="0"/>
                                      </p:by>
                                    </p:animClr>
                                    <p:animClr clrSpc="hsl" dir="cw">
                                      <p:cBhvr>
                                        <p:cTn id="17" dur="500" fill="hold"/>
                                        <p:tgtEl>
                                          <p:spTgt spid="9"/>
                                        </p:tgtEl>
                                        <p:attrNameLst>
                                          <p:attrName>stroke.color</p:attrName>
                                        </p:attrNameLst>
                                      </p:cBhvr>
                                      <p:by>
                                        <p:hsl h="7200000" s="0" l="0"/>
                                      </p:by>
                                    </p:animClr>
                                    <p:set>
                                      <p:cBhvr>
                                        <p:cTn id="18" dur="500" fill="hold"/>
                                        <p:tgtEl>
                                          <p:spTgt spid="9"/>
                                        </p:tgtEl>
                                        <p:attrNameLst>
                                          <p:attrName>fill.type</p:attrName>
                                        </p:attrNameLst>
                                      </p:cBhvr>
                                      <p:to>
                                        <p:strVal val="solid"/>
                                      </p:to>
                                    </p:set>
                                  </p:childTnLst>
                                </p:cTn>
                              </p:par>
                              <p:par>
                                <p:cTn id="19" presetID="32" presetClass="emph" presetSubtype="0" repeatCount="2000" fill="hold" nodeType="withEffect">
                                  <p:stCondLst>
                                    <p:cond delay="0"/>
                                  </p:stCondLst>
                                  <p:childTnLst>
                                    <p:animRot by="120000">
                                      <p:cBhvr>
                                        <p:cTn id="20" dur="100" fill="hold">
                                          <p:stCondLst>
                                            <p:cond delay="0"/>
                                          </p:stCondLst>
                                        </p:cTn>
                                        <p:tgtEl>
                                          <p:spTgt spid="10"/>
                                        </p:tgtEl>
                                        <p:attrNameLst>
                                          <p:attrName>r</p:attrName>
                                        </p:attrNameLst>
                                      </p:cBhvr>
                                    </p:animRot>
                                    <p:animRot by="-240000">
                                      <p:cBhvr>
                                        <p:cTn id="21" dur="200" fill="hold">
                                          <p:stCondLst>
                                            <p:cond delay="200"/>
                                          </p:stCondLst>
                                        </p:cTn>
                                        <p:tgtEl>
                                          <p:spTgt spid="10"/>
                                        </p:tgtEl>
                                        <p:attrNameLst>
                                          <p:attrName>r</p:attrName>
                                        </p:attrNameLst>
                                      </p:cBhvr>
                                    </p:animRot>
                                    <p:animRot by="240000">
                                      <p:cBhvr>
                                        <p:cTn id="22" dur="200" fill="hold">
                                          <p:stCondLst>
                                            <p:cond delay="400"/>
                                          </p:stCondLst>
                                        </p:cTn>
                                        <p:tgtEl>
                                          <p:spTgt spid="10"/>
                                        </p:tgtEl>
                                        <p:attrNameLst>
                                          <p:attrName>r</p:attrName>
                                        </p:attrNameLst>
                                      </p:cBhvr>
                                    </p:animRot>
                                    <p:animRot by="-240000">
                                      <p:cBhvr>
                                        <p:cTn id="23" dur="200" fill="hold">
                                          <p:stCondLst>
                                            <p:cond delay="600"/>
                                          </p:stCondLst>
                                        </p:cTn>
                                        <p:tgtEl>
                                          <p:spTgt spid="10"/>
                                        </p:tgtEl>
                                        <p:attrNameLst>
                                          <p:attrName>r</p:attrName>
                                        </p:attrNameLst>
                                      </p:cBhvr>
                                    </p:animRot>
                                    <p:animRot by="120000">
                                      <p:cBhvr>
                                        <p:cTn id="24" dur="200" fill="hold">
                                          <p:stCondLst>
                                            <p:cond delay="800"/>
                                          </p:stCondLst>
                                        </p:cTn>
                                        <p:tgtEl>
                                          <p:spTgt spid="1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12" name="Picture 11">
            <a:hlinkClick r:id="rId5" action="ppaction://hlinksldjump"/>
          </p:cNvPr>
          <p:cNvPicPr>
            <a:picLocks noChangeAspect="1"/>
          </p:cNvPicPr>
          <p:nvPr/>
        </p:nvPicPr>
        <p:blipFill>
          <a:blip r:embed="rId6" cstate="print">
            <a:duotone>
              <a:prstClr val="black"/>
              <a:srgbClr val="FF0000">
                <a:tint val="45000"/>
                <a:satMod val="400000"/>
              </a:srgbClr>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407605" y="3478680"/>
            <a:ext cx="2042264" cy="1948127"/>
          </a:xfrm>
          <a:prstGeom prst="rect">
            <a:avLst/>
          </a:prstGeom>
        </p:spPr>
      </p:pic>
      <p:sp>
        <p:nvSpPr>
          <p:cNvPr id="17" name="Rectangle 16"/>
          <p:cNvSpPr/>
          <p:nvPr/>
        </p:nvSpPr>
        <p:spPr>
          <a:xfrm>
            <a:off x="1525653" y="-17840"/>
            <a:ext cx="8925763" cy="646097"/>
          </a:xfrm>
          <a:prstGeom prst="rect">
            <a:avLst/>
          </a:prstGeom>
          <a:noFill/>
        </p:spPr>
        <p:txBody>
          <a:bodyPr wrap="square" lIns="91407" tIns="45703" rIns="91407" bIns="4570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126"/>
            <a:r>
              <a:rPr lang="en-US" sz="3599" b="1" cap="all" dirty="0">
                <a:ln w="0"/>
                <a:solidFill>
                  <a:srgbClr val="FF0000"/>
                </a:solidFill>
                <a:effectLst>
                  <a:reflection blurRad="12700" stA="50000" endPos="50000" dist="5000" dir="5400000" sy="-100000" rotWithShape="0"/>
                </a:effectLst>
                <a:latin typeface="Calibri"/>
              </a:rPr>
              <a:t>BẢO VỆ KHU PHỐ</a:t>
            </a:r>
          </a:p>
        </p:txBody>
      </p:sp>
      <p:sp>
        <p:nvSpPr>
          <p:cNvPr id="2" name="Rectangle 1"/>
          <p:cNvSpPr/>
          <p:nvPr/>
        </p:nvSpPr>
        <p:spPr>
          <a:xfrm>
            <a:off x="5268014" y="6308279"/>
            <a:ext cx="3995192" cy="548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a:solidFill>
                <a:prstClr val="white"/>
              </a:solidFill>
              <a:latin typeface="Calibri"/>
            </a:endParaRPr>
          </a:p>
        </p:txBody>
      </p:sp>
      <p:pic>
        <p:nvPicPr>
          <p:cNvPr id="15" name="Picture 14">
            <a:hlinkClick r:id="rId8" action="ppaction://hlinksldjump"/>
          </p:cNvPr>
          <p:cNvPicPr>
            <a:picLocks noChangeAspect="1"/>
          </p:cNvPicPr>
          <p:nvPr/>
        </p:nvPicPr>
        <p: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backgroundRemoval t="0" b="100000" l="0" r="100000"/>
                    </a14:imgEffect>
                    <a14:imgEffect>
                      <a14:artisticMarker/>
                    </a14:imgEffect>
                  </a14:imgLayer>
                </a14:imgProps>
              </a:ext>
              <a:ext uri="{28A0092B-C50C-407E-A947-70E740481C1C}">
                <a14:useLocalDpi xmlns:a14="http://schemas.microsoft.com/office/drawing/2010/main" val="0"/>
              </a:ext>
            </a:extLst>
          </a:blip>
          <a:stretch>
            <a:fillRect/>
          </a:stretch>
        </p:blipFill>
        <p:spPr>
          <a:xfrm>
            <a:off x="913299" y="4311126"/>
            <a:ext cx="1727567" cy="1647935"/>
          </a:xfrm>
          <a:prstGeom prst="rect">
            <a:avLst/>
          </a:prstGeom>
        </p:spPr>
      </p:pic>
      <p:pic>
        <p:nvPicPr>
          <p:cNvPr id="18" name="Picture 17">
            <a:hlinkClick r:id="rId11" action="ppaction://hlinksldjump"/>
          </p:cNvPr>
          <p:cNvPicPr>
            <a:picLocks noChangeAspect="1"/>
          </p:cNvPicPr>
          <p:nvPr/>
        </p:nvPicPr>
        <p: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backgroundRemoval t="0" b="100000" l="0" r="100000"/>
                    </a14:imgEffect>
                    <a14:imgEffect>
                      <a14:artisticMarker/>
                    </a14:imgEffect>
                  </a14:imgLayer>
                </a14:imgProps>
              </a:ext>
              <a:ext uri="{28A0092B-C50C-407E-A947-70E740481C1C}">
                <a14:useLocalDpi xmlns:a14="http://schemas.microsoft.com/office/drawing/2010/main" val="0"/>
              </a:ext>
            </a:extLst>
          </a:blip>
          <a:stretch>
            <a:fillRect/>
          </a:stretch>
        </p:blipFill>
        <p:spPr>
          <a:xfrm>
            <a:off x="9983026" y="238145"/>
            <a:ext cx="1834408" cy="1749852"/>
          </a:xfrm>
          <a:prstGeom prst="rect">
            <a:avLst/>
          </a:prstGeom>
        </p:spPr>
      </p:pic>
      <p:pic>
        <p:nvPicPr>
          <p:cNvPr id="20" name="Picture 19">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77083" y="266351"/>
            <a:ext cx="2108109" cy="2010938"/>
          </a:xfrm>
          <a:prstGeom prst="rect">
            <a:avLst/>
          </a:prstGeom>
        </p:spPr>
      </p:pic>
      <p:sp>
        <p:nvSpPr>
          <p:cNvPr id="21" name="Rounded Rectangle 20"/>
          <p:cNvSpPr/>
          <p:nvPr/>
        </p:nvSpPr>
        <p:spPr>
          <a:xfrm>
            <a:off x="9644081" y="371586"/>
            <a:ext cx="720070" cy="588922"/>
          </a:xfrm>
          <a:prstGeom prst="roundRect">
            <a:avLst/>
          </a:prstGeom>
          <a:solidFill>
            <a:srgbClr val="FFFF9F"/>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3999" dirty="0">
                <a:solidFill>
                  <a:prstClr val="black"/>
                </a:solidFill>
                <a:latin typeface="Calibri"/>
              </a:rPr>
              <a:t>2</a:t>
            </a:r>
          </a:p>
        </p:txBody>
      </p:sp>
      <p:sp>
        <p:nvSpPr>
          <p:cNvPr id="22" name="Rounded Rectangle 21"/>
          <p:cNvSpPr/>
          <p:nvPr/>
        </p:nvSpPr>
        <p:spPr>
          <a:xfrm>
            <a:off x="1417047" y="530918"/>
            <a:ext cx="720070" cy="588922"/>
          </a:xfrm>
          <a:prstGeom prst="roundRect">
            <a:avLst/>
          </a:prstGeom>
          <a:solidFill>
            <a:srgbClr val="FFFF9F"/>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3999" dirty="0">
                <a:solidFill>
                  <a:prstClr val="black"/>
                </a:solidFill>
                <a:latin typeface="Calibri"/>
              </a:rPr>
              <a:t>1</a:t>
            </a:r>
          </a:p>
        </p:txBody>
      </p:sp>
      <p:sp>
        <p:nvSpPr>
          <p:cNvPr id="23" name="Rounded Rectangle 22"/>
          <p:cNvSpPr/>
          <p:nvPr/>
        </p:nvSpPr>
        <p:spPr>
          <a:xfrm>
            <a:off x="553264" y="4840632"/>
            <a:ext cx="720070" cy="588922"/>
          </a:xfrm>
          <a:prstGeom prst="roundRect">
            <a:avLst/>
          </a:prstGeom>
          <a:solidFill>
            <a:srgbClr val="FFFF9F"/>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3999" dirty="0">
                <a:solidFill>
                  <a:prstClr val="black"/>
                </a:solidFill>
                <a:latin typeface="Calibri"/>
              </a:rPr>
              <a:t>3</a:t>
            </a:r>
          </a:p>
        </p:txBody>
      </p:sp>
      <p:sp>
        <p:nvSpPr>
          <p:cNvPr id="24" name="Rounded Rectangle 23"/>
          <p:cNvSpPr/>
          <p:nvPr/>
        </p:nvSpPr>
        <p:spPr>
          <a:xfrm>
            <a:off x="7047569" y="4158282"/>
            <a:ext cx="720070" cy="588922"/>
          </a:xfrm>
          <a:prstGeom prst="roundRect">
            <a:avLst/>
          </a:prstGeom>
          <a:solidFill>
            <a:srgbClr val="FFFF9F"/>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3999" dirty="0">
                <a:solidFill>
                  <a:prstClr val="black"/>
                </a:solidFill>
                <a:latin typeface="Calibri"/>
              </a:rPr>
              <a:t>4</a:t>
            </a:r>
          </a:p>
        </p:txBody>
      </p:sp>
      <p:sp>
        <p:nvSpPr>
          <p:cNvPr id="4" name="Rounded Rectangle 3">
            <a:hlinkClick r:id="rId14" action="ppaction://hlinksldjump"/>
          </p:cNvPr>
          <p:cNvSpPr/>
          <p:nvPr/>
        </p:nvSpPr>
        <p:spPr>
          <a:xfrm>
            <a:off x="7047569" y="6106410"/>
            <a:ext cx="1754837" cy="593564"/>
          </a:xfrm>
          <a:prstGeom prst="roundRect">
            <a:avLst/>
          </a:prstGeom>
          <a:solidFill>
            <a:srgbClr val="FFF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2400" dirty="0" err="1">
                <a:solidFill>
                  <a:prstClr val="black"/>
                </a:solidFill>
                <a:latin typeface="Calibri"/>
              </a:rPr>
              <a:t>Hoàn</a:t>
            </a:r>
            <a:r>
              <a:rPr lang="en-US" sz="2400" dirty="0">
                <a:solidFill>
                  <a:prstClr val="black"/>
                </a:solidFill>
                <a:latin typeface="Calibri"/>
              </a:rPr>
              <a:t> </a:t>
            </a:r>
            <a:r>
              <a:rPr lang="en-US" sz="2400" dirty="0" err="1">
                <a:solidFill>
                  <a:prstClr val="black"/>
                </a:solidFill>
                <a:latin typeface="Calibri"/>
              </a:rPr>
              <a:t>thành</a:t>
            </a:r>
            <a:endParaRPr lang="en-US" sz="2400" dirty="0">
              <a:solidFill>
                <a:prstClr val="black"/>
              </a:solidFill>
              <a:latin typeface="Calibri"/>
            </a:endParaRPr>
          </a:p>
        </p:txBody>
      </p:sp>
      <p:grpSp>
        <p:nvGrpSpPr>
          <p:cNvPr id="6" name="Group 5"/>
          <p:cNvGrpSpPr/>
          <p:nvPr/>
        </p:nvGrpSpPr>
        <p:grpSpPr>
          <a:xfrm>
            <a:off x="5082144" y="5114828"/>
            <a:ext cx="2145443" cy="1743172"/>
            <a:chOff x="5081115" y="5116012"/>
            <a:chExt cx="2145940" cy="1743576"/>
          </a:xfrm>
        </p:grpSpPr>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81115" y="5116012"/>
              <a:ext cx="2145940" cy="1743576"/>
            </a:xfrm>
            <a:prstGeom prst="rect">
              <a:avLst/>
            </a:prstGeom>
          </p:spPr>
        </p:pic>
        <p:pic>
          <p:nvPicPr>
            <p:cNvPr id="1026" name="Picture 2" descr="Disposable Face Mask 3ply | Yebi Health"/>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0968385">
              <a:off x="5377167" y="5688688"/>
              <a:ext cx="657681" cy="3803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isposable Face Mask 3ply | Yebi Health"/>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383368">
              <a:off x="6296062" y="5746757"/>
              <a:ext cx="679475" cy="3803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207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20"/>
                                        </p:tgtEl>
                                        <p:attrNameLst>
                                          <p:attrName>r</p:attrName>
                                        </p:attrNameLst>
                                      </p:cBhvr>
                                    </p:animRot>
                                    <p:animRot by="-240000">
                                      <p:cBhvr>
                                        <p:cTn id="7" dur="400" fill="hold">
                                          <p:stCondLst>
                                            <p:cond delay="400"/>
                                          </p:stCondLst>
                                        </p:cTn>
                                        <p:tgtEl>
                                          <p:spTgt spid="20"/>
                                        </p:tgtEl>
                                        <p:attrNameLst>
                                          <p:attrName>r</p:attrName>
                                        </p:attrNameLst>
                                      </p:cBhvr>
                                    </p:animRot>
                                    <p:animRot by="240000">
                                      <p:cBhvr>
                                        <p:cTn id="8" dur="400" fill="hold">
                                          <p:stCondLst>
                                            <p:cond delay="800"/>
                                          </p:stCondLst>
                                        </p:cTn>
                                        <p:tgtEl>
                                          <p:spTgt spid="20"/>
                                        </p:tgtEl>
                                        <p:attrNameLst>
                                          <p:attrName>r</p:attrName>
                                        </p:attrNameLst>
                                      </p:cBhvr>
                                    </p:animRot>
                                    <p:animRot by="-240000">
                                      <p:cBhvr>
                                        <p:cTn id="9" dur="400" fill="hold">
                                          <p:stCondLst>
                                            <p:cond delay="1200"/>
                                          </p:stCondLst>
                                        </p:cTn>
                                        <p:tgtEl>
                                          <p:spTgt spid="20"/>
                                        </p:tgtEl>
                                        <p:attrNameLst>
                                          <p:attrName>r</p:attrName>
                                        </p:attrNameLst>
                                      </p:cBhvr>
                                    </p:animRot>
                                    <p:animRot by="120000">
                                      <p:cBhvr>
                                        <p:cTn id="10" dur="400" fill="hold">
                                          <p:stCondLst>
                                            <p:cond delay="16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8"/>
                                        </p:tgtEl>
                                        <p:attrNameLst>
                                          <p:attrName>r</p:attrName>
                                        </p:attrNameLst>
                                      </p:cBhvr>
                                    </p:animRot>
                                    <p:animRot by="-240000">
                                      <p:cBhvr>
                                        <p:cTn id="13" dur="400" fill="hold">
                                          <p:stCondLst>
                                            <p:cond delay="400"/>
                                          </p:stCondLst>
                                        </p:cTn>
                                        <p:tgtEl>
                                          <p:spTgt spid="18"/>
                                        </p:tgtEl>
                                        <p:attrNameLst>
                                          <p:attrName>r</p:attrName>
                                        </p:attrNameLst>
                                      </p:cBhvr>
                                    </p:animRot>
                                    <p:animRot by="240000">
                                      <p:cBhvr>
                                        <p:cTn id="14" dur="400" fill="hold">
                                          <p:stCondLst>
                                            <p:cond delay="800"/>
                                          </p:stCondLst>
                                        </p:cTn>
                                        <p:tgtEl>
                                          <p:spTgt spid="18"/>
                                        </p:tgtEl>
                                        <p:attrNameLst>
                                          <p:attrName>r</p:attrName>
                                        </p:attrNameLst>
                                      </p:cBhvr>
                                    </p:animRot>
                                    <p:animRot by="-240000">
                                      <p:cBhvr>
                                        <p:cTn id="15" dur="400" fill="hold">
                                          <p:stCondLst>
                                            <p:cond delay="1200"/>
                                          </p:stCondLst>
                                        </p:cTn>
                                        <p:tgtEl>
                                          <p:spTgt spid="18"/>
                                        </p:tgtEl>
                                        <p:attrNameLst>
                                          <p:attrName>r</p:attrName>
                                        </p:attrNameLst>
                                      </p:cBhvr>
                                    </p:animRot>
                                    <p:animRot by="120000">
                                      <p:cBhvr>
                                        <p:cTn id="16" dur="400" fill="hold">
                                          <p:stCondLst>
                                            <p:cond delay="1600"/>
                                          </p:stCondLst>
                                        </p:cTn>
                                        <p:tgtEl>
                                          <p:spTgt spid="1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5"/>
                                        </p:tgtEl>
                                        <p:attrNameLst>
                                          <p:attrName>r</p:attrName>
                                        </p:attrNameLst>
                                      </p:cBhvr>
                                    </p:animRot>
                                    <p:animRot by="-240000">
                                      <p:cBhvr>
                                        <p:cTn id="19" dur="400" fill="hold">
                                          <p:stCondLst>
                                            <p:cond delay="400"/>
                                          </p:stCondLst>
                                        </p:cTn>
                                        <p:tgtEl>
                                          <p:spTgt spid="15"/>
                                        </p:tgtEl>
                                        <p:attrNameLst>
                                          <p:attrName>r</p:attrName>
                                        </p:attrNameLst>
                                      </p:cBhvr>
                                    </p:animRot>
                                    <p:animRot by="240000">
                                      <p:cBhvr>
                                        <p:cTn id="20" dur="400" fill="hold">
                                          <p:stCondLst>
                                            <p:cond delay="800"/>
                                          </p:stCondLst>
                                        </p:cTn>
                                        <p:tgtEl>
                                          <p:spTgt spid="15"/>
                                        </p:tgtEl>
                                        <p:attrNameLst>
                                          <p:attrName>r</p:attrName>
                                        </p:attrNameLst>
                                      </p:cBhvr>
                                    </p:animRot>
                                    <p:animRot by="-240000">
                                      <p:cBhvr>
                                        <p:cTn id="21" dur="400" fill="hold">
                                          <p:stCondLst>
                                            <p:cond delay="1200"/>
                                          </p:stCondLst>
                                        </p:cTn>
                                        <p:tgtEl>
                                          <p:spTgt spid="15"/>
                                        </p:tgtEl>
                                        <p:attrNameLst>
                                          <p:attrName>r</p:attrName>
                                        </p:attrNameLst>
                                      </p:cBhvr>
                                    </p:animRot>
                                    <p:animRot by="120000">
                                      <p:cBhvr>
                                        <p:cTn id="22" dur="400" fill="hold">
                                          <p:stCondLst>
                                            <p:cond delay="16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2"/>
                                        </p:tgtEl>
                                        <p:attrNameLst>
                                          <p:attrName>r</p:attrName>
                                        </p:attrNameLst>
                                      </p:cBhvr>
                                    </p:animRot>
                                    <p:animRot by="-240000">
                                      <p:cBhvr>
                                        <p:cTn id="25" dur="400" fill="hold">
                                          <p:stCondLst>
                                            <p:cond delay="400"/>
                                          </p:stCondLst>
                                        </p:cTn>
                                        <p:tgtEl>
                                          <p:spTgt spid="12"/>
                                        </p:tgtEl>
                                        <p:attrNameLst>
                                          <p:attrName>r</p:attrName>
                                        </p:attrNameLst>
                                      </p:cBhvr>
                                    </p:animRot>
                                    <p:animRot by="240000">
                                      <p:cBhvr>
                                        <p:cTn id="26" dur="400" fill="hold">
                                          <p:stCondLst>
                                            <p:cond delay="800"/>
                                          </p:stCondLst>
                                        </p:cTn>
                                        <p:tgtEl>
                                          <p:spTgt spid="12"/>
                                        </p:tgtEl>
                                        <p:attrNameLst>
                                          <p:attrName>r</p:attrName>
                                        </p:attrNameLst>
                                      </p:cBhvr>
                                    </p:animRot>
                                    <p:animRot by="-240000">
                                      <p:cBhvr>
                                        <p:cTn id="27" dur="400" fill="hold">
                                          <p:stCondLst>
                                            <p:cond delay="1200"/>
                                          </p:stCondLst>
                                        </p:cTn>
                                        <p:tgtEl>
                                          <p:spTgt spid="12"/>
                                        </p:tgtEl>
                                        <p:attrNameLst>
                                          <p:attrName>r</p:attrName>
                                        </p:attrNameLst>
                                      </p:cBhvr>
                                    </p:animRot>
                                    <p:animRot by="120000">
                                      <p:cBhvr>
                                        <p:cTn id="28"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49" presetClass="exit" presetSubtype="0" accel="100000" fill="hold" nodeType="clickEffect">
                                  <p:stCondLst>
                                    <p:cond delay="0"/>
                                  </p:stCondLst>
                                  <p:childTnLst>
                                    <p:anim calcmode="lin" valueType="num">
                                      <p:cBhvr>
                                        <p:cTn id="33" dur="500"/>
                                        <p:tgtEl>
                                          <p:spTgt spid="20"/>
                                        </p:tgtEl>
                                        <p:attrNameLst>
                                          <p:attrName>ppt_w</p:attrName>
                                        </p:attrNameLst>
                                      </p:cBhvr>
                                      <p:tavLst>
                                        <p:tav tm="0">
                                          <p:val>
                                            <p:strVal val="ppt_w"/>
                                          </p:val>
                                        </p:tav>
                                        <p:tav tm="100000">
                                          <p:val>
                                            <p:fltVal val="0"/>
                                          </p:val>
                                        </p:tav>
                                      </p:tavLst>
                                    </p:anim>
                                    <p:anim calcmode="lin" valueType="num">
                                      <p:cBhvr>
                                        <p:cTn id="34" dur="500"/>
                                        <p:tgtEl>
                                          <p:spTgt spid="20"/>
                                        </p:tgtEl>
                                        <p:attrNameLst>
                                          <p:attrName>ppt_h</p:attrName>
                                        </p:attrNameLst>
                                      </p:cBhvr>
                                      <p:tavLst>
                                        <p:tav tm="0">
                                          <p:val>
                                            <p:strVal val="ppt_h"/>
                                          </p:val>
                                        </p:tav>
                                        <p:tav tm="100000">
                                          <p:val>
                                            <p:fltVal val="0"/>
                                          </p:val>
                                        </p:tav>
                                      </p:tavLst>
                                    </p:anim>
                                    <p:anim calcmode="lin" valueType="num">
                                      <p:cBhvr>
                                        <p:cTn id="35" dur="500"/>
                                        <p:tgtEl>
                                          <p:spTgt spid="20"/>
                                        </p:tgtEl>
                                        <p:attrNameLst>
                                          <p:attrName>style.rotation</p:attrName>
                                        </p:attrNameLst>
                                      </p:cBhvr>
                                      <p:tavLst>
                                        <p:tav tm="0">
                                          <p:val>
                                            <p:fltVal val="0"/>
                                          </p:val>
                                        </p:tav>
                                        <p:tav tm="100000">
                                          <p:val>
                                            <p:fltVal val="360"/>
                                          </p:val>
                                        </p:tav>
                                      </p:tavLst>
                                    </p:anim>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subTnLst>
                                    <p:audio>
                                      <p:cMediaNode vol="83000">
                                        <p:cTn display="0" masterRel="sameClick">
                                          <p:stCondLst>
                                            <p:cond evt="begin" delay="0">
                                              <p:tn val="32"/>
                                            </p:cond>
                                          </p:stCondLst>
                                          <p:endCondLst>
                                            <p:cond evt="onStopAudio" delay="0">
                                              <p:tgtEl>
                                                <p:sldTgt/>
                                              </p:tgtEl>
                                            </p:cond>
                                          </p:endCondLst>
                                        </p:cTn>
                                        <p:tgtEl>
                                          <p:sndTgt r:embed="rId3" name="voltage.wav"/>
                                        </p:tgtEl>
                                      </p:cMediaNode>
                                    </p:audio>
                                  </p:subTnLst>
                                </p:cTn>
                              </p:par>
                              <p:par>
                                <p:cTn id="38" presetID="49" presetClass="exit" presetSubtype="0" accel="100000" fill="hold" grpId="0" nodeType="withEffect">
                                  <p:stCondLst>
                                    <p:cond delay="0"/>
                                  </p:stCondLst>
                                  <p:childTnLst>
                                    <p:anim calcmode="lin" valueType="num">
                                      <p:cBhvr>
                                        <p:cTn id="39" dur="500"/>
                                        <p:tgtEl>
                                          <p:spTgt spid="22"/>
                                        </p:tgtEl>
                                        <p:attrNameLst>
                                          <p:attrName>ppt_w</p:attrName>
                                        </p:attrNameLst>
                                      </p:cBhvr>
                                      <p:tavLst>
                                        <p:tav tm="0">
                                          <p:val>
                                            <p:strVal val="ppt_w"/>
                                          </p:val>
                                        </p:tav>
                                        <p:tav tm="100000">
                                          <p:val>
                                            <p:fltVal val="0"/>
                                          </p:val>
                                        </p:tav>
                                      </p:tavLst>
                                    </p:anim>
                                    <p:anim calcmode="lin" valueType="num">
                                      <p:cBhvr>
                                        <p:cTn id="40" dur="500"/>
                                        <p:tgtEl>
                                          <p:spTgt spid="22"/>
                                        </p:tgtEl>
                                        <p:attrNameLst>
                                          <p:attrName>ppt_h</p:attrName>
                                        </p:attrNameLst>
                                      </p:cBhvr>
                                      <p:tavLst>
                                        <p:tav tm="0">
                                          <p:val>
                                            <p:strVal val="ppt_h"/>
                                          </p:val>
                                        </p:tav>
                                        <p:tav tm="100000">
                                          <p:val>
                                            <p:fltVal val="0"/>
                                          </p:val>
                                        </p:tav>
                                      </p:tavLst>
                                    </p:anim>
                                    <p:anim calcmode="lin" valueType="num">
                                      <p:cBhvr>
                                        <p:cTn id="41" dur="500"/>
                                        <p:tgtEl>
                                          <p:spTgt spid="22"/>
                                        </p:tgtEl>
                                        <p:attrNameLst>
                                          <p:attrName>style.rotation</p:attrName>
                                        </p:attrNameLst>
                                      </p:cBhvr>
                                      <p:tavLst>
                                        <p:tav tm="0">
                                          <p:val>
                                            <p:fltVal val="0"/>
                                          </p:val>
                                        </p:tav>
                                        <p:tav tm="100000">
                                          <p:val>
                                            <p:fltVal val="360"/>
                                          </p:val>
                                        </p:tav>
                                      </p:tavLst>
                                    </p:anim>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subTnLst>
                                    <p:audio>
                                      <p:cMediaNode vol="83000">
                                        <p:cTn display="0" masterRel="sameClick">
                                          <p:stCondLst>
                                            <p:cond evt="begin" delay="0">
                                              <p:tn val="38"/>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49" presetClass="exit" presetSubtype="0" accel="100000" fill="hold"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 calcmode="lin" valueType="num">
                                      <p:cBhvr>
                                        <p:cTn id="50" dur="500"/>
                                        <p:tgtEl>
                                          <p:spTgt spid="18"/>
                                        </p:tgtEl>
                                        <p:attrNameLst>
                                          <p:attrName>style.rotation</p:attrName>
                                        </p:attrNameLst>
                                      </p:cBhvr>
                                      <p:tavLst>
                                        <p:tav tm="0">
                                          <p:val>
                                            <p:fltVal val="0"/>
                                          </p:val>
                                        </p:tav>
                                        <p:tav tm="100000">
                                          <p:val>
                                            <p:fltVal val="360"/>
                                          </p:val>
                                        </p:tav>
                                      </p:tavLst>
                                    </p:anim>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subTnLst>
                                    <p:audio>
                                      <p:cMediaNode vol="83000">
                                        <p:cTn display="0" masterRel="sameClick">
                                          <p:stCondLst>
                                            <p:cond evt="begin" delay="0">
                                              <p:tn val="47"/>
                                            </p:cond>
                                          </p:stCondLst>
                                          <p:endCondLst>
                                            <p:cond evt="onStopAudio" delay="0">
                                              <p:tgtEl>
                                                <p:sldTgt/>
                                              </p:tgtEl>
                                            </p:cond>
                                          </p:endCondLst>
                                        </p:cTn>
                                        <p:tgtEl>
                                          <p:sndTgt r:embed="rId3" name="voltage.wav"/>
                                        </p:tgtEl>
                                      </p:cMediaNode>
                                    </p:audio>
                                  </p:subTnLst>
                                </p:cTn>
                              </p:par>
                              <p:par>
                                <p:cTn id="53" presetID="49" presetClass="exit" presetSubtype="0" accel="100000" fill="hold" grpId="0" nodeType="withEffect">
                                  <p:stCondLst>
                                    <p:cond delay="0"/>
                                  </p:stCondLst>
                                  <p:childTnLst>
                                    <p:anim calcmode="lin" valueType="num">
                                      <p:cBhvr>
                                        <p:cTn id="54" dur="500"/>
                                        <p:tgtEl>
                                          <p:spTgt spid="21"/>
                                        </p:tgtEl>
                                        <p:attrNameLst>
                                          <p:attrName>ppt_w</p:attrName>
                                        </p:attrNameLst>
                                      </p:cBhvr>
                                      <p:tavLst>
                                        <p:tav tm="0">
                                          <p:val>
                                            <p:strVal val="ppt_w"/>
                                          </p:val>
                                        </p:tav>
                                        <p:tav tm="100000">
                                          <p:val>
                                            <p:fltVal val="0"/>
                                          </p:val>
                                        </p:tav>
                                      </p:tavLst>
                                    </p:anim>
                                    <p:anim calcmode="lin" valueType="num">
                                      <p:cBhvr>
                                        <p:cTn id="55" dur="500"/>
                                        <p:tgtEl>
                                          <p:spTgt spid="21"/>
                                        </p:tgtEl>
                                        <p:attrNameLst>
                                          <p:attrName>ppt_h</p:attrName>
                                        </p:attrNameLst>
                                      </p:cBhvr>
                                      <p:tavLst>
                                        <p:tav tm="0">
                                          <p:val>
                                            <p:strVal val="ppt_h"/>
                                          </p:val>
                                        </p:tav>
                                        <p:tav tm="100000">
                                          <p:val>
                                            <p:fltVal val="0"/>
                                          </p:val>
                                        </p:tav>
                                      </p:tavLst>
                                    </p:anim>
                                    <p:anim calcmode="lin" valueType="num">
                                      <p:cBhvr>
                                        <p:cTn id="56" dur="500"/>
                                        <p:tgtEl>
                                          <p:spTgt spid="21"/>
                                        </p:tgtEl>
                                        <p:attrNameLst>
                                          <p:attrName>style.rotation</p:attrName>
                                        </p:attrNameLst>
                                      </p:cBhvr>
                                      <p:tavLst>
                                        <p:tav tm="0">
                                          <p:val>
                                            <p:fltVal val="0"/>
                                          </p:val>
                                        </p:tav>
                                        <p:tav tm="100000">
                                          <p:val>
                                            <p:fltVal val="360"/>
                                          </p:val>
                                        </p:tav>
                                      </p:tavLst>
                                    </p:anim>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subTnLst>
                                    <p:audio>
                                      <p:cMediaNode vol="83000">
                                        <p:cTn display="0" masterRel="sameClick">
                                          <p:stCondLst>
                                            <p:cond evt="begin" delay="0">
                                              <p:tn val="5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49" presetClass="exit" presetSubtype="0" accel="100000" fill="hold" nodeType="clickEffect">
                                  <p:stCondLst>
                                    <p:cond delay="0"/>
                                  </p:stCondLst>
                                  <p:childTnLst>
                                    <p:anim calcmode="lin" valueType="num">
                                      <p:cBhvr>
                                        <p:cTn id="63" dur="500"/>
                                        <p:tgtEl>
                                          <p:spTgt spid="15"/>
                                        </p:tgtEl>
                                        <p:attrNameLst>
                                          <p:attrName>ppt_w</p:attrName>
                                        </p:attrNameLst>
                                      </p:cBhvr>
                                      <p:tavLst>
                                        <p:tav tm="0">
                                          <p:val>
                                            <p:strVal val="ppt_w"/>
                                          </p:val>
                                        </p:tav>
                                        <p:tav tm="100000">
                                          <p:val>
                                            <p:fltVal val="0"/>
                                          </p:val>
                                        </p:tav>
                                      </p:tavLst>
                                    </p:anim>
                                    <p:anim calcmode="lin" valueType="num">
                                      <p:cBhvr>
                                        <p:cTn id="64" dur="500"/>
                                        <p:tgtEl>
                                          <p:spTgt spid="15"/>
                                        </p:tgtEl>
                                        <p:attrNameLst>
                                          <p:attrName>ppt_h</p:attrName>
                                        </p:attrNameLst>
                                      </p:cBhvr>
                                      <p:tavLst>
                                        <p:tav tm="0">
                                          <p:val>
                                            <p:strVal val="ppt_h"/>
                                          </p:val>
                                        </p:tav>
                                        <p:tav tm="100000">
                                          <p:val>
                                            <p:fltVal val="0"/>
                                          </p:val>
                                        </p:tav>
                                      </p:tavLst>
                                    </p:anim>
                                    <p:anim calcmode="lin" valueType="num">
                                      <p:cBhvr>
                                        <p:cTn id="65" dur="500"/>
                                        <p:tgtEl>
                                          <p:spTgt spid="15"/>
                                        </p:tgtEl>
                                        <p:attrNameLst>
                                          <p:attrName>style.rotation</p:attrName>
                                        </p:attrNameLst>
                                      </p:cBhvr>
                                      <p:tavLst>
                                        <p:tav tm="0">
                                          <p:val>
                                            <p:fltVal val="0"/>
                                          </p:val>
                                        </p:tav>
                                        <p:tav tm="100000">
                                          <p:val>
                                            <p:fltVal val="360"/>
                                          </p:val>
                                        </p:tav>
                                      </p:tavLst>
                                    </p:anim>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subTnLst>
                                    <p:audio>
                                      <p:cMediaNode vol="83000">
                                        <p:cTn display="0" masterRel="sameClick">
                                          <p:stCondLst>
                                            <p:cond evt="begin" delay="0">
                                              <p:tn val="62"/>
                                            </p:cond>
                                          </p:stCondLst>
                                          <p:endCondLst>
                                            <p:cond evt="onStopAudio" delay="0">
                                              <p:tgtEl>
                                                <p:sldTgt/>
                                              </p:tgtEl>
                                            </p:cond>
                                          </p:endCondLst>
                                        </p:cTn>
                                        <p:tgtEl>
                                          <p:sndTgt r:embed="rId3" name="voltage.wav"/>
                                        </p:tgtEl>
                                      </p:cMediaNode>
                                    </p:audio>
                                  </p:subTnLst>
                                </p:cTn>
                              </p:par>
                              <p:par>
                                <p:cTn id="68" presetID="49" presetClass="exit" presetSubtype="0" accel="100000" fill="hold" grpId="0" nodeType="withEffect">
                                  <p:stCondLst>
                                    <p:cond delay="0"/>
                                  </p:stCondLst>
                                  <p:childTnLst>
                                    <p:anim calcmode="lin" valueType="num">
                                      <p:cBhvr>
                                        <p:cTn id="69" dur="500"/>
                                        <p:tgtEl>
                                          <p:spTgt spid="23"/>
                                        </p:tgtEl>
                                        <p:attrNameLst>
                                          <p:attrName>ppt_w</p:attrName>
                                        </p:attrNameLst>
                                      </p:cBhvr>
                                      <p:tavLst>
                                        <p:tav tm="0">
                                          <p:val>
                                            <p:strVal val="ppt_w"/>
                                          </p:val>
                                        </p:tav>
                                        <p:tav tm="100000">
                                          <p:val>
                                            <p:fltVal val="0"/>
                                          </p:val>
                                        </p:tav>
                                      </p:tavLst>
                                    </p:anim>
                                    <p:anim calcmode="lin" valueType="num">
                                      <p:cBhvr>
                                        <p:cTn id="70" dur="500"/>
                                        <p:tgtEl>
                                          <p:spTgt spid="23"/>
                                        </p:tgtEl>
                                        <p:attrNameLst>
                                          <p:attrName>ppt_h</p:attrName>
                                        </p:attrNameLst>
                                      </p:cBhvr>
                                      <p:tavLst>
                                        <p:tav tm="0">
                                          <p:val>
                                            <p:strVal val="ppt_h"/>
                                          </p:val>
                                        </p:tav>
                                        <p:tav tm="100000">
                                          <p:val>
                                            <p:fltVal val="0"/>
                                          </p:val>
                                        </p:tav>
                                      </p:tavLst>
                                    </p:anim>
                                    <p:anim calcmode="lin" valueType="num">
                                      <p:cBhvr>
                                        <p:cTn id="71" dur="500"/>
                                        <p:tgtEl>
                                          <p:spTgt spid="23"/>
                                        </p:tgtEl>
                                        <p:attrNameLst>
                                          <p:attrName>style.rotation</p:attrName>
                                        </p:attrNameLst>
                                      </p:cBhvr>
                                      <p:tavLst>
                                        <p:tav tm="0">
                                          <p:val>
                                            <p:fltVal val="0"/>
                                          </p:val>
                                        </p:tav>
                                        <p:tav tm="100000">
                                          <p:val>
                                            <p:fltVal val="360"/>
                                          </p:val>
                                        </p:tav>
                                      </p:tavLst>
                                    </p:anim>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subTnLst>
                                    <p:audio>
                                      <p:cMediaNode vol="83000">
                                        <p:cTn display="0" masterRel="sameClick">
                                          <p:stCondLst>
                                            <p:cond evt="begin" delay="0">
                                              <p:tn val="68"/>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5"/>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49" presetClass="exit" presetSubtype="0" accel="100000" fill="hold" nodeType="clickEffect">
                                  <p:stCondLst>
                                    <p:cond delay="0"/>
                                  </p:stCondLst>
                                  <p:childTnLst>
                                    <p:anim calcmode="lin" valueType="num">
                                      <p:cBhvr>
                                        <p:cTn id="78" dur="500"/>
                                        <p:tgtEl>
                                          <p:spTgt spid="12"/>
                                        </p:tgtEl>
                                        <p:attrNameLst>
                                          <p:attrName>ppt_w</p:attrName>
                                        </p:attrNameLst>
                                      </p:cBhvr>
                                      <p:tavLst>
                                        <p:tav tm="0">
                                          <p:val>
                                            <p:strVal val="ppt_w"/>
                                          </p:val>
                                        </p:tav>
                                        <p:tav tm="100000">
                                          <p:val>
                                            <p:fltVal val="0"/>
                                          </p:val>
                                        </p:tav>
                                      </p:tavLst>
                                    </p:anim>
                                    <p:anim calcmode="lin" valueType="num">
                                      <p:cBhvr>
                                        <p:cTn id="79" dur="500"/>
                                        <p:tgtEl>
                                          <p:spTgt spid="12"/>
                                        </p:tgtEl>
                                        <p:attrNameLst>
                                          <p:attrName>ppt_h</p:attrName>
                                        </p:attrNameLst>
                                      </p:cBhvr>
                                      <p:tavLst>
                                        <p:tav tm="0">
                                          <p:val>
                                            <p:strVal val="ppt_h"/>
                                          </p:val>
                                        </p:tav>
                                        <p:tav tm="100000">
                                          <p:val>
                                            <p:fltVal val="0"/>
                                          </p:val>
                                        </p:tav>
                                      </p:tavLst>
                                    </p:anim>
                                    <p:anim calcmode="lin" valueType="num">
                                      <p:cBhvr>
                                        <p:cTn id="80" dur="500"/>
                                        <p:tgtEl>
                                          <p:spTgt spid="12"/>
                                        </p:tgtEl>
                                        <p:attrNameLst>
                                          <p:attrName>style.rotation</p:attrName>
                                        </p:attrNameLst>
                                      </p:cBhvr>
                                      <p:tavLst>
                                        <p:tav tm="0">
                                          <p:val>
                                            <p:fltVal val="0"/>
                                          </p:val>
                                        </p:tav>
                                        <p:tav tm="100000">
                                          <p:val>
                                            <p:fltVal val="360"/>
                                          </p:val>
                                        </p:tav>
                                      </p:tavLst>
                                    </p:anim>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subTnLst>
                                    <p:audio>
                                      <p:cMediaNode vol="83000">
                                        <p:cTn display="0" masterRel="sameClick">
                                          <p:stCondLst>
                                            <p:cond evt="begin" delay="0">
                                              <p:tn val="77"/>
                                            </p:cond>
                                          </p:stCondLst>
                                          <p:endCondLst>
                                            <p:cond evt="onStopAudio" delay="0">
                                              <p:tgtEl>
                                                <p:sldTgt/>
                                              </p:tgtEl>
                                            </p:cond>
                                          </p:endCondLst>
                                        </p:cTn>
                                        <p:tgtEl>
                                          <p:sndTgt r:embed="rId3" name="voltage.wav"/>
                                        </p:tgtEl>
                                      </p:cMediaNode>
                                    </p:audio>
                                  </p:subTnLst>
                                </p:cTn>
                              </p:par>
                              <p:par>
                                <p:cTn id="83" presetID="49" presetClass="exit" presetSubtype="0" accel="100000" fill="hold" grpId="0" nodeType="withEffect">
                                  <p:stCondLst>
                                    <p:cond delay="0"/>
                                  </p:stCondLst>
                                  <p:childTnLst>
                                    <p:anim calcmode="lin" valueType="num">
                                      <p:cBhvr>
                                        <p:cTn id="84" dur="500"/>
                                        <p:tgtEl>
                                          <p:spTgt spid="24"/>
                                        </p:tgtEl>
                                        <p:attrNameLst>
                                          <p:attrName>ppt_w</p:attrName>
                                        </p:attrNameLst>
                                      </p:cBhvr>
                                      <p:tavLst>
                                        <p:tav tm="0">
                                          <p:val>
                                            <p:strVal val="ppt_w"/>
                                          </p:val>
                                        </p:tav>
                                        <p:tav tm="100000">
                                          <p:val>
                                            <p:fltVal val="0"/>
                                          </p:val>
                                        </p:tav>
                                      </p:tavLst>
                                    </p:anim>
                                    <p:anim calcmode="lin" valueType="num">
                                      <p:cBhvr>
                                        <p:cTn id="85" dur="500"/>
                                        <p:tgtEl>
                                          <p:spTgt spid="24"/>
                                        </p:tgtEl>
                                        <p:attrNameLst>
                                          <p:attrName>ppt_h</p:attrName>
                                        </p:attrNameLst>
                                      </p:cBhvr>
                                      <p:tavLst>
                                        <p:tav tm="0">
                                          <p:val>
                                            <p:strVal val="ppt_h"/>
                                          </p:val>
                                        </p:tav>
                                        <p:tav tm="100000">
                                          <p:val>
                                            <p:fltVal val="0"/>
                                          </p:val>
                                        </p:tav>
                                      </p:tavLst>
                                    </p:anim>
                                    <p:anim calcmode="lin" valueType="num">
                                      <p:cBhvr>
                                        <p:cTn id="86" dur="500"/>
                                        <p:tgtEl>
                                          <p:spTgt spid="24"/>
                                        </p:tgtEl>
                                        <p:attrNameLst>
                                          <p:attrName>style.rotation</p:attrName>
                                        </p:attrNameLst>
                                      </p:cBhvr>
                                      <p:tavLst>
                                        <p:tav tm="0">
                                          <p:val>
                                            <p:fltVal val="0"/>
                                          </p:val>
                                        </p:tav>
                                        <p:tav tm="100000">
                                          <p:val>
                                            <p:fltVal val="360"/>
                                          </p:val>
                                        </p:tav>
                                      </p:tavLst>
                                    </p:anim>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subTnLst>
                                    <p:audio>
                                      <p:cMediaNode vol="83000">
                                        <p:cTn display="0" masterRel="sameClick">
                                          <p:stCondLst>
                                            <p:cond evt="begin" delay="0">
                                              <p:tn val="8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2"/>
                  </p:tgtEl>
                </p:cond>
              </p:nextCondLst>
            </p:seq>
          </p:childTnLst>
        </p:cTn>
      </p:par>
    </p:tnLst>
    <p:bldLst>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0548" y="4910240"/>
            <a:ext cx="1679150" cy="1601751"/>
          </a:xfrm>
          <a:prstGeom prst="rect">
            <a:avLst/>
          </a:prstGeom>
        </p:spPr>
      </p:pic>
      <p:sp>
        <p:nvSpPr>
          <p:cNvPr id="3" name="Snip Diagonal Corner Rectangle 2"/>
          <p:cNvSpPr/>
          <p:nvPr/>
        </p:nvSpPr>
        <p:spPr>
          <a:xfrm>
            <a:off x="2115569" y="1908031"/>
            <a:ext cx="8458783" cy="2633421"/>
          </a:xfrm>
          <a:prstGeom prst="snip2Diag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14126">
              <a:lnSpc>
                <a:spcPct val="150000"/>
              </a:lnSpc>
            </a:pPr>
            <a:r>
              <a:rPr lang="en-US" sz="5399" b="1" dirty="0" err="1">
                <a:solidFill>
                  <a:prstClr val="black"/>
                </a:solidFill>
                <a:latin typeface="Calibri"/>
              </a:rPr>
              <a:t>Đọc</a:t>
            </a:r>
            <a:r>
              <a:rPr lang="en-US" sz="5399" b="1" dirty="0">
                <a:solidFill>
                  <a:prstClr val="black"/>
                </a:solidFill>
                <a:latin typeface="Calibri"/>
              </a:rPr>
              <a:t> </a:t>
            </a:r>
            <a:r>
              <a:rPr lang="en-US" sz="5399" b="1" dirty="0" err="1">
                <a:solidFill>
                  <a:prstClr val="black"/>
                </a:solidFill>
                <a:latin typeface="Calibri"/>
              </a:rPr>
              <a:t>các</a:t>
            </a:r>
            <a:r>
              <a:rPr lang="en-US" sz="5399" b="1" dirty="0">
                <a:solidFill>
                  <a:prstClr val="black"/>
                </a:solidFill>
                <a:latin typeface="Calibri"/>
              </a:rPr>
              <a:t> </a:t>
            </a:r>
            <a:r>
              <a:rPr lang="en-US" sz="5399" b="1" dirty="0" err="1">
                <a:solidFill>
                  <a:prstClr val="black"/>
                </a:solidFill>
                <a:latin typeface="Calibri"/>
              </a:rPr>
              <a:t>số</a:t>
            </a:r>
            <a:r>
              <a:rPr lang="en-US" sz="5399" b="1" dirty="0">
                <a:solidFill>
                  <a:prstClr val="black"/>
                </a:solidFill>
                <a:latin typeface="Calibri"/>
              </a:rPr>
              <a:t> </a:t>
            </a:r>
            <a:r>
              <a:rPr lang="en-US" sz="5399" b="1" dirty="0" err="1">
                <a:solidFill>
                  <a:prstClr val="black"/>
                </a:solidFill>
                <a:latin typeface="Calibri"/>
              </a:rPr>
              <a:t>sau</a:t>
            </a:r>
            <a:r>
              <a:rPr lang="en-US" sz="5399" b="1" dirty="0">
                <a:solidFill>
                  <a:prstClr val="black"/>
                </a:solidFill>
                <a:latin typeface="Calibri"/>
              </a:rPr>
              <a:t>: </a:t>
            </a:r>
          </a:p>
          <a:p>
            <a:pPr algn="ctr" defTabSz="914126">
              <a:lnSpc>
                <a:spcPct val="150000"/>
              </a:lnSpc>
            </a:pPr>
            <a:r>
              <a:rPr lang="en-US" sz="5399" b="1" dirty="0">
                <a:solidFill>
                  <a:prstClr val="black"/>
                </a:solidFill>
                <a:latin typeface="Calibri"/>
              </a:rPr>
              <a:t>12 457, 9 999</a:t>
            </a:r>
          </a:p>
        </p:txBody>
      </p:sp>
    </p:spTree>
    <p:extLst>
      <p:ext uri="{BB962C8B-B14F-4D97-AF65-F5344CB8AC3E}">
        <p14:creationId xmlns:p14="http://schemas.microsoft.com/office/powerpoint/2010/main" val="3608116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0548" y="4910240"/>
            <a:ext cx="1679150" cy="1601751"/>
          </a:xfrm>
          <a:prstGeom prst="rect">
            <a:avLst/>
          </a:prstGeom>
        </p:spPr>
      </p:pic>
      <p:sp>
        <p:nvSpPr>
          <p:cNvPr id="3" name="Snip Diagonal Corner Rectangle 2"/>
          <p:cNvSpPr/>
          <p:nvPr/>
        </p:nvSpPr>
        <p:spPr>
          <a:xfrm>
            <a:off x="3188545" y="809162"/>
            <a:ext cx="5497786" cy="990152"/>
          </a:xfrm>
          <a:prstGeom prst="snip2Diag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14126"/>
            <a:r>
              <a:rPr lang="en-US" sz="3599" b="1" dirty="0" err="1">
                <a:solidFill>
                  <a:prstClr val="black"/>
                </a:solidFill>
                <a:latin typeface="Calibri"/>
              </a:rPr>
              <a:t>Câu</a:t>
            </a:r>
            <a:r>
              <a:rPr lang="en-US" sz="3599" b="1" dirty="0">
                <a:solidFill>
                  <a:prstClr val="black"/>
                </a:solidFill>
                <a:latin typeface="Calibri"/>
              </a:rPr>
              <a:t> 2: </a:t>
            </a:r>
            <a:r>
              <a:rPr lang="en-US" sz="3599" b="1" dirty="0" err="1">
                <a:solidFill>
                  <a:prstClr val="black"/>
                </a:solidFill>
                <a:latin typeface="Calibri"/>
              </a:rPr>
              <a:t>Số</a:t>
            </a:r>
            <a:r>
              <a:rPr lang="en-US" sz="3599" b="1" dirty="0">
                <a:solidFill>
                  <a:prstClr val="black"/>
                </a:solidFill>
                <a:latin typeface="Calibri"/>
              </a:rPr>
              <a:t>?</a:t>
            </a:r>
          </a:p>
        </p:txBody>
      </p:sp>
      <p:sp>
        <p:nvSpPr>
          <p:cNvPr id="4" name="Rectangle 3"/>
          <p:cNvSpPr/>
          <p:nvPr/>
        </p:nvSpPr>
        <p:spPr>
          <a:xfrm>
            <a:off x="1743074" y="2599094"/>
            <a:ext cx="10201275" cy="1200200"/>
          </a:xfrm>
          <a:prstGeom prst="rect">
            <a:avLst/>
          </a:prstGeom>
        </p:spPr>
        <p:txBody>
          <a:bodyPr wrap="square">
            <a:spAutoFit/>
          </a:bodyPr>
          <a:lstStyle/>
          <a:p>
            <a:pPr algn="ctr" defTabSz="914217"/>
            <a:r>
              <a:rPr lang="en-US" sz="7199" dirty="0">
                <a:solidFill>
                  <a:srgbClr val="00B050"/>
                </a:solidFill>
                <a:latin typeface="Calibri" panose="020F0502020204030204" pitchFamily="34" charset="0"/>
                <a:cs typeface="Calibri" panose="020F0502020204030204" pitchFamily="34" charset="0"/>
              </a:rPr>
              <a:t>7 992 = ........ + 900 + 90 +2</a:t>
            </a:r>
            <a:endParaRPr lang="en-US" sz="8798" dirty="0">
              <a:solidFill>
                <a:srgbClr val="00B050"/>
              </a:solidFill>
              <a:latin typeface="Calibri" panose="020F0502020204030204" pitchFamily="34" charset="0"/>
              <a:cs typeface="Calibri" panose="020F0502020204030204" pitchFamily="34" charset="0"/>
            </a:endParaRPr>
          </a:p>
        </p:txBody>
      </p:sp>
      <p:sp>
        <p:nvSpPr>
          <p:cNvPr id="6" name="Rectangle 5"/>
          <p:cNvSpPr/>
          <p:nvPr/>
        </p:nvSpPr>
        <p:spPr>
          <a:xfrm>
            <a:off x="4380936" y="2554859"/>
            <a:ext cx="2728346" cy="1200051"/>
          </a:xfrm>
          <a:prstGeom prst="rect">
            <a:avLst/>
          </a:prstGeom>
        </p:spPr>
        <p:txBody>
          <a:bodyPr wrap="square">
            <a:spAutoFit/>
          </a:bodyPr>
          <a:lstStyle/>
          <a:p>
            <a:pPr algn="ctr" defTabSz="914217"/>
            <a:r>
              <a:rPr lang="en-US" sz="7199" dirty="0">
                <a:solidFill>
                  <a:srgbClr val="FF0000"/>
                </a:solidFill>
                <a:latin typeface="Calibri" panose="020F0502020204030204" pitchFamily="34" charset="0"/>
                <a:cs typeface="Calibri" panose="020F0502020204030204" pitchFamily="34" charset="0"/>
              </a:rPr>
              <a:t>7 000</a:t>
            </a:r>
            <a:endParaRPr lang="en-US" sz="8798"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43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0548" y="4910240"/>
            <a:ext cx="1679150" cy="1601751"/>
          </a:xfrm>
          <a:prstGeom prst="rect">
            <a:avLst/>
          </a:prstGeom>
        </p:spPr>
      </p:pic>
      <p:sp>
        <p:nvSpPr>
          <p:cNvPr id="3" name="Snip Diagonal Corner Rectangle 2"/>
          <p:cNvSpPr/>
          <p:nvPr/>
        </p:nvSpPr>
        <p:spPr>
          <a:xfrm>
            <a:off x="2076450" y="809162"/>
            <a:ext cx="7915275" cy="990152"/>
          </a:xfrm>
          <a:prstGeom prst="snip2Diag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14126">
              <a:defRPr/>
            </a:pPr>
            <a:r>
              <a:rPr lang="en-US" sz="3599" b="1" dirty="0" err="1">
                <a:solidFill>
                  <a:prstClr val="black"/>
                </a:solidFill>
                <a:latin typeface="Calibri"/>
              </a:rPr>
              <a:t>Viết</a:t>
            </a:r>
            <a:r>
              <a:rPr lang="en-US" sz="3599" b="1" dirty="0">
                <a:solidFill>
                  <a:prstClr val="black"/>
                </a:solidFill>
                <a:latin typeface="Calibri"/>
              </a:rPr>
              <a:t> </a:t>
            </a:r>
            <a:r>
              <a:rPr lang="en-US" sz="3599" b="1" dirty="0" err="1">
                <a:solidFill>
                  <a:prstClr val="black"/>
                </a:solidFill>
                <a:latin typeface="Calibri"/>
              </a:rPr>
              <a:t>số</a:t>
            </a:r>
            <a:r>
              <a:rPr lang="en-US" sz="3599" b="1" dirty="0">
                <a:solidFill>
                  <a:prstClr val="black"/>
                </a:solidFill>
                <a:latin typeface="Calibri"/>
              </a:rPr>
              <a:t>: Hai </a:t>
            </a:r>
            <a:r>
              <a:rPr lang="en-US" sz="3599" b="1" dirty="0" err="1">
                <a:solidFill>
                  <a:prstClr val="black"/>
                </a:solidFill>
                <a:latin typeface="Calibri"/>
              </a:rPr>
              <a:t>mươi</a:t>
            </a:r>
            <a:r>
              <a:rPr lang="en-US" sz="3599" b="1" dirty="0">
                <a:solidFill>
                  <a:prstClr val="black"/>
                </a:solidFill>
                <a:latin typeface="Calibri"/>
              </a:rPr>
              <a:t> </a:t>
            </a:r>
            <a:r>
              <a:rPr lang="en-US" sz="3599" b="1" dirty="0" err="1">
                <a:solidFill>
                  <a:prstClr val="black"/>
                </a:solidFill>
                <a:latin typeface="Calibri"/>
              </a:rPr>
              <a:t>chín</a:t>
            </a:r>
            <a:r>
              <a:rPr lang="en-US" sz="3599" b="1" dirty="0">
                <a:solidFill>
                  <a:prstClr val="black"/>
                </a:solidFill>
                <a:latin typeface="Calibri"/>
              </a:rPr>
              <a:t> </a:t>
            </a:r>
            <a:r>
              <a:rPr lang="en-US" sz="3599" b="1" dirty="0" err="1">
                <a:solidFill>
                  <a:prstClr val="black"/>
                </a:solidFill>
                <a:latin typeface="Calibri"/>
              </a:rPr>
              <a:t>nghìn</a:t>
            </a:r>
            <a:r>
              <a:rPr lang="en-US" sz="3599" b="1" dirty="0">
                <a:solidFill>
                  <a:prstClr val="black"/>
                </a:solidFill>
                <a:latin typeface="Calibri"/>
              </a:rPr>
              <a:t> </a:t>
            </a:r>
            <a:r>
              <a:rPr lang="en-US" sz="3599" b="1" dirty="0" err="1">
                <a:solidFill>
                  <a:prstClr val="black"/>
                </a:solidFill>
                <a:latin typeface="Calibri"/>
              </a:rPr>
              <a:t>bốn</a:t>
            </a:r>
            <a:r>
              <a:rPr lang="en-US" sz="3599" b="1" dirty="0">
                <a:solidFill>
                  <a:prstClr val="black"/>
                </a:solidFill>
                <a:latin typeface="Calibri"/>
              </a:rPr>
              <a:t> </a:t>
            </a:r>
            <a:r>
              <a:rPr lang="en-US" sz="3599" b="1" dirty="0" err="1">
                <a:solidFill>
                  <a:prstClr val="black"/>
                </a:solidFill>
                <a:latin typeface="Calibri"/>
              </a:rPr>
              <a:t>trăm</a:t>
            </a:r>
            <a:r>
              <a:rPr lang="en-US" sz="3599" b="1" dirty="0">
                <a:solidFill>
                  <a:prstClr val="black"/>
                </a:solidFill>
                <a:latin typeface="Calibri"/>
              </a:rPr>
              <a:t> </a:t>
            </a:r>
            <a:r>
              <a:rPr lang="en-US" sz="3599" b="1" dirty="0" err="1">
                <a:solidFill>
                  <a:prstClr val="black"/>
                </a:solidFill>
                <a:latin typeface="Calibri"/>
              </a:rPr>
              <a:t>mười</a:t>
            </a:r>
            <a:r>
              <a:rPr lang="en-US" sz="3599" b="1" dirty="0">
                <a:solidFill>
                  <a:prstClr val="black"/>
                </a:solidFill>
                <a:latin typeface="Calibri"/>
              </a:rPr>
              <a:t> </a:t>
            </a:r>
            <a:r>
              <a:rPr lang="en-US" sz="3599" b="1" dirty="0" err="1">
                <a:solidFill>
                  <a:prstClr val="black"/>
                </a:solidFill>
                <a:latin typeface="Calibri"/>
              </a:rPr>
              <a:t>sáu</a:t>
            </a:r>
            <a:endParaRPr lang="en-US" sz="3599" b="1" dirty="0">
              <a:solidFill>
                <a:prstClr val="black"/>
              </a:solidFill>
              <a:latin typeface="Calibri"/>
            </a:endParaRPr>
          </a:p>
        </p:txBody>
      </p:sp>
      <p:sp>
        <p:nvSpPr>
          <p:cNvPr id="8" name="Rectangle 7">
            <a:extLst>
              <a:ext uri="{FF2B5EF4-FFF2-40B4-BE49-F238E27FC236}">
                <a16:creationId xmlns:a16="http://schemas.microsoft.com/office/drawing/2014/main" id="{A5D5686D-224B-4BA3-B320-9EAC9EAF72A9}"/>
              </a:ext>
            </a:extLst>
          </p:cNvPr>
          <p:cNvSpPr/>
          <p:nvPr/>
        </p:nvSpPr>
        <p:spPr>
          <a:xfrm>
            <a:off x="3362325" y="2814229"/>
            <a:ext cx="6784423" cy="1200051"/>
          </a:xfrm>
          <a:prstGeom prst="rect">
            <a:avLst/>
          </a:prstGeom>
          <a:solidFill>
            <a:schemeClr val="bg1"/>
          </a:solidFill>
        </p:spPr>
        <p:txBody>
          <a:bodyPr wrap="square">
            <a:spAutoFit/>
          </a:bodyPr>
          <a:lstStyle/>
          <a:p>
            <a:pPr algn="ctr" defTabSz="914217">
              <a:defRPr/>
            </a:pPr>
            <a:r>
              <a:rPr lang="en-US" sz="7199" dirty="0">
                <a:solidFill>
                  <a:srgbClr val="FF0000"/>
                </a:solidFill>
                <a:latin typeface="Calibri" panose="020F0502020204030204" pitchFamily="34" charset="0"/>
                <a:cs typeface="Calibri" panose="020F0502020204030204" pitchFamily="34" charset="0"/>
              </a:rPr>
              <a:t>29 416</a:t>
            </a:r>
            <a:endParaRPr lang="en-US" sz="8798"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622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0548" y="4910240"/>
            <a:ext cx="1679150" cy="1601751"/>
          </a:xfrm>
          <a:prstGeom prst="rect">
            <a:avLst/>
          </a:prstGeom>
        </p:spPr>
      </p:pic>
      <p:sp>
        <p:nvSpPr>
          <p:cNvPr id="3" name="Snip Diagonal Corner Rectangle 2"/>
          <p:cNvSpPr/>
          <p:nvPr/>
        </p:nvSpPr>
        <p:spPr>
          <a:xfrm>
            <a:off x="2124075" y="809162"/>
            <a:ext cx="8801100" cy="990152"/>
          </a:xfrm>
          <a:prstGeom prst="snip2Diag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14126">
              <a:defRPr/>
            </a:pPr>
            <a:r>
              <a:rPr lang="en-US" sz="3599" b="1" dirty="0" err="1">
                <a:solidFill>
                  <a:prstClr val="black"/>
                </a:solidFill>
                <a:latin typeface="Calibri"/>
              </a:rPr>
              <a:t>Câu</a:t>
            </a:r>
            <a:r>
              <a:rPr lang="en-US" sz="3599" b="1" dirty="0">
                <a:solidFill>
                  <a:prstClr val="black"/>
                </a:solidFill>
                <a:latin typeface="Calibri"/>
              </a:rPr>
              <a:t> 4: </a:t>
            </a:r>
            <a:r>
              <a:rPr lang="en-US" sz="3599" b="1" dirty="0" err="1">
                <a:solidFill>
                  <a:prstClr val="black"/>
                </a:solidFill>
                <a:latin typeface="Calibri"/>
              </a:rPr>
              <a:t>Số</a:t>
            </a:r>
            <a:r>
              <a:rPr lang="en-US" sz="3599" b="1" dirty="0">
                <a:solidFill>
                  <a:prstClr val="black"/>
                </a:solidFill>
                <a:latin typeface="Calibri"/>
              </a:rPr>
              <a:t> </a:t>
            </a:r>
            <a:r>
              <a:rPr lang="en-US" sz="3599" b="1" dirty="0" err="1">
                <a:solidFill>
                  <a:prstClr val="black"/>
                </a:solidFill>
                <a:latin typeface="Calibri"/>
              </a:rPr>
              <a:t>liền</a:t>
            </a:r>
            <a:r>
              <a:rPr lang="en-US" sz="3599" b="1" dirty="0">
                <a:solidFill>
                  <a:prstClr val="black"/>
                </a:solidFill>
                <a:latin typeface="Calibri"/>
              </a:rPr>
              <a:t> </a:t>
            </a:r>
            <a:r>
              <a:rPr lang="en-US" sz="3599" b="1" dirty="0" err="1">
                <a:solidFill>
                  <a:prstClr val="black"/>
                </a:solidFill>
                <a:latin typeface="Calibri"/>
              </a:rPr>
              <a:t>trước</a:t>
            </a:r>
            <a:r>
              <a:rPr lang="en-US" sz="3599" b="1" dirty="0">
                <a:solidFill>
                  <a:prstClr val="black"/>
                </a:solidFill>
                <a:latin typeface="Calibri"/>
              </a:rPr>
              <a:t> </a:t>
            </a:r>
            <a:r>
              <a:rPr lang="en-US" sz="3599" b="1" dirty="0" err="1">
                <a:solidFill>
                  <a:prstClr val="black"/>
                </a:solidFill>
                <a:latin typeface="Calibri"/>
              </a:rPr>
              <a:t>của</a:t>
            </a:r>
            <a:r>
              <a:rPr lang="en-US" sz="3599" b="1" dirty="0">
                <a:solidFill>
                  <a:prstClr val="black"/>
                </a:solidFill>
                <a:latin typeface="Calibri"/>
              </a:rPr>
              <a:t> </a:t>
            </a:r>
            <a:r>
              <a:rPr lang="en-US" sz="3599" b="1" dirty="0" err="1">
                <a:solidFill>
                  <a:prstClr val="black"/>
                </a:solidFill>
                <a:latin typeface="Calibri"/>
              </a:rPr>
              <a:t>số</a:t>
            </a:r>
            <a:r>
              <a:rPr lang="en-US" sz="3599" b="1" dirty="0">
                <a:solidFill>
                  <a:prstClr val="black"/>
                </a:solidFill>
                <a:latin typeface="Calibri"/>
              </a:rPr>
              <a:t> 100 000 </a:t>
            </a:r>
            <a:r>
              <a:rPr lang="en-US" sz="3599" b="1" dirty="0" err="1">
                <a:solidFill>
                  <a:prstClr val="black"/>
                </a:solidFill>
                <a:latin typeface="Calibri"/>
              </a:rPr>
              <a:t>là</a:t>
            </a:r>
            <a:r>
              <a:rPr lang="en-US" sz="3599" b="1" dirty="0">
                <a:solidFill>
                  <a:prstClr val="black"/>
                </a:solidFill>
                <a:latin typeface="Calibri"/>
              </a:rPr>
              <a:t>?</a:t>
            </a:r>
          </a:p>
        </p:txBody>
      </p:sp>
      <p:sp>
        <p:nvSpPr>
          <p:cNvPr id="6" name="Rectangle 5"/>
          <p:cNvSpPr/>
          <p:nvPr/>
        </p:nvSpPr>
        <p:spPr>
          <a:xfrm>
            <a:off x="4981575" y="2599093"/>
            <a:ext cx="3027150" cy="1200051"/>
          </a:xfrm>
          <a:prstGeom prst="rect">
            <a:avLst/>
          </a:prstGeom>
        </p:spPr>
        <p:txBody>
          <a:bodyPr wrap="square">
            <a:spAutoFit/>
          </a:bodyPr>
          <a:lstStyle/>
          <a:p>
            <a:pPr algn="ctr" defTabSz="914217">
              <a:defRPr/>
            </a:pPr>
            <a:r>
              <a:rPr lang="en-US" sz="7199" dirty="0">
                <a:solidFill>
                  <a:srgbClr val="FF0000"/>
                </a:solidFill>
                <a:latin typeface="Calibri" panose="020F0502020204030204" pitchFamily="34" charset="0"/>
                <a:cs typeface="Calibri" panose="020F0502020204030204" pitchFamily="34" charset="0"/>
              </a:rPr>
              <a:t>99 999</a:t>
            </a:r>
            <a:endParaRPr lang="en-US" sz="8798"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936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37000" r="-37000"/>
          </a:stretch>
        </a:blipFill>
        <a:effectLst/>
      </p:bgPr>
    </p:bg>
    <p:spTree>
      <p:nvGrpSpPr>
        <p:cNvPr id="1" name=""/>
        <p:cNvGrpSpPr/>
        <p:nvPr/>
      </p:nvGrpSpPr>
      <p:grpSpPr>
        <a:xfrm>
          <a:off x="0" y="0"/>
          <a:ext cx="0" cy="0"/>
          <a:chOff x="0" y="0"/>
          <a:chExt cx="0" cy="0"/>
        </a:xfrm>
      </p:grpSpPr>
      <p:pic>
        <p:nvPicPr>
          <p:cNvPr id="13" name="Picture 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4943" y="4461848"/>
            <a:ext cx="2994098" cy="2432704"/>
          </a:xfrm>
          <a:prstGeom prst="rect">
            <a:avLst/>
          </a:prstGeom>
        </p:spPr>
      </p:pic>
      <p:sp>
        <p:nvSpPr>
          <p:cNvPr id="17" name="Rectangle 16"/>
          <p:cNvSpPr/>
          <p:nvPr/>
        </p:nvSpPr>
        <p:spPr>
          <a:xfrm>
            <a:off x="1525653" y="-17840"/>
            <a:ext cx="8925763" cy="646097"/>
          </a:xfrm>
          <a:prstGeom prst="rect">
            <a:avLst/>
          </a:prstGeom>
          <a:noFill/>
        </p:spPr>
        <p:txBody>
          <a:bodyPr wrap="square" lIns="91407" tIns="45703" rIns="91407" bIns="4570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126"/>
            <a:r>
              <a:rPr lang="en-US" sz="3599" b="1" cap="all">
                <a:ln w="0"/>
                <a:solidFill>
                  <a:srgbClr val="FF0000"/>
                </a:solidFill>
                <a:effectLst>
                  <a:reflection blurRad="12700" stA="50000" endPos="50000" dist="5000" dir="5400000" sy="-100000" rotWithShape="0"/>
                </a:effectLst>
                <a:latin typeface="Calibri"/>
              </a:rPr>
              <a:t>BẢO VỆ KHU PHỐ</a:t>
            </a:r>
          </a:p>
        </p:txBody>
      </p:sp>
      <p:sp>
        <p:nvSpPr>
          <p:cNvPr id="2" name="Rectangle 1"/>
          <p:cNvSpPr/>
          <p:nvPr/>
        </p:nvSpPr>
        <p:spPr>
          <a:xfrm>
            <a:off x="3270418" y="6308279"/>
            <a:ext cx="3995192" cy="548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a:solidFill>
                <a:prstClr val="white"/>
              </a:solidFill>
              <a:latin typeface="Calibri"/>
            </a:endParaRPr>
          </a:p>
        </p:txBody>
      </p:sp>
      <p:sp>
        <p:nvSpPr>
          <p:cNvPr id="11" name="Cloud Callout 10"/>
          <p:cNvSpPr/>
          <p:nvPr/>
        </p:nvSpPr>
        <p:spPr>
          <a:xfrm>
            <a:off x="2590874" y="1268989"/>
            <a:ext cx="6410722" cy="2015494"/>
          </a:xfrm>
          <a:prstGeom prst="cloudCallout">
            <a:avLst>
              <a:gd name="adj1" fmla="val 38251"/>
              <a:gd name="adj2" fmla="val 166384"/>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126"/>
            <a:r>
              <a:rPr lang="en-US" sz="3199" b="1" dirty="0">
                <a:solidFill>
                  <a:prstClr val="black"/>
                </a:solidFill>
                <a:latin typeface="Calibri"/>
              </a:rPr>
              <a:t>Yeah!!!</a:t>
            </a:r>
          </a:p>
          <a:p>
            <a:pPr algn="ctr" defTabSz="914126"/>
            <a:r>
              <a:rPr lang="en-US" sz="3199" b="1" dirty="0" err="1">
                <a:solidFill>
                  <a:prstClr val="black"/>
                </a:solidFill>
                <a:latin typeface="Calibri"/>
              </a:rPr>
              <a:t>Cảm</a:t>
            </a:r>
            <a:r>
              <a:rPr lang="en-US" sz="3199" b="1" dirty="0">
                <a:solidFill>
                  <a:prstClr val="black"/>
                </a:solidFill>
                <a:latin typeface="Calibri"/>
              </a:rPr>
              <a:t> </a:t>
            </a:r>
            <a:r>
              <a:rPr lang="en-US" sz="3199" b="1" dirty="0" err="1">
                <a:solidFill>
                  <a:prstClr val="black"/>
                </a:solidFill>
                <a:latin typeface="Calibri"/>
              </a:rPr>
              <a:t>ơn</a:t>
            </a:r>
            <a:r>
              <a:rPr lang="en-US" sz="3199" b="1" dirty="0">
                <a:solidFill>
                  <a:prstClr val="black"/>
                </a:solidFill>
                <a:latin typeface="Calibri"/>
              </a:rPr>
              <a:t> </a:t>
            </a:r>
            <a:r>
              <a:rPr lang="en-US" sz="3199" b="1" dirty="0" err="1">
                <a:solidFill>
                  <a:prstClr val="black"/>
                </a:solidFill>
                <a:latin typeface="Calibri"/>
              </a:rPr>
              <a:t>các</a:t>
            </a:r>
            <a:r>
              <a:rPr lang="en-US" sz="3199" b="1" dirty="0">
                <a:solidFill>
                  <a:prstClr val="black"/>
                </a:solidFill>
                <a:latin typeface="Calibri"/>
              </a:rPr>
              <a:t> </a:t>
            </a:r>
            <a:r>
              <a:rPr lang="en-US" sz="3199" b="1" dirty="0" err="1">
                <a:solidFill>
                  <a:prstClr val="black"/>
                </a:solidFill>
                <a:latin typeface="Calibri"/>
              </a:rPr>
              <a:t>bạn</a:t>
            </a:r>
            <a:r>
              <a:rPr lang="en-US" sz="3199" b="1" dirty="0">
                <a:solidFill>
                  <a:prstClr val="black"/>
                </a:solidFill>
                <a:latin typeface="Calibri"/>
              </a:rPr>
              <a:t>!!! </a:t>
            </a:r>
          </a:p>
        </p:txBody>
      </p:sp>
      <p:pic>
        <p:nvPicPr>
          <p:cNvPr id="19" name="nhacthang">
            <a:hlinkClick r:id="" action="ppaction://media"/>
            <a:extLst>
              <a:ext uri="{FF2B5EF4-FFF2-40B4-BE49-F238E27FC236}">
                <a16:creationId xmlns:a16="http://schemas.microsoft.com/office/drawing/2014/main" id="{7F4D256B-EBEA-4BF4-94EE-9E076C8DB25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1574" y="2875731"/>
            <a:ext cx="487250" cy="487250"/>
          </a:xfrm>
          <a:prstGeom prst="rect">
            <a:avLst/>
          </a:prstGeom>
        </p:spPr>
      </p:pic>
      <p:pic>
        <p:nvPicPr>
          <p:cNvPr id="20" name="Tieng-yeah-tre-con-">
            <a:hlinkClick r:id="" action="ppaction://media"/>
          </p:cNvPr>
          <p:cNvPicPr>
            <a:picLocks noChangeAspect="1"/>
          </p:cNvPicPr>
          <p:nvPr>
            <a:audioFile r:link="rId3"/>
            <p:extLst>
              <p:ext uri="{DAA4B4D4-6D71-4841-9C94-3DE7FCFB9230}">
                <p14:media xmlns:p14="http://schemas.microsoft.com/office/powerpoint/2010/main" r:embed="rId4">
                  <p14:trim end="1181.6938"/>
                </p14:media>
              </p:ext>
            </p:extLst>
          </p:nvPr>
        </p:nvPicPr>
        <p:blipFill>
          <a:blip r:embed="rId10"/>
          <a:stretch>
            <a:fillRect/>
          </a:stretch>
        </p:blipFill>
        <p:spPr>
          <a:xfrm>
            <a:off x="-1231574" y="1572622"/>
            <a:ext cx="609459" cy="609459"/>
          </a:xfrm>
          <a:prstGeom prst="rect">
            <a:avLst/>
          </a:prstGeom>
        </p:spPr>
      </p:pic>
    </p:spTree>
    <p:extLst>
      <p:ext uri="{BB962C8B-B14F-4D97-AF65-F5344CB8AC3E}">
        <p14:creationId xmlns:p14="http://schemas.microsoft.com/office/powerpoint/2010/main" val="2606407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1" presetClass="mediacall" presetSubtype="0" fill="hold" nodeType="withEffect">
                                  <p:stCondLst>
                                    <p:cond delay="0"/>
                                  </p:stCondLst>
                                  <p:childTnLst>
                                    <p:cmd type="call" cmd="playFrom(0.0)">
                                      <p:cBhvr>
                                        <p:cTn id="26" dur="3432" fill="hold"/>
                                        <p:tgtEl>
                                          <p:spTgt spid="19"/>
                                        </p:tgtEl>
                                      </p:cBhvr>
                                    </p:cmd>
                                  </p:childTnLst>
                                </p:cTn>
                              </p:par>
                              <p:par>
                                <p:cTn id="27" presetID="1" presetClass="mediacall" presetSubtype="0" fill="hold" nodeType="withEffect">
                                  <p:stCondLst>
                                    <p:cond delay="0"/>
                                  </p:stCondLst>
                                  <p:childTnLst>
                                    <p:cmd type="call" cmd="playFrom(0.0)">
                                      <p:cBhvr>
                                        <p:cTn id="28" dur="3233"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19"/>
                </p:tgtEl>
              </p:cMediaNode>
            </p:audio>
            <p:audio>
              <p:cMediaNode vol="80000">
                <p:cTn id="30" fill="hold" display="0">
                  <p:stCondLst>
                    <p:cond delay="indefinite"/>
                  </p:stCondLst>
                  <p:endCondLst>
                    <p:cond evt="onStopAudio" delay="0">
                      <p:tgtEl>
                        <p:sldTgt/>
                      </p:tgtEl>
                    </p:cond>
                  </p:endCondLst>
                </p:cTn>
                <p:tgtEl>
                  <p:spTgt spid="20"/>
                </p:tgtEl>
              </p:cMediaNode>
            </p:audio>
          </p:childTnLst>
        </p:cTn>
      </p:par>
    </p:tnLst>
    <p:bldLst>
      <p:bldP spid="17" grpId="0"/>
      <p:bldP spid="17" grpId="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sp>
        <p:nvSpPr>
          <p:cNvPr id="8" name="TextBox 7"/>
          <p:cNvSpPr txBox="1"/>
          <p:nvPr/>
        </p:nvSpPr>
        <p:spPr>
          <a:xfrm>
            <a:off x="2005783" y="1384795"/>
            <a:ext cx="7763019" cy="707722"/>
          </a:xfrm>
          <a:prstGeom prst="rect">
            <a:avLst/>
          </a:prstGeom>
          <a:noFill/>
        </p:spPr>
        <p:txBody>
          <a:bodyPr wrap="square" rtlCol="0">
            <a:spAutoFit/>
          </a:bodyPr>
          <a:lstStyle/>
          <a:p>
            <a:pPr algn="ctr" defTabSz="914217"/>
            <a:r>
              <a:rPr lang="en-US" sz="3999" dirty="0" err="1">
                <a:solidFill>
                  <a:srgbClr val="000000"/>
                </a:solidFill>
                <a:latin typeface="Calibri"/>
              </a:rPr>
              <a:t>Thứ</a:t>
            </a:r>
            <a:r>
              <a:rPr lang="en-US" sz="3999" dirty="0">
                <a:solidFill>
                  <a:srgbClr val="000000"/>
                </a:solidFill>
                <a:latin typeface="Calibri"/>
              </a:rPr>
              <a:t> ... </a:t>
            </a:r>
            <a:r>
              <a:rPr lang="en-US" sz="3999" dirty="0" err="1">
                <a:solidFill>
                  <a:srgbClr val="000000"/>
                </a:solidFill>
                <a:latin typeface="Calibri"/>
              </a:rPr>
              <a:t>ngày</a:t>
            </a:r>
            <a:r>
              <a:rPr lang="en-US" sz="3999" dirty="0">
                <a:solidFill>
                  <a:srgbClr val="000000"/>
                </a:solidFill>
                <a:latin typeface="Calibri"/>
              </a:rPr>
              <a:t> ... </a:t>
            </a:r>
            <a:r>
              <a:rPr lang="en-US" sz="3999" dirty="0" err="1">
                <a:solidFill>
                  <a:srgbClr val="000000"/>
                </a:solidFill>
                <a:latin typeface="Calibri"/>
              </a:rPr>
              <a:t>tháng</a:t>
            </a:r>
            <a:r>
              <a:rPr lang="en-US" sz="3999" dirty="0">
                <a:solidFill>
                  <a:srgbClr val="000000"/>
                </a:solidFill>
                <a:latin typeface="Calibri"/>
              </a:rPr>
              <a:t> ... </a:t>
            </a:r>
            <a:r>
              <a:rPr lang="en-US" sz="3999" dirty="0" err="1">
                <a:solidFill>
                  <a:srgbClr val="000000"/>
                </a:solidFill>
                <a:latin typeface="Calibri"/>
              </a:rPr>
              <a:t>năm</a:t>
            </a:r>
            <a:endParaRPr lang="en-US" sz="3999" dirty="0">
              <a:solidFill>
                <a:srgbClr val="000000"/>
              </a:solidFill>
              <a:latin typeface="Calibri"/>
            </a:endParaRPr>
          </a:p>
        </p:txBody>
      </p:sp>
      <p:pic>
        <p:nvPicPr>
          <p:cNvPr id="9" name="Picture 8"/>
          <p:cNvPicPr>
            <a:picLocks noChangeAspect="1"/>
          </p:cNvPicPr>
          <p:nvPr/>
        </p:nvPicPr>
        <p:blipFill rotWithShape="1">
          <a:blip r:embed="rId4"/>
          <a:srcRect b="37814"/>
          <a:stretch/>
        </p:blipFill>
        <p:spPr>
          <a:xfrm>
            <a:off x="4821392" y="1897077"/>
            <a:ext cx="2474618" cy="1114610"/>
          </a:xfrm>
          <a:prstGeom prst="rect">
            <a:avLst/>
          </a:prstGeom>
        </p:spPr>
      </p:pic>
      <p:pic>
        <p:nvPicPr>
          <p:cNvPr id="4" name="Picture 3">
            <a:extLst>
              <a:ext uri="{FF2B5EF4-FFF2-40B4-BE49-F238E27FC236}">
                <a16:creationId xmlns:a16="http://schemas.microsoft.com/office/drawing/2014/main" id="{594BC0F1-C795-4AFD-9D4B-E9E5C9B2D0F8}"/>
              </a:ext>
            </a:extLst>
          </p:cNvPr>
          <p:cNvPicPr>
            <a:picLocks noChangeAspect="1"/>
          </p:cNvPicPr>
          <p:nvPr/>
        </p:nvPicPr>
        <p:blipFill>
          <a:blip r:embed="rId5"/>
          <a:stretch>
            <a:fillRect/>
          </a:stretch>
        </p:blipFill>
        <p:spPr>
          <a:xfrm>
            <a:off x="2337890" y="3178602"/>
            <a:ext cx="7078069" cy="1853345"/>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496</Words>
  <Application>Microsoft Office PowerPoint</Application>
  <PresentationFormat>Widescreen</PresentationFormat>
  <Paragraphs>79</Paragraphs>
  <Slides>18</Slides>
  <Notes>12</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等线</vt:lpstr>
      <vt:lpstr>等线 Light</vt:lpstr>
      <vt:lpstr>Arial</vt:lpstr>
      <vt:lpstr>Calibri</vt:lpstr>
      <vt:lpstr>Cambria</vt:lpstr>
      <vt:lpstr>ITC Avant Garde Std Bk</vt:lpstr>
      <vt:lpstr>1_Office Theme</vt:lpstr>
      <vt:lpstr>9_Office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27</cp:revision>
  <dcterms:created xsi:type="dcterms:W3CDTF">2022-11-26T14:03:13Z</dcterms:created>
  <dcterms:modified xsi:type="dcterms:W3CDTF">2023-06-05T09:59:10Z</dcterms:modified>
</cp:coreProperties>
</file>