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5"/>
  </p:notesMasterIdLst>
  <p:sldIdLst>
    <p:sldId id="319" r:id="rId3"/>
    <p:sldId id="276" r:id="rId4"/>
    <p:sldId id="270" r:id="rId5"/>
    <p:sldId id="285" r:id="rId6"/>
    <p:sldId id="299" r:id="rId7"/>
    <p:sldId id="281" r:id="rId8"/>
    <p:sldId id="268" r:id="rId9"/>
    <p:sldId id="286" r:id="rId10"/>
    <p:sldId id="311" r:id="rId11"/>
    <p:sldId id="312" r:id="rId12"/>
    <p:sldId id="313" r:id="rId13"/>
    <p:sldId id="314" r:id="rId14"/>
    <p:sldId id="287" r:id="rId15"/>
    <p:sldId id="289" r:id="rId16"/>
    <p:sldId id="315" r:id="rId17"/>
    <p:sldId id="292" r:id="rId18"/>
    <p:sldId id="316" r:id="rId19"/>
    <p:sldId id="293" r:id="rId20"/>
    <p:sldId id="294" r:id="rId21"/>
    <p:sldId id="295" r:id="rId22"/>
    <p:sldId id="298" r:id="rId23"/>
    <p:sldId id="296" r:id="rId24"/>
    <p:sldId id="297" r:id="rId25"/>
    <p:sldId id="301" r:id="rId26"/>
    <p:sldId id="302" r:id="rId27"/>
    <p:sldId id="290" r:id="rId28"/>
    <p:sldId id="304" r:id="rId29"/>
    <p:sldId id="317" r:id="rId30"/>
    <p:sldId id="321" r:id="rId31"/>
    <p:sldId id="307" r:id="rId32"/>
    <p:sldId id="308" r:id="rId33"/>
    <p:sldId id="269" r:id="rId34"/>
  </p:sldIdLst>
  <p:sldSz cx="12192000" cy="6858000"/>
  <p:notesSz cx="6858000" cy="9144000"/>
  <p:embeddedFontLst>
    <p:embeddedFont>
      <p:font typeface="Bellota Text"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Didact Gothic" panose="020B0604020202020204" charset="0"/>
      <p:regular r:id="rId44"/>
    </p:embeddedFont>
    <p:embeddedFont>
      <p:font typeface="Nunito Black" pitchFamily="2" charset="0"/>
      <p:bold r:id="rId45"/>
      <p:boldItalic r:id="rId46"/>
    </p:embeddedFont>
    <p:embeddedFont>
      <p:font typeface="Odibee Sans" panose="020B0604020202020204" charset="0"/>
      <p:regular r:id="rId47"/>
    </p:embeddedFont>
    <p:embeddedFont>
      <p:font typeface="Roboto Condensed" panose="02000000000000000000" pitchFamily="2" charset="0"/>
      <p:regular r:id="rId48"/>
      <p:bold r:id="rId49"/>
      <p:italic r:id="rId50"/>
      <p:boldItalic r:id="rId51"/>
    </p:embeddedFont>
    <p:embeddedFont>
      <p:font typeface="Sigmar One" panose="020B0604020202020204" charset="0"/>
      <p:regular r:id="rId52"/>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883" y="7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26</a:t>
            </a:fld>
            <a:endParaRPr lang="en-US"/>
          </a:p>
        </p:txBody>
      </p:sp>
    </p:spTree>
    <p:extLst>
      <p:ext uri="{BB962C8B-B14F-4D97-AF65-F5344CB8AC3E}">
        <p14:creationId xmlns:p14="http://schemas.microsoft.com/office/powerpoint/2010/main" val="51771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27</a:t>
            </a:fld>
            <a:endParaRPr lang="en-US"/>
          </a:p>
        </p:txBody>
      </p:sp>
    </p:spTree>
    <p:extLst>
      <p:ext uri="{BB962C8B-B14F-4D97-AF65-F5344CB8AC3E}">
        <p14:creationId xmlns:p14="http://schemas.microsoft.com/office/powerpoint/2010/main" val="1470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28</a:t>
            </a:fld>
            <a:endParaRPr lang="en-US"/>
          </a:p>
        </p:txBody>
      </p:sp>
    </p:spTree>
    <p:extLst>
      <p:ext uri="{BB962C8B-B14F-4D97-AF65-F5344CB8AC3E}">
        <p14:creationId xmlns:p14="http://schemas.microsoft.com/office/powerpoint/2010/main" val="19616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81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79851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15976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1585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0080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4736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6567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2562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15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548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9187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5"/>
          <p:cNvSpPr txBox="1">
            <a:spLocks noGrp="1"/>
          </p:cNvSpPr>
          <p:nvPr>
            <p:ph type="subTitle" idx="1"/>
          </p:nvPr>
        </p:nvSpPr>
        <p:spPr>
          <a:xfrm rot="-438706" flipH="1">
            <a:off x="2424350" y="3453989"/>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2210258"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5"/>
          <p:cNvSpPr txBox="1">
            <a:spLocks noGrp="1"/>
          </p:cNvSpPr>
          <p:nvPr>
            <p:ph type="subTitle" idx="3"/>
          </p:nvPr>
        </p:nvSpPr>
        <p:spPr>
          <a:xfrm rot="472683" flipH="1">
            <a:off x="7386180" y="4063066"/>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0443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5"/>
          <p:cNvSpPr txBox="1">
            <a:spLocks noGrp="1"/>
          </p:cNvSpPr>
          <p:nvPr>
            <p:ph type="subTitle" idx="1"/>
          </p:nvPr>
        </p:nvSpPr>
        <p:spPr>
          <a:xfrm rot="-438706" flipH="1">
            <a:off x="2424350" y="3453989"/>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2210258"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5"/>
          <p:cNvSpPr txBox="1">
            <a:spLocks noGrp="1"/>
          </p:cNvSpPr>
          <p:nvPr>
            <p:ph type="subTitle" idx="3"/>
          </p:nvPr>
        </p:nvSpPr>
        <p:spPr>
          <a:xfrm rot="472683" flipH="1">
            <a:off x="7386180" y="4063066"/>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069824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344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566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522204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3044543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94238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1">
  <p:cSld name="1_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422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1">
  <p:cSld name="1_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05157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15"/>
        <p:cNvGrpSpPr/>
        <p:nvPr/>
      </p:nvGrpSpPr>
      <p:grpSpPr>
        <a:xfrm>
          <a:off x="0" y="0"/>
          <a:ext cx="0" cy="0"/>
          <a:chOff x="0" y="0"/>
          <a:chExt cx="0" cy="0"/>
        </a:xfrm>
      </p:grpSpPr>
      <p:cxnSp>
        <p:nvCxnSpPr>
          <p:cNvPr id="316" name="Google Shape;316;p18"/>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7" name="Google Shape;317;p18"/>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8" name="Google Shape;318;p18"/>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9" name="Google Shape;319;p18"/>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0" name="Google Shape;320;p18"/>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1" name="Google Shape;321;p18"/>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2" name="Google Shape;322;p18"/>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3" name="Google Shape;323;p18"/>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24" name="Google Shape;324;p18"/>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5" name="Google Shape;325;p18"/>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6" name="Google Shape;326;p18"/>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7" name="Google Shape;327;p18"/>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8" name="Google Shape;328;p18"/>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9" name="Google Shape;329;p18"/>
          <p:cNvSpPr txBox="1">
            <a:spLocks noGrp="1"/>
          </p:cNvSpPr>
          <p:nvPr>
            <p:ph type="ctrTitle"/>
          </p:nvPr>
        </p:nvSpPr>
        <p:spPr>
          <a:xfrm rot="-248">
            <a:off x="4757085" y="4090509"/>
            <a:ext cx="5547200" cy="11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0" name="Google Shape;330;p18"/>
          <p:cNvSpPr txBox="1">
            <a:spLocks noGrp="1"/>
          </p:cNvSpPr>
          <p:nvPr>
            <p:ph type="subTitle" idx="1"/>
          </p:nvPr>
        </p:nvSpPr>
        <p:spPr>
          <a:xfrm rot="992">
            <a:off x="4756967" y="5103233"/>
            <a:ext cx="5547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1" name="Google Shape;331;p18"/>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2" name="Google Shape;332;p18"/>
          <p:cNvSpPr txBox="1">
            <a:spLocks noGrp="1"/>
          </p:cNvSpPr>
          <p:nvPr>
            <p:ph type="title" idx="2" hasCustomPrompt="1"/>
          </p:nvPr>
        </p:nvSpPr>
        <p:spPr>
          <a:xfrm>
            <a:off x="4756967" y="2895667"/>
            <a:ext cx="5547200" cy="11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17375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565427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41046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042074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097277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59568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62329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304877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11332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9196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83"/>
        <p:cNvGrpSpPr/>
        <p:nvPr/>
      </p:nvGrpSpPr>
      <p:grpSpPr>
        <a:xfrm>
          <a:off x="0" y="0"/>
          <a:ext cx="0" cy="0"/>
          <a:chOff x="0" y="0"/>
          <a:chExt cx="0" cy="0"/>
        </a:xfrm>
      </p:grpSpPr>
      <p:cxnSp>
        <p:nvCxnSpPr>
          <p:cNvPr id="484" name="Google Shape;484;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85" name="Google Shape;485;p26"/>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6" name="Google Shape;486;p2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7" name="Google Shape;487;p2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8" name="Google Shape;488;p2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9" name="Google Shape;489;p2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0" name="Google Shape;490;p2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1" name="Google Shape;491;p2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2" name="Google Shape;492;p2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3" name="Google Shape;493;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94" name="Google Shape;494;p26"/>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5" name="Google Shape;495;p2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6" name="Google Shape;496;p26"/>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7" name="Google Shape;497;p2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8" name="Google Shape;498;p2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9" name="Google Shape;499;p26"/>
          <p:cNvSpPr txBox="1">
            <a:spLocks noGrp="1"/>
          </p:cNvSpPr>
          <p:nvPr>
            <p:ph type="title" idx="2"/>
          </p:nvPr>
        </p:nvSpPr>
        <p:spPr>
          <a:xfrm>
            <a:off x="2492717" y="4225484"/>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0" name="Google Shape;500;p26"/>
          <p:cNvSpPr txBox="1">
            <a:spLocks noGrp="1"/>
          </p:cNvSpPr>
          <p:nvPr>
            <p:ph type="subTitle" idx="1"/>
          </p:nvPr>
        </p:nvSpPr>
        <p:spPr>
          <a:xfrm flipH="1">
            <a:off x="2493084" y="4865083"/>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6"/>
          <p:cNvSpPr txBox="1">
            <a:spLocks noGrp="1"/>
          </p:cNvSpPr>
          <p:nvPr>
            <p:ph type="title" idx="3"/>
          </p:nvPr>
        </p:nvSpPr>
        <p:spPr>
          <a:xfrm>
            <a:off x="7530917" y="4225500"/>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2" name="Google Shape;502;p26"/>
          <p:cNvSpPr txBox="1">
            <a:spLocks noGrp="1"/>
          </p:cNvSpPr>
          <p:nvPr>
            <p:ph type="subTitle" idx="4"/>
          </p:nvPr>
        </p:nvSpPr>
        <p:spPr>
          <a:xfrm flipH="1">
            <a:off x="7531284" y="4865100"/>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09169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483"/>
        <p:cNvGrpSpPr/>
        <p:nvPr/>
      </p:nvGrpSpPr>
      <p:grpSpPr>
        <a:xfrm>
          <a:off x="0" y="0"/>
          <a:ext cx="0" cy="0"/>
          <a:chOff x="0" y="0"/>
          <a:chExt cx="0" cy="0"/>
        </a:xfrm>
      </p:grpSpPr>
      <p:cxnSp>
        <p:nvCxnSpPr>
          <p:cNvPr id="484" name="Google Shape;484;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85" name="Google Shape;485;p26"/>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6" name="Google Shape;486;p2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7" name="Google Shape;487;p2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8" name="Google Shape;488;p2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9" name="Google Shape;489;p2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0" name="Google Shape;490;p2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1" name="Google Shape;491;p2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2" name="Google Shape;492;p2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3" name="Google Shape;493;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94" name="Google Shape;494;p26"/>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5" name="Google Shape;495;p2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6" name="Google Shape;496;p26"/>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7" name="Google Shape;497;p2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8" name="Google Shape;498;p2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9" name="Google Shape;499;p26"/>
          <p:cNvSpPr txBox="1">
            <a:spLocks noGrp="1"/>
          </p:cNvSpPr>
          <p:nvPr>
            <p:ph type="title" idx="2"/>
          </p:nvPr>
        </p:nvSpPr>
        <p:spPr>
          <a:xfrm>
            <a:off x="2492717" y="4225484"/>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0" name="Google Shape;500;p26"/>
          <p:cNvSpPr txBox="1">
            <a:spLocks noGrp="1"/>
          </p:cNvSpPr>
          <p:nvPr>
            <p:ph type="subTitle" idx="1"/>
          </p:nvPr>
        </p:nvSpPr>
        <p:spPr>
          <a:xfrm flipH="1">
            <a:off x="2493084" y="4865083"/>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6"/>
          <p:cNvSpPr txBox="1">
            <a:spLocks noGrp="1"/>
          </p:cNvSpPr>
          <p:nvPr>
            <p:ph type="title" idx="3"/>
          </p:nvPr>
        </p:nvSpPr>
        <p:spPr>
          <a:xfrm>
            <a:off x="7530917" y="4225500"/>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2" name="Google Shape;502;p26"/>
          <p:cNvSpPr txBox="1">
            <a:spLocks noGrp="1"/>
          </p:cNvSpPr>
          <p:nvPr>
            <p:ph type="subTitle" idx="4"/>
          </p:nvPr>
        </p:nvSpPr>
        <p:spPr>
          <a:xfrm flipH="1">
            <a:off x="7531284" y="4865100"/>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51403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503"/>
        <p:cNvGrpSpPr/>
        <p:nvPr/>
      </p:nvGrpSpPr>
      <p:grpSpPr>
        <a:xfrm>
          <a:off x="0" y="0"/>
          <a:ext cx="0" cy="0"/>
          <a:chOff x="0" y="0"/>
          <a:chExt cx="0" cy="0"/>
        </a:xfrm>
      </p:grpSpPr>
      <p:cxnSp>
        <p:nvCxnSpPr>
          <p:cNvPr id="504" name="Google Shape;504;p2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5" name="Google Shape;505;p2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6" name="Google Shape;506;p2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7" name="Google Shape;507;p2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8" name="Google Shape;508;p2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9" name="Google Shape;509;p2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0" name="Google Shape;510;p2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1" name="Google Shape;511;p2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12" name="Google Shape;512;p27"/>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3" name="Google Shape;513;p2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4" name="Google Shape;514;p27"/>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5" name="Google Shape;515;p2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6" name="Google Shape;516;p2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7" name="Google Shape;517;p27"/>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8" name="Google Shape;518;p2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9" name="Google Shape;519;p2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23834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2">
  <p:cSld name="1_Section header 2">
    <p:bg>
      <p:bgPr>
        <a:solidFill>
          <a:schemeClr val="lt1"/>
        </a:solidFill>
        <a:effectLst/>
      </p:bgPr>
    </p:bg>
    <p:spTree>
      <p:nvGrpSpPr>
        <p:cNvPr id="1" name="Shape 503"/>
        <p:cNvGrpSpPr/>
        <p:nvPr/>
      </p:nvGrpSpPr>
      <p:grpSpPr>
        <a:xfrm>
          <a:off x="0" y="0"/>
          <a:ext cx="0" cy="0"/>
          <a:chOff x="0" y="0"/>
          <a:chExt cx="0" cy="0"/>
        </a:xfrm>
      </p:grpSpPr>
      <p:cxnSp>
        <p:nvCxnSpPr>
          <p:cNvPr id="504" name="Google Shape;504;p2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5" name="Google Shape;505;p2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6" name="Google Shape;506;p2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7" name="Google Shape;507;p2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8" name="Google Shape;508;p2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9" name="Google Shape;509;p2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0" name="Google Shape;510;p2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1" name="Google Shape;511;p2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12" name="Google Shape;512;p27"/>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3" name="Google Shape;513;p2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4" name="Google Shape;514;p27"/>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5" name="Google Shape;515;p2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6" name="Google Shape;516;p2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7" name="Google Shape;517;p27"/>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8" name="Google Shape;518;p2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9" name="Google Shape;519;p2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997106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885114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4">
  <p:cSld name="1_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44348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4">
  <p:cSld name="1_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66465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2519217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379298"/>
            <a:ext cx="12268200" cy="648690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21024" y="55446"/>
            <a:ext cx="1270976" cy="1282195"/>
          </a:xfrm>
          <a:prstGeom prst="rect">
            <a:avLst/>
          </a:prstGeom>
        </p:spPr>
      </p:pic>
      <p:sp>
        <p:nvSpPr>
          <p:cNvPr id="11" name="TextBox 10">
            <a:extLst>
              <a:ext uri="{FF2B5EF4-FFF2-40B4-BE49-F238E27FC236}">
                <a16:creationId xmlns:a16="http://schemas.microsoft.com/office/drawing/2014/main" id="{C4DD4B89-9277-D3BB-3684-6A8F705F85B7}"/>
              </a:ext>
            </a:extLst>
          </p:cNvPr>
          <p:cNvSpPr txBox="1"/>
          <p:nvPr/>
        </p:nvSpPr>
        <p:spPr>
          <a:xfrm>
            <a:off x="708498" y="850922"/>
            <a:ext cx="10610801" cy="2578078"/>
          </a:xfrm>
          <a:prstGeom prst="rect">
            <a:avLst/>
          </a:prstGeom>
          <a:noFill/>
        </p:spPr>
        <p:txBody>
          <a:bodyPr wrap="square">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TUẦN 4</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ĐỌC SÁCH THEO SỞ THÍCH </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 DANH MỤC SÁCH THEO SỞ THÍCH</a:t>
            </a:r>
          </a:p>
        </p:txBody>
      </p:sp>
    </p:spTree>
    <p:extLst>
      <p:ext uri="{BB962C8B-B14F-4D97-AF65-F5344CB8AC3E}">
        <p14:creationId xmlns:p14="http://schemas.microsoft.com/office/powerpoint/2010/main" val="19100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grpId="1" nodeType="afterEffect">
                                  <p:stCondLst>
                                    <p:cond delay="0"/>
                                  </p:stCondLst>
                                  <p:endCondLst>
                                    <p:cond evt="onNext" delay="0">
                                      <p:tgtEl>
                                        <p:sldTgt/>
                                      </p:tgtEl>
                                    </p:cond>
                                  </p:end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Sách là kho tàng tri thức của nhân loại vì th</a:t>
            </a:r>
            <a:r>
              <a:rPr lang="en-US" sz="2400" dirty="0">
                <a:solidFill>
                  <a:srgbClr val="002060"/>
                </a:solidFill>
                <a:latin typeface="Nunito Black" pitchFamily="2" charset="0"/>
              </a:rPr>
              <a:t>ế</a:t>
            </a:r>
            <a:r>
              <a:rPr lang="vi-VN" sz="2400" dirty="0">
                <a:solidFill>
                  <a:srgbClr val="002060"/>
                </a:solidFill>
                <a:latin typeface="Nunito Black" pitchFamily="2" charset="0"/>
              </a:rPr>
              <a:t> khi đọc sách ta được tiếp cận với nhiều kiến thức thú vị, mới mẻ hơn.</a:t>
            </a:r>
            <a:endParaRPr lang="en-US" sz="2400" dirty="0">
              <a:solidFill>
                <a:srgbClr val="002060"/>
              </a:solidFill>
              <a:latin typeface="Nunito Black" pitchFamily="2"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086600" y="1902822"/>
            <a:ext cx="4861781"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2060"/>
              </a:solidFill>
              <a:latin typeface="Nunito Black" pitchFamily="2" charset="0"/>
            </a:endParaRPr>
          </a:p>
          <a:p>
            <a:r>
              <a:rPr lang="vi-VN" sz="2400" dirty="0">
                <a:solidFill>
                  <a:srgbClr val="002060"/>
                </a:solidFill>
                <a:latin typeface="Nunito Black" pitchFamily="2" charset="0"/>
              </a:rPr>
              <a:t>Việc đọc sách cũng giúp tâm hồn ta thư thái hơn sau những giờ học tập, làm việc </a:t>
            </a:r>
            <a:r>
              <a:rPr lang="en-US" sz="2400" dirty="0" err="1">
                <a:solidFill>
                  <a:srgbClr val="002060"/>
                </a:solidFill>
                <a:latin typeface="Nunito Black" pitchFamily="2" charset="0"/>
              </a:rPr>
              <a:t>căng</a:t>
            </a:r>
            <a:r>
              <a:rPr lang="en-US" sz="2400" dirty="0">
                <a:solidFill>
                  <a:srgbClr val="002060"/>
                </a:solidFill>
                <a:latin typeface="Nunito Black" pitchFamily="2" charset="0"/>
              </a:rPr>
              <a:t> </a:t>
            </a:r>
            <a:r>
              <a:rPr lang="en-US" sz="2400" dirty="0" err="1">
                <a:solidFill>
                  <a:srgbClr val="002060"/>
                </a:solidFill>
                <a:latin typeface="Nunito Black" pitchFamily="2" charset="0"/>
              </a:rPr>
              <a:t>thẳng</a:t>
            </a:r>
            <a:r>
              <a:rPr lang="en-US" sz="2400" dirty="0">
                <a:solidFill>
                  <a:srgbClr val="002060"/>
                </a:solidFill>
                <a:latin typeface="Nunito Black" pitchFamily="2" charset="0"/>
              </a:rPr>
              <a:t>.</a:t>
            </a:r>
            <a:br>
              <a:rPr lang="vi-VN" sz="2400" dirty="0">
                <a:solidFill>
                  <a:srgbClr val="002060"/>
                </a:solidFill>
                <a:latin typeface="Nunito Black" pitchFamily="2" charset="0"/>
              </a:rPr>
            </a:br>
            <a:endParaRPr lang="en-US" sz="2400" dirty="0">
              <a:solidFill>
                <a:srgbClr val="002060"/>
              </a:solidFill>
              <a:latin typeface="Nunito Black" pitchFamily="2" charset="0"/>
            </a:endParaRPr>
          </a:p>
        </p:txBody>
      </p:sp>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095475" y="2258942"/>
            <a:ext cx="4715525" cy="155105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002060"/>
              </a:solidFill>
              <a:latin typeface="Nunito Black" pitchFamily="2" charset="0"/>
            </a:endParaRPr>
          </a:p>
          <a:p>
            <a:pPr algn="just"/>
            <a:endParaRPr lang="en-US" sz="2800" dirty="0">
              <a:solidFill>
                <a:srgbClr val="002060"/>
              </a:solidFill>
              <a:latin typeface="Nunito Black" pitchFamily="2" charset="0"/>
            </a:endParaRPr>
          </a:p>
          <a:p>
            <a:pPr algn="just"/>
            <a:r>
              <a:rPr lang="vi-VN" sz="2800" dirty="0">
                <a:solidFill>
                  <a:srgbClr val="002060"/>
                </a:solidFill>
                <a:latin typeface="Nunito Black" pitchFamily="2" charset="0"/>
              </a:rPr>
              <a:t>Đọc sách cũng có thể giúp bạn có một giấc ngủ ngon hơn.</a:t>
            </a:r>
            <a:endParaRPr lang="en-US" sz="2800" dirty="0">
              <a:solidFill>
                <a:srgbClr val="002060"/>
              </a:solidFill>
              <a:latin typeface="Nunito Black" pitchFamily="2" charset="0"/>
            </a:endParaRPr>
          </a:p>
          <a:p>
            <a:pPr algn="just"/>
            <a:br>
              <a:rPr lang="vi-VN" sz="2800" dirty="0">
                <a:solidFill>
                  <a:srgbClr val="002060"/>
                </a:solidFill>
                <a:latin typeface="Nunito Black" pitchFamily="2" charset="0"/>
              </a:rPr>
            </a:br>
            <a:endParaRPr lang="en-US" sz="2800" dirty="0">
              <a:solidFill>
                <a:srgbClr val="002060"/>
              </a:solidFill>
              <a:latin typeface="Nunito Black" pitchFamily="2" charset="0"/>
            </a:endParaRPr>
          </a:p>
        </p:txBody>
      </p:sp>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Khám phá</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Chủ đề</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1349014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0CCCC-F80C-5D93-F968-0104FC2DEC16}"/>
              </a:ext>
            </a:extLst>
          </p:cNvPr>
          <p:cNvGrpSpPr/>
          <p:nvPr/>
        </p:nvGrpSpPr>
        <p:grpSpPr>
          <a:xfrm>
            <a:off x="-609600" y="0"/>
            <a:ext cx="11650552" cy="3276600"/>
            <a:chOff x="2508329" y="-167815"/>
            <a:chExt cx="8340793" cy="2464810"/>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329" y="-160623"/>
              <a:ext cx="8340793" cy="2457618"/>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grpSp>
        <p:nvGrpSpPr>
          <p:cNvPr id="9" name="Group 8">
            <a:extLst>
              <a:ext uri="{FF2B5EF4-FFF2-40B4-BE49-F238E27FC236}">
                <a16:creationId xmlns:a16="http://schemas.microsoft.com/office/drawing/2014/main"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a16="http://schemas.microsoft.com/office/drawing/2014/main" id="{2F2DD1B3-11E0-154B-F0AC-6B62B249E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a16="http://schemas.microsoft.com/office/drawing/2014/main" id="{C5025EB8-0A1F-C5FF-F197-28AC1FA4725E}"/>
                </a:ext>
              </a:extLst>
            </p:cNvPr>
            <p:cNvSpPr txBox="1"/>
            <p:nvPr/>
          </p:nvSpPr>
          <p:spPr>
            <a:xfrm>
              <a:off x="54412" y="4259399"/>
              <a:ext cx="3352798" cy="1007977"/>
            </a:xfrm>
            <a:prstGeom prst="rect">
              <a:avLst/>
            </a:prstGeom>
            <a:noFill/>
          </p:spPr>
          <p:txBody>
            <a:bodyPr wrap="square">
              <a:spAutoFit/>
            </a:bodyPr>
            <a:lstStyle/>
            <a:p>
              <a:pPr algn="ctr"/>
              <a:r>
                <a:rPr lang="en-US" sz="3200" b="1" i="0">
                  <a:solidFill>
                    <a:srgbClr val="FF0000"/>
                  </a:solidFill>
                  <a:effectLst/>
                  <a:latin typeface="Nunito Black" pitchFamily="2" charset="0"/>
                </a:rPr>
                <a:t>   Thảo luận nhóm</a:t>
              </a:r>
              <a:endParaRPr lang="vi-VN" sz="3200" b="1" i="0">
                <a:solidFill>
                  <a:srgbClr val="FF0000"/>
                </a:solidFill>
                <a:effectLst/>
                <a:latin typeface="Nunito Black" pitchFamily="2" charset="0"/>
              </a:endParaRP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376" y="2118296"/>
            <a:ext cx="8654255" cy="4587304"/>
          </a:xfrm>
          <a:prstGeom prst="rect">
            <a:avLst/>
          </a:prstGeom>
        </p:spPr>
      </p:pic>
      <p:sp>
        <p:nvSpPr>
          <p:cNvPr id="13" name="TextBox 12">
            <a:extLst>
              <a:ext uri="{FF2B5EF4-FFF2-40B4-BE49-F238E27FC236}">
                <a16:creationId xmlns:a16="http://schemas.microsoft.com/office/drawing/2014/main" id="{C5025EB8-0A1F-C5FF-F197-28AC1FA4725E}"/>
              </a:ext>
            </a:extLst>
          </p:cNvPr>
          <p:cNvSpPr txBox="1"/>
          <p:nvPr/>
        </p:nvSpPr>
        <p:spPr>
          <a:xfrm>
            <a:off x="3841650" y="2710367"/>
            <a:ext cx="7696200" cy="2246769"/>
          </a:xfrm>
          <a:prstGeom prst="rect">
            <a:avLst/>
          </a:prstGeom>
          <a:noFill/>
        </p:spPr>
        <p:txBody>
          <a:bodyPr wrap="square">
            <a:spAutoFit/>
          </a:bodyPr>
          <a:lstStyle/>
          <a:p>
            <a:pPr>
              <a:lnSpc>
                <a:spcPct val="150000"/>
              </a:lnSpc>
            </a:pPr>
            <a:r>
              <a:rPr lang="en-US" sz="3200" b="1" i="0" dirty="0">
                <a:solidFill>
                  <a:srgbClr val="7030A0"/>
                </a:solidFill>
                <a:effectLst/>
                <a:latin typeface="Nunito Black" pitchFamily="2" charset="0"/>
              </a:rPr>
              <a:t>   - </a:t>
            </a:r>
            <a:r>
              <a:rPr lang="en-US" sz="3200" b="1" i="0" dirty="0" err="1">
                <a:solidFill>
                  <a:srgbClr val="7030A0"/>
                </a:solidFill>
                <a:effectLst/>
                <a:latin typeface="Nunito Black" pitchFamily="2" charset="0"/>
              </a:rPr>
              <a:t>Tên</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của</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cuốn</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sách</a:t>
            </a:r>
            <a:r>
              <a:rPr lang="en-US" sz="3200" b="1" dirty="0">
                <a:solidFill>
                  <a:srgbClr val="7030A0"/>
                </a:solidFill>
                <a:latin typeface="Nunito Black" pitchFamily="2" charset="0"/>
              </a:rPr>
              <a:t>.</a:t>
            </a:r>
            <a:endParaRPr lang="en-US" sz="3200" b="1" i="0" dirty="0">
              <a:solidFill>
                <a:srgbClr val="7030A0"/>
              </a:solidFill>
              <a:effectLst/>
              <a:latin typeface="Nunito Black" pitchFamily="2" charset="0"/>
            </a:endParaRPr>
          </a:p>
          <a:p>
            <a:pPr>
              <a:lnSpc>
                <a:spcPct val="150000"/>
              </a:lnSpc>
            </a:pPr>
            <a:r>
              <a:rPr lang="en-US" sz="3200" b="1" dirty="0">
                <a:solidFill>
                  <a:srgbClr val="7030A0"/>
                </a:solidFill>
                <a:latin typeface="Nunito Black" pitchFamily="2" charset="0"/>
              </a:rPr>
              <a:t>   - </a:t>
            </a:r>
            <a:r>
              <a:rPr lang="en-US" sz="3200" b="1" dirty="0" err="1">
                <a:solidFill>
                  <a:srgbClr val="7030A0"/>
                </a:solidFill>
                <a:latin typeface="Nunito Black" pitchFamily="2" charset="0"/>
              </a:rPr>
              <a:t>Tác</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giả</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của</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cuốn</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sách</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đó</a:t>
            </a:r>
            <a:r>
              <a:rPr lang="en-US" sz="3200" b="1" dirty="0">
                <a:solidFill>
                  <a:srgbClr val="7030A0"/>
                </a:solidFill>
                <a:latin typeface="Nunito Black" pitchFamily="2" charset="0"/>
              </a:rPr>
              <a:t> </a:t>
            </a:r>
            <a:r>
              <a:rPr lang="en-US" sz="3200" b="1" dirty="0" err="1">
                <a:solidFill>
                  <a:srgbClr val="7030A0"/>
                </a:solidFill>
                <a:latin typeface="Nunito Black" pitchFamily="2" charset="0"/>
              </a:rPr>
              <a:t>là</a:t>
            </a:r>
            <a:r>
              <a:rPr lang="en-US" sz="3200" b="1" dirty="0">
                <a:solidFill>
                  <a:srgbClr val="7030A0"/>
                </a:solidFill>
                <a:latin typeface="Nunito Black" pitchFamily="2" charset="0"/>
              </a:rPr>
              <a:t> ai?</a:t>
            </a:r>
            <a:endParaRPr lang="en-US" sz="3200" b="1" i="0" dirty="0">
              <a:solidFill>
                <a:srgbClr val="7030A0"/>
              </a:solidFill>
              <a:effectLst/>
              <a:latin typeface="Nunito Black" pitchFamily="2" charset="0"/>
            </a:endParaRPr>
          </a:p>
          <a:p>
            <a:pPr>
              <a:lnSpc>
                <a:spcPct val="150000"/>
              </a:lnSpc>
            </a:pPr>
            <a:endParaRPr lang="vi-VN" sz="3200" b="1" i="0" dirty="0">
              <a:solidFill>
                <a:srgbClr val="7030A0"/>
              </a:solidFill>
              <a:effectLst/>
              <a:latin typeface="Nunito Black" pitchFamily="2" charset="0"/>
            </a:endParaRPr>
          </a:p>
        </p:txBody>
      </p:sp>
      <p:sp>
        <p:nvSpPr>
          <p:cNvPr id="14" name="TextBox 13">
            <a:extLst>
              <a:ext uri="{FF2B5EF4-FFF2-40B4-BE49-F238E27FC236}">
                <a16:creationId xmlns:a16="http://schemas.microsoft.com/office/drawing/2014/main" id="{C5025EB8-0A1F-C5FF-F197-28AC1FA4725E}"/>
              </a:ext>
            </a:extLst>
          </p:cNvPr>
          <p:cNvSpPr txBox="1"/>
          <p:nvPr/>
        </p:nvSpPr>
        <p:spPr>
          <a:xfrm>
            <a:off x="3750403" y="4320125"/>
            <a:ext cx="7696200" cy="584775"/>
          </a:xfrm>
          <a:prstGeom prst="rect">
            <a:avLst/>
          </a:prstGeom>
          <a:noFill/>
        </p:spPr>
        <p:txBody>
          <a:bodyPr wrap="square">
            <a:spAutoFit/>
          </a:bodyPr>
          <a:lstStyle/>
          <a:p>
            <a:pPr algn="ctr"/>
            <a:r>
              <a:rPr lang="en-US" sz="3200" b="1" i="0" dirty="0">
                <a:solidFill>
                  <a:srgbClr val="7030A0"/>
                </a:solidFill>
                <a:effectLst/>
                <a:latin typeface="Nunito Black" pitchFamily="2" charset="0"/>
              </a:rPr>
              <a:t>   - </a:t>
            </a:r>
            <a:r>
              <a:rPr lang="en-US" sz="3200" b="1" i="0" dirty="0" err="1">
                <a:solidFill>
                  <a:srgbClr val="7030A0"/>
                </a:solidFill>
                <a:effectLst/>
                <a:latin typeface="Nunito Black" pitchFamily="2" charset="0"/>
              </a:rPr>
              <a:t>Nội</a:t>
            </a:r>
            <a:r>
              <a:rPr lang="en-US" sz="3200" b="1" i="0" dirty="0">
                <a:solidFill>
                  <a:srgbClr val="7030A0"/>
                </a:solidFill>
                <a:effectLst/>
                <a:latin typeface="Nunito Black" pitchFamily="2" charset="0"/>
              </a:rPr>
              <a:t> dung </a:t>
            </a:r>
            <a:r>
              <a:rPr lang="en-US" sz="3200" b="1" i="0" dirty="0" err="1">
                <a:solidFill>
                  <a:srgbClr val="7030A0"/>
                </a:solidFill>
                <a:effectLst/>
                <a:latin typeface="Nunito Black" pitchFamily="2" charset="0"/>
              </a:rPr>
              <a:t>cuốn</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sách</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viết</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về</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điều</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gì</a:t>
            </a:r>
            <a:r>
              <a:rPr lang="en-US" sz="3200" b="1" i="0" dirty="0">
                <a:solidFill>
                  <a:srgbClr val="7030A0"/>
                </a:solidFill>
                <a:effectLst/>
                <a:latin typeface="Nunito Black" pitchFamily="2" charset="0"/>
              </a:rPr>
              <a:t>?</a:t>
            </a:r>
            <a:endParaRPr lang="vi-VN" sz="3200" b="1" i="0" dirty="0">
              <a:solidFill>
                <a:srgbClr val="7030A0"/>
              </a:solidFill>
              <a:effectLst/>
              <a:latin typeface="Nunito Black" pitchFamily="2" charset="0"/>
            </a:endParaRPr>
          </a:p>
        </p:txBody>
      </p:sp>
      <p:sp>
        <p:nvSpPr>
          <p:cNvPr id="15" name="TextBox 14">
            <a:extLst>
              <a:ext uri="{FF2B5EF4-FFF2-40B4-BE49-F238E27FC236}">
                <a16:creationId xmlns:a16="http://schemas.microsoft.com/office/drawing/2014/main" id="{C5025EB8-0A1F-C5FF-F197-28AC1FA4725E}"/>
              </a:ext>
            </a:extLst>
          </p:cNvPr>
          <p:cNvSpPr txBox="1"/>
          <p:nvPr/>
        </p:nvSpPr>
        <p:spPr>
          <a:xfrm>
            <a:off x="3651150" y="5092947"/>
            <a:ext cx="8077200" cy="584775"/>
          </a:xfrm>
          <a:prstGeom prst="rect">
            <a:avLst/>
          </a:prstGeom>
          <a:noFill/>
        </p:spPr>
        <p:txBody>
          <a:bodyPr wrap="square">
            <a:spAutoFit/>
          </a:bodyPr>
          <a:lstStyle/>
          <a:p>
            <a:pPr algn="ctr"/>
            <a:r>
              <a:rPr lang="en-US" sz="3200" b="1" i="0" dirty="0">
                <a:solidFill>
                  <a:srgbClr val="7030A0"/>
                </a:solidFill>
                <a:effectLst/>
                <a:latin typeface="Nunito Black" pitchFamily="2" charset="0"/>
              </a:rPr>
              <a:t>   - </a:t>
            </a:r>
            <a:r>
              <a:rPr lang="en-US" sz="3200" b="1" i="0" dirty="0" err="1">
                <a:solidFill>
                  <a:srgbClr val="7030A0"/>
                </a:solidFill>
                <a:effectLst/>
                <a:latin typeface="Nunito Black" pitchFamily="2" charset="0"/>
              </a:rPr>
              <a:t>Nêu</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một</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điểm</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thú</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vị</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của</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cuốn</a:t>
            </a:r>
            <a:r>
              <a:rPr lang="en-US" sz="3200" b="1" i="0" dirty="0">
                <a:solidFill>
                  <a:srgbClr val="7030A0"/>
                </a:solidFill>
                <a:effectLst/>
                <a:latin typeface="Nunito Black" pitchFamily="2" charset="0"/>
              </a:rPr>
              <a:t> </a:t>
            </a:r>
            <a:r>
              <a:rPr lang="en-US" sz="3200" b="1" i="0" dirty="0" err="1">
                <a:solidFill>
                  <a:srgbClr val="7030A0"/>
                </a:solidFill>
                <a:effectLst/>
                <a:latin typeface="Nunito Black" pitchFamily="2" charset="0"/>
              </a:rPr>
              <a:t>sách</a:t>
            </a:r>
            <a:r>
              <a:rPr lang="en-US" sz="3200" b="1" dirty="0">
                <a:solidFill>
                  <a:srgbClr val="7030A0"/>
                </a:solidFill>
                <a:latin typeface="Nunito Black" pitchFamily="2" charset="0"/>
              </a:rPr>
              <a:t>.</a:t>
            </a:r>
            <a:endParaRPr lang="vi-VN" sz="3200" b="1" i="0" dirty="0">
              <a:solidFill>
                <a:srgbClr val="7030A0"/>
              </a:solidFill>
              <a:effectLst/>
              <a:latin typeface="Nunito Black" pitchFamily="2"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arn(inVertical)">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16" name="Picture 8" descr="https://i.pinimg.com/564x/a0/9d/93/a09d9334f220c9ca44ed05af594ffb1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2753495"/>
            <a:ext cx="2447109" cy="43596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Nunito Black" pitchFamily="2"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52400" y="2286000"/>
            <a:ext cx="4935166"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Mở</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rộng</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và</a:t>
            </a:r>
            <a:r>
              <a:rPr lang="en-US" sz="6600" b="1" dirty="0">
                <a:solidFill>
                  <a:srgbClr val="00B050"/>
                </a:solidFill>
                <a:latin typeface="Nunito Black" pitchFamily="2" charset="0"/>
                <a:ea typeface="+mj-ea"/>
                <a:cs typeface="+mj-cs"/>
              </a:rPr>
              <a:t> </a:t>
            </a:r>
          </a:p>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tổng</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kết</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chủ</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đề</a:t>
            </a:r>
            <a:endParaRPr lang="en-US" sz="6600" b="1" dirty="0">
              <a:solidFill>
                <a:srgbClr val="00B050"/>
              </a:solidFill>
              <a:latin typeface="Nunito Black" pitchFamily="2" charset="0"/>
              <a:ea typeface="+mj-ea"/>
              <a:cs typeface="+mj-cs"/>
            </a:endParaRPr>
          </a:p>
        </p:txBody>
      </p:sp>
    </p:spTree>
    <p:extLst>
      <p:ext uri="{BB962C8B-B14F-4D97-AF65-F5344CB8AC3E}">
        <p14:creationId xmlns:p14="http://schemas.microsoft.com/office/powerpoint/2010/main" val="243936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1222189"/>
            </a:xfrm>
            <a:prstGeom prst="rect">
              <a:avLst/>
            </a:prstGeom>
            <a:noFill/>
          </p:spPr>
          <p:txBody>
            <a:bodyPr wrap="square">
              <a:spAutoFit/>
            </a:bodyPr>
            <a:lstStyle/>
            <a:p>
              <a:pPr>
                <a:spcBef>
                  <a:spcPct val="0"/>
                </a:spcBef>
                <a:spcAft>
                  <a:spcPts val="400"/>
                </a:spcAft>
              </a:pPr>
              <a:r>
                <a:rPr lang="en-US" sz="3200" b="1">
                  <a:solidFill>
                    <a:srgbClr val="FF0000"/>
                  </a:solidFill>
                  <a:latin typeface="Nunito Black" pitchFamily="2"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vi-VN" sz="2800">
                <a:solidFill>
                  <a:srgbClr val="00B0F0"/>
                </a:solidFill>
                <a:latin typeface="Nunito Black" pitchFamily="2" charset="0"/>
              </a:rPr>
              <a:t>- Bình chọn người giới thiệu sách thú vị nhất.</a:t>
            </a:r>
          </a:p>
          <a:p>
            <a:r>
              <a:rPr lang="vi-VN" sz="2800">
                <a:solidFill>
                  <a:srgbClr val="00B0F0"/>
                </a:solidFill>
                <a:latin typeface="Nunito Black" pitchFamily="2" charset="0"/>
              </a:rPr>
              <a:t>- Lựa chọn cuốn sách yêu thích của nhóm.</a:t>
            </a:r>
          </a:p>
        </p:txBody>
      </p:sp>
      <p:sp>
        <p:nvSpPr>
          <p:cNvPr id="13" name="Rounded Rectangular Callout 16">
            <a:extLst>
              <a:ext uri="{FF2B5EF4-FFF2-40B4-BE49-F238E27FC236}">
                <a16:creationId xmlns:a16="http://schemas.microsoft.com/office/drawing/2014/main"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Người giới thiệu sách hay nhất là ai?</a:t>
            </a:r>
          </a:p>
        </p:txBody>
      </p:sp>
      <p:pic>
        <p:nvPicPr>
          <p:cNvPr id="1030" name="Picture 6">
            <a:extLst>
              <a:ext uri="{FF2B5EF4-FFF2-40B4-BE49-F238E27FC236}">
                <a16:creationId xmlns:a16="http://schemas.microsoft.com/office/drawing/2014/main" id="{89E804D7-2B8E-1970-92D1-639118844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838200" y="27432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a:solidFill>
                  <a:srgbClr val="00B050"/>
                </a:solidFill>
                <a:latin typeface="Nunito Black" pitchFamily="2" charset="0"/>
                <a:ea typeface="+mj-ea"/>
                <a:cs typeface="+mj-cs"/>
              </a:rPr>
              <a:t>Cam </a:t>
            </a:r>
            <a:r>
              <a:rPr lang="en-US" sz="6600" b="1" dirty="0" err="1">
                <a:solidFill>
                  <a:srgbClr val="00B050"/>
                </a:solidFill>
                <a:latin typeface="Nunito Black" pitchFamily="2" charset="0"/>
                <a:ea typeface="+mj-ea"/>
                <a:cs typeface="+mj-cs"/>
              </a:rPr>
              <a:t>kết</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và</a:t>
            </a:r>
            <a:r>
              <a:rPr lang="en-US" sz="6600" b="1" dirty="0">
                <a:solidFill>
                  <a:srgbClr val="00B050"/>
                </a:solidFill>
                <a:latin typeface="Nunito Black" pitchFamily="2" charset="0"/>
                <a:ea typeface="+mj-ea"/>
                <a:cs typeface="+mj-cs"/>
              </a:rPr>
              <a:t> </a:t>
            </a:r>
          </a:p>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hành</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động</a:t>
            </a:r>
            <a:endParaRPr lang="en-US" sz="6600" b="1" dirty="0">
              <a:solidFill>
                <a:srgbClr val="00B050"/>
              </a:solidFill>
              <a:latin typeface="Nunito Black" pitchFamily="2" charset="0"/>
              <a:ea typeface="+mj-ea"/>
              <a:cs typeface="+mj-cs"/>
            </a:endParaRPr>
          </a:p>
        </p:txBody>
      </p:sp>
    </p:spTree>
    <p:extLst>
      <p:ext uri="{BB962C8B-B14F-4D97-AF65-F5344CB8AC3E}">
        <p14:creationId xmlns:p14="http://schemas.microsoft.com/office/powerpoint/2010/main" val="382380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1" y="-56521"/>
            <a:ext cx="11844679" cy="302832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1487825" y="202353"/>
            <a:ext cx="9216350" cy="1672253"/>
          </a:xfrm>
          <a:prstGeom prst="rect">
            <a:avLst/>
          </a:prstGeom>
          <a:noFill/>
        </p:spPr>
        <p:txBody>
          <a:bodyPr wrap="square">
            <a:spAutoFit/>
          </a:bodyPr>
          <a:lstStyle/>
          <a:p>
            <a:pPr algn="ctr">
              <a:spcBef>
                <a:spcPct val="0"/>
              </a:spcBef>
              <a:spcAft>
                <a:spcPts val="400"/>
              </a:spcAft>
            </a:pPr>
            <a:r>
              <a:rPr lang="en-US" sz="3200" b="1" dirty="0">
                <a:solidFill>
                  <a:srgbClr val="FF0000"/>
                </a:solidFill>
                <a:latin typeface="Nunito Black" pitchFamily="2" charset="0"/>
              </a:rPr>
              <a:t>  </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Tìm</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những</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cuốn</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sách</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theo</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sở</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thích</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của</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em</a:t>
            </a:r>
            <a:endParaRPr lang="en-US" sz="3200" b="1" dirty="0">
              <a:solidFill>
                <a:srgbClr val="00B050"/>
              </a:solidFill>
              <a:latin typeface="Nunito Black" pitchFamily="2" charset="0"/>
            </a:endParaRPr>
          </a:p>
          <a:p>
            <a:pPr marL="457200" indent="-457200" algn="ctr">
              <a:spcBef>
                <a:spcPct val="0"/>
              </a:spcBef>
              <a:spcAft>
                <a:spcPts val="400"/>
              </a:spcAft>
              <a:buFontTx/>
              <a:buChar char="-"/>
            </a:pPr>
            <a:r>
              <a:rPr lang="en-US" sz="3200" b="1" dirty="0" err="1">
                <a:solidFill>
                  <a:srgbClr val="00B050"/>
                </a:solidFill>
                <a:latin typeface="Nunito Black" pitchFamily="2" charset="0"/>
              </a:rPr>
              <a:t>Đọc</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sách</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và</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ghi</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chép</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lại</a:t>
            </a:r>
            <a:r>
              <a:rPr lang="en-US" sz="3200" b="1" dirty="0">
                <a:solidFill>
                  <a:srgbClr val="00B050"/>
                </a:solidFill>
                <a:latin typeface="Nunito Black" pitchFamily="2" charset="0"/>
              </a:rPr>
              <a:t>:</a:t>
            </a:r>
          </a:p>
          <a:p>
            <a:pPr marL="457200" indent="-457200" algn="ctr">
              <a:spcBef>
                <a:spcPct val="0"/>
              </a:spcBef>
              <a:spcAft>
                <a:spcPts val="400"/>
              </a:spcAft>
              <a:buFontTx/>
              <a:buChar char="-"/>
            </a:pPr>
            <a:endParaRPr lang="en-US" sz="3200" b="1" dirty="0">
              <a:solidFill>
                <a:srgbClr val="00B050"/>
              </a:solidFill>
              <a:latin typeface="Nunito Black" pitchFamily="2" charset="0"/>
            </a:endParaRPr>
          </a:p>
        </p:txBody>
      </p:sp>
      <p:sp>
        <p:nvSpPr>
          <p:cNvPr id="2" name="Oval 1">
            <a:extLst>
              <a:ext uri="{FF2B5EF4-FFF2-40B4-BE49-F238E27FC236}">
                <a16:creationId xmlns:a16="http://schemas.microsoft.com/office/drawing/2014/main" id="{5893613B-0D2E-1CE4-2A5A-A5019520C611}"/>
              </a:ext>
            </a:extLst>
          </p:cNvPr>
          <p:cNvSpPr/>
          <p:nvPr/>
        </p:nvSpPr>
        <p:spPr>
          <a:xfrm>
            <a:off x="2237033" y="1194069"/>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Tên</a:t>
            </a:r>
            <a:r>
              <a:rPr lang="en-US" sz="2400" dirty="0">
                <a:solidFill>
                  <a:schemeClr val="tx1"/>
                </a:solidFill>
                <a:latin typeface="Nunito Black" pitchFamily="2" charset="0"/>
              </a:rPr>
              <a:t> </a:t>
            </a:r>
            <a:r>
              <a:rPr lang="en-US" sz="2400" dirty="0" err="1">
                <a:solidFill>
                  <a:schemeClr val="tx1"/>
                </a:solidFill>
                <a:latin typeface="Nunito Black" pitchFamily="2" charset="0"/>
              </a:rPr>
              <a:t>cuốn</a:t>
            </a:r>
            <a:r>
              <a:rPr lang="en-US" sz="2400" dirty="0">
                <a:solidFill>
                  <a:schemeClr val="tx1"/>
                </a:solidFill>
                <a:latin typeface="Nunito Black" pitchFamily="2" charset="0"/>
              </a:rPr>
              <a:t> </a:t>
            </a:r>
            <a:r>
              <a:rPr lang="en-US" sz="2400" dirty="0" err="1">
                <a:solidFill>
                  <a:schemeClr val="tx1"/>
                </a:solidFill>
                <a:latin typeface="Nunito Black" pitchFamily="2" charset="0"/>
              </a:rPr>
              <a:t>sách</a:t>
            </a:r>
            <a:endParaRPr lang="en-US" sz="2400" dirty="0">
              <a:solidFill>
                <a:schemeClr val="tx1"/>
              </a:solidFill>
              <a:latin typeface="Nunito Black" pitchFamily="2" charset="0"/>
            </a:endParaRPr>
          </a:p>
        </p:txBody>
      </p:sp>
      <p:sp>
        <p:nvSpPr>
          <p:cNvPr id="9" name="Oval 8">
            <a:extLst>
              <a:ext uri="{FF2B5EF4-FFF2-40B4-BE49-F238E27FC236}">
                <a16:creationId xmlns:a16="http://schemas.microsoft.com/office/drawing/2014/main" id="{38785352-C9D5-D928-4D5C-AC7136D41267}"/>
              </a:ext>
            </a:extLst>
          </p:cNvPr>
          <p:cNvSpPr/>
          <p:nvPr/>
        </p:nvSpPr>
        <p:spPr>
          <a:xfrm>
            <a:off x="5020529" y="1235542"/>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Nunito Black" pitchFamily="2" charset="0"/>
              </a:rPr>
              <a:t>Tên</a:t>
            </a:r>
            <a:r>
              <a:rPr lang="en-US" sz="2400" dirty="0">
                <a:solidFill>
                  <a:schemeClr val="tx1"/>
                </a:solidFill>
                <a:latin typeface="Nunito Black" pitchFamily="2" charset="0"/>
              </a:rPr>
              <a:t> </a:t>
            </a:r>
            <a:r>
              <a:rPr lang="en-US" sz="2400" dirty="0" err="1">
                <a:solidFill>
                  <a:schemeClr val="tx1"/>
                </a:solidFill>
                <a:latin typeface="Nunito Black" pitchFamily="2" charset="0"/>
              </a:rPr>
              <a:t>tác</a:t>
            </a:r>
            <a:r>
              <a:rPr lang="en-US" sz="2400" dirty="0">
                <a:solidFill>
                  <a:schemeClr val="tx1"/>
                </a:solidFill>
                <a:latin typeface="Nunito Black" pitchFamily="2" charset="0"/>
              </a:rPr>
              <a:t> </a:t>
            </a:r>
            <a:r>
              <a:rPr lang="en-US" sz="2400" dirty="0" err="1">
                <a:solidFill>
                  <a:schemeClr val="tx1"/>
                </a:solidFill>
                <a:latin typeface="Nunito Black" pitchFamily="2" charset="0"/>
              </a:rPr>
              <a:t>giả</a:t>
            </a:r>
            <a:endParaRPr lang="en-US" sz="2400" dirty="0">
              <a:solidFill>
                <a:schemeClr val="tx1"/>
              </a:solidFill>
              <a:latin typeface="Nunito Black" pitchFamily="2" charset="0"/>
            </a:endParaRPr>
          </a:p>
        </p:txBody>
      </p:sp>
      <p:sp>
        <p:nvSpPr>
          <p:cNvPr id="10" name="Oval 9">
            <a:extLst>
              <a:ext uri="{FF2B5EF4-FFF2-40B4-BE49-F238E27FC236}">
                <a16:creationId xmlns:a16="http://schemas.microsoft.com/office/drawing/2014/main" id="{38CD0C66-9500-9384-701F-2A956643527B}"/>
              </a:ext>
            </a:extLst>
          </p:cNvPr>
          <p:cNvSpPr/>
          <p:nvPr/>
        </p:nvSpPr>
        <p:spPr>
          <a:xfrm>
            <a:off x="7936746" y="1173180"/>
            <a:ext cx="1752599" cy="1547529"/>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Những chi tiết thú vị</a:t>
            </a:r>
          </a:p>
        </p:txBody>
      </p:sp>
      <p:pic>
        <p:nvPicPr>
          <p:cNvPr id="4" name="Picture 3">
            <a:extLst>
              <a:ext uri="{FF2B5EF4-FFF2-40B4-BE49-F238E27FC236}">
                <a16:creationId xmlns:a16="http://schemas.microsoft.com/office/drawing/2014/main" id="{568EFE44-C1EA-8DF3-765B-43A70E084590}"/>
              </a:ext>
            </a:extLst>
          </p:cNvPr>
          <p:cNvPicPr>
            <a:picLocks noChangeAspect="1"/>
          </p:cNvPicPr>
          <p:nvPr/>
        </p:nvPicPr>
        <p:blipFill>
          <a:blip r:embed="rId3"/>
          <a:stretch>
            <a:fillRect/>
          </a:stretch>
        </p:blipFill>
        <p:spPr>
          <a:xfrm>
            <a:off x="2237033" y="2932640"/>
            <a:ext cx="7909217" cy="3751582"/>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493804" y="3293708"/>
            <a:ext cx="7083102" cy="2203869"/>
          </a:xfrm>
          <a:prstGeom prst="rect">
            <a:avLst/>
          </a:prstGeom>
        </p:spPr>
        <p:txBody>
          <a:bodyPr vert="horz" lIns="60960" tIns="30480" rIns="60960" bIns="30480" rtlCol="0" anchor="t">
            <a:normAutofit fontScale="62500" lnSpcReduction="20000"/>
          </a:bodyPr>
          <a:lstStyle/>
          <a:p>
            <a:pPr algn="ctr">
              <a:lnSpc>
                <a:spcPct val="90000"/>
              </a:lnSpc>
              <a:spcBef>
                <a:spcPct val="0"/>
              </a:spcBef>
              <a:spcAft>
                <a:spcPts val="400"/>
              </a:spcAft>
            </a:pPr>
            <a:r>
              <a:rPr lang="en-US" sz="8000" b="1" dirty="0" err="1">
                <a:solidFill>
                  <a:srgbClr val="FF0000"/>
                </a:solidFill>
                <a:latin typeface="Sigmar One" panose="00000500000000000000" pitchFamily="2" charset="0"/>
                <a:ea typeface="+mj-ea"/>
                <a:cs typeface="+mj-cs"/>
              </a:rPr>
              <a:t>Tiết</a:t>
            </a:r>
            <a:r>
              <a:rPr lang="en-US" sz="8000" b="1" dirty="0">
                <a:solidFill>
                  <a:srgbClr val="FF0000"/>
                </a:solidFill>
                <a:latin typeface="Sigmar One" panose="00000500000000000000" pitchFamily="2" charset="0"/>
                <a:ea typeface="+mj-ea"/>
                <a:cs typeface="+mj-cs"/>
              </a:rPr>
              <a:t> 1</a:t>
            </a:r>
          </a:p>
          <a:p>
            <a:pPr algn="ctr">
              <a:lnSpc>
                <a:spcPct val="90000"/>
              </a:lnSpc>
              <a:spcBef>
                <a:spcPct val="0"/>
              </a:spcBef>
              <a:spcAft>
                <a:spcPts val="400"/>
              </a:spcAft>
            </a:pPr>
            <a:endParaRPr lang="en-US" sz="8000" b="1" dirty="0">
              <a:solidFill>
                <a:srgbClr val="FF0000"/>
              </a:solidFill>
              <a:latin typeface="Sigmar One" panose="00000500000000000000" pitchFamily="2" charset="0"/>
              <a:ea typeface="+mj-ea"/>
              <a:cs typeface="+mj-cs"/>
            </a:endParaRPr>
          </a:p>
          <a:p>
            <a:pPr algn="ctr">
              <a:lnSpc>
                <a:spcPct val="90000"/>
              </a:lnSpc>
              <a:spcBef>
                <a:spcPct val="0"/>
              </a:spcBef>
              <a:spcAft>
                <a:spcPts val="400"/>
              </a:spcAft>
            </a:pPr>
            <a:r>
              <a:rPr lang="en-US" sz="8000" b="1" dirty="0" err="1">
                <a:solidFill>
                  <a:srgbClr val="FF0000"/>
                </a:solidFill>
                <a:latin typeface="Sigmar One" panose="00000500000000000000" pitchFamily="2" charset="0"/>
                <a:ea typeface="+mj-ea"/>
                <a:cs typeface="+mj-cs"/>
              </a:rPr>
              <a:t>Sinh</a:t>
            </a:r>
            <a:r>
              <a:rPr lang="en-US" sz="8000" b="1" dirty="0">
                <a:solidFill>
                  <a:srgbClr val="FF0000"/>
                </a:solidFill>
                <a:latin typeface="Sigmar One" panose="00000500000000000000" pitchFamily="2" charset="0"/>
                <a:ea typeface="+mj-ea"/>
                <a:cs typeface="+mj-cs"/>
              </a:rPr>
              <a:t> </a:t>
            </a:r>
            <a:r>
              <a:rPr lang="en-US" sz="8000" b="1" dirty="0" err="1">
                <a:solidFill>
                  <a:srgbClr val="FF0000"/>
                </a:solidFill>
                <a:latin typeface="Sigmar One" panose="00000500000000000000" pitchFamily="2" charset="0"/>
                <a:ea typeface="+mj-ea"/>
                <a:cs typeface="+mj-cs"/>
              </a:rPr>
              <a:t>hoạt</a:t>
            </a:r>
            <a:r>
              <a:rPr lang="en-US" sz="8000" b="1" dirty="0">
                <a:solidFill>
                  <a:srgbClr val="FF0000"/>
                </a:solidFill>
                <a:latin typeface="Sigmar One" panose="00000500000000000000" pitchFamily="2" charset="0"/>
                <a:ea typeface="+mj-ea"/>
                <a:cs typeface="+mj-cs"/>
              </a:rPr>
              <a:t> </a:t>
            </a:r>
            <a:r>
              <a:rPr lang="en-US" sz="8000" b="1" dirty="0" err="1">
                <a:solidFill>
                  <a:srgbClr val="FF0000"/>
                </a:solidFill>
                <a:latin typeface="Sigmar One" panose="00000500000000000000" pitchFamily="2" charset="0"/>
                <a:ea typeface="+mj-ea"/>
                <a:cs typeface="+mj-cs"/>
              </a:rPr>
              <a:t>dưới</a:t>
            </a:r>
            <a:r>
              <a:rPr lang="en-US" sz="8000" b="1" dirty="0">
                <a:solidFill>
                  <a:srgbClr val="FF0000"/>
                </a:solidFill>
                <a:latin typeface="Sigmar One" panose="00000500000000000000" pitchFamily="2" charset="0"/>
                <a:ea typeface="+mj-ea"/>
                <a:cs typeface="+mj-cs"/>
              </a:rPr>
              <a:t> </a:t>
            </a:r>
            <a:r>
              <a:rPr lang="en-US" sz="8000" b="1" dirty="0" err="1">
                <a:solidFill>
                  <a:srgbClr val="FF0000"/>
                </a:solidFill>
                <a:latin typeface="Sigmar One" panose="00000500000000000000" pitchFamily="2" charset="0"/>
                <a:ea typeface="+mj-ea"/>
                <a:cs typeface="+mj-cs"/>
              </a:rPr>
              <a:t>cờ</a:t>
            </a:r>
            <a:r>
              <a:rPr lang="en-US" sz="8000" b="1" dirty="0">
                <a:solidFill>
                  <a:srgbClr val="FF0000"/>
                </a:solidFill>
                <a:latin typeface="Sigmar One" panose="00000500000000000000" pitchFamily="2" charset="0"/>
                <a:ea typeface="+mj-ea"/>
                <a:cs typeface="+mj-cs"/>
              </a:rPr>
              <a:t> </a:t>
            </a:r>
          </a:p>
          <a:p>
            <a:pPr algn="ctr">
              <a:lnSpc>
                <a:spcPct val="90000"/>
              </a:lnSpc>
              <a:spcBef>
                <a:spcPct val="0"/>
              </a:spcBef>
              <a:spcAft>
                <a:spcPts val="400"/>
              </a:spcAft>
            </a:pPr>
            <a:endParaRPr lang="en-US" sz="6400" dirty="0">
              <a:solidFill>
                <a:srgbClr val="FF0000"/>
              </a:solidFill>
              <a:latin typeface="Nunito Black" pitchFamily="2" charset="0"/>
              <a:ea typeface="+mj-ea"/>
              <a:cs typeface="+mj-cs"/>
            </a:endParaRP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222424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a:bodyPr>
          <a:lstStyle/>
          <a:p>
            <a:pPr algn="ctr">
              <a:lnSpc>
                <a:spcPct val="90000"/>
              </a:lnSpc>
              <a:spcBef>
                <a:spcPct val="0"/>
              </a:spcBef>
              <a:spcAft>
                <a:spcPts val="400"/>
              </a:spcAft>
            </a:pPr>
            <a:r>
              <a:rPr lang="en-US" sz="5400" b="1">
                <a:solidFill>
                  <a:srgbClr val="FF0000"/>
                </a:solidFill>
                <a:latin typeface="Sigmar One" panose="00000500000000000000" pitchFamily="2" charset="0"/>
                <a:ea typeface="+mj-ea"/>
                <a:cs typeface="+mj-cs"/>
              </a:rPr>
              <a:t>Tiết 3</a:t>
            </a:r>
          </a:p>
          <a:p>
            <a:pPr algn="ctr">
              <a:lnSpc>
                <a:spcPct val="120000"/>
              </a:lnSpc>
              <a:spcBef>
                <a:spcPct val="0"/>
              </a:spcBef>
              <a:spcAft>
                <a:spcPts val="400"/>
              </a:spcAft>
            </a:pPr>
            <a:r>
              <a:rPr lang="en-US" sz="5400" b="1">
                <a:solidFill>
                  <a:srgbClr val="FF0000"/>
                </a:solidFill>
                <a:latin typeface="Sigmar One" panose="00000500000000000000" pitchFamily="2" charset="0"/>
                <a:ea typeface="+mj-ea"/>
                <a:cs typeface="+mj-cs"/>
              </a:rPr>
              <a:t>SINH HOẠT LỚP</a:t>
            </a: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Tree>
    <p:extLst>
      <p:ext uri="{BB962C8B-B14F-4D97-AF65-F5344CB8AC3E}">
        <p14:creationId xmlns:p14="http://schemas.microsoft.com/office/powerpoint/2010/main" val="345215528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81ACB-02B3-3E09-6E7D-5D7905BA0E5F}"/>
              </a:ext>
            </a:extLst>
          </p:cNvPr>
          <p:cNvSpPr txBox="1"/>
          <p:nvPr/>
        </p:nvSpPr>
        <p:spPr>
          <a:xfrm>
            <a:off x="838200" y="319266"/>
            <a:ext cx="10757356" cy="1868653"/>
          </a:xfrm>
          <a:prstGeom prst="rect">
            <a:avLst/>
          </a:prstGeom>
          <a:noFill/>
        </p:spPr>
        <p:txBody>
          <a:bodyPr wrap="square" rtlCol="0">
            <a:spAutoFit/>
          </a:bodyPr>
          <a:lstStyle/>
          <a:p>
            <a:pPr algn="ctr">
              <a:lnSpc>
                <a:spcPct val="150000"/>
              </a:lnSpc>
              <a:spcBef>
                <a:spcPct val="0"/>
              </a:spcBef>
              <a:spcAft>
                <a:spcPts val="400"/>
              </a:spcAft>
            </a:pPr>
            <a:r>
              <a:rPr lang="en-US" sz="3600" b="1" dirty="0">
                <a:solidFill>
                  <a:srgbClr val="FF0000"/>
                </a:solidFill>
                <a:latin typeface="Times New Roman" panose="02020603050405020304" pitchFamily="18" charset="0"/>
                <a:cs typeface="Times New Roman" panose="02020603050405020304" pitchFamily="18" charset="0"/>
              </a:rPr>
              <a:t>SINH HOẠT LỚP</a:t>
            </a:r>
          </a:p>
          <a:p>
            <a:pPr algn="ctr">
              <a:lnSpc>
                <a:spcPct val="150000"/>
              </a:lnSpc>
            </a:pPr>
            <a:r>
              <a:rPr lang="en-US" sz="4400" b="1" dirty="0">
                <a:solidFill>
                  <a:srgbClr val="00B050"/>
                </a:solidFill>
                <a:latin typeface="Times New Roman" panose="02020603050405020304" pitchFamily="18" charset="0"/>
                <a:cs typeface="Times New Roman" panose="02020603050405020304" pitchFamily="18" charset="0"/>
              </a:rPr>
              <a:t>DANH MỤC SÁCH THEO SỞ THÍCH</a:t>
            </a:r>
          </a:p>
        </p:txBody>
      </p:sp>
      <p:pic>
        <p:nvPicPr>
          <p:cNvPr id="12" name="Picture 11">
            <a:extLst>
              <a:ext uri="{FF2B5EF4-FFF2-40B4-BE49-F238E27FC236}">
                <a16:creationId xmlns:a16="http://schemas.microsoft.com/office/drawing/2014/main" id="{F86BF41A-800B-F783-7C0A-C869FCCA671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4246" y="315509"/>
            <a:ext cx="1347908" cy="1258047"/>
          </a:xfrm>
          <a:prstGeom prst="rect">
            <a:avLst/>
          </a:prstGeom>
        </p:spPr>
      </p:pic>
    </p:spTree>
    <p:extLst>
      <p:ext uri="{BB962C8B-B14F-4D97-AF65-F5344CB8AC3E}">
        <p14:creationId xmlns:p14="http://schemas.microsoft.com/office/powerpoint/2010/main" val="34822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playing a game&#10;&#10;Description automatically generated with low confidence">
            <a:extLst>
              <a:ext uri="{FF2B5EF4-FFF2-40B4-BE49-F238E27FC236}">
                <a16:creationId xmlns:a16="http://schemas.microsoft.com/office/drawing/2014/main" id="{3D470617-140B-8434-6D21-0D1BCD2C17F5}"/>
              </a:ext>
            </a:extLst>
          </p:cNvPr>
          <p:cNvPicPr>
            <a:picLocks noChangeAspect="1"/>
          </p:cNvPicPr>
          <p:nvPr/>
        </p:nvPicPr>
        <p:blipFill rotWithShape="1">
          <a:blip r:embed="rId2"/>
          <a:srcRect r="9091" b="50015"/>
          <a:stretch/>
        </p:blipFill>
        <p:spPr>
          <a:xfrm>
            <a:off x="3530983"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2CA41D5-E6C3-40AB-DC1B-3AC21F563B82}"/>
              </a:ext>
            </a:extLst>
          </p:cNvPr>
          <p:cNvSpPr txBox="1"/>
          <p:nvPr/>
        </p:nvSpPr>
        <p:spPr>
          <a:xfrm>
            <a:off x="-533400" y="22098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Hoạt</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động</a:t>
            </a:r>
            <a:r>
              <a:rPr lang="en-US" sz="6600" b="1" dirty="0">
                <a:solidFill>
                  <a:srgbClr val="00B050"/>
                </a:solidFill>
                <a:latin typeface="Nunito Black" pitchFamily="2" charset="0"/>
                <a:ea typeface="+mj-ea"/>
                <a:cs typeface="+mj-cs"/>
              </a:rPr>
              <a:t> </a:t>
            </a:r>
          </a:p>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tổng</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kết</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tuần</a:t>
            </a:r>
            <a:endParaRPr lang="en-US" sz="6600" b="1" dirty="0">
              <a:solidFill>
                <a:srgbClr val="00B050"/>
              </a:solidFill>
              <a:latin typeface="Nunito Black" pitchFamily="2" charset="0"/>
              <a:ea typeface="+mj-ea"/>
              <a:cs typeface="+mj-cs"/>
            </a:endParaRPr>
          </a:p>
        </p:txBody>
      </p:sp>
    </p:spTree>
    <p:extLst>
      <p:ext uri="{BB962C8B-B14F-4D97-AF65-F5344CB8AC3E}">
        <p14:creationId xmlns:p14="http://schemas.microsoft.com/office/powerpoint/2010/main" val="268150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270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Chia sẻ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thu hoạch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sau trải nghiệm</a:t>
            </a:r>
          </a:p>
        </p:txBody>
      </p:sp>
    </p:spTree>
    <p:extLst>
      <p:ext uri="{BB962C8B-B14F-4D97-AF65-F5344CB8AC3E}">
        <p14:creationId xmlns:p14="http://schemas.microsoft.com/office/powerpoint/2010/main" val="24291850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rectangle&#10;&#10;Description automatically generated">
            <a:extLst>
              <a:ext uri="{FF2B5EF4-FFF2-40B4-BE49-F238E27FC236}">
                <a16:creationId xmlns:a16="http://schemas.microsoft.com/office/drawing/2014/main" id="{6E3A875F-4303-B9B8-DC1D-9B67D867C0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97" y="41222"/>
            <a:ext cx="12574603" cy="3235378"/>
          </a:xfrm>
          <a:prstGeom prst="rect">
            <a:avLst/>
          </a:prstGeom>
        </p:spPr>
      </p:pic>
      <p:sp>
        <p:nvSpPr>
          <p:cNvPr id="4" name="TextBox 3">
            <a:extLst>
              <a:ext uri="{FF2B5EF4-FFF2-40B4-BE49-F238E27FC236}">
                <a16:creationId xmlns:a16="http://schemas.microsoft.com/office/drawing/2014/main" id="{6A3FB6BD-B2E8-450F-D9FD-CAE0ED5B5A0D}"/>
              </a:ext>
            </a:extLst>
          </p:cNvPr>
          <p:cNvSpPr txBox="1"/>
          <p:nvPr/>
        </p:nvSpPr>
        <p:spPr>
          <a:xfrm>
            <a:off x="571417" y="1838980"/>
            <a:ext cx="11236615" cy="523220"/>
          </a:xfrm>
          <a:prstGeom prst="rect">
            <a:avLst/>
          </a:prstGeom>
          <a:noFill/>
        </p:spPr>
        <p:txBody>
          <a:bodyPr wrap="square">
            <a:spAutoFit/>
          </a:bodyPr>
          <a:lstStyle/>
          <a:p>
            <a:pPr marL="457200" indent="-457200" algn="just">
              <a:spcBef>
                <a:spcPct val="0"/>
              </a:spcBef>
              <a:spcAft>
                <a:spcPts val="400"/>
              </a:spcAft>
              <a:buFontTx/>
              <a:buChar char="-"/>
            </a:pPr>
            <a:r>
              <a:rPr lang="en-US" sz="2800" b="1" dirty="0" err="1">
                <a:solidFill>
                  <a:srgbClr val="00B050"/>
                </a:solidFill>
                <a:latin typeface="Nunito Black" pitchFamily="2" charset="0"/>
              </a:rPr>
              <a:t>Tác</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giả</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của</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cuốn</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sách</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là</a:t>
            </a:r>
            <a:r>
              <a:rPr lang="en-US" sz="2800" b="1" dirty="0">
                <a:solidFill>
                  <a:srgbClr val="00B050"/>
                </a:solidFill>
                <a:latin typeface="Nunito Black" pitchFamily="2" charset="0"/>
              </a:rPr>
              <a:t> ai?</a:t>
            </a:r>
          </a:p>
        </p:txBody>
      </p:sp>
      <p:sp>
        <p:nvSpPr>
          <p:cNvPr id="5" name="TextBox 4">
            <a:extLst>
              <a:ext uri="{FF2B5EF4-FFF2-40B4-BE49-F238E27FC236}">
                <a16:creationId xmlns:a16="http://schemas.microsoft.com/office/drawing/2014/main" id="{0A3435EF-878C-7E9A-DD30-EFC02676C01B}"/>
              </a:ext>
            </a:extLst>
          </p:cNvPr>
          <p:cNvSpPr txBox="1"/>
          <p:nvPr/>
        </p:nvSpPr>
        <p:spPr>
          <a:xfrm>
            <a:off x="571418" y="1229380"/>
            <a:ext cx="11045959"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Nunito Black" pitchFamily="2" charset="0"/>
              </a:rPr>
              <a:t>Tên cuốn sách là gì?</a:t>
            </a:r>
          </a:p>
        </p:txBody>
      </p:sp>
      <p:sp>
        <p:nvSpPr>
          <p:cNvPr id="7" name="TextBox 6">
            <a:extLst>
              <a:ext uri="{FF2B5EF4-FFF2-40B4-BE49-F238E27FC236}">
                <a16:creationId xmlns:a16="http://schemas.microsoft.com/office/drawing/2014/main" id="{2E2B74DC-F1DF-3AF3-99BE-98E936BB440B}"/>
              </a:ext>
            </a:extLst>
          </p:cNvPr>
          <p:cNvSpPr txBox="1"/>
          <p:nvPr/>
        </p:nvSpPr>
        <p:spPr>
          <a:xfrm>
            <a:off x="152400" y="68509"/>
            <a:ext cx="11236615" cy="1200329"/>
          </a:xfrm>
          <a:prstGeom prst="rect">
            <a:avLst/>
          </a:prstGeom>
          <a:noFill/>
        </p:spPr>
        <p:txBody>
          <a:bodyPr wrap="square">
            <a:spAutoFit/>
          </a:bodyPr>
          <a:lstStyle/>
          <a:p>
            <a:pPr algn="ctr"/>
            <a:r>
              <a:rPr lang="en-US" sz="3600" b="1">
                <a:solidFill>
                  <a:srgbClr val="FF0000"/>
                </a:solidFill>
                <a:latin typeface="Nunito Black" pitchFamily="2" charset="0"/>
              </a:rPr>
              <a:t>Chia sẻ về những cuốn sách mới mà mình đã đọc hoặc lên kế hoạch đọc trong tương lai.</a:t>
            </a:r>
            <a:endParaRPr lang="en-US" sz="3600">
              <a:solidFill>
                <a:srgbClr val="FF0000"/>
              </a:solidFill>
            </a:endParaRPr>
          </a:p>
        </p:txBody>
      </p:sp>
    </p:spTree>
    <p:extLst>
      <p:ext uri="{BB962C8B-B14F-4D97-AF65-F5344CB8AC3E}">
        <p14:creationId xmlns:p14="http://schemas.microsoft.com/office/powerpoint/2010/main" val="2304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21295" y="2562239"/>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Hoạt động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nhóm</a:t>
            </a:r>
          </a:p>
        </p:txBody>
      </p:sp>
    </p:spTree>
    <p:extLst>
      <p:ext uri="{BB962C8B-B14F-4D97-AF65-F5344CB8AC3E}">
        <p14:creationId xmlns:p14="http://schemas.microsoft.com/office/powerpoint/2010/main" val="2863012649"/>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7FA592-581A-3243-8C08-7D77E26A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104" y="586710"/>
            <a:ext cx="5514281" cy="31538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4" y="4148769"/>
            <a:ext cx="11790071" cy="2298065"/>
          </a:xfrm>
          <a:prstGeom prst="rect">
            <a:avLst/>
          </a:prstGeom>
          <a:noFill/>
        </p:spPr>
        <p:txBody>
          <a:bodyPr wrap="square">
            <a:spAutoFit/>
          </a:bodyPr>
          <a:lstStyle/>
          <a:p>
            <a:pPr algn="just">
              <a:lnSpc>
                <a:spcPct val="150000"/>
              </a:lnSpc>
              <a:spcBef>
                <a:spcPct val="0"/>
              </a:spcBef>
              <a:spcAft>
                <a:spcPts val="400"/>
              </a:spcAft>
            </a:pPr>
            <a:r>
              <a:rPr lang="en-US" sz="3200" b="1" dirty="0">
                <a:solidFill>
                  <a:srgbClr val="FF0000"/>
                </a:solidFill>
                <a:latin typeface="Nunito Black" pitchFamily="2" charset="0"/>
              </a:rPr>
              <a:t>  - </a:t>
            </a:r>
            <a:r>
              <a:rPr lang="en-US" sz="3200" b="1" dirty="0" err="1">
                <a:solidFill>
                  <a:srgbClr val="FF0000"/>
                </a:solidFill>
                <a:latin typeface="Nunito Black" pitchFamily="2" charset="0"/>
              </a:rPr>
              <a:t>Mỗi</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thành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viên</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kể</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tên</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những</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cuốn</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sách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mình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tìm</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được</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phù</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hợp</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với</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sở</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thích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chung</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của</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nhóm</a:t>
            </a:r>
            <a:r>
              <a:rPr lang="en-US" sz="3200" b="1" dirty="0">
                <a:solidFill>
                  <a:srgbClr val="FF0000"/>
                </a:solidFill>
                <a:latin typeface="Nunito Black" pitchFamily="2" charset="0"/>
              </a:rPr>
              <a:t>.</a:t>
            </a:r>
          </a:p>
          <a:p>
            <a:pPr algn="just">
              <a:lnSpc>
                <a:spcPct val="150000"/>
              </a:lnSpc>
              <a:spcBef>
                <a:spcPct val="0"/>
              </a:spcBef>
              <a:spcAft>
                <a:spcPts val="400"/>
              </a:spcAft>
            </a:pPr>
            <a:r>
              <a:rPr lang="en-US" sz="3200" b="1" dirty="0">
                <a:solidFill>
                  <a:srgbClr val="FF0000"/>
                </a:solidFill>
                <a:latin typeface="Nunito Black" pitchFamily="2" charset="0"/>
              </a:rPr>
              <a:t>  - </a:t>
            </a:r>
            <a:r>
              <a:rPr lang="en-US" sz="3200" b="1" dirty="0" err="1">
                <a:solidFill>
                  <a:srgbClr val="FF0000"/>
                </a:solidFill>
                <a:latin typeface="Nunito Black" pitchFamily="2" charset="0"/>
              </a:rPr>
              <a:t>Thảo</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luận</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và</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lập</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danh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mục</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sách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chung</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của</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nhóm</a:t>
            </a:r>
            <a:r>
              <a:rPr lang="en-US" sz="3200" b="1" dirty="0">
                <a:solidFill>
                  <a:srgbClr val="FF0000"/>
                </a:solidFill>
                <a:latin typeface="Nunito Black" pitchFamily="2" charset="0"/>
              </a:rPr>
              <a:t>.</a:t>
            </a:r>
          </a:p>
        </p:txBody>
      </p:sp>
    </p:spTree>
    <p:extLst>
      <p:ext uri="{BB962C8B-B14F-4D97-AF65-F5344CB8AC3E}">
        <p14:creationId xmlns:p14="http://schemas.microsoft.com/office/powerpoint/2010/main" val="2290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BB0487-A559-5884-243C-F58641A77DF0}"/>
              </a:ext>
            </a:extLst>
          </p:cNvPr>
          <p:cNvPicPr>
            <a:picLocks noChangeAspect="1"/>
          </p:cNvPicPr>
          <p:nvPr/>
        </p:nvPicPr>
        <p:blipFill rotWithShape="1">
          <a:blip r:embed="rId3"/>
          <a:srcRect r="50256" b="16218"/>
          <a:stretch/>
        </p:blipFill>
        <p:spPr>
          <a:xfrm>
            <a:off x="6736622" y="1447800"/>
            <a:ext cx="5359805" cy="4297103"/>
          </a:xfrm>
          <a:prstGeom prst="rect">
            <a:avLst/>
          </a:prstGeom>
          <a:ln>
            <a:noFill/>
          </a:ln>
          <a:effectLst>
            <a:softEdge rad="112500"/>
          </a:effectLst>
        </p:spPr>
      </p:pic>
      <p:grpSp>
        <p:nvGrpSpPr>
          <p:cNvPr id="10" name="Group 9">
            <a:extLst>
              <a:ext uri="{FF2B5EF4-FFF2-40B4-BE49-F238E27FC236}">
                <a16:creationId xmlns:a16="http://schemas.microsoft.com/office/drawing/2014/main" id="{5F332D76-3301-F2CD-A003-0EBCC5179D5E}"/>
              </a:ext>
            </a:extLst>
          </p:cNvPr>
          <p:cNvGrpSpPr/>
          <p:nvPr/>
        </p:nvGrpSpPr>
        <p:grpSpPr>
          <a:xfrm>
            <a:off x="-990600" y="3810000"/>
            <a:ext cx="7467600" cy="2966663"/>
            <a:chOff x="-432031" y="1850831"/>
            <a:chExt cx="5835331" cy="3940369"/>
          </a:xfrm>
        </p:grpSpPr>
        <p:pic>
          <p:nvPicPr>
            <p:cNvPr id="13" name="Picture 12" descr="A picture containing text&#10;&#10;Description automatically generated">
              <a:extLst>
                <a:ext uri="{FF2B5EF4-FFF2-40B4-BE49-F238E27FC236}">
                  <a16:creationId xmlns:a16="http://schemas.microsoft.com/office/drawing/2014/main" id="{BDBC0B1F-1038-001B-FDA7-C1F03A6C0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4" name="TextBox 13">
              <a:extLst>
                <a:ext uri="{FF2B5EF4-FFF2-40B4-BE49-F238E27FC236}">
                  <a16:creationId xmlns:a16="http://schemas.microsoft.com/office/drawing/2014/main" id="{5CACD062-6288-605D-94EA-A6C28BE97268}"/>
                </a:ext>
              </a:extLst>
            </p:cNvPr>
            <p:cNvSpPr txBox="1"/>
            <p:nvPr/>
          </p:nvSpPr>
          <p:spPr>
            <a:xfrm>
              <a:off x="342044" y="3517386"/>
              <a:ext cx="4251878" cy="2234739"/>
            </a:xfrm>
            <a:prstGeom prst="rect">
              <a:avLst/>
            </a:prstGeom>
            <a:noFill/>
          </p:spPr>
          <p:txBody>
            <a:bodyPr wrap="square">
              <a:spAutoFit/>
            </a:bodyPr>
            <a:lstStyle/>
            <a:p>
              <a:pPr algn="ctr">
                <a:spcBef>
                  <a:spcPct val="0"/>
                </a:spcBef>
                <a:spcAft>
                  <a:spcPts val="400"/>
                </a:spcAft>
              </a:pPr>
              <a:r>
                <a:rPr lang="en-US" sz="4400" b="1" i="0" dirty="0">
                  <a:solidFill>
                    <a:srgbClr val="FF0000"/>
                  </a:solidFill>
                  <a:effectLst/>
                  <a:latin typeface="Nunito Black" pitchFamily="2" charset="0"/>
                </a:rPr>
                <a:t> </a:t>
              </a:r>
              <a:r>
                <a:rPr lang="en-US" sz="3400" b="1" i="0" dirty="0" err="1">
                  <a:solidFill>
                    <a:srgbClr val="FF0000"/>
                  </a:solidFill>
                  <a:effectLst/>
                  <a:latin typeface="Nunito Black" pitchFamily="2" charset="0"/>
                </a:rPr>
                <a:t>Thảo</a:t>
              </a:r>
              <a:r>
                <a:rPr lang="en-US" sz="3400" b="1" i="0" dirty="0">
                  <a:solidFill>
                    <a:srgbClr val="FF0000"/>
                  </a:solidFill>
                  <a:effectLst/>
                  <a:latin typeface="Nunito Black" pitchFamily="2" charset="0"/>
                </a:rPr>
                <a:t> </a:t>
              </a:r>
              <a:r>
                <a:rPr lang="en-US" sz="3400" b="1" i="0" dirty="0" err="1">
                  <a:solidFill>
                    <a:srgbClr val="FF0000"/>
                  </a:solidFill>
                  <a:effectLst/>
                  <a:latin typeface="Nunito Black" pitchFamily="2" charset="0"/>
                </a:rPr>
                <a:t>luận</a:t>
              </a:r>
              <a:r>
                <a:rPr lang="en-US" sz="3400" b="1" i="0" dirty="0">
                  <a:solidFill>
                    <a:srgbClr val="FF0000"/>
                  </a:solidFill>
                  <a:effectLst/>
                  <a:latin typeface="Nunito Black" pitchFamily="2" charset="0"/>
                </a:rPr>
                <a:t> </a:t>
              </a:r>
              <a:r>
                <a:rPr lang="en-US" sz="3400" b="1" i="0" dirty="0" err="1">
                  <a:solidFill>
                    <a:srgbClr val="FF0000"/>
                  </a:solidFill>
                  <a:effectLst/>
                  <a:latin typeface="Nunito Black" pitchFamily="2" charset="0"/>
                </a:rPr>
                <a:t>nhóm</a:t>
              </a:r>
              <a:r>
                <a:rPr lang="en-US" sz="3400" b="1" i="0" dirty="0">
                  <a:solidFill>
                    <a:srgbClr val="FF0000"/>
                  </a:solidFill>
                  <a:effectLst/>
                  <a:latin typeface="Nunito Black" pitchFamily="2" charset="0"/>
                </a:rPr>
                <a:t>: </a:t>
              </a:r>
              <a:r>
                <a:rPr lang="en-US" sz="3400" b="1" dirty="0">
                  <a:solidFill>
                    <a:srgbClr val="FF0000"/>
                  </a:solidFill>
                  <a:latin typeface="Nunito Black" pitchFamily="2" charset="0"/>
                </a:rPr>
                <a:t> </a:t>
              </a:r>
            </a:p>
            <a:p>
              <a:pPr algn="ctr">
                <a:spcBef>
                  <a:spcPct val="0"/>
                </a:spcBef>
                <a:spcAft>
                  <a:spcPts val="400"/>
                </a:spcAft>
              </a:pPr>
              <a:r>
                <a:rPr lang="en-US" sz="2600" b="1" dirty="0" err="1">
                  <a:solidFill>
                    <a:srgbClr val="00B050"/>
                  </a:solidFill>
                  <a:latin typeface="Nunito Black" pitchFamily="2" charset="0"/>
                </a:rPr>
                <a:t>Xây</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dựng</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danh</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mục</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sách</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theo</a:t>
              </a:r>
              <a:endParaRPr lang="en-US" sz="2600" b="1" dirty="0">
                <a:solidFill>
                  <a:srgbClr val="00B050"/>
                </a:solidFill>
                <a:latin typeface="Nunito Black" pitchFamily="2" charset="0"/>
              </a:endParaRPr>
            </a:p>
            <a:p>
              <a:pPr algn="ctr">
                <a:spcBef>
                  <a:spcPct val="0"/>
                </a:spcBef>
                <a:spcAft>
                  <a:spcPts val="400"/>
                </a:spcAft>
              </a:pPr>
              <a:r>
                <a:rPr lang="en-US" sz="2600" b="1" dirty="0">
                  <a:solidFill>
                    <a:srgbClr val="00B050"/>
                  </a:solidFill>
                  <a:latin typeface="Nunito Black" pitchFamily="2" charset="0"/>
                </a:rPr>
                <a:t> </a:t>
              </a:r>
              <a:r>
                <a:rPr lang="en-US" sz="2600" b="1" dirty="0" err="1">
                  <a:solidFill>
                    <a:srgbClr val="00B050"/>
                  </a:solidFill>
                  <a:latin typeface="Nunito Black" pitchFamily="2" charset="0"/>
                </a:rPr>
                <a:t>sở</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thích</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chung</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của</a:t>
              </a:r>
              <a:r>
                <a:rPr lang="en-US" sz="2600" b="1" dirty="0">
                  <a:solidFill>
                    <a:srgbClr val="00B050"/>
                  </a:solidFill>
                  <a:latin typeface="Nunito Black" pitchFamily="2" charset="0"/>
                </a:rPr>
                <a:t> </a:t>
              </a:r>
              <a:r>
                <a:rPr lang="en-US" sz="2600" b="1" dirty="0" err="1">
                  <a:solidFill>
                    <a:srgbClr val="00B050"/>
                  </a:solidFill>
                  <a:latin typeface="Nunito Black" pitchFamily="2" charset="0"/>
                </a:rPr>
                <a:t>nhóm</a:t>
              </a:r>
              <a:endParaRPr lang="vi-VN" sz="2600" b="1" i="0" dirty="0">
                <a:solidFill>
                  <a:srgbClr val="00B050"/>
                </a:solidFill>
                <a:effectLst/>
                <a:latin typeface="Nunito Black" pitchFamily="2" charset="0"/>
              </a:endParaRPr>
            </a:p>
          </p:txBody>
        </p:sp>
      </p:grpSp>
      <p:pic>
        <p:nvPicPr>
          <p:cNvPr id="15" name="Picture 14">
            <a:extLst>
              <a:ext uri="{FF2B5EF4-FFF2-40B4-BE49-F238E27FC236}">
                <a16:creationId xmlns:a16="http://schemas.microsoft.com/office/drawing/2014/main" id="{156F45DD-C85C-D37B-7699-080FFAA3353D}"/>
              </a:ext>
            </a:extLst>
          </p:cNvPr>
          <p:cNvPicPr>
            <a:picLocks noChangeAspect="1"/>
          </p:cNvPicPr>
          <p:nvPr/>
        </p:nvPicPr>
        <p:blipFill rotWithShape="1">
          <a:blip r:embed="rId3"/>
          <a:srcRect l="50633" b="15086"/>
          <a:stretch/>
        </p:blipFill>
        <p:spPr>
          <a:xfrm>
            <a:off x="304800" y="128245"/>
            <a:ext cx="5136422" cy="3810000"/>
          </a:xfrm>
          <a:prstGeom prst="rect">
            <a:avLst/>
          </a:prstGeom>
          <a:ln>
            <a:noFill/>
          </a:ln>
          <a:effectLst>
            <a:softEdge rad="112500"/>
          </a:effectLst>
        </p:spPr>
      </p:pic>
      <p:sp>
        <p:nvSpPr>
          <p:cNvPr id="16" name="Rounded Rectangular Callout 16">
            <a:extLst>
              <a:ext uri="{FF2B5EF4-FFF2-40B4-BE49-F238E27FC236}">
                <a16:creationId xmlns:a16="http://schemas.microsoft.com/office/drawing/2014/main" id="{7045EA44-83B0-3132-0D8C-F6DE11E4BE21}"/>
              </a:ext>
            </a:extLst>
          </p:cNvPr>
          <p:cNvSpPr/>
          <p:nvPr/>
        </p:nvSpPr>
        <p:spPr>
          <a:xfrm>
            <a:off x="6477000" y="5709175"/>
            <a:ext cx="5525759" cy="1041894"/>
          </a:xfrm>
          <a:prstGeom prst="wedgeRoundRectCallout">
            <a:avLst>
              <a:gd name="adj1" fmla="val -47951"/>
              <a:gd name="adj2" fmla="val 16884"/>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người</a:t>
            </a:r>
            <a:r>
              <a:rPr lang="en-US" sz="2400" dirty="0">
                <a:solidFill>
                  <a:srgbClr val="002060"/>
                </a:solidFill>
                <a:latin typeface="Nunito Black" pitchFamily="2" charset="0"/>
              </a:rPr>
              <a:t> </a:t>
            </a:r>
            <a:r>
              <a:rPr lang="en-US" sz="2400" dirty="0" err="1">
                <a:solidFill>
                  <a:srgbClr val="002060"/>
                </a:solidFill>
                <a:latin typeface="Nunito Black" pitchFamily="2" charset="0"/>
              </a:rPr>
              <a:t>yêu</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động</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sách</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thế</a:t>
            </a:r>
            <a:r>
              <a:rPr lang="en-US" sz="2400" dirty="0">
                <a:solidFill>
                  <a:srgbClr val="002060"/>
                </a:solidFill>
                <a:latin typeface="Nunito Black" pitchFamily="2" charset="0"/>
              </a:rPr>
              <a:t> </a:t>
            </a:r>
            <a:r>
              <a:rPr lang="en-US" sz="2400" dirty="0" err="1">
                <a:solidFill>
                  <a:srgbClr val="002060"/>
                </a:solidFill>
                <a:latin typeface="Nunito Black" pitchFamily="2" charset="0"/>
              </a:rPr>
              <a:t>giới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động</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a:t>
            </a:r>
          </a:p>
        </p:txBody>
      </p:sp>
      <p:sp>
        <p:nvSpPr>
          <p:cNvPr id="17" name="Rounded Rectangular Callout 16">
            <a:extLst>
              <a:ext uri="{FF2B5EF4-FFF2-40B4-BE49-F238E27FC236}">
                <a16:creationId xmlns:a16="http://schemas.microsoft.com/office/drawing/2014/main" id="{E0F28B55-911D-D4B5-2F9B-087B1F1EE499}"/>
              </a:ext>
            </a:extLst>
          </p:cNvPr>
          <p:cNvSpPr/>
          <p:nvPr/>
        </p:nvSpPr>
        <p:spPr>
          <a:xfrm>
            <a:off x="4648200" y="127294"/>
            <a:ext cx="5525759" cy="1041894"/>
          </a:xfrm>
          <a:prstGeom prst="wedgeRoundRectCallout">
            <a:avLst>
              <a:gd name="adj1" fmla="val -59887"/>
              <a:gd name="adj2" fmla="val 94577"/>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người</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ảo</a:t>
            </a:r>
            <a:r>
              <a:rPr lang="en-US" sz="2400" dirty="0">
                <a:solidFill>
                  <a:srgbClr val="002060"/>
                </a:solidFill>
                <a:latin typeface="Nunito Black" pitchFamily="2" charset="0"/>
              </a:rPr>
              <a:t> </a:t>
            </a:r>
            <a:r>
              <a:rPr lang="en-US" sz="2400" dirty="0" err="1">
                <a:solidFill>
                  <a:srgbClr val="002060"/>
                </a:solidFill>
                <a:latin typeface="Nunito Black" pitchFamily="2" charset="0"/>
              </a:rPr>
              <a:t>thuật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chọn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sách</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ảo</a:t>
            </a:r>
            <a:r>
              <a:rPr lang="en-US" sz="2400" dirty="0">
                <a:solidFill>
                  <a:srgbClr val="002060"/>
                </a:solidFill>
                <a:latin typeface="Nunito Black" pitchFamily="2" charset="0"/>
              </a:rPr>
              <a:t> </a:t>
            </a:r>
            <a:r>
              <a:rPr lang="en-US" sz="2400" dirty="0" err="1">
                <a:solidFill>
                  <a:srgbClr val="002060"/>
                </a:solidFill>
                <a:latin typeface="Nunito Black" pitchFamily="2" charset="0"/>
              </a:rPr>
              <a:t>thuật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gia</a:t>
            </a:r>
            <a:r>
              <a:rPr lang="en-US" sz="2400" dirty="0">
                <a:solidFill>
                  <a:srgbClr val="002060"/>
                </a:solidFill>
                <a:latin typeface="Nunito Black" pitchFamily="2" charset="0"/>
              </a:rPr>
              <a:t> </a:t>
            </a:r>
            <a:r>
              <a:rPr lang="en-US" sz="2400" dirty="0" err="1">
                <a:solidFill>
                  <a:srgbClr val="002060"/>
                </a:solidFill>
                <a:latin typeface="Nunito Black" pitchFamily="2" charset="0"/>
              </a:rPr>
              <a:t>nổi</a:t>
            </a:r>
            <a:r>
              <a:rPr lang="en-US" sz="2400" dirty="0">
                <a:solidFill>
                  <a:srgbClr val="002060"/>
                </a:solidFill>
                <a:latin typeface="Nunito Black" pitchFamily="2" charset="0"/>
              </a:rPr>
              <a:t> </a:t>
            </a:r>
            <a:r>
              <a:rPr lang="en-US" sz="2400" dirty="0" err="1">
                <a:solidFill>
                  <a:srgbClr val="002060"/>
                </a:solidFill>
                <a:latin typeface="Nunito Black" pitchFamily="2" charset="0"/>
              </a:rPr>
              <a:t>tiếng</a:t>
            </a:r>
            <a:r>
              <a:rPr lang="en-US" sz="2400" dirty="0">
                <a:solidFill>
                  <a:srgbClr val="002060"/>
                </a:solidFill>
                <a:latin typeface="Nunito Black" pitchFamily="2" charset="0"/>
              </a:rPr>
              <a:t>.</a:t>
            </a:r>
          </a:p>
        </p:txBody>
      </p:sp>
    </p:spTree>
    <p:extLst>
      <p:ext uri="{BB962C8B-B14F-4D97-AF65-F5344CB8AC3E}">
        <p14:creationId xmlns:p14="http://schemas.microsoft.com/office/powerpoint/2010/main" val="4155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1215A75-0789-E143-2CD5-181D53E4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38" y="413932"/>
            <a:ext cx="6170923" cy="63678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Nunito Black" pitchFamily="2" charset="0"/>
                </a:rPr>
                <a:t> </a:t>
              </a:r>
              <a:r>
                <a:rPr lang="en-US" sz="3600" b="1" i="0">
                  <a:solidFill>
                    <a:srgbClr val="FF0000"/>
                  </a:solidFill>
                  <a:effectLst/>
                  <a:latin typeface="Nunito Black" pitchFamily="2" charset="0"/>
                </a:rPr>
                <a:t>Thảo luận nhóm: </a:t>
              </a:r>
              <a:r>
                <a:rPr lang="en-US" sz="3600" b="1">
                  <a:solidFill>
                    <a:srgbClr val="FF0000"/>
                  </a:solidFill>
                  <a:latin typeface="Nunito Black" pitchFamily="2" charset="0"/>
                </a:rPr>
                <a:t> </a:t>
              </a:r>
              <a:endParaRPr lang="en-US" sz="3200" b="1">
                <a:solidFill>
                  <a:srgbClr val="FF0000"/>
                </a:solidFill>
                <a:latin typeface="Nunito Black" pitchFamily="2" charset="0"/>
              </a:endParaRPr>
            </a:p>
            <a:p>
              <a:pPr algn="ctr">
                <a:spcBef>
                  <a:spcPct val="0"/>
                </a:spcBef>
                <a:spcAft>
                  <a:spcPts val="400"/>
                </a:spcAft>
              </a:pPr>
              <a:r>
                <a:rPr lang="en-US" sz="3000" b="1">
                  <a:solidFill>
                    <a:srgbClr val="00B050"/>
                  </a:solidFill>
                  <a:latin typeface="Nunito Black" pitchFamily="2" charset="0"/>
                </a:rPr>
                <a:t>Xây dựng danh mục sách theo sở thích chung của nhóm</a:t>
              </a:r>
              <a:endParaRPr lang="vi-VN" sz="3000" b="1" i="0">
                <a:solidFill>
                  <a:srgbClr val="00B050"/>
                </a:solidFill>
                <a:effectLst/>
                <a:latin typeface="Nunito Black" pitchFamily="2"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5" y="4343400"/>
            <a:ext cx="4497356" cy="2062103"/>
          </a:xfrm>
          <a:prstGeom prst="rect">
            <a:avLst/>
          </a:prstGeom>
          <a:noFill/>
        </p:spPr>
        <p:txBody>
          <a:bodyPr wrap="square">
            <a:spAutoFit/>
          </a:bodyPr>
          <a:lstStyle/>
          <a:p>
            <a:pPr algn="just">
              <a:spcBef>
                <a:spcPct val="0"/>
              </a:spcBef>
              <a:spcAft>
                <a:spcPts val="400"/>
              </a:spcAft>
            </a:pPr>
            <a:r>
              <a:rPr lang="en-US" sz="3200" b="1" dirty="0">
                <a:solidFill>
                  <a:srgbClr val="FF0000"/>
                </a:solidFill>
                <a:latin typeface="Nunito Black" pitchFamily="2" charset="0"/>
              </a:rPr>
              <a:t>  - </a:t>
            </a:r>
            <a:r>
              <a:rPr lang="en-US" sz="3200" b="1" dirty="0" err="1">
                <a:solidFill>
                  <a:srgbClr val="FF0000"/>
                </a:solidFill>
                <a:latin typeface="Nunito Black" pitchFamily="2" charset="0"/>
              </a:rPr>
              <a:t>Các</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nhóm</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giới</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thiệu</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sách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theo</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chủ</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đề</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của</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nhóm</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mình</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yêu</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thích</a:t>
            </a:r>
            <a:r>
              <a:rPr lang="en-US" sz="3200" b="1" dirty="0">
                <a:solidFill>
                  <a:srgbClr val="FF0000"/>
                </a:solidFill>
                <a:latin typeface="Nunito Black" pitchFamily="2" charset="0"/>
              </a:rPr>
              <a:t>.</a:t>
            </a:r>
          </a:p>
        </p:txBody>
      </p:sp>
      <p:sp>
        <p:nvSpPr>
          <p:cNvPr id="9" name="TextBox 8">
            <a:extLst>
              <a:ext uri="{FF2B5EF4-FFF2-40B4-BE49-F238E27FC236}">
                <a16:creationId xmlns:a16="http://schemas.microsoft.com/office/drawing/2014/main" id="{1F6FE49E-16D6-BF1D-760F-B7F81B9EBC10}"/>
              </a:ext>
            </a:extLst>
          </p:cNvPr>
          <p:cNvSpPr txBox="1"/>
          <p:nvPr/>
        </p:nvSpPr>
        <p:spPr>
          <a:xfrm>
            <a:off x="7842016" y="3363173"/>
            <a:ext cx="2515884" cy="2934137"/>
          </a:xfrm>
          <a:prstGeom prst="rect">
            <a:avLst/>
          </a:prstGeom>
          <a:noFill/>
        </p:spPr>
        <p:txBody>
          <a:bodyPr wrap="square">
            <a:spAutoFit/>
          </a:bodyPr>
          <a:lstStyle/>
          <a:p>
            <a:pPr algn="ctr">
              <a:spcBef>
                <a:spcPct val="0"/>
              </a:spcBef>
              <a:spcAft>
                <a:spcPts val="400"/>
              </a:spcAft>
            </a:pPr>
            <a:r>
              <a:rPr lang="en-US" sz="2400" b="1">
                <a:solidFill>
                  <a:srgbClr val="002060"/>
                </a:solidFill>
                <a:latin typeface="Nunito Black" pitchFamily="2" charset="0"/>
              </a:rPr>
              <a:t>Các cuốn sách của nhóm mình: </a:t>
            </a:r>
          </a:p>
          <a:p>
            <a:pPr marL="342900" indent="-342900">
              <a:spcBef>
                <a:spcPct val="0"/>
              </a:spcBef>
              <a:spcAft>
                <a:spcPts val="400"/>
              </a:spcAft>
              <a:buFontTx/>
              <a:buChar char="-"/>
            </a:pPr>
            <a:r>
              <a:rPr lang="en-US" sz="2400" b="1">
                <a:solidFill>
                  <a:srgbClr val="002060"/>
                </a:solidFill>
                <a:latin typeface="Nunito Black" pitchFamily="2" charset="0"/>
              </a:rPr>
              <a:t>Tấm Cám</a:t>
            </a:r>
          </a:p>
          <a:p>
            <a:pPr marL="342900" indent="-342900">
              <a:spcBef>
                <a:spcPct val="0"/>
              </a:spcBef>
              <a:spcAft>
                <a:spcPts val="400"/>
              </a:spcAft>
              <a:buFontTx/>
              <a:buChar char="-"/>
            </a:pPr>
            <a:r>
              <a:rPr lang="en-US" sz="2400" b="1">
                <a:solidFill>
                  <a:srgbClr val="002060"/>
                </a:solidFill>
                <a:latin typeface="Nunito Black" pitchFamily="2" charset="0"/>
              </a:rPr>
              <a:t>Thạch Sanh</a:t>
            </a:r>
          </a:p>
          <a:p>
            <a:pPr marL="342900" indent="-342900">
              <a:spcBef>
                <a:spcPct val="0"/>
              </a:spcBef>
              <a:spcAft>
                <a:spcPts val="400"/>
              </a:spcAft>
              <a:buFontTx/>
              <a:buChar char="-"/>
            </a:pPr>
            <a:r>
              <a:rPr lang="en-US" sz="2400" b="1">
                <a:solidFill>
                  <a:srgbClr val="002060"/>
                </a:solidFill>
                <a:latin typeface="Nunito Black" pitchFamily="2" charset="0"/>
              </a:rPr>
              <a:t>Sọ Dừa</a:t>
            </a:r>
          </a:p>
          <a:p>
            <a:pPr marL="342900" indent="-342900">
              <a:spcBef>
                <a:spcPct val="0"/>
              </a:spcBef>
              <a:spcAft>
                <a:spcPts val="400"/>
              </a:spcAft>
              <a:buFontTx/>
              <a:buChar char="-"/>
            </a:pPr>
            <a:r>
              <a:rPr lang="en-US" sz="2400" b="1">
                <a:solidFill>
                  <a:srgbClr val="002060"/>
                </a:solidFill>
                <a:latin typeface="Nunito Black" pitchFamily="2" charset="0"/>
              </a:rPr>
              <a:t>….</a:t>
            </a:r>
          </a:p>
          <a:p>
            <a:pPr marL="342900" indent="-342900">
              <a:spcBef>
                <a:spcPct val="0"/>
              </a:spcBef>
              <a:spcAft>
                <a:spcPts val="400"/>
              </a:spcAft>
              <a:buFontTx/>
              <a:buChar char="-"/>
            </a:pPr>
            <a:endParaRPr lang="en-US" sz="2400" b="1">
              <a:solidFill>
                <a:srgbClr val="00B050"/>
              </a:solidFill>
              <a:latin typeface="Nunito Black" pitchFamily="2" charset="0"/>
            </a:endParaRPr>
          </a:p>
        </p:txBody>
      </p:sp>
    </p:spTree>
    <p:extLst>
      <p:ext uri="{BB962C8B-B14F-4D97-AF65-F5344CB8AC3E}">
        <p14:creationId xmlns:p14="http://schemas.microsoft.com/office/powerpoint/2010/main" val="1714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000"/>
                                        <p:tgtEl>
                                          <p:spTgt spid="9">
                                            <p:txEl>
                                              <p:pRg st="4" end="4"/>
                                            </p:txEl>
                                          </p:spTgt>
                                        </p:tgtEl>
                                      </p:cBhvr>
                                    </p:animEffect>
                                    <p:anim calcmode="lin" valueType="num">
                                      <p:cBhvr>
                                        <p:cTn id="4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4"/>
        <p:cNvGrpSpPr/>
        <p:nvPr/>
      </p:nvGrpSpPr>
      <p:grpSpPr>
        <a:xfrm>
          <a:off x="0" y="0"/>
          <a:ext cx="0" cy="0"/>
          <a:chOff x="0" y="0"/>
          <a:chExt cx="0" cy="0"/>
        </a:xfrm>
      </p:grpSpPr>
      <p:grpSp>
        <p:nvGrpSpPr>
          <p:cNvPr id="3015" name="Google Shape;3015;p66"/>
          <p:cNvGrpSpPr/>
          <p:nvPr/>
        </p:nvGrpSpPr>
        <p:grpSpPr>
          <a:xfrm rot="472784">
            <a:off x="6977246" y="2446099"/>
            <a:ext cx="3723357" cy="3723357"/>
            <a:chOff x="1646025" y="1811100"/>
            <a:chExt cx="2792400" cy="2792400"/>
          </a:xfrm>
        </p:grpSpPr>
        <p:sp>
          <p:nvSpPr>
            <p:cNvPr id="3016" name="Google Shape;3016;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7" name="Google Shape;3017;p66"/>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3018" name="Google Shape;3018;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19" name="Google Shape;3019;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0" name="Google Shape;3020;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1" name="Google Shape;3021;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2" name="Google Shape;3022;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3023" name="Google Shape;3023;p66"/>
          <p:cNvGrpSpPr/>
          <p:nvPr/>
        </p:nvGrpSpPr>
        <p:grpSpPr>
          <a:xfrm>
            <a:off x="2622592" y="65546"/>
            <a:ext cx="7906808" cy="1668661"/>
            <a:chOff x="1966944" y="49159"/>
            <a:chExt cx="5930106" cy="1251496"/>
          </a:xfrm>
        </p:grpSpPr>
        <p:sp>
          <p:nvSpPr>
            <p:cNvPr id="3024" name="Google Shape;3024;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27" name="Google Shape;3027;p66"/>
          <p:cNvSpPr txBox="1">
            <a:spLocks noGrp="1"/>
          </p:cNvSpPr>
          <p:nvPr>
            <p:ph type="title"/>
          </p:nvPr>
        </p:nvSpPr>
        <p:spPr>
          <a:xfrm>
            <a:off x="1914401" y="460307"/>
            <a:ext cx="9323200" cy="763600"/>
          </a:xfrm>
          <a:prstGeom prst="rect">
            <a:avLst/>
          </a:prstGeom>
        </p:spPr>
        <p:txBody>
          <a:bodyPr spcFirstLastPara="1" wrap="square" lIns="121900" tIns="121900" rIns="121900" bIns="121900" anchor="t" anchorCtr="0">
            <a:noAutofit/>
          </a:bodyPr>
          <a:lstStyle/>
          <a:p>
            <a:r>
              <a:rPr lang="en" sz="4800" b="1" dirty="0">
                <a:solidFill>
                  <a:schemeClr val="accent1">
                    <a:lumMod val="75000"/>
                  </a:schemeClr>
                </a:solidFill>
                <a:latin typeface="Calibri" panose="020F0502020204030204" pitchFamily="34" charset="0"/>
                <a:cs typeface="Calibri" panose="020F0502020204030204" pitchFamily="34" charset="0"/>
              </a:rPr>
              <a:t>YÊU CẦU CẦN ĐẠT </a:t>
            </a:r>
            <a:endParaRPr dirty="0">
              <a:solidFill>
                <a:schemeClr val="lt1"/>
              </a:solidFill>
            </a:endParaRPr>
          </a:p>
        </p:txBody>
      </p:sp>
      <p:grpSp>
        <p:nvGrpSpPr>
          <p:cNvPr id="3028" name="Google Shape;3028;p66"/>
          <p:cNvGrpSpPr/>
          <p:nvPr/>
        </p:nvGrpSpPr>
        <p:grpSpPr>
          <a:xfrm rot="-438800">
            <a:off x="1922227" y="1894070"/>
            <a:ext cx="3723332" cy="3723332"/>
            <a:chOff x="1646025" y="1811100"/>
            <a:chExt cx="2792400" cy="2792400"/>
          </a:xfrm>
        </p:grpSpPr>
        <p:sp>
          <p:nvSpPr>
            <p:cNvPr id="3029" name="Google Shape;3029;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66"/>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3031" name="Google Shape;3031;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2" name="Google Shape;3032;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3" name="Google Shape;3033;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4" name="Google Shape;3034;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5" name="Google Shape;3035;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3036" name="Google Shape;3036;p66"/>
          <p:cNvSpPr txBox="1">
            <a:spLocks noGrp="1"/>
          </p:cNvSpPr>
          <p:nvPr>
            <p:ph type="subTitle" idx="1"/>
          </p:nvPr>
        </p:nvSpPr>
        <p:spPr>
          <a:xfrm rot="-438706" flipH="1">
            <a:off x="1646495" y="3069798"/>
            <a:ext cx="3921557" cy="1362703"/>
          </a:xfrm>
          <a:prstGeom prst="rect">
            <a:avLst/>
          </a:prstGeom>
        </p:spPr>
        <p:txBody>
          <a:bodyPr spcFirstLastPara="1" wrap="square" lIns="121900" tIns="121900" rIns="121900" bIns="121900" anchor="t" anchorCtr="0">
            <a:noAutofit/>
          </a:bodyPr>
          <a:lstStyle/>
          <a:p>
            <a:pPr algn="just"/>
            <a:r>
              <a:rPr lang="en-US" sz="2667" dirty="0">
                <a:solidFill>
                  <a:srgbClr val="002060"/>
                </a:solidFill>
                <a:latin typeface="Calibri" panose="020F0502020204030204" pitchFamily="34" charset="0"/>
                <a:cs typeface="Calibri" panose="020F0502020204030204" pitchFamily="34" charset="0"/>
              </a:rPr>
              <a:t>    </a:t>
            </a:r>
            <a:r>
              <a:rPr lang="nl-NL" sz="2600" b="1" dirty="0">
                <a:latin typeface="Times New Roman" panose="02020603050405020304" pitchFamily="18" charset="0"/>
                <a:cs typeface="Times New Roman" panose="02020603050405020304" pitchFamily="18" charset="0"/>
              </a:rPr>
              <a:t>Xây dựng được danh mục sách của bản thân và của nhóm.</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3037" name="Google Shape;3037;p66"/>
          <p:cNvSpPr txBox="1">
            <a:spLocks noGrp="1"/>
          </p:cNvSpPr>
          <p:nvPr>
            <p:ph type="subTitle" idx="2"/>
          </p:nvPr>
        </p:nvSpPr>
        <p:spPr>
          <a:xfrm rot="-438706" flipH="1">
            <a:off x="2210255" y="2176556"/>
            <a:ext cx="2816100" cy="580337"/>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rPr>
              <a:t>01.</a:t>
            </a:r>
            <a:endParaRPr sz="4000" dirty="0">
              <a:solidFill>
                <a:schemeClr val="lt1"/>
              </a:solidFill>
            </a:endParaRPr>
          </a:p>
        </p:txBody>
      </p:sp>
      <p:sp>
        <p:nvSpPr>
          <p:cNvPr id="3038" name="Google Shape;3038;p66"/>
          <p:cNvSpPr txBox="1">
            <a:spLocks noGrp="1"/>
          </p:cNvSpPr>
          <p:nvPr>
            <p:ph type="subTitle" idx="3"/>
          </p:nvPr>
        </p:nvSpPr>
        <p:spPr>
          <a:xfrm rot="472683" flipH="1">
            <a:off x="6607690" y="3568934"/>
            <a:ext cx="4000960" cy="2210691"/>
          </a:xfrm>
          <a:prstGeom prst="rect">
            <a:avLst/>
          </a:prstGeom>
        </p:spPr>
        <p:txBody>
          <a:bodyPr spcFirstLastPara="1" wrap="square" lIns="121900" tIns="121900" rIns="121900" bIns="121900" anchor="t" anchorCtr="0">
            <a:noAutofit/>
          </a:bodyPr>
          <a:lstStyle/>
          <a:p>
            <a:pPr algn="just"/>
            <a:r>
              <a:rPr lang="en-US" sz="2600" b="1" dirty="0">
                <a:solidFill>
                  <a:srgbClr val="002060"/>
                </a:solidFill>
                <a:latin typeface="Times New Roman" panose="02020603050405020304" pitchFamily="18" charset="0"/>
                <a:cs typeface="Times New Roman" panose="02020603050405020304" pitchFamily="18" charset="0"/>
              </a:rPr>
              <a:t>    </a:t>
            </a:r>
            <a:r>
              <a:rPr lang="nl-NL" sz="2600" b="1" dirty="0">
                <a:latin typeface="Times New Roman" panose="02020603050405020304" pitchFamily="18" charset="0"/>
                <a:cs typeface="Times New Roman" panose="02020603050405020304" pitchFamily="18" charset="0"/>
              </a:rPr>
              <a:t>Giới thiệu được sở thích của bản thân thông qua việc lựa chọn sách.</a:t>
            </a:r>
            <a:endParaRPr lang="zh-CN" altLang="en-US" sz="2600" b="1" dirty="0">
              <a:solidFill>
                <a:srgbClr val="002060"/>
              </a:solidFill>
              <a:latin typeface="Times New Roman" panose="02020603050405020304" pitchFamily="18" charset="0"/>
              <a:ea typeface="字体视界-熊孩子体" panose="02000500000000000000" pitchFamily="2" charset="-122"/>
              <a:cs typeface="Times New Roman" panose="02020603050405020304" pitchFamily="18" charset="0"/>
            </a:endParaRPr>
          </a:p>
        </p:txBody>
      </p:sp>
      <p:sp>
        <p:nvSpPr>
          <p:cNvPr id="3039" name="Google Shape;3039;p66"/>
          <p:cNvSpPr txBox="1">
            <a:spLocks noGrp="1"/>
          </p:cNvSpPr>
          <p:nvPr>
            <p:ph type="subTitle" idx="4"/>
          </p:nvPr>
        </p:nvSpPr>
        <p:spPr>
          <a:xfrm rot="472683" flipH="1">
            <a:off x="7616761" y="2787831"/>
            <a:ext cx="2816179" cy="580285"/>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rPr>
              <a:t>02.</a:t>
            </a:r>
            <a:endParaRPr sz="4000" dirty="0">
              <a:solidFill>
                <a:schemeClr val="lt1"/>
              </a:solidFill>
            </a:endParaRPr>
          </a:p>
        </p:txBody>
      </p:sp>
      <p:grpSp>
        <p:nvGrpSpPr>
          <p:cNvPr id="3040" name="Google Shape;3040;p66"/>
          <p:cNvGrpSpPr/>
          <p:nvPr/>
        </p:nvGrpSpPr>
        <p:grpSpPr>
          <a:xfrm rot="-1563553" flipH="1">
            <a:off x="9731101" y="1957528"/>
            <a:ext cx="1513035" cy="1294737"/>
            <a:chOff x="2990881" y="2211651"/>
            <a:chExt cx="1114481" cy="953686"/>
          </a:xfrm>
        </p:grpSpPr>
        <p:sp>
          <p:nvSpPr>
            <p:cNvPr id="3041" name="Google Shape;3041;p66"/>
            <p:cNvSpPr/>
            <p:nvPr/>
          </p:nvSpPr>
          <p:spPr>
            <a:xfrm rot="-4499968" flipH="1">
              <a:off x="3182811" y="2209483"/>
              <a:ext cx="730620" cy="958022"/>
            </a:xfrm>
            <a:custGeom>
              <a:avLst/>
              <a:gdLst/>
              <a:ahLst/>
              <a:cxnLst/>
              <a:rect l="l" t="t" r="r" b="b"/>
              <a:pathLst>
                <a:path w="26439" h="34668" extrusionOk="0">
                  <a:moveTo>
                    <a:pt x="14337" y="0"/>
                  </a:moveTo>
                  <a:cubicBezTo>
                    <a:pt x="9587" y="0"/>
                    <a:pt x="5048" y="2653"/>
                    <a:pt x="2494" y="6927"/>
                  </a:cubicBezTo>
                  <a:cubicBezTo>
                    <a:pt x="742" y="9864"/>
                    <a:pt x="1" y="13183"/>
                    <a:pt x="412" y="16271"/>
                  </a:cubicBezTo>
                  <a:cubicBezTo>
                    <a:pt x="705" y="18472"/>
                    <a:pt x="1626" y="20602"/>
                    <a:pt x="3004" y="22273"/>
                  </a:cubicBezTo>
                  <a:cubicBezTo>
                    <a:pt x="3344" y="22689"/>
                    <a:pt x="3703" y="23029"/>
                    <a:pt x="4015" y="23326"/>
                  </a:cubicBezTo>
                  <a:cubicBezTo>
                    <a:pt x="4836" y="24110"/>
                    <a:pt x="5048" y="24346"/>
                    <a:pt x="4950" y="25092"/>
                  </a:cubicBezTo>
                  <a:lnTo>
                    <a:pt x="3694" y="34668"/>
                  </a:lnTo>
                  <a:lnTo>
                    <a:pt x="6758" y="31400"/>
                  </a:lnTo>
                  <a:cubicBezTo>
                    <a:pt x="8108" y="29965"/>
                    <a:pt x="9507" y="28482"/>
                    <a:pt x="10847" y="26943"/>
                  </a:cubicBezTo>
                  <a:cubicBezTo>
                    <a:pt x="11111" y="26641"/>
                    <a:pt x="11362" y="26353"/>
                    <a:pt x="11579" y="26244"/>
                  </a:cubicBezTo>
                  <a:cubicBezTo>
                    <a:pt x="11815" y="26126"/>
                    <a:pt x="12222" y="26098"/>
                    <a:pt x="12651" y="26070"/>
                  </a:cubicBezTo>
                  <a:lnTo>
                    <a:pt x="12920" y="26055"/>
                  </a:lnTo>
                  <a:cubicBezTo>
                    <a:pt x="16760" y="25777"/>
                    <a:pt x="20489" y="23827"/>
                    <a:pt x="22907" y="20828"/>
                  </a:cubicBezTo>
                  <a:cubicBezTo>
                    <a:pt x="25320" y="17834"/>
                    <a:pt x="26439" y="13774"/>
                    <a:pt x="25900" y="9968"/>
                  </a:cubicBezTo>
                  <a:cubicBezTo>
                    <a:pt x="25159" y="4755"/>
                    <a:pt x="21345" y="897"/>
                    <a:pt x="16183" y="132"/>
                  </a:cubicBezTo>
                  <a:cubicBezTo>
                    <a:pt x="15574" y="42"/>
                    <a:pt x="14955" y="0"/>
                    <a:pt x="14337" y="0"/>
                  </a:cubicBezTo>
                  <a:close/>
                </a:path>
              </a:pathLst>
            </a:custGeom>
            <a:solidFill>
              <a:srgbClr val="FFFFFF"/>
            </a:solidFill>
            <a:ln>
              <a:noFill/>
            </a:ln>
            <a:effectLst>
              <a:outerShdw blurRad="28575" dist="19050" dir="1950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2" name="Google Shape;3042;p66"/>
            <p:cNvSpPr/>
            <p:nvPr/>
          </p:nvSpPr>
          <p:spPr>
            <a:xfrm rot="-4499968" flipH="1">
              <a:off x="3183710" y="2279797"/>
              <a:ext cx="649431" cy="800756"/>
            </a:xfrm>
            <a:custGeom>
              <a:avLst/>
              <a:gdLst/>
              <a:ahLst/>
              <a:cxnLst/>
              <a:rect l="l" t="t" r="r" b="b"/>
              <a:pathLst>
                <a:path w="23501" h="28977" extrusionOk="0">
                  <a:moveTo>
                    <a:pt x="12876" y="1"/>
                  </a:moveTo>
                  <a:cubicBezTo>
                    <a:pt x="8539" y="1"/>
                    <a:pt x="4491" y="2517"/>
                    <a:pt x="2276" y="6227"/>
                  </a:cubicBezTo>
                  <a:cubicBezTo>
                    <a:pt x="774" y="8739"/>
                    <a:pt x="0" y="11738"/>
                    <a:pt x="382" y="14641"/>
                  </a:cubicBezTo>
                  <a:cubicBezTo>
                    <a:pt x="637" y="16558"/>
                    <a:pt x="1426" y="18419"/>
                    <a:pt x="2659" y="19911"/>
                  </a:cubicBezTo>
                  <a:cubicBezTo>
                    <a:pt x="3764" y="21252"/>
                    <a:pt x="5189" y="21804"/>
                    <a:pt x="4925" y="23840"/>
                  </a:cubicBezTo>
                  <a:cubicBezTo>
                    <a:pt x="4699" y="25553"/>
                    <a:pt x="4472" y="27263"/>
                    <a:pt x="4250" y="28977"/>
                  </a:cubicBezTo>
                  <a:cubicBezTo>
                    <a:pt x="5614" y="27523"/>
                    <a:pt x="6979" y="26073"/>
                    <a:pt x="8286" y="24572"/>
                  </a:cubicBezTo>
                  <a:cubicBezTo>
                    <a:pt x="8637" y="24171"/>
                    <a:pt x="8995" y="23759"/>
                    <a:pt x="9467" y="23519"/>
                  </a:cubicBezTo>
                  <a:cubicBezTo>
                    <a:pt x="10043" y="23221"/>
                    <a:pt x="10714" y="23221"/>
                    <a:pt x="11361" y="23173"/>
                  </a:cubicBezTo>
                  <a:cubicBezTo>
                    <a:pt x="14817" y="22924"/>
                    <a:pt x="18146" y="21186"/>
                    <a:pt x="20323" y="18485"/>
                  </a:cubicBezTo>
                  <a:cubicBezTo>
                    <a:pt x="22504" y="15784"/>
                    <a:pt x="23500" y="12163"/>
                    <a:pt x="23010" y="8730"/>
                  </a:cubicBezTo>
                  <a:cubicBezTo>
                    <a:pt x="22363" y="4173"/>
                    <a:pt x="19100" y="797"/>
                    <a:pt x="14515" y="122"/>
                  </a:cubicBezTo>
                  <a:cubicBezTo>
                    <a:pt x="13966" y="40"/>
                    <a:pt x="13419" y="1"/>
                    <a:pt x="128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3" name="Google Shape;3043;p66"/>
            <p:cNvSpPr/>
            <p:nvPr/>
          </p:nvSpPr>
          <p:spPr>
            <a:xfrm rot="-4499968" flipH="1">
              <a:off x="3336466" y="2584109"/>
              <a:ext cx="286180" cy="272584"/>
            </a:xfrm>
            <a:custGeom>
              <a:avLst/>
              <a:gdLst/>
              <a:ahLst/>
              <a:cxnLst/>
              <a:rect l="l" t="t" r="r" b="b"/>
              <a:pathLst>
                <a:path w="10356" h="9864" extrusionOk="0">
                  <a:moveTo>
                    <a:pt x="6425" y="0"/>
                  </a:moveTo>
                  <a:cubicBezTo>
                    <a:pt x="6234" y="0"/>
                    <a:pt x="6052" y="35"/>
                    <a:pt x="5884" y="107"/>
                  </a:cubicBezTo>
                  <a:cubicBezTo>
                    <a:pt x="3646" y="1075"/>
                    <a:pt x="562" y="6520"/>
                    <a:pt x="562" y="6520"/>
                  </a:cubicBezTo>
                  <a:cubicBezTo>
                    <a:pt x="0" y="7441"/>
                    <a:pt x="2767" y="9467"/>
                    <a:pt x="5586" y="9864"/>
                  </a:cubicBezTo>
                  <a:cubicBezTo>
                    <a:pt x="5534" y="9467"/>
                    <a:pt x="5379" y="7535"/>
                    <a:pt x="7163" y="6855"/>
                  </a:cubicBezTo>
                  <a:cubicBezTo>
                    <a:pt x="7163" y="6855"/>
                    <a:pt x="7638" y="3775"/>
                    <a:pt x="10019" y="3775"/>
                  </a:cubicBezTo>
                  <a:cubicBezTo>
                    <a:pt x="10127" y="3775"/>
                    <a:pt x="10240" y="3782"/>
                    <a:pt x="10356" y="3795"/>
                  </a:cubicBezTo>
                  <a:cubicBezTo>
                    <a:pt x="9574" y="1711"/>
                    <a:pt x="7771" y="0"/>
                    <a:pt x="642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66"/>
            <p:cNvSpPr/>
            <p:nvPr/>
          </p:nvSpPr>
          <p:spPr>
            <a:xfrm rot="-4499968" flipH="1">
              <a:off x="3464086" y="2458461"/>
              <a:ext cx="109321" cy="82958"/>
            </a:xfrm>
            <a:custGeom>
              <a:avLst/>
              <a:gdLst/>
              <a:ahLst/>
              <a:cxnLst/>
              <a:rect l="l" t="t" r="r" b="b"/>
              <a:pathLst>
                <a:path w="3956" h="3002" extrusionOk="0">
                  <a:moveTo>
                    <a:pt x="1687" y="1"/>
                  </a:moveTo>
                  <a:cubicBezTo>
                    <a:pt x="1239" y="1"/>
                    <a:pt x="791" y="175"/>
                    <a:pt x="505" y="521"/>
                  </a:cubicBezTo>
                  <a:cubicBezTo>
                    <a:pt x="0" y="1121"/>
                    <a:pt x="94" y="2131"/>
                    <a:pt x="699" y="2632"/>
                  </a:cubicBezTo>
                  <a:cubicBezTo>
                    <a:pt x="1014" y="2891"/>
                    <a:pt x="1358" y="3001"/>
                    <a:pt x="1689" y="3001"/>
                  </a:cubicBezTo>
                  <a:cubicBezTo>
                    <a:pt x="2906" y="3001"/>
                    <a:pt x="3955" y="1512"/>
                    <a:pt x="2753" y="398"/>
                  </a:cubicBezTo>
                  <a:cubicBezTo>
                    <a:pt x="2468" y="133"/>
                    <a:pt x="2077" y="1"/>
                    <a:pt x="16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66"/>
            <p:cNvSpPr/>
            <p:nvPr/>
          </p:nvSpPr>
          <p:spPr>
            <a:xfrm rot="-4499968" flipH="1">
              <a:off x="3192825" y="2625277"/>
              <a:ext cx="106419" cy="89452"/>
            </a:xfrm>
            <a:custGeom>
              <a:avLst/>
              <a:gdLst/>
              <a:ahLst/>
              <a:cxnLst/>
              <a:rect l="l" t="t" r="r" b="b"/>
              <a:pathLst>
                <a:path w="3851" h="3237" extrusionOk="0">
                  <a:moveTo>
                    <a:pt x="1918" y="1"/>
                  </a:moveTo>
                  <a:cubicBezTo>
                    <a:pt x="1680" y="1"/>
                    <a:pt x="1432" y="64"/>
                    <a:pt x="1191" y="206"/>
                  </a:cubicBezTo>
                  <a:cubicBezTo>
                    <a:pt x="62" y="867"/>
                    <a:pt x="1" y="2964"/>
                    <a:pt x="1469" y="3214"/>
                  </a:cubicBezTo>
                  <a:cubicBezTo>
                    <a:pt x="1561" y="3229"/>
                    <a:pt x="1653" y="3237"/>
                    <a:pt x="1746" y="3237"/>
                  </a:cubicBezTo>
                  <a:cubicBezTo>
                    <a:pt x="2395" y="3237"/>
                    <a:pt x="3049" y="2871"/>
                    <a:pt x="3335" y="2284"/>
                  </a:cubicBezTo>
                  <a:cubicBezTo>
                    <a:pt x="3850" y="1225"/>
                    <a:pt x="2970" y="1"/>
                    <a:pt x="19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66"/>
            <p:cNvSpPr/>
            <p:nvPr/>
          </p:nvSpPr>
          <p:spPr>
            <a:xfrm rot="-4499968" flipH="1">
              <a:off x="3445958" y="2611749"/>
              <a:ext cx="110675" cy="95835"/>
            </a:xfrm>
            <a:custGeom>
              <a:avLst/>
              <a:gdLst/>
              <a:ahLst/>
              <a:cxnLst/>
              <a:rect l="l" t="t" r="r" b="b"/>
              <a:pathLst>
                <a:path w="4005" h="3468" extrusionOk="0">
                  <a:moveTo>
                    <a:pt x="1744" y="0"/>
                  </a:moveTo>
                  <a:cubicBezTo>
                    <a:pt x="1744" y="0"/>
                    <a:pt x="345" y="1776"/>
                    <a:pt x="1" y="2640"/>
                  </a:cubicBezTo>
                  <a:cubicBezTo>
                    <a:pt x="1" y="2640"/>
                    <a:pt x="893" y="3468"/>
                    <a:pt x="1823" y="3468"/>
                  </a:cubicBezTo>
                  <a:cubicBezTo>
                    <a:pt x="2178" y="3468"/>
                    <a:pt x="2539" y="3347"/>
                    <a:pt x="2858" y="3012"/>
                  </a:cubicBezTo>
                  <a:cubicBezTo>
                    <a:pt x="4005" y="1800"/>
                    <a:pt x="1744" y="0"/>
                    <a:pt x="17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66"/>
            <p:cNvSpPr/>
            <p:nvPr/>
          </p:nvSpPr>
          <p:spPr>
            <a:xfrm rot="-4499968" flipH="1">
              <a:off x="3321798" y="2678898"/>
              <a:ext cx="118910" cy="82709"/>
            </a:xfrm>
            <a:custGeom>
              <a:avLst/>
              <a:gdLst/>
              <a:ahLst/>
              <a:cxnLst/>
              <a:rect l="l" t="t" r="r" b="b"/>
              <a:pathLst>
                <a:path w="4303" h="2993" extrusionOk="0">
                  <a:moveTo>
                    <a:pt x="2243" y="1"/>
                  </a:moveTo>
                  <a:cubicBezTo>
                    <a:pt x="2243" y="1"/>
                    <a:pt x="628" y="789"/>
                    <a:pt x="1" y="2164"/>
                  </a:cubicBezTo>
                  <a:cubicBezTo>
                    <a:pt x="1" y="2164"/>
                    <a:pt x="691" y="2993"/>
                    <a:pt x="1731" y="2993"/>
                  </a:cubicBezTo>
                  <a:cubicBezTo>
                    <a:pt x="2037" y="2993"/>
                    <a:pt x="2373" y="2921"/>
                    <a:pt x="2731" y="2735"/>
                  </a:cubicBezTo>
                  <a:cubicBezTo>
                    <a:pt x="4303" y="1923"/>
                    <a:pt x="2243" y="1"/>
                    <a:pt x="22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8" name="Google Shape;3048;p66"/>
            <p:cNvSpPr/>
            <p:nvPr/>
          </p:nvSpPr>
          <p:spPr>
            <a:xfrm rot="-4499968" flipH="1">
              <a:off x="3409296" y="2746583"/>
              <a:ext cx="190399" cy="169563"/>
            </a:xfrm>
            <a:custGeom>
              <a:avLst/>
              <a:gdLst/>
              <a:ahLst/>
              <a:cxnLst/>
              <a:rect l="l" t="t" r="r" b="b"/>
              <a:pathLst>
                <a:path w="6890" h="6136" extrusionOk="0">
                  <a:moveTo>
                    <a:pt x="4641" y="0"/>
                  </a:moveTo>
                  <a:cubicBezTo>
                    <a:pt x="2260" y="0"/>
                    <a:pt x="1785" y="3080"/>
                    <a:pt x="1785" y="3080"/>
                  </a:cubicBezTo>
                  <a:cubicBezTo>
                    <a:pt x="1" y="3760"/>
                    <a:pt x="156" y="5692"/>
                    <a:pt x="208" y="6089"/>
                  </a:cubicBezTo>
                  <a:cubicBezTo>
                    <a:pt x="354" y="6111"/>
                    <a:pt x="501" y="6126"/>
                    <a:pt x="637" y="6135"/>
                  </a:cubicBezTo>
                  <a:cubicBezTo>
                    <a:pt x="6890" y="5710"/>
                    <a:pt x="5072" y="299"/>
                    <a:pt x="4982" y="35"/>
                  </a:cubicBezTo>
                  <a:cubicBezTo>
                    <a:pt x="4978" y="26"/>
                    <a:pt x="4978" y="20"/>
                    <a:pt x="4978" y="20"/>
                  </a:cubicBezTo>
                  <a:cubicBezTo>
                    <a:pt x="4862" y="7"/>
                    <a:pt x="4749" y="0"/>
                    <a:pt x="46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9" name="Google Shape;3049;p66"/>
            <p:cNvSpPr/>
            <p:nvPr/>
          </p:nvSpPr>
          <p:spPr>
            <a:xfrm rot="-4499968" flipH="1">
              <a:off x="3576782" y="2494472"/>
              <a:ext cx="138226" cy="119241"/>
            </a:xfrm>
            <a:custGeom>
              <a:avLst/>
              <a:gdLst/>
              <a:ahLst/>
              <a:cxnLst/>
              <a:rect l="l" t="t" r="r" b="b"/>
              <a:pathLst>
                <a:path w="5002" h="4315" extrusionOk="0">
                  <a:moveTo>
                    <a:pt x="3375" y="1"/>
                  </a:moveTo>
                  <a:cubicBezTo>
                    <a:pt x="2734" y="1"/>
                    <a:pt x="1969" y="330"/>
                    <a:pt x="1332" y="943"/>
                  </a:cubicBezTo>
                  <a:cubicBezTo>
                    <a:pt x="307" y="1926"/>
                    <a:pt x="0" y="3267"/>
                    <a:pt x="647" y="3938"/>
                  </a:cubicBezTo>
                  <a:cubicBezTo>
                    <a:pt x="890" y="4192"/>
                    <a:pt x="1235" y="4315"/>
                    <a:pt x="1625" y="4315"/>
                  </a:cubicBezTo>
                  <a:cubicBezTo>
                    <a:pt x="2267" y="4315"/>
                    <a:pt x="3032" y="3984"/>
                    <a:pt x="3670" y="3371"/>
                  </a:cubicBezTo>
                  <a:cubicBezTo>
                    <a:pt x="4694" y="2388"/>
                    <a:pt x="5001" y="1048"/>
                    <a:pt x="4354" y="377"/>
                  </a:cubicBezTo>
                  <a:cubicBezTo>
                    <a:pt x="4111" y="123"/>
                    <a:pt x="3766" y="1"/>
                    <a:pt x="337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66"/>
            <p:cNvSpPr/>
            <p:nvPr/>
          </p:nvSpPr>
          <p:spPr>
            <a:xfrm rot="-4499968" flipH="1">
              <a:off x="3186331" y="2755531"/>
              <a:ext cx="133252" cy="122779"/>
            </a:xfrm>
            <a:custGeom>
              <a:avLst/>
              <a:gdLst/>
              <a:ahLst/>
              <a:cxnLst/>
              <a:rect l="l" t="t" r="r" b="b"/>
              <a:pathLst>
                <a:path w="4822" h="4443" extrusionOk="0">
                  <a:moveTo>
                    <a:pt x="3258" y="1"/>
                  </a:moveTo>
                  <a:cubicBezTo>
                    <a:pt x="2588" y="1"/>
                    <a:pt x="1787" y="392"/>
                    <a:pt x="1158" y="1094"/>
                  </a:cubicBezTo>
                  <a:cubicBezTo>
                    <a:pt x="208" y="2151"/>
                    <a:pt x="1" y="3517"/>
                    <a:pt x="690" y="4135"/>
                  </a:cubicBezTo>
                  <a:cubicBezTo>
                    <a:pt x="922" y="4343"/>
                    <a:pt x="1226" y="4442"/>
                    <a:pt x="1563" y="4442"/>
                  </a:cubicBezTo>
                  <a:cubicBezTo>
                    <a:pt x="2233" y="4442"/>
                    <a:pt x="3034" y="4050"/>
                    <a:pt x="3665" y="3347"/>
                  </a:cubicBezTo>
                  <a:cubicBezTo>
                    <a:pt x="4614" y="2288"/>
                    <a:pt x="4822" y="929"/>
                    <a:pt x="4127" y="305"/>
                  </a:cubicBezTo>
                  <a:cubicBezTo>
                    <a:pt x="3896" y="99"/>
                    <a:pt x="3593" y="1"/>
                    <a:pt x="32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51" name="Google Shape;3051;p66"/>
          <p:cNvGrpSpPr/>
          <p:nvPr/>
        </p:nvGrpSpPr>
        <p:grpSpPr>
          <a:xfrm>
            <a:off x="1253751" y="5625972"/>
            <a:ext cx="1166620" cy="1158305"/>
            <a:chOff x="3126000" y="3636050"/>
            <a:chExt cx="1451742" cy="1441395"/>
          </a:xfrm>
        </p:grpSpPr>
        <p:sp>
          <p:nvSpPr>
            <p:cNvPr id="3052" name="Google Shape;3052;p66"/>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3" name="Google Shape;3053;p66"/>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66"/>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5" name="Google Shape;3055;p66"/>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6" name="Google Shape;3056;p66"/>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7" name="Google Shape;3057;p66"/>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8" name="Google Shape;3058;p66"/>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9" name="Google Shape;3059;p66"/>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0" name="Google Shape;3060;p66"/>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66"/>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66"/>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264024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15"/>
                                        </p:tgtEl>
                                        <p:attrNameLst>
                                          <p:attrName>style.visibility</p:attrName>
                                        </p:attrNameLst>
                                      </p:cBhvr>
                                      <p:to>
                                        <p:strVal val="visible"/>
                                      </p:to>
                                    </p:set>
                                    <p:anim calcmode="lin" valueType="num">
                                      <p:cBhvr>
                                        <p:cTn id="7" dur="500" fill="hold"/>
                                        <p:tgtEl>
                                          <p:spTgt spid="3015"/>
                                        </p:tgtEl>
                                        <p:attrNameLst>
                                          <p:attrName>ppt_w</p:attrName>
                                        </p:attrNameLst>
                                      </p:cBhvr>
                                      <p:tavLst>
                                        <p:tav tm="0">
                                          <p:val>
                                            <p:fltVal val="0"/>
                                          </p:val>
                                        </p:tav>
                                        <p:tav tm="100000">
                                          <p:val>
                                            <p:strVal val="#ppt_w"/>
                                          </p:val>
                                        </p:tav>
                                      </p:tavLst>
                                    </p:anim>
                                    <p:anim calcmode="lin" valueType="num">
                                      <p:cBhvr>
                                        <p:cTn id="8" dur="500" fill="hold"/>
                                        <p:tgtEl>
                                          <p:spTgt spid="3015"/>
                                        </p:tgtEl>
                                        <p:attrNameLst>
                                          <p:attrName>ppt_h</p:attrName>
                                        </p:attrNameLst>
                                      </p:cBhvr>
                                      <p:tavLst>
                                        <p:tav tm="0">
                                          <p:val>
                                            <p:fltVal val="0"/>
                                          </p:val>
                                        </p:tav>
                                        <p:tav tm="100000">
                                          <p:val>
                                            <p:strVal val="#ppt_h"/>
                                          </p:val>
                                        </p:tav>
                                      </p:tavLst>
                                    </p:anim>
                                    <p:animEffect transition="in" filter="fade">
                                      <p:cBhvr>
                                        <p:cTn id="9" dur="500"/>
                                        <p:tgtEl>
                                          <p:spTgt spid="3015"/>
                                        </p:tgtEl>
                                      </p:cBhvr>
                                    </p:animEffect>
                                  </p:childTnLst>
                                </p:cTn>
                              </p:par>
                              <p:par>
                                <p:cTn id="10" presetID="53" presetClass="entr" presetSubtype="16" fill="hold" nodeType="withEffect">
                                  <p:stCondLst>
                                    <p:cond delay="0"/>
                                  </p:stCondLst>
                                  <p:childTnLst>
                                    <p:set>
                                      <p:cBhvr>
                                        <p:cTn id="11" dur="1" fill="hold">
                                          <p:stCondLst>
                                            <p:cond delay="0"/>
                                          </p:stCondLst>
                                        </p:cTn>
                                        <p:tgtEl>
                                          <p:spTgt spid="3028"/>
                                        </p:tgtEl>
                                        <p:attrNameLst>
                                          <p:attrName>style.visibility</p:attrName>
                                        </p:attrNameLst>
                                      </p:cBhvr>
                                      <p:to>
                                        <p:strVal val="visible"/>
                                      </p:to>
                                    </p:set>
                                    <p:anim calcmode="lin" valueType="num">
                                      <p:cBhvr>
                                        <p:cTn id="12" dur="500" fill="hold"/>
                                        <p:tgtEl>
                                          <p:spTgt spid="3028"/>
                                        </p:tgtEl>
                                        <p:attrNameLst>
                                          <p:attrName>ppt_w</p:attrName>
                                        </p:attrNameLst>
                                      </p:cBhvr>
                                      <p:tavLst>
                                        <p:tav tm="0">
                                          <p:val>
                                            <p:fltVal val="0"/>
                                          </p:val>
                                        </p:tav>
                                        <p:tav tm="100000">
                                          <p:val>
                                            <p:strVal val="#ppt_w"/>
                                          </p:val>
                                        </p:tav>
                                      </p:tavLst>
                                    </p:anim>
                                    <p:anim calcmode="lin" valueType="num">
                                      <p:cBhvr>
                                        <p:cTn id="13" dur="500" fill="hold"/>
                                        <p:tgtEl>
                                          <p:spTgt spid="3028"/>
                                        </p:tgtEl>
                                        <p:attrNameLst>
                                          <p:attrName>ppt_h</p:attrName>
                                        </p:attrNameLst>
                                      </p:cBhvr>
                                      <p:tavLst>
                                        <p:tav tm="0">
                                          <p:val>
                                            <p:fltVal val="0"/>
                                          </p:val>
                                        </p:tav>
                                        <p:tav tm="100000">
                                          <p:val>
                                            <p:strVal val="#ppt_h"/>
                                          </p:val>
                                        </p:tav>
                                      </p:tavLst>
                                    </p:anim>
                                    <p:animEffect transition="in" filter="fade">
                                      <p:cBhvr>
                                        <p:cTn id="14" dur="500"/>
                                        <p:tgtEl>
                                          <p:spTgt spid="30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36">
                                            <p:txEl>
                                              <p:pRg st="0" end="0"/>
                                            </p:txEl>
                                          </p:spTgt>
                                        </p:tgtEl>
                                        <p:attrNameLst>
                                          <p:attrName>style.visibility</p:attrName>
                                        </p:attrNameLst>
                                      </p:cBhvr>
                                      <p:to>
                                        <p:strVal val="visible"/>
                                      </p:to>
                                    </p:set>
                                    <p:anim calcmode="lin" valueType="num">
                                      <p:cBhvr>
                                        <p:cTn id="17" dur="500" fill="hold"/>
                                        <p:tgtEl>
                                          <p:spTgt spid="303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03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036">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37">
                                            <p:txEl>
                                              <p:pRg st="0" end="0"/>
                                            </p:txEl>
                                          </p:spTgt>
                                        </p:tgtEl>
                                        <p:attrNameLst>
                                          <p:attrName>style.visibility</p:attrName>
                                        </p:attrNameLst>
                                      </p:cBhvr>
                                      <p:to>
                                        <p:strVal val="visible"/>
                                      </p:to>
                                    </p:set>
                                    <p:anim calcmode="lin" valueType="num">
                                      <p:cBhvr>
                                        <p:cTn id="22" dur="500" fill="hold"/>
                                        <p:tgtEl>
                                          <p:spTgt spid="30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0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03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38">
                                            <p:txEl>
                                              <p:pRg st="0" end="0"/>
                                            </p:txEl>
                                          </p:spTgt>
                                        </p:tgtEl>
                                        <p:attrNameLst>
                                          <p:attrName>style.visibility</p:attrName>
                                        </p:attrNameLst>
                                      </p:cBhvr>
                                      <p:to>
                                        <p:strVal val="visible"/>
                                      </p:to>
                                    </p:set>
                                    <p:anim calcmode="lin" valueType="num">
                                      <p:cBhvr>
                                        <p:cTn id="27" dur="500" fill="hold"/>
                                        <p:tgtEl>
                                          <p:spTgt spid="303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03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038">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9">
                                            <p:txEl>
                                              <p:pRg st="0" end="0"/>
                                            </p:txEl>
                                          </p:spTgt>
                                        </p:tgtEl>
                                        <p:attrNameLst>
                                          <p:attrName>style.visibility</p:attrName>
                                        </p:attrNameLst>
                                      </p:cBhvr>
                                      <p:to>
                                        <p:strVal val="visible"/>
                                      </p:to>
                                    </p:set>
                                    <p:anim calcmode="lin" valueType="num">
                                      <p:cBhvr>
                                        <p:cTn id="32" dur="500" fill="hold"/>
                                        <p:tgtEl>
                                          <p:spTgt spid="303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039">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039">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40"/>
                                        </p:tgtEl>
                                        <p:attrNameLst>
                                          <p:attrName>style.visibility</p:attrName>
                                        </p:attrNameLst>
                                      </p:cBhvr>
                                      <p:to>
                                        <p:strVal val="visible"/>
                                      </p:to>
                                    </p:set>
                                    <p:anim calcmode="lin" valueType="num">
                                      <p:cBhvr>
                                        <p:cTn id="37" dur="500" fill="hold"/>
                                        <p:tgtEl>
                                          <p:spTgt spid="3040"/>
                                        </p:tgtEl>
                                        <p:attrNameLst>
                                          <p:attrName>ppt_w</p:attrName>
                                        </p:attrNameLst>
                                      </p:cBhvr>
                                      <p:tavLst>
                                        <p:tav tm="0">
                                          <p:val>
                                            <p:fltVal val="0"/>
                                          </p:val>
                                        </p:tav>
                                        <p:tav tm="100000">
                                          <p:val>
                                            <p:strVal val="#ppt_w"/>
                                          </p:val>
                                        </p:tav>
                                      </p:tavLst>
                                    </p:anim>
                                    <p:anim calcmode="lin" valueType="num">
                                      <p:cBhvr>
                                        <p:cTn id="38" dur="500" fill="hold"/>
                                        <p:tgtEl>
                                          <p:spTgt spid="3040"/>
                                        </p:tgtEl>
                                        <p:attrNameLst>
                                          <p:attrName>ppt_h</p:attrName>
                                        </p:attrNameLst>
                                      </p:cBhvr>
                                      <p:tavLst>
                                        <p:tav tm="0">
                                          <p:val>
                                            <p:fltVal val="0"/>
                                          </p:val>
                                        </p:tav>
                                        <p:tav tm="100000">
                                          <p:val>
                                            <p:strVal val="#ppt_h"/>
                                          </p:val>
                                        </p:tav>
                                      </p:tavLst>
                                    </p:anim>
                                    <p:animEffect transition="in" filter="fade">
                                      <p:cBhvr>
                                        <p:cTn id="39" dur="500"/>
                                        <p:tgtEl>
                                          <p:spTgt spid="3040"/>
                                        </p:tgtEl>
                                      </p:cBhvr>
                                    </p:animEffect>
                                  </p:childTnLst>
                                </p:cTn>
                              </p:par>
                              <p:par>
                                <p:cTn id="40" presetID="53" presetClass="entr" presetSubtype="16" fill="hold" nodeType="withEffect">
                                  <p:stCondLst>
                                    <p:cond delay="0"/>
                                  </p:stCondLst>
                                  <p:childTnLst>
                                    <p:set>
                                      <p:cBhvr>
                                        <p:cTn id="41" dur="1" fill="hold">
                                          <p:stCondLst>
                                            <p:cond delay="0"/>
                                          </p:stCondLst>
                                        </p:cTn>
                                        <p:tgtEl>
                                          <p:spTgt spid="3051"/>
                                        </p:tgtEl>
                                        <p:attrNameLst>
                                          <p:attrName>style.visibility</p:attrName>
                                        </p:attrNameLst>
                                      </p:cBhvr>
                                      <p:to>
                                        <p:strVal val="visible"/>
                                      </p:to>
                                    </p:set>
                                    <p:anim calcmode="lin" valueType="num">
                                      <p:cBhvr>
                                        <p:cTn id="42" dur="500" fill="hold"/>
                                        <p:tgtEl>
                                          <p:spTgt spid="3051"/>
                                        </p:tgtEl>
                                        <p:attrNameLst>
                                          <p:attrName>ppt_w</p:attrName>
                                        </p:attrNameLst>
                                      </p:cBhvr>
                                      <p:tavLst>
                                        <p:tav tm="0">
                                          <p:val>
                                            <p:fltVal val="0"/>
                                          </p:val>
                                        </p:tav>
                                        <p:tav tm="100000">
                                          <p:val>
                                            <p:strVal val="#ppt_w"/>
                                          </p:val>
                                        </p:tav>
                                      </p:tavLst>
                                    </p:anim>
                                    <p:anim calcmode="lin" valueType="num">
                                      <p:cBhvr>
                                        <p:cTn id="43" dur="500" fill="hold"/>
                                        <p:tgtEl>
                                          <p:spTgt spid="3051"/>
                                        </p:tgtEl>
                                        <p:attrNameLst>
                                          <p:attrName>ppt_h</p:attrName>
                                        </p:attrNameLst>
                                      </p:cBhvr>
                                      <p:tavLst>
                                        <p:tav tm="0">
                                          <p:val>
                                            <p:fltVal val="0"/>
                                          </p:val>
                                        </p:tav>
                                        <p:tav tm="100000">
                                          <p:val>
                                            <p:strVal val="#ppt_h"/>
                                          </p:val>
                                        </p:tav>
                                      </p:tavLst>
                                    </p:anim>
                                    <p:animEffect transition="in" filter="fade">
                                      <p:cBhvr>
                                        <p:cTn id="44" dur="500"/>
                                        <p:tgtEl>
                                          <p:spTgt spid="3051"/>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3015"/>
                                        </p:tgtEl>
                                        <p:attrNameLst>
                                          <p:attrName>r</p:attrName>
                                        </p:attrNameLst>
                                      </p:cBhvr>
                                    </p:animRot>
                                    <p:animRot by="-240000">
                                      <p:cBhvr>
                                        <p:cTn id="47" dur="200" fill="hold">
                                          <p:stCondLst>
                                            <p:cond delay="200"/>
                                          </p:stCondLst>
                                        </p:cTn>
                                        <p:tgtEl>
                                          <p:spTgt spid="3015"/>
                                        </p:tgtEl>
                                        <p:attrNameLst>
                                          <p:attrName>r</p:attrName>
                                        </p:attrNameLst>
                                      </p:cBhvr>
                                    </p:animRot>
                                    <p:animRot by="240000">
                                      <p:cBhvr>
                                        <p:cTn id="48" dur="200" fill="hold">
                                          <p:stCondLst>
                                            <p:cond delay="400"/>
                                          </p:stCondLst>
                                        </p:cTn>
                                        <p:tgtEl>
                                          <p:spTgt spid="3015"/>
                                        </p:tgtEl>
                                        <p:attrNameLst>
                                          <p:attrName>r</p:attrName>
                                        </p:attrNameLst>
                                      </p:cBhvr>
                                    </p:animRot>
                                    <p:animRot by="-240000">
                                      <p:cBhvr>
                                        <p:cTn id="49" dur="200" fill="hold">
                                          <p:stCondLst>
                                            <p:cond delay="600"/>
                                          </p:stCondLst>
                                        </p:cTn>
                                        <p:tgtEl>
                                          <p:spTgt spid="3015"/>
                                        </p:tgtEl>
                                        <p:attrNameLst>
                                          <p:attrName>r</p:attrName>
                                        </p:attrNameLst>
                                      </p:cBhvr>
                                    </p:animRot>
                                    <p:animRot by="120000">
                                      <p:cBhvr>
                                        <p:cTn id="50" dur="200" fill="hold">
                                          <p:stCondLst>
                                            <p:cond delay="800"/>
                                          </p:stCondLst>
                                        </p:cTn>
                                        <p:tgtEl>
                                          <p:spTgt spid="3015"/>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028"/>
                                        </p:tgtEl>
                                        <p:attrNameLst>
                                          <p:attrName>r</p:attrName>
                                        </p:attrNameLst>
                                      </p:cBhvr>
                                    </p:animRot>
                                    <p:animRot by="-240000">
                                      <p:cBhvr>
                                        <p:cTn id="53" dur="200" fill="hold">
                                          <p:stCondLst>
                                            <p:cond delay="200"/>
                                          </p:stCondLst>
                                        </p:cTn>
                                        <p:tgtEl>
                                          <p:spTgt spid="3028"/>
                                        </p:tgtEl>
                                        <p:attrNameLst>
                                          <p:attrName>r</p:attrName>
                                        </p:attrNameLst>
                                      </p:cBhvr>
                                    </p:animRot>
                                    <p:animRot by="240000">
                                      <p:cBhvr>
                                        <p:cTn id="54" dur="200" fill="hold">
                                          <p:stCondLst>
                                            <p:cond delay="400"/>
                                          </p:stCondLst>
                                        </p:cTn>
                                        <p:tgtEl>
                                          <p:spTgt spid="3028"/>
                                        </p:tgtEl>
                                        <p:attrNameLst>
                                          <p:attrName>r</p:attrName>
                                        </p:attrNameLst>
                                      </p:cBhvr>
                                    </p:animRot>
                                    <p:animRot by="-240000">
                                      <p:cBhvr>
                                        <p:cTn id="55" dur="200" fill="hold">
                                          <p:stCondLst>
                                            <p:cond delay="600"/>
                                          </p:stCondLst>
                                        </p:cTn>
                                        <p:tgtEl>
                                          <p:spTgt spid="3028"/>
                                        </p:tgtEl>
                                        <p:attrNameLst>
                                          <p:attrName>r</p:attrName>
                                        </p:attrNameLst>
                                      </p:cBhvr>
                                    </p:animRot>
                                    <p:animRot by="120000">
                                      <p:cBhvr>
                                        <p:cTn id="56" dur="200" fill="hold">
                                          <p:stCondLst>
                                            <p:cond delay="800"/>
                                          </p:stCondLst>
                                        </p:cTn>
                                        <p:tgtEl>
                                          <p:spTgt spid="3028"/>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3036">
                                            <p:txEl>
                                              <p:pRg st="0" end="0"/>
                                            </p:txEl>
                                          </p:spTgt>
                                        </p:tgtEl>
                                        <p:attrNameLst>
                                          <p:attrName>r</p:attrName>
                                        </p:attrNameLst>
                                      </p:cBhvr>
                                    </p:animRot>
                                    <p:animRot by="-240000">
                                      <p:cBhvr>
                                        <p:cTn id="59" dur="200" fill="hold">
                                          <p:stCondLst>
                                            <p:cond delay="200"/>
                                          </p:stCondLst>
                                        </p:cTn>
                                        <p:tgtEl>
                                          <p:spTgt spid="3036">
                                            <p:txEl>
                                              <p:pRg st="0" end="0"/>
                                            </p:txEl>
                                          </p:spTgt>
                                        </p:tgtEl>
                                        <p:attrNameLst>
                                          <p:attrName>r</p:attrName>
                                        </p:attrNameLst>
                                      </p:cBhvr>
                                    </p:animRot>
                                    <p:animRot by="240000">
                                      <p:cBhvr>
                                        <p:cTn id="60" dur="200" fill="hold">
                                          <p:stCondLst>
                                            <p:cond delay="400"/>
                                          </p:stCondLst>
                                        </p:cTn>
                                        <p:tgtEl>
                                          <p:spTgt spid="3036">
                                            <p:txEl>
                                              <p:pRg st="0" end="0"/>
                                            </p:txEl>
                                          </p:spTgt>
                                        </p:tgtEl>
                                        <p:attrNameLst>
                                          <p:attrName>r</p:attrName>
                                        </p:attrNameLst>
                                      </p:cBhvr>
                                    </p:animRot>
                                    <p:animRot by="-240000">
                                      <p:cBhvr>
                                        <p:cTn id="61" dur="200" fill="hold">
                                          <p:stCondLst>
                                            <p:cond delay="600"/>
                                          </p:stCondLst>
                                        </p:cTn>
                                        <p:tgtEl>
                                          <p:spTgt spid="3036">
                                            <p:txEl>
                                              <p:pRg st="0" end="0"/>
                                            </p:txEl>
                                          </p:spTgt>
                                        </p:tgtEl>
                                        <p:attrNameLst>
                                          <p:attrName>r</p:attrName>
                                        </p:attrNameLst>
                                      </p:cBhvr>
                                    </p:animRot>
                                    <p:animRot by="120000">
                                      <p:cBhvr>
                                        <p:cTn id="62" dur="200" fill="hold">
                                          <p:stCondLst>
                                            <p:cond delay="800"/>
                                          </p:stCondLst>
                                        </p:cTn>
                                        <p:tgtEl>
                                          <p:spTgt spid="3036">
                                            <p:txEl>
                                              <p:pRg st="0" end="0"/>
                                            </p:txEl>
                                          </p:spTgt>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3037">
                                            <p:txEl>
                                              <p:pRg st="0" end="0"/>
                                            </p:txEl>
                                          </p:spTgt>
                                        </p:tgtEl>
                                        <p:attrNameLst>
                                          <p:attrName>r</p:attrName>
                                        </p:attrNameLst>
                                      </p:cBhvr>
                                    </p:animRot>
                                    <p:animRot by="-240000">
                                      <p:cBhvr>
                                        <p:cTn id="65" dur="200" fill="hold">
                                          <p:stCondLst>
                                            <p:cond delay="200"/>
                                          </p:stCondLst>
                                        </p:cTn>
                                        <p:tgtEl>
                                          <p:spTgt spid="3037">
                                            <p:txEl>
                                              <p:pRg st="0" end="0"/>
                                            </p:txEl>
                                          </p:spTgt>
                                        </p:tgtEl>
                                        <p:attrNameLst>
                                          <p:attrName>r</p:attrName>
                                        </p:attrNameLst>
                                      </p:cBhvr>
                                    </p:animRot>
                                    <p:animRot by="240000">
                                      <p:cBhvr>
                                        <p:cTn id="66" dur="200" fill="hold">
                                          <p:stCondLst>
                                            <p:cond delay="400"/>
                                          </p:stCondLst>
                                        </p:cTn>
                                        <p:tgtEl>
                                          <p:spTgt spid="3037">
                                            <p:txEl>
                                              <p:pRg st="0" end="0"/>
                                            </p:txEl>
                                          </p:spTgt>
                                        </p:tgtEl>
                                        <p:attrNameLst>
                                          <p:attrName>r</p:attrName>
                                        </p:attrNameLst>
                                      </p:cBhvr>
                                    </p:animRot>
                                    <p:animRot by="-240000">
                                      <p:cBhvr>
                                        <p:cTn id="67" dur="200" fill="hold">
                                          <p:stCondLst>
                                            <p:cond delay="600"/>
                                          </p:stCondLst>
                                        </p:cTn>
                                        <p:tgtEl>
                                          <p:spTgt spid="3037">
                                            <p:txEl>
                                              <p:pRg st="0" end="0"/>
                                            </p:txEl>
                                          </p:spTgt>
                                        </p:tgtEl>
                                        <p:attrNameLst>
                                          <p:attrName>r</p:attrName>
                                        </p:attrNameLst>
                                      </p:cBhvr>
                                    </p:animRot>
                                    <p:animRot by="120000">
                                      <p:cBhvr>
                                        <p:cTn id="68" dur="200" fill="hold">
                                          <p:stCondLst>
                                            <p:cond delay="800"/>
                                          </p:stCondLst>
                                        </p:cTn>
                                        <p:tgtEl>
                                          <p:spTgt spid="3037">
                                            <p:txEl>
                                              <p:pRg st="0" end="0"/>
                                            </p:txEl>
                                          </p:spTgt>
                                        </p:tgtEl>
                                        <p:attrNameLst>
                                          <p:attrName>r</p:attrName>
                                        </p:attrNameLst>
                                      </p:cBhvr>
                                    </p:animRot>
                                  </p:childTnLst>
                                </p:cTn>
                              </p:par>
                              <p:par>
                                <p:cTn id="69" presetID="32" presetClass="emph" presetSubtype="0" fill="hold" grpId="1" nodeType="withEffect">
                                  <p:stCondLst>
                                    <p:cond delay="0"/>
                                  </p:stCondLst>
                                  <p:childTnLst>
                                    <p:animRot by="120000">
                                      <p:cBhvr>
                                        <p:cTn id="70" dur="100" fill="hold">
                                          <p:stCondLst>
                                            <p:cond delay="0"/>
                                          </p:stCondLst>
                                        </p:cTn>
                                        <p:tgtEl>
                                          <p:spTgt spid="3038">
                                            <p:txEl>
                                              <p:pRg st="0" end="0"/>
                                            </p:txEl>
                                          </p:spTgt>
                                        </p:tgtEl>
                                        <p:attrNameLst>
                                          <p:attrName>r</p:attrName>
                                        </p:attrNameLst>
                                      </p:cBhvr>
                                    </p:animRot>
                                    <p:animRot by="-240000">
                                      <p:cBhvr>
                                        <p:cTn id="71" dur="200" fill="hold">
                                          <p:stCondLst>
                                            <p:cond delay="200"/>
                                          </p:stCondLst>
                                        </p:cTn>
                                        <p:tgtEl>
                                          <p:spTgt spid="3038">
                                            <p:txEl>
                                              <p:pRg st="0" end="0"/>
                                            </p:txEl>
                                          </p:spTgt>
                                        </p:tgtEl>
                                        <p:attrNameLst>
                                          <p:attrName>r</p:attrName>
                                        </p:attrNameLst>
                                      </p:cBhvr>
                                    </p:animRot>
                                    <p:animRot by="240000">
                                      <p:cBhvr>
                                        <p:cTn id="72" dur="200" fill="hold">
                                          <p:stCondLst>
                                            <p:cond delay="400"/>
                                          </p:stCondLst>
                                        </p:cTn>
                                        <p:tgtEl>
                                          <p:spTgt spid="3038">
                                            <p:txEl>
                                              <p:pRg st="0" end="0"/>
                                            </p:txEl>
                                          </p:spTgt>
                                        </p:tgtEl>
                                        <p:attrNameLst>
                                          <p:attrName>r</p:attrName>
                                        </p:attrNameLst>
                                      </p:cBhvr>
                                    </p:animRot>
                                    <p:animRot by="-240000">
                                      <p:cBhvr>
                                        <p:cTn id="73" dur="200" fill="hold">
                                          <p:stCondLst>
                                            <p:cond delay="600"/>
                                          </p:stCondLst>
                                        </p:cTn>
                                        <p:tgtEl>
                                          <p:spTgt spid="3038">
                                            <p:txEl>
                                              <p:pRg st="0" end="0"/>
                                            </p:txEl>
                                          </p:spTgt>
                                        </p:tgtEl>
                                        <p:attrNameLst>
                                          <p:attrName>r</p:attrName>
                                        </p:attrNameLst>
                                      </p:cBhvr>
                                    </p:animRot>
                                    <p:animRot by="120000">
                                      <p:cBhvr>
                                        <p:cTn id="74" dur="200" fill="hold">
                                          <p:stCondLst>
                                            <p:cond delay="800"/>
                                          </p:stCondLst>
                                        </p:cTn>
                                        <p:tgtEl>
                                          <p:spTgt spid="3038">
                                            <p:txEl>
                                              <p:pRg st="0" end="0"/>
                                            </p:txEl>
                                          </p:spTgt>
                                        </p:tgtEl>
                                        <p:attrNameLst>
                                          <p:attrName>r</p:attrName>
                                        </p:attrNameLst>
                                      </p:cBhvr>
                                    </p:animRot>
                                  </p:childTnLst>
                                </p:cTn>
                              </p:par>
                              <p:par>
                                <p:cTn id="75" presetID="32" presetClass="emph" presetSubtype="0" fill="hold" grpId="1" nodeType="withEffect">
                                  <p:stCondLst>
                                    <p:cond delay="0"/>
                                  </p:stCondLst>
                                  <p:childTnLst>
                                    <p:animRot by="120000">
                                      <p:cBhvr>
                                        <p:cTn id="76" dur="100" fill="hold">
                                          <p:stCondLst>
                                            <p:cond delay="0"/>
                                          </p:stCondLst>
                                        </p:cTn>
                                        <p:tgtEl>
                                          <p:spTgt spid="3039">
                                            <p:txEl>
                                              <p:pRg st="0" end="0"/>
                                            </p:txEl>
                                          </p:spTgt>
                                        </p:tgtEl>
                                        <p:attrNameLst>
                                          <p:attrName>r</p:attrName>
                                        </p:attrNameLst>
                                      </p:cBhvr>
                                    </p:animRot>
                                    <p:animRot by="-240000">
                                      <p:cBhvr>
                                        <p:cTn id="77" dur="200" fill="hold">
                                          <p:stCondLst>
                                            <p:cond delay="200"/>
                                          </p:stCondLst>
                                        </p:cTn>
                                        <p:tgtEl>
                                          <p:spTgt spid="3039">
                                            <p:txEl>
                                              <p:pRg st="0" end="0"/>
                                            </p:txEl>
                                          </p:spTgt>
                                        </p:tgtEl>
                                        <p:attrNameLst>
                                          <p:attrName>r</p:attrName>
                                        </p:attrNameLst>
                                      </p:cBhvr>
                                    </p:animRot>
                                    <p:animRot by="240000">
                                      <p:cBhvr>
                                        <p:cTn id="78" dur="200" fill="hold">
                                          <p:stCondLst>
                                            <p:cond delay="400"/>
                                          </p:stCondLst>
                                        </p:cTn>
                                        <p:tgtEl>
                                          <p:spTgt spid="3039">
                                            <p:txEl>
                                              <p:pRg st="0" end="0"/>
                                            </p:txEl>
                                          </p:spTgt>
                                        </p:tgtEl>
                                        <p:attrNameLst>
                                          <p:attrName>r</p:attrName>
                                        </p:attrNameLst>
                                      </p:cBhvr>
                                    </p:animRot>
                                    <p:animRot by="-240000">
                                      <p:cBhvr>
                                        <p:cTn id="79" dur="200" fill="hold">
                                          <p:stCondLst>
                                            <p:cond delay="600"/>
                                          </p:stCondLst>
                                        </p:cTn>
                                        <p:tgtEl>
                                          <p:spTgt spid="3039">
                                            <p:txEl>
                                              <p:pRg st="0" end="0"/>
                                            </p:txEl>
                                          </p:spTgt>
                                        </p:tgtEl>
                                        <p:attrNameLst>
                                          <p:attrName>r</p:attrName>
                                        </p:attrNameLst>
                                      </p:cBhvr>
                                    </p:animRot>
                                    <p:animRot by="120000">
                                      <p:cBhvr>
                                        <p:cTn id="80" dur="200" fill="hold">
                                          <p:stCondLst>
                                            <p:cond delay="800"/>
                                          </p:stCondLst>
                                        </p:cTn>
                                        <p:tgtEl>
                                          <p:spTgt spid="303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6" grpId="0" build="p"/>
      <p:bldP spid="3036" grpId="1" build="p"/>
      <p:bldP spid="3037" grpId="0" build="p"/>
      <p:bldP spid="3037" grpId="1" build="p"/>
      <p:bldP spid="3038" grpId="0" build="p"/>
      <p:bldP spid="3038" grpId="1" build="p"/>
      <p:bldP spid="3039" grpId="0" build="p"/>
      <p:bldP spid="3039"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B8A7DE-D970-3EC4-733D-99E3A0D8D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152400"/>
            <a:ext cx="766079" cy="903579"/>
          </a:xfrm>
          <a:prstGeom prst="rect">
            <a:avLst/>
          </a:prstGeom>
        </p:spPr>
      </p:pic>
      <p:sp>
        <p:nvSpPr>
          <p:cNvPr id="8" name="TextBox 7">
            <a:extLst>
              <a:ext uri="{FF2B5EF4-FFF2-40B4-BE49-F238E27FC236}">
                <a16:creationId xmlns:a16="http://schemas.microsoft.com/office/drawing/2014/main" id="{3087FB54-6890-D156-E58D-5096DA96165F}"/>
              </a:ext>
            </a:extLst>
          </p:cNvPr>
          <p:cNvSpPr txBox="1"/>
          <p:nvPr/>
        </p:nvSpPr>
        <p:spPr>
          <a:xfrm>
            <a:off x="1447800" y="282714"/>
            <a:ext cx="9601200" cy="584775"/>
          </a:xfrm>
          <a:prstGeom prst="rect">
            <a:avLst/>
          </a:prstGeom>
          <a:noFill/>
        </p:spPr>
        <p:txBody>
          <a:bodyPr wrap="square" rtlCol="0">
            <a:spAutoFit/>
          </a:bodyPr>
          <a:lstStyle/>
          <a:p>
            <a:r>
              <a:rPr lang="en-US" sz="3200" b="1" dirty="0">
                <a:solidFill>
                  <a:srgbClr val="FF0000"/>
                </a:solidFill>
                <a:latin typeface="Nunito Black" pitchFamily="2" charset="0"/>
              </a:rPr>
              <a:t>GIỚI THIỆU SẢN PHẨM CỦA CÁC CÂU LẠC BỘ </a:t>
            </a:r>
          </a:p>
        </p:txBody>
      </p:sp>
      <p:sp>
        <p:nvSpPr>
          <p:cNvPr id="5" name="TextBox 4">
            <a:extLst>
              <a:ext uri="{FF2B5EF4-FFF2-40B4-BE49-F238E27FC236}">
                <a16:creationId xmlns:a16="http://schemas.microsoft.com/office/drawing/2014/main" id="{1C96BD3A-C68A-F43A-A948-DB98A0E26CD0}"/>
              </a:ext>
            </a:extLst>
          </p:cNvPr>
          <p:cNvSpPr txBox="1"/>
          <p:nvPr/>
        </p:nvSpPr>
        <p:spPr>
          <a:xfrm>
            <a:off x="1475282" y="1059072"/>
            <a:ext cx="9677400" cy="1384995"/>
          </a:xfrm>
          <a:prstGeom prst="rect">
            <a:avLst/>
          </a:prstGeom>
          <a:noFill/>
        </p:spPr>
        <p:txBody>
          <a:bodyPr wrap="square">
            <a:spAutoFit/>
          </a:bodyPr>
          <a:lstStyle/>
          <a:p>
            <a:pPr marL="342900" indent="-342900">
              <a:buFontTx/>
              <a:buChar char="-"/>
            </a:pPr>
            <a:r>
              <a:rPr lang="en-US" sz="2800" b="1">
                <a:solidFill>
                  <a:srgbClr val="00B050"/>
                </a:solidFill>
                <a:latin typeface="Nunito Black" pitchFamily="2" charset="0"/>
              </a:rPr>
              <a:t>Quan sát sản phẩm của các câu lạc bộ.</a:t>
            </a:r>
          </a:p>
          <a:p>
            <a:pPr marL="342900" indent="-342900">
              <a:buFontTx/>
              <a:buChar char="-"/>
            </a:pPr>
            <a:r>
              <a:rPr lang="en-US" sz="2800" b="1">
                <a:solidFill>
                  <a:srgbClr val="00B050"/>
                </a:solidFill>
                <a:latin typeface="Nunito Black" pitchFamily="2" charset="0"/>
              </a:rPr>
              <a:t>Đặt câu hỏi và chia sẻ cảm nhận về sản phẩm mà em quan tâm.</a:t>
            </a:r>
            <a:endParaRPr lang="en-US" sz="2800" b="1" dirty="0">
              <a:solidFill>
                <a:srgbClr val="00B050"/>
              </a:solidFill>
              <a:latin typeface="Nunito Black" pitchFamily="2" charset="0"/>
            </a:endParaRPr>
          </a:p>
        </p:txBody>
      </p:sp>
      <p:pic>
        <p:nvPicPr>
          <p:cNvPr id="2" name="Picture 1"/>
          <p:cNvPicPr>
            <a:picLocks noChangeAspect="1"/>
          </p:cNvPicPr>
          <p:nvPr/>
        </p:nvPicPr>
        <p:blipFill>
          <a:blip r:embed="rId4"/>
          <a:stretch>
            <a:fillRect/>
          </a:stretch>
        </p:blipFill>
        <p:spPr>
          <a:xfrm>
            <a:off x="2286000" y="2309317"/>
            <a:ext cx="9720262" cy="4537797"/>
          </a:xfrm>
          <a:prstGeom prst="rect">
            <a:avLst/>
          </a:prstGeom>
          <a:ln>
            <a:noFill/>
          </a:ln>
          <a:effectLst>
            <a:softEdge rad="112500"/>
          </a:effectLst>
        </p:spPr>
      </p:pic>
      <p:sp>
        <p:nvSpPr>
          <p:cNvPr id="4" name="Rectangle 3">
            <a:extLst>
              <a:ext uri="{FF2B5EF4-FFF2-40B4-BE49-F238E27FC236}">
                <a16:creationId xmlns:a16="http://schemas.microsoft.com/office/drawing/2014/main" id="{B46B37C5-BEB2-204C-685D-16B572A609F4}"/>
              </a:ext>
            </a:extLst>
          </p:cNvPr>
          <p:cNvSpPr/>
          <p:nvPr/>
        </p:nvSpPr>
        <p:spPr>
          <a:xfrm>
            <a:off x="10972800" y="152400"/>
            <a:ext cx="1033462"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2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838200" y="2562239"/>
            <a:ext cx="7213600" cy="2390761"/>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Hoạt</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động</a:t>
            </a:r>
            <a:r>
              <a:rPr lang="en-US" sz="6600" b="1" dirty="0">
                <a:solidFill>
                  <a:srgbClr val="00B050"/>
                </a:solidFill>
                <a:latin typeface="Nunito Black" pitchFamily="2" charset="0"/>
                <a:ea typeface="+mj-ea"/>
                <a:cs typeface="+mj-cs"/>
              </a:rPr>
              <a:t> </a:t>
            </a:r>
          </a:p>
          <a:p>
            <a:pPr algn="ctr">
              <a:lnSpc>
                <a:spcPct val="90000"/>
              </a:lnSpc>
              <a:spcBef>
                <a:spcPct val="0"/>
              </a:spcBef>
              <a:spcAft>
                <a:spcPts val="400"/>
              </a:spcAft>
            </a:pPr>
            <a:r>
              <a:rPr lang="en-US" sz="6600" b="1" dirty="0" err="1">
                <a:solidFill>
                  <a:srgbClr val="00B050"/>
                </a:solidFill>
                <a:latin typeface="Nunito Black" pitchFamily="2" charset="0"/>
                <a:ea typeface="+mj-ea"/>
                <a:cs typeface="+mj-cs"/>
              </a:rPr>
              <a:t>Tiếp</a:t>
            </a:r>
            <a:r>
              <a:rPr lang="en-US" sz="6600" b="1" dirty="0">
                <a:solidFill>
                  <a:srgbClr val="00B050"/>
                </a:solidFill>
                <a:latin typeface="Nunito Black" pitchFamily="2" charset="0"/>
                <a:ea typeface="+mj-ea"/>
                <a:cs typeface="+mj-cs"/>
              </a:rPr>
              <a:t> </a:t>
            </a:r>
            <a:r>
              <a:rPr lang="en-US" sz="6600" b="1" dirty="0" err="1">
                <a:solidFill>
                  <a:srgbClr val="00B050"/>
                </a:solidFill>
                <a:latin typeface="Nunito Black" pitchFamily="2" charset="0"/>
                <a:ea typeface="+mj-ea"/>
                <a:cs typeface="+mj-cs"/>
              </a:rPr>
              <a:t>nối</a:t>
            </a:r>
            <a:endParaRPr lang="en-US" sz="6600" b="1" dirty="0">
              <a:solidFill>
                <a:srgbClr val="00B050"/>
              </a:solidFill>
              <a:latin typeface="Nunito Black" pitchFamily="2" charset="0"/>
              <a:ea typeface="+mj-ea"/>
              <a:cs typeface="+mj-cs"/>
            </a:endParaRPr>
          </a:p>
        </p:txBody>
      </p:sp>
    </p:spTree>
    <p:extLst>
      <p:ext uri="{BB962C8B-B14F-4D97-AF65-F5344CB8AC3E}">
        <p14:creationId xmlns:p14="http://schemas.microsoft.com/office/powerpoint/2010/main" val="609240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6201"/>
            <a:ext cx="990600" cy="990600"/>
          </a:xfrm>
          <a:prstGeom prst="rect">
            <a:avLst/>
          </a:prstGeom>
        </p:spPr>
      </p:pic>
      <p:pic>
        <p:nvPicPr>
          <p:cNvPr id="3" name="Picture 2">
            <a:extLst>
              <a:ext uri="{FF2B5EF4-FFF2-40B4-BE49-F238E27FC236}">
                <a16:creationId xmlns:a16="http://schemas.microsoft.com/office/drawing/2014/main" id="{A43A68AB-C966-1B53-F78C-75B72F274527}"/>
              </a:ext>
            </a:extLst>
          </p:cNvPr>
          <p:cNvPicPr>
            <a:picLocks noChangeAspect="1"/>
          </p:cNvPicPr>
          <p:nvPr/>
        </p:nvPicPr>
        <p:blipFill>
          <a:blip r:embed="rId3"/>
          <a:stretch>
            <a:fillRect/>
          </a:stretch>
        </p:blipFill>
        <p:spPr>
          <a:xfrm>
            <a:off x="-11243" y="0"/>
            <a:ext cx="12191999" cy="6857999"/>
          </a:xfrm>
          <a:prstGeom prst="rect">
            <a:avLst/>
          </a:prstGeom>
        </p:spPr>
      </p:pic>
      <p:sp>
        <p:nvSpPr>
          <p:cNvPr id="11" name="TextBox 10">
            <a:extLst>
              <a:ext uri="{FF2B5EF4-FFF2-40B4-BE49-F238E27FC236}">
                <a16:creationId xmlns:a16="http://schemas.microsoft.com/office/drawing/2014/main" id="{6FAEF833-07AB-4740-8D5B-78C0B82766B7}"/>
              </a:ext>
            </a:extLst>
          </p:cNvPr>
          <p:cNvSpPr txBox="1"/>
          <p:nvPr/>
        </p:nvSpPr>
        <p:spPr>
          <a:xfrm>
            <a:off x="3276600" y="304800"/>
            <a:ext cx="8229600" cy="2041585"/>
          </a:xfrm>
          <a:prstGeom prst="rect">
            <a:avLst/>
          </a:prstGeom>
          <a:noFill/>
        </p:spPr>
        <p:txBody>
          <a:bodyPr wrap="square">
            <a:spAutoFit/>
          </a:bodyPr>
          <a:lstStyle/>
          <a:p>
            <a:pPr algn="just">
              <a:spcBef>
                <a:spcPct val="0"/>
              </a:spcBef>
              <a:spcAft>
                <a:spcPts val="400"/>
              </a:spcAft>
            </a:pPr>
            <a:r>
              <a:rPr lang="en-US" sz="3000" b="1" dirty="0">
                <a:solidFill>
                  <a:schemeClr val="bg1"/>
                </a:solidFill>
                <a:latin typeface="Nunito Black" pitchFamily="2" charset="0"/>
              </a:rPr>
              <a:t>- </a:t>
            </a:r>
            <a:r>
              <a:rPr lang="en-US" sz="3000" b="1" dirty="0" err="1">
                <a:solidFill>
                  <a:schemeClr val="bg1"/>
                </a:solidFill>
                <a:latin typeface="Nunito Black" pitchFamily="2" charset="0"/>
              </a:rPr>
              <a:t>Tìm</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đọc</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những</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cuốn</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sách</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trong</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danh</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mục</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đã</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xây</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dựng</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hoặc</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đổi</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sách</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cho</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nhau</a:t>
            </a:r>
            <a:r>
              <a:rPr lang="en-US" sz="3000" b="1" dirty="0">
                <a:solidFill>
                  <a:schemeClr val="bg1"/>
                </a:solidFill>
                <a:latin typeface="Nunito Black" pitchFamily="2" charset="0"/>
              </a:rPr>
              <a:t>.</a:t>
            </a:r>
          </a:p>
          <a:p>
            <a:pPr algn="just">
              <a:spcBef>
                <a:spcPct val="0"/>
              </a:spcBef>
              <a:spcAft>
                <a:spcPts val="400"/>
              </a:spcAft>
            </a:pPr>
            <a:r>
              <a:rPr lang="en-US" sz="3000" b="1" dirty="0">
                <a:solidFill>
                  <a:schemeClr val="bg1"/>
                </a:solidFill>
                <a:latin typeface="Nunito Black" pitchFamily="2" charset="0"/>
              </a:rPr>
              <a:t>- </a:t>
            </a:r>
            <a:r>
              <a:rPr lang="en-US" sz="3000" b="1" dirty="0" err="1">
                <a:solidFill>
                  <a:schemeClr val="bg1"/>
                </a:solidFill>
                <a:latin typeface="Nunito Black" pitchFamily="2" charset="0"/>
              </a:rPr>
              <a:t>Chuẩn</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bị</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tiết</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mục</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văn</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nghệ</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tham</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gia</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Đêm</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hội</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trăng</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rằm</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của</a:t>
            </a:r>
            <a:r>
              <a:rPr lang="en-US" sz="3000" b="1" dirty="0">
                <a:solidFill>
                  <a:schemeClr val="bg1"/>
                </a:solidFill>
                <a:latin typeface="Nunito Black" pitchFamily="2" charset="0"/>
              </a:rPr>
              <a:t> </a:t>
            </a:r>
            <a:r>
              <a:rPr lang="en-US" sz="3000" b="1" dirty="0" err="1">
                <a:solidFill>
                  <a:schemeClr val="bg1"/>
                </a:solidFill>
                <a:latin typeface="Nunito Black" pitchFamily="2" charset="0"/>
              </a:rPr>
              <a:t>trường</a:t>
            </a:r>
            <a:r>
              <a:rPr lang="en-US" sz="3000" b="1" dirty="0">
                <a:solidFill>
                  <a:schemeClr val="bg1"/>
                </a:solidFill>
                <a:latin typeface="Nunito Black" pitchFamily="2" charset="0"/>
              </a:rPr>
              <a:t>.</a:t>
            </a:r>
          </a:p>
        </p:txBody>
      </p:sp>
    </p:spTree>
    <p:extLst>
      <p:ext uri="{BB962C8B-B14F-4D97-AF65-F5344CB8AC3E}">
        <p14:creationId xmlns:p14="http://schemas.microsoft.com/office/powerpoint/2010/main" val="11383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12">
            <a:extLst>
              <a:ext uri="{FF2B5EF4-FFF2-40B4-BE49-F238E27FC236}">
                <a16:creationId xmlns:a16="http://schemas.microsoft.com/office/drawing/2014/main"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0800" y="2057400"/>
            <a:ext cx="4222556" cy="4633414"/>
          </a:xfrm>
          <a:prstGeom prst="rect">
            <a:avLst/>
          </a:pr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grpSp>
      <p:sp>
        <p:nvSpPr>
          <p:cNvPr id="4" name="TextBox 3">
            <a:extLst>
              <a:ext uri="{FF2B5EF4-FFF2-40B4-BE49-F238E27FC236}">
                <a16:creationId xmlns:a16="http://schemas.microsoft.com/office/drawing/2014/main" id="{D2298FD8-A958-DA8A-8B30-0E134102C9F2}"/>
              </a:ext>
            </a:extLst>
          </p:cNvPr>
          <p:cNvSpPr txBox="1"/>
          <p:nvPr/>
        </p:nvSpPr>
        <p:spPr>
          <a:xfrm>
            <a:off x="2910517" y="1205885"/>
            <a:ext cx="6844520" cy="1734064"/>
          </a:xfrm>
          <a:prstGeom prst="rect">
            <a:avLst/>
          </a:prstGeom>
          <a:noFill/>
        </p:spPr>
        <p:txBody>
          <a:bodyPr wrap="square" rtlCol="0">
            <a:spAutoFit/>
          </a:bodyPr>
          <a:lstStyle/>
          <a:p>
            <a:r>
              <a:rPr lang="en-US" sz="5334" b="1" dirty="0" err="1">
                <a:solidFill>
                  <a:srgbClr val="FFFF00"/>
                </a:solidFill>
                <a:latin typeface="Times New Roman" panose="02020603050405020304" pitchFamily="18" charset="0"/>
                <a:cs typeface="Times New Roman" panose="02020603050405020304" pitchFamily="18" charset="0"/>
              </a:rPr>
              <a:t>Hẹn</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gặp</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lại</a:t>
            </a:r>
            <a:endParaRPr lang="en-US" sz="5334" b="1" dirty="0">
              <a:solidFill>
                <a:srgbClr val="FFFF00"/>
              </a:solidFill>
              <a:latin typeface="Times New Roman" panose="02020603050405020304" pitchFamily="18" charset="0"/>
              <a:cs typeface="Times New Roman" panose="02020603050405020304" pitchFamily="18" charset="0"/>
            </a:endParaRPr>
          </a:p>
          <a:p>
            <a:pPr algn="ct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các</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em</a:t>
            </a:r>
            <a:r>
              <a:rPr lang="en-US" sz="5334"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450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fontScale="55000" lnSpcReduction="20000"/>
          </a:bodyPr>
          <a:lstStyle/>
          <a:p>
            <a:pPr algn="ctr">
              <a:lnSpc>
                <a:spcPct val="90000"/>
              </a:lnSpc>
              <a:spcBef>
                <a:spcPct val="0"/>
              </a:spcBef>
              <a:spcAft>
                <a:spcPts val="400"/>
              </a:spcAft>
            </a:pPr>
            <a:r>
              <a:rPr lang="en-US" sz="10500" b="1">
                <a:solidFill>
                  <a:srgbClr val="FF0000"/>
                </a:solidFill>
                <a:latin typeface="Sigmar One" panose="00000500000000000000" pitchFamily="2" charset="0"/>
                <a:ea typeface="+mj-ea"/>
                <a:cs typeface="+mj-cs"/>
              </a:rPr>
              <a:t>Tiết 2</a:t>
            </a:r>
          </a:p>
          <a:p>
            <a:pPr algn="ctr">
              <a:lnSpc>
                <a:spcPct val="120000"/>
              </a:lnSpc>
              <a:spcBef>
                <a:spcPct val="0"/>
              </a:spcBef>
              <a:spcAft>
                <a:spcPts val="400"/>
              </a:spcAft>
            </a:pPr>
            <a:endParaRPr lang="en-US" sz="3600" b="1">
              <a:solidFill>
                <a:srgbClr val="FF0000"/>
              </a:solidFill>
              <a:latin typeface="Sigmar One" panose="00000500000000000000" pitchFamily="2" charset="0"/>
              <a:ea typeface="+mj-ea"/>
              <a:cs typeface="+mj-cs"/>
            </a:endParaRP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Hoạt động giáo dục </a:t>
            </a:r>
          </a:p>
          <a:p>
            <a:pPr algn="ctr">
              <a:lnSpc>
                <a:spcPct val="120000"/>
              </a:lnSpc>
              <a:spcBef>
                <a:spcPct val="0"/>
              </a:spcBef>
              <a:spcAft>
                <a:spcPts val="400"/>
              </a:spcAft>
            </a:pPr>
            <a:r>
              <a:rPr lang="en-US" sz="9100" b="1">
                <a:solidFill>
                  <a:srgbClr val="FF0000"/>
                </a:solidFill>
                <a:latin typeface="Sigmar One" panose="00000500000000000000" pitchFamily="2" charset="0"/>
                <a:ea typeface="+mj-ea"/>
                <a:cs typeface="+mj-cs"/>
              </a:rPr>
              <a:t>theo chủ đề</a:t>
            </a:r>
          </a:p>
          <a:p>
            <a:pPr algn="ctr">
              <a:lnSpc>
                <a:spcPct val="90000"/>
              </a:lnSpc>
              <a:spcBef>
                <a:spcPct val="0"/>
              </a:spcBef>
              <a:spcAft>
                <a:spcPts val="400"/>
              </a:spcAft>
            </a:pPr>
            <a:endParaRPr lang="en-US" sz="2800">
              <a:solidFill>
                <a:srgbClr val="FF0000"/>
              </a:solidFill>
              <a:latin typeface="Nunito Black" pitchFamily="2" charset="0"/>
              <a:ea typeface="+mj-ea"/>
              <a:cs typeface="+mj-cs"/>
            </a:endParaRP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Tree>
    <p:extLst>
      <p:ext uri="{BB962C8B-B14F-4D97-AF65-F5344CB8AC3E}">
        <p14:creationId xmlns:p14="http://schemas.microsoft.com/office/powerpoint/2010/main" val="404846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B44E3-60E6-656F-D01B-E4D289DC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3" y="609600"/>
            <a:ext cx="1264633" cy="1055389"/>
          </a:xfrm>
          <a:prstGeom prst="rect">
            <a:avLst/>
          </a:prstGeom>
        </p:spPr>
      </p:pic>
      <p:sp>
        <p:nvSpPr>
          <p:cNvPr id="10" name="TextBox 9">
            <a:extLst>
              <a:ext uri="{FF2B5EF4-FFF2-40B4-BE49-F238E27FC236}">
                <a16:creationId xmlns:a16="http://schemas.microsoft.com/office/drawing/2014/main" id="{6A3EC572-B314-5F27-0895-5981C4E35317}"/>
              </a:ext>
            </a:extLst>
          </p:cNvPr>
          <p:cNvSpPr txBox="1"/>
          <p:nvPr/>
        </p:nvSpPr>
        <p:spPr>
          <a:xfrm>
            <a:off x="886485" y="80460"/>
            <a:ext cx="10757356" cy="1836400"/>
          </a:xfrm>
          <a:prstGeom prst="rect">
            <a:avLst/>
          </a:prstGeom>
          <a:noFill/>
        </p:spPr>
        <p:txBody>
          <a:bodyPr wrap="square" rtlCol="0">
            <a:spAutoFit/>
          </a:bodyPr>
          <a:lstStyle/>
          <a:p>
            <a:pPr algn="ctr">
              <a:lnSpc>
                <a:spcPct val="150000"/>
              </a:lnSpc>
              <a:spcBef>
                <a:spcPct val="0"/>
              </a:spcBef>
              <a:spcAft>
                <a:spcPts val="400"/>
              </a:spcAft>
            </a:pPr>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giáo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chủ</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đề</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00B050"/>
                </a:solidFill>
                <a:latin typeface="Times New Roman" panose="02020603050405020304" pitchFamily="18" charset="0"/>
                <a:cs typeface="Times New Roman" panose="02020603050405020304" pitchFamily="18" charset="0"/>
              </a:rPr>
              <a:t>ĐỌC SÁCH THEO SỞ THÍCH</a:t>
            </a:r>
          </a:p>
        </p:txBody>
      </p:sp>
    </p:spTree>
    <p:extLst>
      <p:ext uri="{BB962C8B-B14F-4D97-AF65-F5344CB8AC3E}">
        <p14:creationId xmlns:p14="http://schemas.microsoft.com/office/powerpoint/2010/main" val="2408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4"/>
        <p:cNvGrpSpPr/>
        <p:nvPr/>
      </p:nvGrpSpPr>
      <p:grpSpPr>
        <a:xfrm>
          <a:off x="0" y="0"/>
          <a:ext cx="0" cy="0"/>
          <a:chOff x="0" y="0"/>
          <a:chExt cx="0" cy="0"/>
        </a:xfrm>
      </p:grpSpPr>
      <p:grpSp>
        <p:nvGrpSpPr>
          <p:cNvPr id="3015" name="Google Shape;3015;p66"/>
          <p:cNvGrpSpPr/>
          <p:nvPr/>
        </p:nvGrpSpPr>
        <p:grpSpPr>
          <a:xfrm rot="472784">
            <a:off x="6977246" y="2446099"/>
            <a:ext cx="3723357" cy="3723357"/>
            <a:chOff x="1646025" y="1811100"/>
            <a:chExt cx="2792400" cy="2792400"/>
          </a:xfrm>
        </p:grpSpPr>
        <p:sp>
          <p:nvSpPr>
            <p:cNvPr id="3016" name="Google Shape;3016;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7" name="Google Shape;3017;p66"/>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3018" name="Google Shape;3018;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19" name="Google Shape;3019;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0" name="Google Shape;3020;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1" name="Google Shape;3021;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2" name="Google Shape;3022;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3023" name="Google Shape;3023;p66"/>
          <p:cNvGrpSpPr/>
          <p:nvPr/>
        </p:nvGrpSpPr>
        <p:grpSpPr>
          <a:xfrm>
            <a:off x="2622592" y="65546"/>
            <a:ext cx="7906808" cy="1668661"/>
            <a:chOff x="1966944" y="49159"/>
            <a:chExt cx="5930106" cy="1251496"/>
          </a:xfrm>
        </p:grpSpPr>
        <p:sp>
          <p:nvSpPr>
            <p:cNvPr id="3024" name="Google Shape;3024;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5" name="Google Shape;3025;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6" name="Google Shape;3026;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27" name="Google Shape;3027;p66"/>
          <p:cNvSpPr txBox="1">
            <a:spLocks noGrp="1"/>
          </p:cNvSpPr>
          <p:nvPr>
            <p:ph type="title"/>
          </p:nvPr>
        </p:nvSpPr>
        <p:spPr>
          <a:xfrm>
            <a:off x="1914401" y="460307"/>
            <a:ext cx="9323200" cy="763600"/>
          </a:xfrm>
          <a:prstGeom prst="rect">
            <a:avLst/>
          </a:prstGeom>
        </p:spPr>
        <p:txBody>
          <a:bodyPr spcFirstLastPara="1" wrap="square" lIns="121900" tIns="121900" rIns="121900" bIns="121900" anchor="t" anchorCtr="0">
            <a:noAutofit/>
          </a:bodyPr>
          <a:lstStyle/>
          <a:p>
            <a:r>
              <a:rPr lang="en" sz="4800" b="1" dirty="0">
                <a:solidFill>
                  <a:schemeClr val="accent1">
                    <a:lumMod val="75000"/>
                  </a:schemeClr>
                </a:solidFill>
                <a:latin typeface="Calibri" panose="020F0502020204030204" pitchFamily="34" charset="0"/>
                <a:cs typeface="Calibri" panose="020F0502020204030204" pitchFamily="34" charset="0"/>
              </a:rPr>
              <a:t>YÊU CẦU CẦN ĐẠT </a:t>
            </a:r>
            <a:endParaRPr dirty="0">
              <a:solidFill>
                <a:schemeClr val="lt1"/>
              </a:solidFill>
            </a:endParaRPr>
          </a:p>
        </p:txBody>
      </p:sp>
      <p:grpSp>
        <p:nvGrpSpPr>
          <p:cNvPr id="3028" name="Google Shape;3028;p66"/>
          <p:cNvGrpSpPr/>
          <p:nvPr/>
        </p:nvGrpSpPr>
        <p:grpSpPr>
          <a:xfrm rot="-438800">
            <a:off x="1922227" y="1894070"/>
            <a:ext cx="3723332" cy="3723332"/>
            <a:chOff x="1646025" y="1811100"/>
            <a:chExt cx="2792400" cy="2792400"/>
          </a:xfrm>
        </p:grpSpPr>
        <p:sp>
          <p:nvSpPr>
            <p:cNvPr id="3029" name="Google Shape;3029;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0" name="Google Shape;3030;p66"/>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3031" name="Google Shape;3031;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2" name="Google Shape;3032;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3" name="Google Shape;3033;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4" name="Google Shape;3034;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5" name="Google Shape;3035;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3036" name="Google Shape;3036;p66"/>
          <p:cNvSpPr txBox="1">
            <a:spLocks noGrp="1"/>
          </p:cNvSpPr>
          <p:nvPr>
            <p:ph type="subTitle" idx="1"/>
          </p:nvPr>
        </p:nvSpPr>
        <p:spPr>
          <a:xfrm rot="-438706" flipH="1">
            <a:off x="1646495" y="3069798"/>
            <a:ext cx="3921557" cy="1362703"/>
          </a:xfrm>
          <a:prstGeom prst="rect">
            <a:avLst/>
          </a:prstGeom>
        </p:spPr>
        <p:txBody>
          <a:bodyPr spcFirstLastPara="1" wrap="square" lIns="121900" tIns="121900" rIns="121900" bIns="121900" anchor="t" anchorCtr="0">
            <a:noAutofit/>
          </a:bodyPr>
          <a:lstStyle/>
          <a:p>
            <a:pPr algn="just"/>
            <a:r>
              <a:rPr lang="en-US" sz="2667" dirty="0">
                <a:solidFill>
                  <a:srgbClr val="002060"/>
                </a:solidFill>
                <a:latin typeface="Calibri" panose="020F0502020204030204" pitchFamily="34" charset="0"/>
                <a:cs typeface="Calibri" panose="020F0502020204030204" pitchFamily="34" charset="0"/>
              </a:rPr>
              <a:t>    </a:t>
            </a:r>
            <a:r>
              <a:rPr lang="nl-NL" sz="2600" b="1" dirty="0">
                <a:latin typeface="Times New Roman" panose="02020603050405020304" pitchFamily="18" charset="0"/>
                <a:cs typeface="Times New Roman" panose="02020603050405020304" pitchFamily="18" charset="0"/>
              </a:rPr>
              <a:t>Xây dựng được danh mục sách của bản thân và của nhóm.</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3037" name="Google Shape;3037;p66"/>
          <p:cNvSpPr txBox="1">
            <a:spLocks noGrp="1"/>
          </p:cNvSpPr>
          <p:nvPr>
            <p:ph type="subTitle" idx="2"/>
          </p:nvPr>
        </p:nvSpPr>
        <p:spPr>
          <a:xfrm rot="-438706" flipH="1">
            <a:off x="2210255" y="2176556"/>
            <a:ext cx="2816100" cy="580337"/>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rPr>
              <a:t>01.</a:t>
            </a:r>
            <a:endParaRPr sz="4000" dirty="0">
              <a:solidFill>
                <a:schemeClr val="lt1"/>
              </a:solidFill>
            </a:endParaRPr>
          </a:p>
        </p:txBody>
      </p:sp>
      <p:sp>
        <p:nvSpPr>
          <p:cNvPr id="3038" name="Google Shape;3038;p66"/>
          <p:cNvSpPr txBox="1">
            <a:spLocks noGrp="1"/>
          </p:cNvSpPr>
          <p:nvPr>
            <p:ph type="subTitle" idx="3"/>
          </p:nvPr>
        </p:nvSpPr>
        <p:spPr>
          <a:xfrm rot="472683" flipH="1">
            <a:off x="6607690" y="3568934"/>
            <a:ext cx="4000960" cy="2210691"/>
          </a:xfrm>
          <a:prstGeom prst="rect">
            <a:avLst/>
          </a:prstGeom>
        </p:spPr>
        <p:txBody>
          <a:bodyPr spcFirstLastPara="1" wrap="square" lIns="121900" tIns="121900" rIns="121900" bIns="121900" anchor="t" anchorCtr="0">
            <a:noAutofit/>
          </a:bodyPr>
          <a:lstStyle/>
          <a:p>
            <a:pPr algn="just"/>
            <a:r>
              <a:rPr lang="en-US" sz="2600" b="1" dirty="0">
                <a:solidFill>
                  <a:srgbClr val="002060"/>
                </a:solidFill>
                <a:latin typeface="Times New Roman" panose="02020603050405020304" pitchFamily="18" charset="0"/>
                <a:cs typeface="Times New Roman" panose="02020603050405020304" pitchFamily="18" charset="0"/>
              </a:rPr>
              <a:t>    </a:t>
            </a:r>
            <a:r>
              <a:rPr lang="nl-NL" sz="2600" b="1" dirty="0">
                <a:latin typeface="Times New Roman" panose="02020603050405020304" pitchFamily="18" charset="0"/>
                <a:cs typeface="Times New Roman" panose="02020603050405020304" pitchFamily="18" charset="0"/>
              </a:rPr>
              <a:t>Giới thiệu được sở thích của bản thân thông qua việc lựa chọn sách.</a:t>
            </a:r>
            <a:endParaRPr lang="zh-CN" altLang="en-US" sz="2600" b="1" dirty="0">
              <a:solidFill>
                <a:srgbClr val="002060"/>
              </a:solidFill>
              <a:latin typeface="Times New Roman" panose="02020603050405020304" pitchFamily="18" charset="0"/>
              <a:ea typeface="字体视界-熊孩子体" panose="02000500000000000000" pitchFamily="2" charset="-122"/>
              <a:cs typeface="Times New Roman" panose="02020603050405020304" pitchFamily="18" charset="0"/>
            </a:endParaRPr>
          </a:p>
        </p:txBody>
      </p:sp>
      <p:sp>
        <p:nvSpPr>
          <p:cNvPr id="3039" name="Google Shape;3039;p66"/>
          <p:cNvSpPr txBox="1">
            <a:spLocks noGrp="1"/>
          </p:cNvSpPr>
          <p:nvPr>
            <p:ph type="subTitle" idx="4"/>
          </p:nvPr>
        </p:nvSpPr>
        <p:spPr>
          <a:xfrm rot="472683" flipH="1">
            <a:off x="7616761" y="2787831"/>
            <a:ext cx="2816179" cy="580285"/>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rPr>
              <a:t>02.</a:t>
            </a:r>
            <a:endParaRPr sz="4000" dirty="0">
              <a:solidFill>
                <a:schemeClr val="lt1"/>
              </a:solidFill>
            </a:endParaRPr>
          </a:p>
        </p:txBody>
      </p:sp>
      <p:grpSp>
        <p:nvGrpSpPr>
          <p:cNvPr id="3040" name="Google Shape;3040;p66"/>
          <p:cNvGrpSpPr/>
          <p:nvPr/>
        </p:nvGrpSpPr>
        <p:grpSpPr>
          <a:xfrm rot="-1563553" flipH="1">
            <a:off x="9731101" y="1957528"/>
            <a:ext cx="1513035" cy="1294737"/>
            <a:chOff x="2990881" y="2211651"/>
            <a:chExt cx="1114481" cy="953686"/>
          </a:xfrm>
        </p:grpSpPr>
        <p:sp>
          <p:nvSpPr>
            <p:cNvPr id="3041" name="Google Shape;3041;p66"/>
            <p:cNvSpPr/>
            <p:nvPr/>
          </p:nvSpPr>
          <p:spPr>
            <a:xfrm rot="-4499968" flipH="1">
              <a:off x="3182811" y="2209483"/>
              <a:ext cx="730620" cy="958022"/>
            </a:xfrm>
            <a:custGeom>
              <a:avLst/>
              <a:gdLst/>
              <a:ahLst/>
              <a:cxnLst/>
              <a:rect l="l" t="t" r="r" b="b"/>
              <a:pathLst>
                <a:path w="26439" h="34668" extrusionOk="0">
                  <a:moveTo>
                    <a:pt x="14337" y="0"/>
                  </a:moveTo>
                  <a:cubicBezTo>
                    <a:pt x="9587" y="0"/>
                    <a:pt x="5048" y="2653"/>
                    <a:pt x="2494" y="6927"/>
                  </a:cubicBezTo>
                  <a:cubicBezTo>
                    <a:pt x="742" y="9864"/>
                    <a:pt x="1" y="13183"/>
                    <a:pt x="412" y="16271"/>
                  </a:cubicBezTo>
                  <a:cubicBezTo>
                    <a:pt x="705" y="18472"/>
                    <a:pt x="1626" y="20602"/>
                    <a:pt x="3004" y="22273"/>
                  </a:cubicBezTo>
                  <a:cubicBezTo>
                    <a:pt x="3344" y="22689"/>
                    <a:pt x="3703" y="23029"/>
                    <a:pt x="4015" y="23326"/>
                  </a:cubicBezTo>
                  <a:cubicBezTo>
                    <a:pt x="4836" y="24110"/>
                    <a:pt x="5048" y="24346"/>
                    <a:pt x="4950" y="25092"/>
                  </a:cubicBezTo>
                  <a:lnTo>
                    <a:pt x="3694" y="34668"/>
                  </a:lnTo>
                  <a:lnTo>
                    <a:pt x="6758" y="31400"/>
                  </a:lnTo>
                  <a:cubicBezTo>
                    <a:pt x="8108" y="29965"/>
                    <a:pt x="9507" y="28482"/>
                    <a:pt x="10847" y="26943"/>
                  </a:cubicBezTo>
                  <a:cubicBezTo>
                    <a:pt x="11111" y="26641"/>
                    <a:pt x="11362" y="26353"/>
                    <a:pt x="11579" y="26244"/>
                  </a:cubicBezTo>
                  <a:cubicBezTo>
                    <a:pt x="11815" y="26126"/>
                    <a:pt x="12222" y="26098"/>
                    <a:pt x="12651" y="26070"/>
                  </a:cubicBezTo>
                  <a:lnTo>
                    <a:pt x="12920" y="26055"/>
                  </a:lnTo>
                  <a:cubicBezTo>
                    <a:pt x="16760" y="25777"/>
                    <a:pt x="20489" y="23827"/>
                    <a:pt x="22907" y="20828"/>
                  </a:cubicBezTo>
                  <a:cubicBezTo>
                    <a:pt x="25320" y="17834"/>
                    <a:pt x="26439" y="13774"/>
                    <a:pt x="25900" y="9968"/>
                  </a:cubicBezTo>
                  <a:cubicBezTo>
                    <a:pt x="25159" y="4755"/>
                    <a:pt x="21345" y="897"/>
                    <a:pt x="16183" y="132"/>
                  </a:cubicBezTo>
                  <a:cubicBezTo>
                    <a:pt x="15574" y="42"/>
                    <a:pt x="14955" y="0"/>
                    <a:pt x="14337" y="0"/>
                  </a:cubicBezTo>
                  <a:close/>
                </a:path>
              </a:pathLst>
            </a:custGeom>
            <a:solidFill>
              <a:srgbClr val="FFFFFF"/>
            </a:solidFill>
            <a:ln>
              <a:noFill/>
            </a:ln>
            <a:effectLst>
              <a:outerShdw blurRad="28575" dist="19050" dir="1950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2" name="Google Shape;3042;p66"/>
            <p:cNvSpPr/>
            <p:nvPr/>
          </p:nvSpPr>
          <p:spPr>
            <a:xfrm rot="-4499968" flipH="1">
              <a:off x="3183710" y="2279797"/>
              <a:ext cx="649431" cy="800756"/>
            </a:xfrm>
            <a:custGeom>
              <a:avLst/>
              <a:gdLst/>
              <a:ahLst/>
              <a:cxnLst/>
              <a:rect l="l" t="t" r="r" b="b"/>
              <a:pathLst>
                <a:path w="23501" h="28977" extrusionOk="0">
                  <a:moveTo>
                    <a:pt x="12876" y="1"/>
                  </a:moveTo>
                  <a:cubicBezTo>
                    <a:pt x="8539" y="1"/>
                    <a:pt x="4491" y="2517"/>
                    <a:pt x="2276" y="6227"/>
                  </a:cubicBezTo>
                  <a:cubicBezTo>
                    <a:pt x="774" y="8739"/>
                    <a:pt x="0" y="11738"/>
                    <a:pt x="382" y="14641"/>
                  </a:cubicBezTo>
                  <a:cubicBezTo>
                    <a:pt x="637" y="16558"/>
                    <a:pt x="1426" y="18419"/>
                    <a:pt x="2659" y="19911"/>
                  </a:cubicBezTo>
                  <a:cubicBezTo>
                    <a:pt x="3764" y="21252"/>
                    <a:pt x="5189" y="21804"/>
                    <a:pt x="4925" y="23840"/>
                  </a:cubicBezTo>
                  <a:cubicBezTo>
                    <a:pt x="4699" y="25553"/>
                    <a:pt x="4472" y="27263"/>
                    <a:pt x="4250" y="28977"/>
                  </a:cubicBezTo>
                  <a:cubicBezTo>
                    <a:pt x="5614" y="27523"/>
                    <a:pt x="6979" y="26073"/>
                    <a:pt x="8286" y="24572"/>
                  </a:cubicBezTo>
                  <a:cubicBezTo>
                    <a:pt x="8637" y="24171"/>
                    <a:pt x="8995" y="23759"/>
                    <a:pt x="9467" y="23519"/>
                  </a:cubicBezTo>
                  <a:cubicBezTo>
                    <a:pt x="10043" y="23221"/>
                    <a:pt x="10714" y="23221"/>
                    <a:pt x="11361" y="23173"/>
                  </a:cubicBezTo>
                  <a:cubicBezTo>
                    <a:pt x="14817" y="22924"/>
                    <a:pt x="18146" y="21186"/>
                    <a:pt x="20323" y="18485"/>
                  </a:cubicBezTo>
                  <a:cubicBezTo>
                    <a:pt x="22504" y="15784"/>
                    <a:pt x="23500" y="12163"/>
                    <a:pt x="23010" y="8730"/>
                  </a:cubicBezTo>
                  <a:cubicBezTo>
                    <a:pt x="22363" y="4173"/>
                    <a:pt x="19100" y="797"/>
                    <a:pt x="14515" y="122"/>
                  </a:cubicBezTo>
                  <a:cubicBezTo>
                    <a:pt x="13966" y="40"/>
                    <a:pt x="13419" y="1"/>
                    <a:pt x="128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3" name="Google Shape;3043;p66"/>
            <p:cNvSpPr/>
            <p:nvPr/>
          </p:nvSpPr>
          <p:spPr>
            <a:xfrm rot="-4499968" flipH="1">
              <a:off x="3336466" y="2584109"/>
              <a:ext cx="286180" cy="272584"/>
            </a:xfrm>
            <a:custGeom>
              <a:avLst/>
              <a:gdLst/>
              <a:ahLst/>
              <a:cxnLst/>
              <a:rect l="l" t="t" r="r" b="b"/>
              <a:pathLst>
                <a:path w="10356" h="9864" extrusionOk="0">
                  <a:moveTo>
                    <a:pt x="6425" y="0"/>
                  </a:moveTo>
                  <a:cubicBezTo>
                    <a:pt x="6234" y="0"/>
                    <a:pt x="6052" y="35"/>
                    <a:pt x="5884" y="107"/>
                  </a:cubicBezTo>
                  <a:cubicBezTo>
                    <a:pt x="3646" y="1075"/>
                    <a:pt x="562" y="6520"/>
                    <a:pt x="562" y="6520"/>
                  </a:cubicBezTo>
                  <a:cubicBezTo>
                    <a:pt x="0" y="7441"/>
                    <a:pt x="2767" y="9467"/>
                    <a:pt x="5586" y="9864"/>
                  </a:cubicBezTo>
                  <a:cubicBezTo>
                    <a:pt x="5534" y="9467"/>
                    <a:pt x="5379" y="7535"/>
                    <a:pt x="7163" y="6855"/>
                  </a:cubicBezTo>
                  <a:cubicBezTo>
                    <a:pt x="7163" y="6855"/>
                    <a:pt x="7638" y="3775"/>
                    <a:pt x="10019" y="3775"/>
                  </a:cubicBezTo>
                  <a:cubicBezTo>
                    <a:pt x="10127" y="3775"/>
                    <a:pt x="10240" y="3782"/>
                    <a:pt x="10356" y="3795"/>
                  </a:cubicBezTo>
                  <a:cubicBezTo>
                    <a:pt x="9574" y="1711"/>
                    <a:pt x="7771" y="0"/>
                    <a:pt x="642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66"/>
            <p:cNvSpPr/>
            <p:nvPr/>
          </p:nvSpPr>
          <p:spPr>
            <a:xfrm rot="-4499968" flipH="1">
              <a:off x="3464086" y="2458461"/>
              <a:ext cx="109321" cy="82958"/>
            </a:xfrm>
            <a:custGeom>
              <a:avLst/>
              <a:gdLst/>
              <a:ahLst/>
              <a:cxnLst/>
              <a:rect l="l" t="t" r="r" b="b"/>
              <a:pathLst>
                <a:path w="3956" h="3002" extrusionOk="0">
                  <a:moveTo>
                    <a:pt x="1687" y="1"/>
                  </a:moveTo>
                  <a:cubicBezTo>
                    <a:pt x="1239" y="1"/>
                    <a:pt x="791" y="175"/>
                    <a:pt x="505" y="521"/>
                  </a:cubicBezTo>
                  <a:cubicBezTo>
                    <a:pt x="0" y="1121"/>
                    <a:pt x="94" y="2131"/>
                    <a:pt x="699" y="2632"/>
                  </a:cubicBezTo>
                  <a:cubicBezTo>
                    <a:pt x="1014" y="2891"/>
                    <a:pt x="1358" y="3001"/>
                    <a:pt x="1689" y="3001"/>
                  </a:cubicBezTo>
                  <a:cubicBezTo>
                    <a:pt x="2906" y="3001"/>
                    <a:pt x="3955" y="1512"/>
                    <a:pt x="2753" y="398"/>
                  </a:cubicBezTo>
                  <a:cubicBezTo>
                    <a:pt x="2468" y="133"/>
                    <a:pt x="2077" y="1"/>
                    <a:pt x="16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66"/>
            <p:cNvSpPr/>
            <p:nvPr/>
          </p:nvSpPr>
          <p:spPr>
            <a:xfrm rot="-4499968" flipH="1">
              <a:off x="3192825" y="2625277"/>
              <a:ext cx="106419" cy="89452"/>
            </a:xfrm>
            <a:custGeom>
              <a:avLst/>
              <a:gdLst/>
              <a:ahLst/>
              <a:cxnLst/>
              <a:rect l="l" t="t" r="r" b="b"/>
              <a:pathLst>
                <a:path w="3851" h="3237" extrusionOk="0">
                  <a:moveTo>
                    <a:pt x="1918" y="1"/>
                  </a:moveTo>
                  <a:cubicBezTo>
                    <a:pt x="1680" y="1"/>
                    <a:pt x="1432" y="64"/>
                    <a:pt x="1191" y="206"/>
                  </a:cubicBezTo>
                  <a:cubicBezTo>
                    <a:pt x="62" y="867"/>
                    <a:pt x="1" y="2964"/>
                    <a:pt x="1469" y="3214"/>
                  </a:cubicBezTo>
                  <a:cubicBezTo>
                    <a:pt x="1561" y="3229"/>
                    <a:pt x="1653" y="3237"/>
                    <a:pt x="1746" y="3237"/>
                  </a:cubicBezTo>
                  <a:cubicBezTo>
                    <a:pt x="2395" y="3237"/>
                    <a:pt x="3049" y="2871"/>
                    <a:pt x="3335" y="2284"/>
                  </a:cubicBezTo>
                  <a:cubicBezTo>
                    <a:pt x="3850" y="1225"/>
                    <a:pt x="2970" y="1"/>
                    <a:pt x="19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66"/>
            <p:cNvSpPr/>
            <p:nvPr/>
          </p:nvSpPr>
          <p:spPr>
            <a:xfrm rot="-4499968" flipH="1">
              <a:off x="3445958" y="2611749"/>
              <a:ext cx="110675" cy="95835"/>
            </a:xfrm>
            <a:custGeom>
              <a:avLst/>
              <a:gdLst/>
              <a:ahLst/>
              <a:cxnLst/>
              <a:rect l="l" t="t" r="r" b="b"/>
              <a:pathLst>
                <a:path w="4005" h="3468" extrusionOk="0">
                  <a:moveTo>
                    <a:pt x="1744" y="0"/>
                  </a:moveTo>
                  <a:cubicBezTo>
                    <a:pt x="1744" y="0"/>
                    <a:pt x="345" y="1776"/>
                    <a:pt x="1" y="2640"/>
                  </a:cubicBezTo>
                  <a:cubicBezTo>
                    <a:pt x="1" y="2640"/>
                    <a:pt x="893" y="3468"/>
                    <a:pt x="1823" y="3468"/>
                  </a:cubicBezTo>
                  <a:cubicBezTo>
                    <a:pt x="2178" y="3468"/>
                    <a:pt x="2539" y="3347"/>
                    <a:pt x="2858" y="3012"/>
                  </a:cubicBezTo>
                  <a:cubicBezTo>
                    <a:pt x="4005" y="1800"/>
                    <a:pt x="1744" y="0"/>
                    <a:pt x="17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66"/>
            <p:cNvSpPr/>
            <p:nvPr/>
          </p:nvSpPr>
          <p:spPr>
            <a:xfrm rot="-4499968" flipH="1">
              <a:off x="3321798" y="2678898"/>
              <a:ext cx="118910" cy="82709"/>
            </a:xfrm>
            <a:custGeom>
              <a:avLst/>
              <a:gdLst/>
              <a:ahLst/>
              <a:cxnLst/>
              <a:rect l="l" t="t" r="r" b="b"/>
              <a:pathLst>
                <a:path w="4303" h="2993" extrusionOk="0">
                  <a:moveTo>
                    <a:pt x="2243" y="1"/>
                  </a:moveTo>
                  <a:cubicBezTo>
                    <a:pt x="2243" y="1"/>
                    <a:pt x="628" y="789"/>
                    <a:pt x="1" y="2164"/>
                  </a:cubicBezTo>
                  <a:cubicBezTo>
                    <a:pt x="1" y="2164"/>
                    <a:pt x="691" y="2993"/>
                    <a:pt x="1731" y="2993"/>
                  </a:cubicBezTo>
                  <a:cubicBezTo>
                    <a:pt x="2037" y="2993"/>
                    <a:pt x="2373" y="2921"/>
                    <a:pt x="2731" y="2735"/>
                  </a:cubicBezTo>
                  <a:cubicBezTo>
                    <a:pt x="4303" y="1923"/>
                    <a:pt x="2243" y="1"/>
                    <a:pt x="22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8" name="Google Shape;3048;p66"/>
            <p:cNvSpPr/>
            <p:nvPr/>
          </p:nvSpPr>
          <p:spPr>
            <a:xfrm rot="-4499968" flipH="1">
              <a:off x="3409296" y="2746583"/>
              <a:ext cx="190399" cy="169563"/>
            </a:xfrm>
            <a:custGeom>
              <a:avLst/>
              <a:gdLst/>
              <a:ahLst/>
              <a:cxnLst/>
              <a:rect l="l" t="t" r="r" b="b"/>
              <a:pathLst>
                <a:path w="6890" h="6136" extrusionOk="0">
                  <a:moveTo>
                    <a:pt x="4641" y="0"/>
                  </a:moveTo>
                  <a:cubicBezTo>
                    <a:pt x="2260" y="0"/>
                    <a:pt x="1785" y="3080"/>
                    <a:pt x="1785" y="3080"/>
                  </a:cubicBezTo>
                  <a:cubicBezTo>
                    <a:pt x="1" y="3760"/>
                    <a:pt x="156" y="5692"/>
                    <a:pt x="208" y="6089"/>
                  </a:cubicBezTo>
                  <a:cubicBezTo>
                    <a:pt x="354" y="6111"/>
                    <a:pt x="501" y="6126"/>
                    <a:pt x="637" y="6135"/>
                  </a:cubicBezTo>
                  <a:cubicBezTo>
                    <a:pt x="6890" y="5710"/>
                    <a:pt x="5072" y="299"/>
                    <a:pt x="4982" y="35"/>
                  </a:cubicBezTo>
                  <a:cubicBezTo>
                    <a:pt x="4978" y="26"/>
                    <a:pt x="4978" y="20"/>
                    <a:pt x="4978" y="20"/>
                  </a:cubicBezTo>
                  <a:cubicBezTo>
                    <a:pt x="4862" y="7"/>
                    <a:pt x="4749" y="0"/>
                    <a:pt x="46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9" name="Google Shape;3049;p66"/>
            <p:cNvSpPr/>
            <p:nvPr/>
          </p:nvSpPr>
          <p:spPr>
            <a:xfrm rot="-4499968" flipH="1">
              <a:off x="3576782" y="2494472"/>
              <a:ext cx="138226" cy="119241"/>
            </a:xfrm>
            <a:custGeom>
              <a:avLst/>
              <a:gdLst/>
              <a:ahLst/>
              <a:cxnLst/>
              <a:rect l="l" t="t" r="r" b="b"/>
              <a:pathLst>
                <a:path w="5002" h="4315" extrusionOk="0">
                  <a:moveTo>
                    <a:pt x="3375" y="1"/>
                  </a:moveTo>
                  <a:cubicBezTo>
                    <a:pt x="2734" y="1"/>
                    <a:pt x="1969" y="330"/>
                    <a:pt x="1332" y="943"/>
                  </a:cubicBezTo>
                  <a:cubicBezTo>
                    <a:pt x="307" y="1926"/>
                    <a:pt x="0" y="3267"/>
                    <a:pt x="647" y="3938"/>
                  </a:cubicBezTo>
                  <a:cubicBezTo>
                    <a:pt x="890" y="4192"/>
                    <a:pt x="1235" y="4315"/>
                    <a:pt x="1625" y="4315"/>
                  </a:cubicBezTo>
                  <a:cubicBezTo>
                    <a:pt x="2267" y="4315"/>
                    <a:pt x="3032" y="3984"/>
                    <a:pt x="3670" y="3371"/>
                  </a:cubicBezTo>
                  <a:cubicBezTo>
                    <a:pt x="4694" y="2388"/>
                    <a:pt x="5001" y="1048"/>
                    <a:pt x="4354" y="377"/>
                  </a:cubicBezTo>
                  <a:cubicBezTo>
                    <a:pt x="4111" y="123"/>
                    <a:pt x="3766" y="1"/>
                    <a:pt x="337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66"/>
            <p:cNvSpPr/>
            <p:nvPr/>
          </p:nvSpPr>
          <p:spPr>
            <a:xfrm rot="-4499968" flipH="1">
              <a:off x="3186331" y="2755531"/>
              <a:ext cx="133252" cy="122779"/>
            </a:xfrm>
            <a:custGeom>
              <a:avLst/>
              <a:gdLst/>
              <a:ahLst/>
              <a:cxnLst/>
              <a:rect l="l" t="t" r="r" b="b"/>
              <a:pathLst>
                <a:path w="4822" h="4443" extrusionOk="0">
                  <a:moveTo>
                    <a:pt x="3258" y="1"/>
                  </a:moveTo>
                  <a:cubicBezTo>
                    <a:pt x="2588" y="1"/>
                    <a:pt x="1787" y="392"/>
                    <a:pt x="1158" y="1094"/>
                  </a:cubicBezTo>
                  <a:cubicBezTo>
                    <a:pt x="208" y="2151"/>
                    <a:pt x="1" y="3517"/>
                    <a:pt x="690" y="4135"/>
                  </a:cubicBezTo>
                  <a:cubicBezTo>
                    <a:pt x="922" y="4343"/>
                    <a:pt x="1226" y="4442"/>
                    <a:pt x="1563" y="4442"/>
                  </a:cubicBezTo>
                  <a:cubicBezTo>
                    <a:pt x="2233" y="4442"/>
                    <a:pt x="3034" y="4050"/>
                    <a:pt x="3665" y="3347"/>
                  </a:cubicBezTo>
                  <a:cubicBezTo>
                    <a:pt x="4614" y="2288"/>
                    <a:pt x="4822" y="929"/>
                    <a:pt x="4127" y="305"/>
                  </a:cubicBezTo>
                  <a:cubicBezTo>
                    <a:pt x="3896" y="99"/>
                    <a:pt x="3593" y="1"/>
                    <a:pt x="32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51" name="Google Shape;3051;p66"/>
          <p:cNvGrpSpPr/>
          <p:nvPr/>
        </p:nvGrpSpPr>
        <p:grpSpPr>
          <a:xfrm>
            <a:off x="1253751" y="5625972"/>
            <a:ext cx="1166620" cy="1158305"/>
            <a:chOff x="3126000" y="3636050"/>
            <a:chExt cx="1451742" cy="1441395"/>
          </a:xfrm>
        </p:grpSpPr>
        <p:sp>
          <p:nvSpPr>
            <p:cNvPr id="3052" name="Google Shape;3052;p66"/>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3" name="Google Shape;3053;p66"/>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66"/>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5" name="Google Shape;3055;p66"/>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6" name="Google Shape;3056;p66"/>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7" name="Google Shape;3057;p66"/>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8" name="Google Shape;3058;p66"/>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9" name="Google Shape;3059;p66"/>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0" name="Google Shape;3060;p66"/>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66"/>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66"/>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15"/>
                                        </p:tgtEl>
                                        <p:attrNameLst>
                                          <p:attrName>style.visibility</p:attrName>
                                        </p:attrNameLst>
                                      </p:cBhvr>
                                      <p:to>
                                        <p:strVal val="visible"/>
                                      </p:to>
                                    </p:set>
                                    <p:anim calcmode="lin" valueType="num">
                                      <p:cBhvr>
                                        <p:cTn id="7" dur="500" fill="hold"/>
                                        <p:tgtEl>
                                          <p:spTgt spid="3015"/>
                                        </p:tgtEl>
                                        <p:attrNameLst>
                                          <p:attrName>ppt_w</p:attrName>
                                        </p:attrNameLst>
                                      </p:cBhvr>
                                      <p:tavLst>
                                        <p:tav tm="0">
                                          <p:val>
                                            <p:fltVal val="0"/>
                                          </p:val>
                                        </p:tav>
                                        <p:tav tm="100000">
                                          <p:val>
                                            <p:strVal val="#ppt_w"/>
                                          </p:val>
                                        </p:tav>
                                      </p:tavLst>
                                    </p:anim>
                                    <p:anim calcmode="lin" valueType="num">
                                      <p:cBhvr>
                                        <p:cTn id="8" dur="500" fill="hold"/>
                                        <p:tgtEl>
                                          <p:spTgt spid="3015"/>
                                        </p:tgtEl>
                                        <p:attrNameLst>
                                          <p:attrName>ppt_h</p:attrName>
                                        </p:attrNameLst>
                                      </p:cBhvr>
                                      <p:tavLst>
                                        <p:tav tm="0">
                                          <p:val>
                                            <p:fltVal val="0"/>
                                          </p:val>
                                        </p:tav>
                                        <p:tav tm="100000">
                                          <p:val>
                                            <p:strVal val="#ppt_h"/>
                                          </p:val>
                                        </p:tav>
                                      </p:tavLst>
                                    </p:anim>
                                    <p:animEffect transition="in" filter="fade">
                                      <p:cBhvr>
                                        <p:cTn id="9" dur="500"/>
                                        <p:tgtEl>
                                          <p:spTgt spid="3015"/>
                                        </p:tgtEl>
                                      </p:cBhvr>
                                    </p:animEffect>
                                  </p:childTnLst>
                                </p:cTn>
                              </p:par>
                              <p:par>
                                <p:cTn id="10" presetID="53" presetClass="entr" presetSubtype="16" fill="hold" nodeType="withEffect">
                                  <p:stCondLst>
                                    <p:cond delay="0"/>
                                  </p:stCondLst>
                                  <p:childTnLst>
                                    <p:set>
                                      <p:cBhvr>
                                        <p:cTn id="11" dur="1" fill="hold">
                                          <p:stCondLst>
                                            <p:cond delay="0"/>
                                          </p:stCondLst>
                                        </p:cTn>
                                        <p:tgtEl>
                                          <p:spTgt spid="3028"/>
                                        </p:tgtEl>
                                        <p:attrNameLst>
                                          <p:attrName>style.visibility</p:attrName>
                                        </p:attrNameLst>
                                      </p:cBhvr>
                                      <p:to>
                                        <p:strVal val="visible"/>
                                      </p:to>
                                    </p:set>
                                    <p:anim calcmode="lin" valueType="num">
                                      <p:cBhvr>
                                        <p:cTn id="12" dur="500" fill="hold"/>
                                        <p:tgtEl>
                                          <p:spTgt spid="3028"/>
                                        </p:tgtEl>
                                        <p:attrNameLst>
                                          <p:attrName>ppt_w</p:attrName>
                                        </p:attrNameLst>
                                      </p:cBhvr>
                                      <p:tavLst>
                                        <p:tav tm="0">
                                          <p:val>
                                            <p:fltVal val="0"/>
                                          </p:val>
                                        </p:tav>
                                        <p:tav tm="100000">
                                          <p:val>
                                            <p:strVal val="#ppt_w"/>
                                          </p:val>
                                        </p:tav>
                                      </p:tavLst>
                                    </p:anim>
                                    <p:anim calcmode="lin" valueType="num">
                                      <p:cBhvr>
                                        <p:cTn id="13" dur="500" fill="hold"/>
                                        <p:tgtEl>
                                          <p:spTgt spid="3028"/>
                                        </p:tgtEl>
                                        <p:attrNameLst>
                                          <p:attrName>ppt_h</p:attrName>
                                        </p:attrNameLst>
                                      </p:cBhvr>
                                      <p:tavLst>
                                        <p:tav tm="0">
                                          <p:val>
                                            <p:fltVal val="0"/>
                                          </p:val>
                                        </p:tav>
                                        <p:tav tm="100000">
                                          <p:val>
                                            <p:strVal val="#ppt_h"/>
                                          </p:val>
                                        </p:tav>
                                      </p:tavLst>
                                    </p:anim>
                                    <p:animEffect transition="in" filter="fade">
                                      <p:cBhvr>
                                        <p:cTn id="14" dur="500"/>
                                        <p:tgtEl>
                                          <p:spTgt spid="30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36">
                                            <p:txEl>
                                              <p:pRg st="0" end="0"/>
                                            </p:txEl>
                                          </p:spTgt>
                                        </p:tgtEl>
                                        <p:attrNameLst>
                                          <p:attrName>style.visibility</p:attrName>
                                        </p:attrNameLst>
                                      </p:cBhvr>
                                      <p:to>
                                        <p:strVal val="visible"/>
                                      </p:to>
                                    </p:set>
                                    <p:anim calcmode="lin" valueType="num">
                                      <p:cBhvr>
                                        <p:cTn id="17" dur="500" fill="hold"/>
                                        <p:tgtEl>
                                          <p:spTgt spid="303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03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036">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37">
                                            <p:txEl>
                                              <p:pRg st="0" end="0"/>
                                            </p:txEl>
                                          </p:spTgt>
                                        </p:tgtEl>
                                        <p:attrNameLst>
                                          <p:attrName>style.visibility</p:attrName>
                                        </p:attrNameLst>
                                      </p:cBhvr>
                                      <p:to>
                                        <p:strVal val="visible"/>
                                      </p:to>
                                    </p:set>
                                    <p:anim calcmode="lin" valueType="num">
                                      <p:cBhvr>
                                        <p:cTn id="22" dur="500" fill="hold"/>
                                        <p:tgtEl>
                                          <p:spTgt spid="30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0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03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38">
                                            <p:txEl>
                                              <p:pRg st="0" end="0"/>
                                            </p:txEl>
                                          </p:spTgt>
                                        </p:tgtEl>
                                        <p:attrNameLst>
                                          <p:attrName>style.visibility</p:attrName>
                                        </p:attrNameLst>
                                      </p:cBhvr>
                                      <p:to>
                                        <p:strVal val="visible"/>
                                      </p:to>
                                    </p:set>
                                    <p:anim calcmode="lin" valueType="num">
                                      <p:cBhvr>
                                        <p:cTn id="27" dur="500" fill="hold"/>
                                        <p:tgtEl>
                                          <p:spTgt spid="303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03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038">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9">
                                            <p:txEl>
                                              <p:pRg st="0" end="0"/>
                                            </p:txEl>
                                          </p:spTgt>
                                        </p:tgtEl>
                                        <p:attrNameLst>
                                          <p:attrName>style.visibility</p:attrName>
                                        </p:attrNameLst>
                                      </p:cBhvr>
                                      <p:to>
                                        <p:strVal val="visible"/>
                                      </p:to>
                                    </p:set>
                                    <p:anim calcmode="lin" valueType="num">
                                      <p:cBhvr>
                                        <p:cTn id="32" dur="500" fill="hold"/>
                                        <p:tgtEl>
                                          <p:spTgt spid="303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039">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039">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40"/>
                                        </p:tgtEl>
                                        <p:attrNameLst>
                                          <p:attrName>style.visibility</p:attrName>
                                        </p:attrNameLst>
                                      </p:cBhvr>
                                      <p:to>
                                        <p:strVal val="visible"/>
                                      </p:to>
                                    </p:set>
                                    <p:anim calcmode="lin" valueType="num">
                                      <p:cBhvr>
                                        <p:cTn id="37" dur="500" fill="hold"/>
                                        <p:tgtEl>
                                          <p:spTgt spid="3040"/>
                                        </p:tgtEl>
                                        <p:attrNameLst>
                                          <p:attrName>ppt_w</p:attrName>
                                        </p:attrNameLst>
                                      </p:cBhvr>
                                      <p:tavLst>
                                        <p:tav tm="0">
                                          <p:val>
                                            <p:fltVal val="0"/>
                                          </p:val>
                                        </p:tav>
                                        <p:tav tm="100000">
                                          <p:val>
                                            <p:strVal val="#ppt_w"/>
                                          </p:val>
                                        </p:tav>
                                      </p:tavLst>
                                    </p:anim>
                                    <p:anim calcmode="lin" valueType="num">
                                      <p:cBhvr>
                                        <p:cTn id="38" dur="500" fill="hold"/>
                                        <p:tgtEl>
                                          <p:spTgt spid="3040"/>
                                        </p:tgtEl>
                                        <p:attrNameLst>
                                          <p:attrName>ppt_h</p:attrName>
                                        </p:attrNameLst>
                                      </p:cBhvr>
                                      <p:tavLst>
                                        <p:tav tm="0">
                                          <p:val>
                                            <p:fltVal val="0"/>
                                          </p:val>
                                        </p:tav>
                                        <p:tav tm="100000">
                                          <p:val>
                                            <p:strVal val="#ppt_h"/>
                                          </p:val>
                                        </p:tav>
                                      </p:tavLst>
                                    </p:anim>
                                    <p:animEffect transition="in" filter="fade">
                                      <p:cBhvr>
                                        <p:cTn id="39" dur="500"/>
                                        <p:tgtEl>
                                          <p:spTgt spid="3040"/>
                                        </p:tgtEl>
                                      </p:cBhvr>
                                    </p:animEffect>
                                  </p:childTnLst>
                                </p:cTn>
                              </p:par>
                              <p:par>
                                <p:cTn id="40" presetID="53" presetClass="entr" presetSubtype="16" fill="hold" nodeType="withEffect">
                                  <p:stCondLst>
                                    <p:cond delay="0"/>
                                  </p:stCondLst>
                                  <p:childTnLst>
                                    <p:set>
                                      <p:cBhvr>
                                        <p:cTn id="41" dur="1" fill="hold">
                                          <p:stCondLst>
                                            <p:cond delay="0"/>
                                          </p:stCondLst>
                                        </p:cTn>
                                        <p:tgtEl>
                                          <p:spTgt spid="3051"/>
                                        </p:tgtEl>
                                        <p:attrNameLst>
                                          <p:attrName>style.visibility</p:attrName>
                                        </p:attrNameLst>
                                      </p:cBhvr>
                                      <p:to>
                                        <p:strVal val="visible"/>
                                      </p:to>
                                    </p:set>
                                    <p:anim calcmode="lin" valueType="num">
                                      <p:cBhvr>
                                        <p:cTn id="42" dur="500" fill="hold"/>
                                        <p:tgtEl>
                                          <p:spTgt spid="3051"/>
                                        </p:tgtEl>
                                        <p:attrNameLst>
                                          <p:attrName>ppt_w</p:attrName>
                                        </p:attrNameLst>
                                      </p:cBhvr>
                                      <p:tavLst>
                                        <p:tav tm="0">
                                          <p:val>
                                            <p:fltVal val="0"/>
                                          </p:val>
                                        </p:tav>
                                        <p:tav tm="100000">
                                          <p:val>
                                            <p:strVal val="#ppt_w"/>
                                          </p:val>
                                        </p:tav>
                                      </p:tavLst>
                                    </p:anim>
                                    <p:anim calcmode="lin" valueType="num">
                                      <p:cBhvr>
                                        <p:cTn id="43" dur="500" fill="hold"/>
                                        <p:tgtEl>
                                          <p:spTgt spid="3051"/>
                                        </p:tgtEl>
                                        <p:attrNameLst>
                                          <p:attrName>ppt_h</p:attrName>
                                        </p:attrNameLst>
                                      </p:cBhvr>
                                      <p:tavLst>
                                        <p:tav tm="0">
                                          <p:val>
                                            <p:fltVal val="0"/>
                                          </p:val>
                                        </p:tav>
                                        <p:tav tm="100000">
                                          <p:val>
                                            <p:strVal val="#ppt_h"/>
                                          </p:val>
                                        </p:tav>
                                      </p:tavLst>
                                    </p:anim>
                                    <p:animEffect transition="in" filter="fade">
                                      <p:cBhvr>
                                        <p:cTn id="44" dur="500"/>
                                        <p:tgtEl>
                                          <p:spTgt spid="3051"/>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3015"/>
                                        </p:tgtEl>
                                        <p:attrNameLst>
                                          <p:attrName>r</p:attrName>
                                        </p:attrNameLst>
                                      </p:cBhvr>
                                    </p:animRot>
                                    <p:animRot by="-240000">
                                      <p:cBhvr>
                                        <p:cTn id="47" dur="200" fill="hold">
                                          <p:stCondLst>
                                            <p:cond delay="200"/>
                                          </p:stCondLst>
                                        </p:cTn>
                                        <p:tgtEl>
                                          <p:spTgt spid="3015"/>
                                        </p:tgtEl>
                                        <p:attrNameLst>
                                          <p:attrName>r</p:attrName>
                                        </p:attrNameLst>
                                      </p:cBhvr>
                                    </p:animRot>
                                    <p:animRot by="240000">
                                      <p:cBhvr>
                                        <p:cTn id="48" dur="200" fill="hold">
                                          <p:stCondLst>
                                            <p:cond delay="400"/>
                                          </p:stCondLst>
                                        </p:cTn>
                                        <p:tgtEl>
                                          <p:spTgt spid="3015"/>
                                        </p:tgtEl>
                                        <p:attrNameLst>
                                          <p:attrName>r</p:attrName>
                                        </p:attrNameLst>
                                      </p:cBhvr>
                                    </p:animRot>
                                    <p:animRot by="-240000">
                                      <p:cBhvr>
                                        <p:cTn id="49" dur="200" fill="hold">
                                          <p:stCondLst>
                                            <p:cond delay="600"/>
                                          </p:stCondLst>
                                        </p:cTn>
                                        <p:tgtEl>
                                          <p:spTgt spid="3015"/>
                                        </p:tgtEl>
                                        <p:attrNameLst>
                                          <p:attrName>r</p:attrName>
                                        </p:attrNameLst>
                                      </p:cBhvr>
                                    </p:animRot>
                                    <p:animRot by="120000">
                                      <p:cBhvr>
                                        <p:cTn id="50" dur="200" fill="hold">
                                          <p:stCondLst>
                                            <p:cond delay="800"/>
                                          </p:stCondLst>
                                        </p:cTn>
                                        <p:tgtEl>
                                          <p:spTgt spid="3015"/>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028"/>
                                        </p:tgtEl>
                                        <p:attrNameLst>
                                          <p:attrName>r</p:attrName>
                                        </p:attrNameLst>
                                      </p:cBhvr>
                                    </p:animRot>
                                    <p:animRot by="-240000">
                                      <p:cBhvr>
                                        <p:cTn id="53" dur="200" fill="hold">
                                          <p:stCondLst>
                                            <p:cond delay="200"/>
                                          </p:stCondLst>
                                        </p:cTn>
                                        <p:tgtEl>
                                          <p:spTgt spid="3028"/>
                                        </p:tgtEl>
                                        <p:attrNameLst>
                                          <p:attrName>r</p:attrName>
                                        </p:attrNameLst>
                                      </p:cBhvr>
                                    </p:animRot>
                                    <p:animRot by="240000">
                                      <p:cBhvr>
                                        <p:cTn id="54" dur="200" fill="hold">
                                          <p:stCondLst>
                                            <p:cond delay="400"/>
                                          </p:stCondLst>
                                        </p:cTn>
                                        <p:tgtEl>
                                          <p:spTgt spid="3028"/>
                                        </p:tgtEl>
                                        <p:attrNameLst>
                                          <p:attrName>r</p:attrName>
                                        </p:attrNameLst>
                                      </p:cBhvr>
                                    </p:animRot>
                                    <p:animRot by="-240000">
                                      <p:cBhvr>
                                        <p:cTn id="55" dur="200" fill="hold">
                                          <p:stCondLst>
                                            <p:cond delay="600"/>
                                          </p:stCondLst>
                                        </p:cTn>
                                        <p:tgtEl>
                                          <p:spTgt spid="3028"/>
                                        </p:tgtEl>
                                        <p:attrNameLst>
                                          <p:attrName>r</p:attrName>
                                        </p:attrNameLst>
                                      </p:cBhvr>
                                    </p:animRot>
                                    <p:animRot by="120000">
                                      <p:cBhvr>
                                        <p:cTn id="56" dur="200" fill="hold">
                                          <p:stCondLst>
                                            <p:cond delay="800"/>
                                          </p:stCondLst>
                                        </p:cTn>
                                        <p:tgtEl>
                                          <p:spTgt spid="3028"/>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3036">
                                            <p:txEl>
                                              <p:pRg st="0" end="0"/>
                                            </p:txEl>
                                          </p:spTgt>
                                        </p:tgtEl>
                                        <p:attrNameLst>
                                          <p:attrName>r</p:attrName>
                                        </p:attrNameLst>
                                      </p:cBhvr>
                                    </p:animRot>
                                    <p:animRot by="-240000">
                                      <p:cBhvr>
                                        <p:cTn id="59" dur="200" fill="hold">
                                          <p:stCondLst>
                                            <p:cond delay="200"/>
                                          </p:stCondLst>
                                        </p:cTn>
                                        <p:tgtEl>
                                          <p:spTgt spid="3036">
                                            <p:txEl>
                                              <p:pRg st="0" end="0"/>
                                            </p:txEl>
                                          </p:spTgt>
                                        </p:tgtEl>
                                        <p:attrNameLst>
                                          <p:attrName>r</p:attrName>
                                        </p:attrNameLst>
                                      </p:cBhvr>
                                    </p:animRot>
                                    <p:animRot by="240000">
                                      <p:cBhvr>
                                        <p:cTn id="60" dur="200" fill="hold">
                                          <p:stCondLst>
                                            <p:cond delay="400"/>
                                          </p:stCondLst>
                                        </p:cTn>
                                        <p:tgtEl>
                                          <p:spTgt spid="3036">
                                            <p:txEl>
                                              <p:pRg st="0" end="0"/>
                                            </p:txEl>
                                          </p:spTgt>
                                        </p:tgtEl>
                                        <p:attrNameLst>
                                          <p:attrName>r</p:attrName>
                                        </p:attrNameLst>
                                      </p:cBhvr>
                                    </p:animRot>
                                    <p:animRot by="-240000">
                                      <p:cBhvr>
                                        <p:cTn id="61" dur="200" fill="hold">
                                          <p:stCondLst>
                                            <p:cond delay="600"/>
                                          </p:stCondLst>
                                        </p:cTn>
                                        <p:tgtEl>
                                          <p:spTgt spid="3036">
                                            <p:txEl>
                                              <p:pRg st="0" end="0"/>
                                            </p:txEl>
                                          </p:spTgt>
                                        </p:tgtEl>
                                        <p:attrNameLst>
                                          <p:attrName>r</p:attrName>
                                        </p:attrNameLst>
                                      </p:cBhvr>
                                    </p:animRot>
                                    <p:animRot by="120000">
                                      <p:cBhvr>
                                        <p:cTn id="62" dur="200" fill="hold">
                                          <p:stCondLst>
                                            <p:cond delay="800"/>
                                          </p:stCondLst>
                                        </p:cTn>
                                        <p:tgtEl>
                                          <p:spTgt spid="3036">
                                            <p:txEl>
                                              <p:pRg st="0" end="0"/>
                                            </p:txEl>
                                          </p:spTgt>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3037">
                                            <p:txEl>
                                              <p:pRg st="0" end="0"/>
                                            </p:txEl>
                                          </p:spTgt>
                                        </p:tgtEl>
                                        <p:attrNameLst>
                                          <p:attrName>r</p:attrName>
                                        </p:attrNameLst>
                                      </p:cBhvr>
                                    </p:animRot>
                                    <p:animRot by="-240000">
                                      <p:cBhvr>
                                        <p:cTn id="65" dur="200" fill="hold">
                                          <p:stCondLst>
                                            <p:cond delay="200"/>
                                          </p:stCondLst>
                                        </p:cTn>
                                        <p:tgtEl>
                                          <p:spTgt spid="3037">
                                            <p:txEl>
                                              <p:pRg st="0" end="0"/>
                                            </p:txEl>
                                          </p:spTgt>
                                        </p:tgtEl>
                                        <p:attrNameLst>
                                          <p:attrName>r</p:attrName>
                                        </p:attrNameLst>
                                      </p:cBhvr>
                                    </p:animRot>
                                    <p:animRot by="240000">
                                      <p:cBhvr>
                                        <p:cTn id="66" dur="200" fill="hold">
                                          <p:stCondLst>
                                            <p:cond delay="400"/>
                                          </p:stCondLst>
                                        </p:cTn>
                                        <p:tgtEl>
                                          <p:spTgt spid="3037">
                                            <p:txEl>
                                              <p:pRg st="0" end="0"/>
                                            </p:txEl>
                                          </p:spTgt>
                                        </p:tgtEl>
                                        <p:attrNameLst>
                                          <p:attrName>r</p:attrName>
                                        </p:attrNameLst>
                                      </p:cBhvr>
                                    </p:animRot>
                                    <p:animRot by="-240000">
                                      <p:cBhvr>
                                        <p:cTn id="67" dur="200" fill="hold">
                                          <p:stCondLst>
                                            <p:cond delay="600"/>
                                          </p:stCondLst>
                                        </p:cTn>
                                        <p:tgtEl>
                                          <p:spTgt spid="3037">
                                            <p:txEl>
                                              <p:pRg st="0" end="0"/>
                                            </p:txEl>
                                          </p:spTgt>
                                        </p:tgtEl>
                                        <p:attrNameLst>
                                          <p:attrName>r</p:attrName>
                                        </p:attrNameLst>
                                      </p:cBhvr>
                                    </p:animRot>
                                    <p:animRot by="120000">
                                      <p:cBhvr>
                                        <p:cTn id="68" dur="200" fill="hold">
                                          <p:stCondLst>
                                            <p:cond delay="800"/>
                                          </p:stCondLst>
                                        </p:cTn>
                                        <p:tgtEl>
                                          <p:spTgt spid="3037">
                                            <p:txEl>
                                              <p:pRg st="0" end="0"/>
                                            </p:txEl>
                                          </p:spTgt>
                                        </p:tgtEl>
                                        <p:attrNameLst>
                                          <p:attrName>r</p:attrName>
                                        </p:attrNameLst>
                                      </p:cBhvr>
                                    </p:animRot>
                                  </p:childTnLst>
                                </p:cTn>
                              </p:par>
                              <p:par>
                                <p:cTn id="69" presetID="32" presetClass="emph" presetSubtype="0" fill="hold" grpId="1" nodeType="withEffect">
                                  <p:stCondLst>
                                    <p:cond delay="0"/>
                                  </p:stCondLst>
                                  <p:childTnLst>
                                    <p:animRot by="120000">
                                      <p:cBhvr>
                                        <p:cTn id="70" dur="100" fill="hold">
                                          <p:stCondLst>
                                            <p:cond delay="0"/>
                                          </p:stCondLst>
                                        </p:cTn>
                                        <p:tgtEl>
                                          <p:spTgt spid="3038">
                                            <p:txEl>
                                              <p:pRg st="0" end="0"/>
                                            </p:txEl>
                                          </p:spTgt>
                                        </p:tgtEl>
                                        <p:attrNameLst>
                                          <p:attrName>r</p:attrName>
                                        </p:attrNameLst>
                                      </p:cBhvr>
                                    </p:animRot>
                                    <p:animRot by="-240000">
                                      <p:cBhvr>
                                        <p:cTn id="71" dur="200" fill="hold">
                                          <p:stCondLst>
                                            <p:cond delay="200"/>
                                          </p:stCondLst>
                                        </p:cTn>
                                        <p:tgtEl>
                                          <p:spTgt spid="3038">
                                            <p:txEl>
                                              <p:pRg st="0" end="0"/>
                                            </p:txEl>
                                          </p:spTgt>
                                        </p:tgtEl>
                                        <p:attrNameLst>
                                          <p:attrName>r</p:attrName>
                                        </p:attrNameLst>
                                      </p:cBhvr>
                                    </p:animRot>
                                    <p:animRot by="240000">
                                      <p:cBhvr>
                                        <p:cTn id="72" dur="200" fill="hold">
                                          <p:stCondLst>
                                            <p:cond delay="400"/>
                                          </p:stCondLst>
                                        </p:cTn>
                                        <p:tgtEl>
                                          <p:spTgt spid="3038">
                                            <p:txEl>
                                              <p:pRg st="0" end="0"/>
                                            </p:txEl>
                                          </p:spTgt>
                                        </p:tgtEl>
                                        <p:attrNameLst>
                                          <p:attrName>r</p:attrName>
                                        </p:attrNameLst>
                                      </p:cBhvr>
                                    </p:animRot>
                                    <p:animRot by="-240000">
                                      <p:cBhvr>
                                        <p:cTn id="73" dur="200" fill="hold">
                                          <p:stCondLst>
                                            <p:cond delay="600"/>
                                          </p:stCondLst>
                                        </p:cTn>
                                        <p:tgtEl>
                                          <p:spTgt spid="3038">
                                            <p:txEl>
                                              <p:pRg st="0" end="0"/>
                                            </p:txEl>
                                          </p:spTgt>
                                        </p:tgtEl>
                                        <p:attrNameLst>
                                          <p:attrName>r</p:attrName>
                                        </p:attrNameLst>
                                      </p:cBhvr>
                                    </p:animRot>
                                    <p:animRot by="120000">
                                      <p:cBhvr>
                                        <p:cTn id="74" dur="200" fill="hold">
                                          <p:stCondLst>
                                            <p:cond delay="800"/>
                                          </p:stCondLst>
                                        </p:cTn>
                                        <p:tgtEl>
                                          <p:spTgt spid="3038">
                                            <p:txEl>
                                              <p:pRg st="0" end="0"/>
                                            </p:txEl>
                                          </p:spTgt>
                                        </p:tgtEl>
                                        <p:attrNameLst>
                                          <p:attrName>r</p:attrName>
                                        </p:attrNameLst>
                                      </p:cBhvr>
                                    </p:animRot>
                                  </p:childTnLst>
                                </p:cTn>
                              </p:par>
                              <p:par>
                                <p:cTn id="75" presetID="32" presetClass="emph" presetSubtype="0" fill="hold" grpId="1" nodeType="withEffect">
                                  <p:stCondLst>
                                    <p:cond delay="0"/>
                                  </p:stCondLst>
                                  <p:childTnLst>
                                    <p:animRot by="120000">
                                      <p:cBhvr>
                                        <p:cTn id="76" dur="100" fill="hold">
                                          <p:stCondLst>
                                            <p:cond delay="0"/>
                                          </p:stCondLst>
                                        </p:cTn>
                                        <p:tgtEl>
                                          <p:spTgt spid="3039">
                                            <p:txEl>
                                              <p:pRg st="0" end="0"/>
                                            </p:txEl>
                                          </p:spTgt>
                                        </p:tgtEl>
                                        <p:attrNameLst>
                                          <p:attrName>r</p:attrName>
                                        </p:attrNameLst>
                                      </p:cBhvr>
                                    </p:animRot>
                                    <p:animRot by="-240000">
                                      <p:cBhvr>
                                        <p:cTn id="77" dur="200" fill="hold">
                                          <p:stCondLst>
                                            <p:cond delay="200"/>
                                          </p:stCondLst>
                                        </p:cTn>
                                        <p:tgtEl>
                                          <p:spTgt spid="3039">
                                            <p:txEl>
                                              <p:pRg st="0" end="0"/>
                                            </p:txEl>
                                          </p:spTgt>
                                        </p:tgtEl>
                                        <p:attrNameLst>
                                          <p:attrName>r</p:attrName>
                                        </p:attrNameLst>
                                      </p:cBhvr>
                                    </p:animRot>
                                    <p:animRot by="240000">
                                      <p:cBhvr>
                                        <p:cTn id="78" dur="200" fill="hold">
                                          <p:stCondLst>
                                            <p:cond delay="400"/>
                                          </p:stCondLst>
                                        </p:cTn>
                                        <p:tgtEl>
                                          <p:spTgt spid="3039">
                                            <p:txEl>
                                              <p:pRg st="0" end="0"/>
                                            </p:txEl>
                                          </p:spTgt>
                                        </p:tgtEl>
                                        <p:attrNameLst>
                                          <p:attrName>r</p:attrName>
                                        </p:attrNameLst>
                                      </p:cBhvr>
                                    </p:animRot>
                                    <p:animRot by="-240000">
                                      <p:cBhvr>
                                        <p:cTn id="79" dur="200" fill="hold">
                                          <p:stCondLst>
                                            <p:cond delay="600"/>
                                          </p:stCondLst>
                                        </p:cTn>
                                        <p:tgtEl>
                                          <p:spTgt spid="3039">
                                            <p:txEl>
                                              <p:pRg st="0" end="0"/>
                                            </p:txEl>
                                          </p:spTgt>
                                        </p:tgtEl>
                                        <p:attrNameLst>
                                          <p:attrName>r</p:attrName>
                                        </p:attrNameLst>
                                      </p:cBhvr>
                                    </p:animRot>
                                    <p:animRot by="120000">
                                      <p:cBhvr>
                                        <p:cTn id="80" dur="200" fill="hold">
                                          <p:stCondLst>
                                            <p:cond delay="800"/>
                                          </p:stCondLst>
                                        </p:cTn>
                                        <p:tgtEl>
                                          <p:spTgt spid="303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6" grpId="0" build="p"/>
      <p:bldP spid="3036" grpId="1" build="p"/>
      <p:bldP spid="3037" grpId="0" build="p"/>
      <p:bldP spid="3037" grpId="1" build="p"/>
      <p:bldP spid="3038" grpId="0" build="p"/>
      <p:bldP spid="3038" grpId="1" build="p"/>
      <p:bldP spid="3039" grpId="0" build="p"/>
      <p:bldP spid="3039"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Khởi động</a:t>
            </a:r>
          </a:p>
        </p:txBody>
      </p:sp>
    </p:spTree>
    <p:extLst>
      <p:ext uri="{BB962C8B-B14F-4D97-AF65-F5344CB8AC3E}">
        <p14:creationId xmlns:p14="http://schemas.microsoft.com/office/powerpoint/2010/main" val="98110086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9" y="0"/>
            <a:ext cx="12752470" cy="419100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dirty="0">
                <a:solidFill>
                  <a:srgbClr val="FF0000"/>
                </a:solidFill>
                <a:latin typeface="Nunito Black" pitchFamily="2" charset="0"/>
              </a:rPr>
              <a:t>     </a:t>
            </a:r>
            <a:r>
              <a:rPr lang="en-US" sz="2800" b="1" dirty="0">
                <a:solidFill>
                  <a:srgbClr val="FF0000"/>
                </a:solidFill>
                <a:latin typeface="Nunito Black" pitchFamily="2" charset="0"/>
              </a:rPr>
              <a:t>1. Chia </a:t>
            </a:r>
            <a:r>
              <a:rPr lang="en-US" sz="2800" b="1" dirty="0" err="1">
                <a:solidFill>
                  <a:srgbClr val="FF0000"/>
                </a:solidFill>
                <a:latin typeface="Nunito Black" pitchFamily="2" charset="0"/>
              </a:rPr>
              <a:t>sẻ</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theo</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chủ</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đề</a:t>
            </a:r>
            <a:r>
              <a:rPr lang="en-US" sz="2800" b="1" dirty="0">
                <a:solidFill>
                  <a:srgbClr val="FF0000"/>
                </a:solidFill>
                <a:latin typeface="Nunito Black" pitchFamily="2" charset="0"/>
              </a:rPr>
              <a:t> “ </a:t>
            </a:r>
            <a:r>
              <a:rPr lang="en-US" sz="2800" b="1" dirty="0" err="1">
                <a:solidFill>
                  <a:srgbClr val="FF0000"/>
                </a:solidFill>
                <a:latin typeface="Nunito Black" pitchFamily="2" charset="0"/>
              </a:rPr>
              <a:t>Đọc</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sách</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có</a:t>
            </a:r>
            <a:r>
              <a:rPr lang="en-US" sz="2800" b="1" dirty="0">
                <a:solidFill>
                  <a:srgbClr val="FF0000"/>
                </a:solidFill>
                <a:latin typeface="Nunito Black" pitchFamily="2" charset="0"/>
              </a:rPr>
              <a:t> </a:t>
            </a:r>
            <a:r>
              <a:rPr lang="en-US" sz="2800" b="1" dirty="0" err="1">
                <a:solidFill>
                  <a:srgbClr val="FF0000"/>
                </a:solidFill>
                <a:latin typeface="Nunito Black" pitchFamily="2" charset="0"/>
              </a:rPr>
              <a:t>gì</a:t>
            </a:r>
            <a:r>
              <a:rPr lang="en-US" sz="2800" b="1" dirty="0">
                <a:solidFill>
                  <a:srgbClr val="FF0000"/>
                </a:solidFill>
                <a:latin typeface="Nunito Black" pitchFamily="2" charset="0"/>
              </a:rPr>
              <a:t> hay?”</a:t>
            </a:r>
          </a:p>
          <a:p>
            <a:r>
              <a:rPr lang="en-US" sz="2800" b="1" dirty="0">
                <a:solidFill>
                  <a:srgbClr val="00B0F0"/>
                </a:solidFill>
                <a:latin typeface="Nunito Black" pitchFamily="2" charset="0"/>
              </a:rPr>
              <a:t>       </a:t>
            </a:r>
            <a:r>
              <a:rPr lang="en-US" sz="2400" dirty="0" err="1">
                <a:solidFill>
                  <a:schemeClr val="tx1">
                    <a:lumMod val="75000"/>
                    <a:lumOff val="25000"/>
                  </a:schemeClr>
                </a:solidFill>
                <a:latin typeface="Nunito Black" pitchFamily="2" charset="0"/>
              </a:rPr>
              <a:t>Sắm</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vai</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một</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cuốn</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sách</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mà</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em</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yêu</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thích</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để</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nói</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về</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sự</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thú</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vị</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của</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việc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đọc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sách</a:t>
            </a:r>
            <a:r>
              <a:rPr lang="en-US" sz="2400" dirty="0">
                <a:solidFill>
                  <a:schemeClr val="tx1">
                    <a:lumMod val="75000"/>
                    <a:lumOff val="25000"/>
                  </a:schemeClr>
                </a:solidFill>
                <a:latin typeface="Nunito Black" pitchFamily="2" charset="0"/>
              </a:rPr>
              <a:t>: </a:t>
            </a:r>
          </a:p>
          <a:p>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Nêu</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lý</a:t>
            </a:r>
            <a:r>
              <a:rPr lang="en-US" sz="2400" dirty="0">
                <a:solidFill>
                  <a:schemeClr val="tx1">
                    <a:lumMod val="75000"/>
                    <a:lumOff val="25000"/>
                  </a:schemeClr>
                </a:solidFill>
                <a:latin typeface="Nunito Black" pitchFamily="2" charset="0"/>
              </a:rPr>
              <a:t> do </a:t>
            </a:r>
            <a:r>
              <a:rPr lang="en-US" sz="2400" dirty="0" err="1">
                <a:solidFill>
                  <a:schemeClr val="tx1">
                    <a:lumMod val="75000"/>
                    <a:lumOff val="25000"/>
                  </a:schemeClr>
                </a:solidFill>
                <a:latin typeface="Nunito Black" pitchFamily="2" charset="0"/>
              </a:rPr>
              <a:t>nên</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đọc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sách</a:t>
            </a:r>
            <a:r>
              <a:rPr lang="en-US" sz="2400" dirty="0">
                <a:solidFill>
                  <a:schemeClr val="tx1">
                    <a:lumMod val="75000"/>
                    <a:lumOff val="25000"/>
                  </a:schemeClr>
                </a:solidFill>
                <a:latin typeface="Nunito Black" pitchFamily="2" charset="0"/>
              </a:rPr>
              <a:t>.</a:t>
            </a:r>
          </a:p>
          <a:p>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Làm</a:t>
            </a:r>
            <a:r>
              <a:rPr lang="en-US" sz="2400" dirty="0">
                <a:solidFill>
                  <a:schemeClr val="tx1">
                    <a:lumMod val="75000"/>
                    <a:lumOff val="25000"/>
                  </a:schemeClr>
                </a:solidFill>
                <a:latin typeface="Nunito Black" pitchFamily="2" charset="0"/>
              </a:rPr>
              <a:t> 1 </a:t>
            </a:r>
            <a:r>
              <a:rPr lang="en-US" sz="2400" dirty="0" err="1">
                <a:solidFill>
                  <a:schemeClr val="tx1">
                    <a:lumMod val="75000"/>
                    <a:lumOff val="25000"/>
                  </a:schemeClr>
                </a:solidFill>
                <a:latin typeface="Nunito Black" pitchFamily="2" charset="0"/>
              </a:rPr>
              <a:t>động</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tác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vui</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nhộn</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để</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khuyến</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khích</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các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bạn</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đọc</a:t>
            </a:r>
            <a:r>
              <a:rPr lang="en-US" sz="2400" dirty="0">
                <a:solidFill>
                  <a:schemeClr val="tx1">
                    <a:lumMod val="75000"/>
                    <a:lumOff val="25000"/>
                  </a:schemeClr>
                </a:solidFill>
                <a:latin typeface="Nunito Black" pitchFamily="2" charset="0"/>
              </a:rPr>
              <a:t> </a:t>
            </a:r>
            <a:r>
              <a:rPr lang="en-US" sz="2400" dirty="0" err="1">
                <a:solidFill>
                  <a:schemeClr val="tx1">
                    <a:lumMod val="75000"/>
                    <a:lumOff val="25000"/>
                  </a:schemeClr>
                </a:solidFill>
                <a:latin typeface="Nunito Black" pitchFamily="2" charset="0"/>
              </a:rPr>
              <a:t>sách</a:t>
            </a:r>
            <a:r>
              <a:rPr lang="en-US" sz="2400" dirty="0">
                <a:solidFill>
                  <a:schemeClr val="tx1">
                    <a:lumMod val="75000"/>
                    <a:lumOff val="25000"/>
                  </a:schemeClr>
                </a:solidFill>
                <a:latin typeface="Nunito Black" pitchFamily="2" charset="0"/>
              </a:rPr>
              <a:t>.</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Nunito Black" pitchFamily="2"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Nunito Black" pitchFamily="2" charset="0"/>
              </a:rPr>
              <a:t>    Ồ, </a:t>
            </a:r>
            <a:r>
              <a:rPr lang="en-US" sz="2400" dirty="0" err="1">
                <a:solidFill>
                  <a:srgbClr val="002060"/>
                </a:solidFill>
                <a:latin typeface="Nunito Black" pitchFamily="2" charset="0"/>
              </a:rPr>
              <a:t>thế</a:t>
            </a:r>
            <a:r>
              <a:rPr lang="en-US" sz="2400" dirty="0">
                <a:solidFill>
                  <a:srgbClr val="002060"/>
                </a:solidFill>
                <a:latin typeface="Nunito Black" pitchFamily="2" charset="0"/>
              </a:rPr>
              <a:t> </a:t>
            </a:r>
            <a:r>
              <a:rPr lang="en-US" sz="2400" dirty="0" err="1">
                <a:solidFill>
                  <a:srgbClr val="002060"/>
                </a:solidFill>
                <a:latin typeface="Nunito Black" pitchFamily="2" charset="0"/>
              </a:rPr>
              <a:t>thì</a:t>
            </a:r>
            <a:r>
              <a:rPr lang="en-US" sz="2400" dirty="0">
                <a:solidFill>
                  <a:srgbClr val="002060"/>
                </a:solidFill>
                <a:latin typeface="Nunito Black" pitchFamily="2" charset="0"/>
              </a:rPr>
              <a:t> </a:t>
            </a:r>
            <a:r>
              <a:rPr lang="en-US" sz="2400" dirty="0" err="1">
                <a:solidFill>
                  <a:srgbClr val="002060"/>
                </a:solidFill>
                <a:latin typeface="Nunito Black" pitchFamily="2" charset="0"/>
              </a:rPr>
              <a:t>cậu</a:t>
            </a:r>
            <a:r>
              <a:rPr lang="en-US" sz="2400" dirty="0">
                <a:solidFill>
                  <a:srgbClr val="002060"/>
                </a:solidFill>
                <a:latin typeface="Nunito Black" pitchFamily="2" charset="0"/>
              </a:rPr>
              <a:t> </a:t>
            </a:r>
            <a:r>
              <a:rPr lang="en-US" sz="2400" dirty="0" err="1">
                <a:solidFill>
                  <a:srgbClr val="002060"/>
                </a:solidFill>
                <a:latin typeface="Nunito Black" pitchFamily="2" charset="0"/>
              </a:rPr>
              <a:t>có</a:t>
            </a:r>
            <a:r>
              <a:rPr lang="en-US" sz="2400" dirty="0">
                <a:solidFill>
                  <a:srgbClr val="002060"/>
                </a:solidFill>
                <a:latin typeface="Nunito Black" pitchFamily="2" charset="0"/>
              </a:rPr>
              <a:t> </a:t>
            </a:r>
            <a:r>
              <a:rPr lang="en-US" sz="2400" dirty="0" err="1">
                <a:solidFill>
                  <a:srgbClr val="002060"/>
                </a:solidFill>
                <a:latin typeface="Nunito Black" pitchFamily="2" charset="0"/>
              </a:rPr>
              <a:t>thể</a:t>
            </a:r>
            <a:r>
              <a:rPr lang="en-US" sz="2400" dirty="0">
                <a:solidFill>
                  <a:srgbClr val="002060"/>
                </a:solidFill>
                <a:latin typeface="Nunito Black" pitchFamily="2" charset="0"/>
              </a:rPr>
              <a:t> </a:t>
            </a:r>
            <a:r>
              <a:rPr lang="en-US" sz="2400" dirty="0" err="1">
                <a:solidFill>
                  <a:srgbClr val="002060"/>
                </a:solidFill>
                <a:latin typeface="Nunito Black" pitchFamily="2" charset="0"/>
              </a:rPr>
              <a:t>chọn</a:t>
            </a:r>
            <a:r>
              <a:rPr lang="en-US" sz="2400" dirty="0">
                <a:solidFill>
                  <a:srgbClr val="002060"/>
                </a:solidFill>
                <a:latin typeface="Nunito Black" pitchFamily="2" charset="0"/>
              </a:rPr>
              <a:t> </a:t>
            </a:r>
            <a:r>
              <a:rPr lang="en-US" sz="2400" dirty="0" err="1">
                <a:solidFill>
                  <a:srgbClr val="002060"/>
                </a:solidFill>
                <a:latin typeface="Nunito Black" pitchFamily="2" charset="0"/>
              </a:rPr>
              <a:t>sách</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Cờ</a:t>
            </a:r>
            <a:r>
              <a:rPr lang="en-US" sz="2400" dirty="0">
                <a:solidFill>
                  <a:srgbClr val="002060"/>
                </a:solidFill>
                <a:latin typeface="Nunito Black" pitchFamily="2" charset="0"/>
              </a:rPr>
              <a:t> </a:t>
            </a:r>
            <a:r>
              <a:rPr lang="en-US" sz="2400" dirty="0" err="1">
                <a:solidFill>
                  <a:srgbClr val="002060"/>
                </a:solidFill>
                <a:latin typeface="Nunito Black" pitchFamily="2" charset="0"/>
              </a:rPr>
              <a:t>Vua</a:t>
            </a:r>
            <a:r>
              <a:rPr lang="en-US" sz="2400" dirty="0">
                <a:solidFill>
                  <a:srgbClr val="002060"/>
                </a:solidFill>
                <a:latin typeface="Nunito Black" pitchFamily="2" charset="0"/>
              </a:rPr>
              <a:t>. </a:t>
            </a:r>
            <a:r>
              <a:rPr lang="en-US" sz="2400" dirty="0" err="1">
                <a:solidFill>
                  <a:srgbClr val="002060"/>
                </a:solidFill>
                <a:latin typeface="Nunito Black" pitchFamily="2" charset="0"/>
              </a:rPr>
              <a:t>Cậu</a:t>
            </a:r>
            <a:r>
              <a:rPr lang="en-US" sz="2400" dirty="0">
                <a:solidFill>
                  <a:srgbClr val="002060"/>
                </a:solidFill>
                <a:latin typeface="Nunito Black" pitchFamily="2" charset="0"/>
              </a:rPr>
              <a:t> </a:t>
            </a:r>
            <a:r>
              <a:rPr lang="en-US" sz="2400" dirty="0" err="1">
                <a:solidFill>
                  <a:srgbClr val="002060"/>
                </a:solidFill>
                <a:latin typeface="Nunito Black" pitchFamily="2" charset="0"/>
              </a:rPr>
              <a:t>sẽ</a:t>
            </a:r>
            <a:r>
              <a:rPr lang="en-US" sz="2400" dirty="0">
                <a:solidFill>
                  <a:srgbClr val="002060"/>
                </a:solidFill>
                <a:latin typeface="Nunito Black" pitchFamily="2" charset="0"/>
              </a:rPr>
              <a:t> </a:t>
            </a:r>
            <a:r>
              <a:rPr lang="en-US" sz="2400" dirty="0" err="1">
                <a:solidFill>
                  <a:srgbClr val="002060"/>
                </a:solidFill>
                <a:latin typeface="Nunito Black" pitchFamily="2" charset="0"/>
              </a:rPr>
              <a:t>biết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thêm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các</a:t>
            </a:r>
            <a:r>
              <a:rPr lang="en-US" sz="2400" dirty="0">
                <a:solidFill>
                  <a:srgbClr val="002060"/>
                </a:solidFill>
                <a:latin typeface="Nunito Black" pitchFamily="2" charset="0"/>
              </a:rPr>
              <a:t> </a:t>
            </a:r>
            <a:r>
              <a:rPr lang="en-US" sz="2400" dirty="0" err="1">
                <a:solidFill>
                  <a:srgbClr val="002060"/>
                </a:solidFill>
                <a:latin typeface="Nunito Black" pitchFamily="2" charset="0"/>
              </a:rPr>
              <a:t>vua</a:t>
            </a:r>
            <a:r>
              <a:rPr lang="en-US" sz="2400" dirty="0">
                <a:solidFill>
                  <a:srgbClr val="002060"/>
                </a:solidFill>
                <a:latin typeface="Nunito Black" pitchFamily="2" charset="0"/>
              </a:rPr>
              <a:t> </a:t>
            </a:r>
            <a:r>
              <a:rPr lang="en-US" sz="2400" dirty="0" err="1">
                <a:solidFill>
                  <a:srgbClr val="002060"/>
                </a:solidFill>
                <a:latin typeface="Nunito Black" pitchFamily="2" charset="0"/>
              </a:rPr>
              <a:t>cờ</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thế</a:t>
            </a:r>
            <a:r>
              <a:rPr lang="en-US" sz="2400" dirty="0">
                <a:solidFill>
                  <a:srgbClr val="002060"/>
                </a:solidFill>
                <a:latin typeface="Nunito Black" pitchFamily="2" charset="0"/>
              </a:rPr>
              <a:t> </a:t>
            </a:r>
            <a:r>
              <a:rPr lang="en-US" sz="2400" dirty="0" err="1">
                <a:solidFill>
                  <a:srgbClr val="002060"/>
                </a:solidFill>
                <a:latin typeface="Nunito Black" pitchFamily="2" charset="0"/>
              </a:rPr>
              <a:t>giới</a:t>
            </a:r>
            <a:r>
              <a:rPr lang="en-US" sz="2400" dirty="0">
                <a:solidFill>
                  <a:srgbClr val="002060"/>
                </a:solidFill>
                <a:latin typeface="Nunito Black" pitchFamily="2" charset="0"/>
              </a:rPr>
              <a:t> </a:t>
            </a:r>
            <a:r>
              <a:rPr lang="en-US" sz="2400" dirty="0" err="1">
                <a:solidFill>
                  <a:srgbClr val="002060"/>
                </a:solidFill>
                <a:latin typeface="Nunito Black" pitchFamily="2" charset="0"/>
              </a:rPr>
              <a:t>và</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a:t>
            </a:r>
            <a:r>
              <a:rPr lang="en-US" sz="2400" dirty="0">
                <a:solidFill>
                  <a:srgbClr val="002060"/>
                </a:solidFill>
                <a:latin typeface="Nunito Black" pitchFamily="2" charset="0"/>
              </a:rPr>
              <a:t>.</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4" name="Rectangle 3">
            <a:extLst>
              <a:ext uri="{FF2B5EF4-FFF2-40B4-BE49-F238E27FC236}">
                <a16:creationId xmlns:a16="http://schemas.microsoft.com/office/drawing/2014/main" id="{7D7ECB78-80FA-3E20-1607-5D4F16BBBAAF}"/>
              </a:ext>
            </a:extLst>
          </p:cNvPr>
          <p:cNvSpPr/>
          <p:nvPr/>
        </p:nvSpPr>
        <p:spPr>
          <a:xfrm>
            <a:off x="10972800" y="0"/>
            <a:ext cx="1219200" cy="116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Vì sao chúng ta nên đọc sách?</a:t>
            </a:r>
          </a:p>
        </p:txBody>
      </p:sp>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of the School Year: Summer Break XL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920</Words>
  <Application>Microsoft Office PowerPoint</Application>
  <PresentationFormat>Widescreen</PresentationFormat>
  <Paragraphs>112</Paragraphs>
  <Slides>32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Times New Roman</vt:lpstr>
      <vt:lpstr>Arial</vt:lpstr>
      <vt:lpstr>Nunito Black</vt:lpstr>
      <vt:lpstr>Bellota Text</vt:lpstr>
      <vt:lpstr>Calibri</vt:lpstr>
      <vt:lpstr>Sigmar One</vt:lpstr>
      <vt:lpstr>Odibee Sans</vt:lpstr>
      <vt:lpstr>Roboto Condensed</vt:lpstr>
      <vt:lpstr>Didact Gothic</vt:lpstr>
      <vt:lpstr>Office Theme</vt:lpstr>
      <vt:lpstr>End of the School Year: Summer Break XL by Slidesgo</vt:lpstr>
      <vt:lpstr>PowerPoint Presentation</vt:lpstr>
      <vt:lpstr>PowerPoint Presentation</vt:lpstr>
      <vt:lpstr>PowerPoint Presentation</vt:lpstr>
      <vt:lpstr>PowerPoint Presentation</vt:lpstr>
      <vt:lpstr>PowerPoint Presentation</vt:lpstr>
      <vt:lpstr>YÊU CẦU CẦN ĐẠT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DELL</cp:lastModifiedBy>
  <cp:revision>36</cp:revision>
  <dcterms:created xsi:type="dcterms:W3CDTF">2006-08-16T00:00:00Z</dcterms:created>
  <dcterms:modified xsi:type="dcterms:W3CDTF">2023-06-02T08:33:20Z</dcterms:modified>
  <dc:identifier>DAFDiO2oNAs</dc:identifier>
</cp:coreProperties>
</file>