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9"/>
  </p:notesMasterIdLst>
  <p:sldIdLst>
    <p:sldId id="396" r:id="rId3"/>
    <p:sldId id="377" r:id="rId4"/>
    <p:sldId id="384" r:id="rId5"/>
    <p:sldId id="264" r:id="rId6"/>
    <p:sldId id="430" r:id="rId7"/>
    <p:sldId id="389" r:id="rId8"/>
    <p:sldId id="374" r:id="rId9"/>
    <p:sldId id="431" r:id="rId10"/>
    <p:sldId id="387" r:id="rId11"/>
    <p:sldId id="424" r:id="rId12"/>
    <p:sldId id="428" r:id="rId13"/>
    <p:sldId id="432" r:id="rId14"/>
    <p:sldId id="391" r:id="rId15"/>
    <p:sldId id="433" r:id="rId16"/>
    <p:sldId id="386" r:id="rId17"/>
    <p:sldId id="3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92"/>
    <a:srgbClr val="CCFF66"/>
    <a:srgbClr val="F0F0F0"/>
    <a:srgbClr val="FFFFFF"/>
    <a:srgbClr val="CCFFFF"/>
    <a:srgbClr val="FFFFCC"/>
    <a:srgbClr val="CCFFCC"/>
    <a:srgbClr val="CCFF99"/>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9824" autoAdjust="0"/>
  </p:normalViewPr>
  <p:slideViewPr>
    <p:cSldViewPr snapToGrid="0">
      <p:cViewPr varScale="1">
        <p:scale>
          <a:sx n="73" d="100"/>
          <a:sy n="73" d="100"/>
        </p:scale>
        <p:origin x="1181"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0D4FA-B696-40D0-ABC5-64F9F694A7B5}"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36B46-36BC-4478-B36A-082DA069441B}" type="slidenum">
              <a:rPr lang="en-US" smtClean="0"/>
              <a:t>‹#›</a:t>
            </a:fld>
            <a:endParaRPr lang="en-US"/>
          </a:p>
        </p:txBody>
      </p:sp>
    </p:spTree>
    <p:extLst>
      <p:ext uri="{BB962C8B-B14F-4D97-AF65-F5344CB8AC3E}">
        <p14:creationId xmlns:p14="http://schemas.microsoft.com/office/powerpoint/2010/main" val="119528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77cf0412cd_0_1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77cf0412cd_0_1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p:txBody>
          <a:bodyPr/>
          <a:lstStyle/>
          <a:p>
            <a:fld id="{70A3FBA0-BC9C-413C-ADF3-9E6E8E6BC096}" type="datetimeFigureOut">
              <a:rPr lang="en-US" smtClean="0"/>
              <a:t>6/5/2023</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15691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p:txBody>
          <a:bodyPr/>
          <a:lstStyle/>
          <a:p>
            <a:fld id="{70A3FBA0-BC9C-413C-ADF3-9E6E8E6BC096}" type="datetimeFigureOut">
              <a:rPr lang="en-US" smtClean="0"/>
              <a:t>6/5/2023</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88741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p:txBody>
          <a:bodyPr/>
          <a:lstStyle/>
          <a:p>
            <a:fld id="{70A3FBA0-BC9C-413C-ADF3-9E6E8E6BC096}" type="datetimeFigureOut">
              <a:rPr lang="en-US" smtClean="0"/>
              <a:t>6/5/2023</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7150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91899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86583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1"/>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sz="1600"/>
            </a:lvl2pPr>
            <a:lvl3pPr marL="1828754" lvl="2" indent="-406390" rtl="0">
              <a:spcBef>
                <a:spcPts val="2133"/>
              </a:spcBef>
              <a:spcAft>
                <a:spcPts val="0"/>
              </a:spcAft>
              <a:buClr>
                <a:srgbClr val="434343"/>
              </a:buClr>
              <a:buSzPts val="1200"/>
              <a:buFont typeface="Roboto Condensed Light"/>
              <a:buAutoNum type="romanLcPeriod"/>
              <a:defRPr sz="1600"/>
            </a:lvl3pPr>
            <a:lvl4pPr marL="2438339" lvl="3" indent="-406390" rtl="0">
              <a:spcBef>
                <a:spcPts val="2133"/>
              </a:spcBef>
              <a:spcAft>
                <a:spcPts val="0"/>
              </a:spcAft>
              <a:buClr>
                <a:srgbClr val="434343"/>
              </a:buClr>
              <a:buSzPts val="1200"/>
              <a:buFont typeface="Roboto Condensed Light"/>
              <a:buAutoNum type="arabicPeriod"/>
              <a:defRPr sz="1600"/>
            </a:lvl4pPr>
            <a:lvl5pPr marL="3047924" lvl="4" indent="-406390" rtl="0">
              <a:spcBef>
                <a:spcPts val="2133"/>
              </a:spcBef>
              <a:spcAft>
                <a:spcPts val="0"/>
              </a:spcAft>
              <a:buClr>
                <a:srgbClr val="434343"/>
              </a:buClr>
              <a:buSzPts val="1200"/>
              <a:buFont typeface="Roboto Condensed Light"/>
              <a:buAutoNum type="alphaLcPeriod"/>
              <a:defRPr sz="1600"/>
            </a:lvl5pPr>
            <a:lvl6pPr marL="3657509" lvl="5" indent="-406390" rtl="0">
              <a:spcBef>
                <a:spcPts val="2133"/>
              </a:spcBef>
              <a:spcAft>
                <a:spcPts val="0"/>
              </a:spcAft>
              <a:buClr>
                <a:srgbClr val="434343"/>
              </a:buClr>
              <a:buSzPts val="1200"/>
              <a:buFont typeface="Roboto Condensed Light"/>
              <a:buAutoNum type="romanLcPeriod"/>
              <a:defRPr sz="1600"/>
            </a:lvl6pPr>
            <a:lvl7pPr marL="4267093" lvl="6" indent="-406390" rtl="0">
              <a:spcBef>
                <a:spcPts val="2133"/>
              </a:spcBef>
              <a:spcAft>
                <a:spcPts val="0"/>
              </a:spcAft>
              <a:buClr>
                <a:srgbClr val="434343"/>
              </a:buClr>
              <a:buSzPts val="1200"/>
              <a:buFont typeface="Roboto Condensed Light"/>
              <a:buAutoNum type="arabicPeriod"/>
              <a:defRPr sz="1600"/>
            </a:lvl7pPr>
            <a:lvl8pPr marL="4876678" lvl="7" indent="-406390" rtl="0">
              <a:spcBef>
                <a:spcPts val="2133"/>
              </a:spcBef>
              <a:spcAft>
                <a:spcPts val="0"/>
              </a:spcAft>
              <a:buClr>
                <a:srgbClr val="434343"/>
              </a:buClr>
              <a:buSzPts val="1200"/>
              <a:buFont typeface="Roboto Condensed Light"/>
              <a:buAutoNum type="alphaLcPeriod"/>
              <a:defRPr sz="1600"/>
            </a:lvl8pPr>
            <a:lvl9pPr marL="5486263" lvl="8" indent="-406390"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3"/>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12318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2309851" y="3437533"/>
            <a:ext cx="47604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5"/>
          <p:cNvSpPr txBox="1">
            <a:spLocks noGrp="1"/>
          </p:cNvSpPr>
          <p:nvPr>
            <p:ph type="body" idx="2"/>
          </p:nvPr>
        </p:nvSpPr>
        <p:spPr>
          <a:xfrm>
            <a:off x="7070251" y="3437533"/>
            <a:ext cx="43228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5"/>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5" name="Google Shape;35;p5"/>
          <p:cNvSpPr/>
          <p:nvPr/>
        </p:nvSpPr>
        <p:spPr>
          <a:xfrm>
            <a:off x="9792095" y="1085165"/>
            <a:ext cx="677300" cy="54046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10557215" y="484002"/>
            <a:ext cx="2068556" cy="120136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539934" y="884267"/>
            <a:ext cx="1481884" cy="86064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p:nvPr/>
        </p:nvSpPr>
        <p:spPr>
          <a:xfrm>
            <a:off x="1835569" y="483997"/>
            <a:ext cx="638375" cy="509396"/>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5"/>
          <p:cNvSpPr/>
          <p:nvPr/>
        </p:nvSpPr>
        <p:spPr>
          <a:xfrm rot="10800000">
            <a:off x="10267367" y="1935947"/>
            <a:ext cx="1370467" cy="79605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3963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900" y="489200"/>
            <a:ext cx="12194000" cy="1445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3194223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7"/>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05017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779217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16063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p:txBody>
          <a:bodyPr/>
          <a:lstStyle/>
          <a:p>
            <a:fld id="{70A3FBA0-BC9C-413C-ADF3-9E6E8E6BC096}" type="datetimeFigureOut">
              <a:rPr lang="en-US" smtClean="0"/>
              <a:t>6/5/2023</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81263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3864389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1" name="Google Shape;61;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3" name="Google Shape;63;p11"/>
          <p:cNvGrpSpPr/>
          <p:nvPr/>
        </p:nvGrpSpPr>
        <p:grpSpPr>
          <a:xfrm>
            <a:off x="-1600" y="5896807"/>
            <a:ext cx="12192383" cy="961207"/>
            <a:chOff x="6554556" y="4623505"/>
            <a:chExt cx="7127825" cy="720905"/>
          </a:xfrm>
        </p:grpSpPr>
        <p:sp>
          <p:nvSpPr>
            <p:cNvPr id="64" name="Google Shape;64;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16538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3851311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2326415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920701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1381041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1873819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300523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97412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1">
  <p:cSld name="Title and Body1">
    <p:spTree>
      <p:nvGrpSpPr>
        <p:cNvPr id="1" name="Shape 79"/>
        <p:cNvGrpSpPr/>
        <p:nvPr/>
      </p:nvGrpSpPr>
      <p:grpSpPr>
        <a:xfrm>
          <a:off x="0" y="0"/>
          <a:ext cx="0" cy="0"/>
          <a:chOff x="0" y="0"/>
          <a:chExt cx="0" cy="0"/>
        </a:xfrm>
      </p:grpSpPr>
      <p:sp>
        <p:nvSpPr>
          <p:cNvPr id="80" name="Google Shape;80;p19"/>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2" name="Google Shape;82;p19"/>
          <p:cNvGrpSpPr/>
          <p:nvPr/>
        </p:nvGrpSpPr>
        <p:grpSpPr>
          <a:xfrm>
            <a:off x="-1600" y="5896807"/>
            <a:ext cx="12192383" cy="961207"/>
            <a:chOff x="6554556" y="4623505"/>
            <a:chExt cx="7127825" cy="720905"/>
          </a:xfrm>
        </p:grpSpPr>
        <p:sp>
          <p:nvSpPr>
            <p:cNvPr id="83" name="Google Shape;8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 name="Google Shape;85;p19"/>
          <p:cNvSpPr txBox="1">
            <a:spLocks noGrp="1"/>
          </p:cNvSpPr>
          <p:nvPr>
            <p:ph type="title" idx="2"/>
          </p:nvPr>
        </p:nvSpPr>
        <p:spPr>
          <a:xfrm>
            <a:off x="814700" y="3114333"/>
            <a:ext cx="3479200" cy="160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9">
            <a:hlinkClick r:id="" action="ppaction://noaction"/>
          </p:cNvPr>
          <p:cNvSpPr txBox="1">
            <a:spLocks noGrp="1"/>
          </p:cNvSpPr>
          <p:nvPr>
            <p:ph type="title" idx="3"/>
          </p:nvPr>
        </p:nvSpPr>
        <p:spPr>
          <a:xfrm>
            <a:off x="6319400" y="2524367"/>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9">
            <a:hlinkClick r:id="" action="ppaction://noaction"/>
          </p:cNvPr>
          <p:cNvSpPr txBox="1">
            <a:spLocks noGrp="1"/>
          </p:cNvSpPr>
          <p:nvPr>
            <p:ph type="title" idx="4"/>
          </p:nvPr>
        </p:nvSpPr>
        <p:spPr>
          <a:xfrm>
            <a:off x="6319400" y="3509933"/>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9">
            <a:hlinkClick r:id="" action="ppaction://noaction"/>
          </p:cNvPr>
          <p:cNvSpPr txBox="1">
            <a:spLocks noGrp="1"/>
          </p:cNvSpPr>
          <p:nvPr>
            <p:ph type="title" idx="5"/>
          </p:nvPr>
        </p:nvSpPr>
        <p:spPr>
          <a:xfrm>
            <a:off x="6319400" y="4495500"/>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0904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p:txBody>
          <a:bodyPr/>
          <a:lstStyle/>
          <a:p>
            <a:fld id="{70A3FBA0-BC9C-413C-ADF3-9E6E8E6BC096}" type="datetimeFigureOut">
              <a:rPr lang="en-US" smtClean="0"/>
              <a:t>6/5/2023</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79141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2">
  <p:cSld name="Title and Body2">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713597" y="2801733"/>
            <a:ext cx="6130800" cy="2345600"/>
          </a:xfrm>
          <a:prstGeom prst="rect">
            <a:avLst/>
          </a:prstGeom>
        </p:spPr>
        <p:txBody>
          <a:bodyPr spcFirstLastPara="1" wrap="square" lIns="91425" tIns="91425" rIns="91425" bIns="91425" anchor="t" anchorCtr="0">
            <a:noAutofit/>
          </a:bodyPr>
          <a:lstStyle>
            <a:lvl1pPr marL="609585" lvl="0" indent="-474121" rtl="0">
              <a:lnSpc>
                <a:spcPct val="100000"/>
              </a:lnSpc>
              <a:spcBef>
                <a:spcPts val="0"/>
              </a:spcBef>
              <a:spcAft>
                <a:spcPts val="0"/>
              </a:spcAft>
              <a:buSzPts val="2000"/>
              <a:buChar char="●"/>
              <a:defRPr/>
            </a:lvl1pPr>
            <a:lvl2pPr marL="1219170" lvl="1" indent="-457189" algn="ctr" rtl="0">
              <a:spcBef>
                <a:spcPts val="0"/>
              </a:spcBef>
              <a:spcAft>
                <a:spcPts val="0"/>
              </a:spcAft>
              <a:buSzPts val="1800"/>
              <a:buChar char="○"/>
              <a:defRPr sz="2400"/>
            </a:lvl2pPr>
            <a:lvl3pPr marL="1828754" lvl="2" indent="-457189" algn="ctr" rtl="0">
              <a:spcBef>
                <a:spcPts val="2133"/>
              </a:spcBef>
              <a:spcAft>
                <a:spcPts val="0"/>
              </a:spcAft>
              <a:buSzPts val="1800"/>
              <a:buChar char="■"/>
              <a:defRPr sz="2400"/>
            </a:lvl3pPr>
            <a:lvl4pPr marL="2438339" lvl="3" indent="-457189" algn="ctr" rtl="0">
              <a:spcBef>
                <a:spcPts val="2133"/>
              </a:spcBef>
              <a:spcAft>
                <a:spcPts val="0"/>
              </a:spcAft>
              <a:buSzPts val="1800"/>
              <a:buChar char="●"/>
              <a:defRPr sz="2400"/>
            </a:lvl4pPr>
            <a:lvl5pPr marL="3047924" lvl="4" indent="-457189" algn="ctr" rtl="0">
              <a:spcBef>
                <a:spcPts val="2133"/>
              </a:spcBef>
              <a:spcAft>
                <a:spcPts val="0"/>
              </a:spcAft>
              <a:buSzPts val="1800"/>
              <a:buChar char="○"/>
              <a:defRPr sz="2400"/>
            </a:lvl5pPr>
            <a:lvl6pPr marL="3657509" lvl="5" indent="-457189" algn="ctr" rtl="0">
              <a:spcBef>
                <a:spcPts val="2133"/>
              </a:spcBef>
              <a:spcAft>
                <a:spcPts val="0"/>
              </a:spcAft>
              <a:buSzPts val="1800"/>
              <a:buChar char="■"/>
              <a:defRPr sz="2400"/>
            </a:lvl6pPr>
            <a:lvl7pPr marL="4267093" lvl="6" indent="-457189" algn="ctr" rtl="0">
              <a:spcBef>
                <a:spcPts val="2133"/>
              </a:spcBef>
              <a:spcAft>
                <a:spcPts val="0"/>
              </a:spcAft>
              <a:buSzPts val="1800"/>
              <a:buChar char="●"/>
              <a:defRPr sz="2400"/>
            </a:lvl7pPr>
            <a:lvl8pPr marL="4876678" lvl="7" indent="-457189" algn="ctr" rtl="0">
              <a:spcBef>
                <a:spcPts val="2133"/>
              </a:spcBef>
              <a:spcAft>
                <a:spcPts val="0"/>
              </a:spcAft>
              <a:buSzPts val="1800"/>
              <a:buChar char="○"/>
              <a:defRPr sz="2400"/>
            </a:lvl8pPr>
            <a:lvl9pPr marL="5486263" lvl="8" indent="-457189" algn="ctr" rtl="0">
              <a:spcBef>
                <a:spcPts val="2133"/>
              </a:spcBef>
              <a:spcAft>
                <a:spcPts val="2133"/>
              </a:spcAft>
              <a:buSzPts val="1800"/>
              <a:buChar char="■"/>
              <a:defRPr sz="2400"/>
            </a:lvl9pPr>
          </a:lstStyle>
          <a:p>
            <a:endParaRPr/>
          </a:p>
        </p:txBody>
      </p:sp>
      <p:sp>
        <p:nvSpPr>
          <p:cNvPr id="91" name="Google Shape;91;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93" name="Google Shape;93;p20"/>
          <p:cNvGrpSpPr/>
          <p:nvPr/>
        </p:nvGrpSpPr>
        <p:grpSpPr>
          <a:xfrm>
            <a:off x="-1600" y="5896807"/>
            <a:ext cx="12192383" cy="961207"/>
            <a:chOff x="6554556" y="4623505"/>
            <a:chExt cx="7127825" cy="720905"/>
          </a:xfrm>
        </p:grpSpPr>
        <p:sp>
          <p:nvSpPr>
            <p:cNvPr id="94" name="Google Shape;94;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49283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97" name="Google Shape;97;p21"/>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 name="Google Shape;98;p21"/>
          <p:cNvGrpSpPr/>
          <p:nvPr/>
        </p:nvGrpSpPr>
        <p:grpSpPr>
          <a:xfrm>
            <a:off x="-1600" y="5896807"/>
            <a:ext cx="12192383" cy="961207"/>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1">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85815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1">
  <p:cSld name="Section Header1">
    <p:spTree>
      <p:nvGrpSpPr>
        <p:cNvPr id="1" name="Shape 103"/>
        <p:cNvGrpSpPr/>
        <p:nvPr/>
      </p:nvGrpSpPr>
      <p:grpSpPr>
        <a:xfrm>
          <a:off x="0" y="0"/>
          <a:ext cx="0" cy="0"/>
          <a:chOff x="0" y="0"/>
          <a:chExt cx="0" cy="0"/>
        </a:xfrm>
      </p:grpSpPr>
      <p:sp>
        <p:nvSpPr>
          <p:cNvPr id="104" name="Google Shape;104;p22"/>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 name="Google Shape;105;p22"/>
          <p:cNvGrpSpPr/>
          <p:nvPr/>
        </p:nvGrpSpPr>
        <p:grpSpPr>
          <a:xfrm>
            <a:off x="-2044" y="5896843"/>
            <a:ext cx="12200936" cy="961207"/>
            <a:chOff x="6554556" y="4623505"/>
            <a:chExt cx="7127825" cy="720905"/>
          </a:xfrm>
        </p:grpSpPr>
        <p:sp>
          <p:nvSpPr>
            <p:cNvPr id="106" name="Google Shape;106;p2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22"/>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9" name="Google Shape;109;p22"/>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575030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10"/>
        <p:cNvGrpSpPr/>
        <p:nvPr/>
      </p:nvGrpSpPr>
      <p:grpSpPr>
        <a:xfrm>
          <a:off x="0" y="0"/>
          <a:ext cx="0" cy="0"/>
          <a:chOff x="0" y="0"/>
          <a:chExt cx="0" cy="0"/>
        </a:xfrm>
      </p:grpSpPr>
      <p:sp>
        <p:nvSpPr>
          <p:cNvPr id="111" name="Google Shape;111;p23"/>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3" name="Google Shape;113;p23"/>
          <p:cNvGrpSpPr/>
          <p:nvPr/>
        </p:nvGrpSpPr>
        <p:grpSpPr>
          <a:xfrm>
            <a:off x="-1600" y="5896807"/>
            <a:ext cx="12192383" cy="961207"/>
            <a:chOff x="6554556" y="4623505"/>
            <a:chExt cx="7127825" cy="720905"/>
          </a:xfrm>
        </p:grpSpPr>
        <p:sp>
          <p:nvSpPr>
            <p:cNvPr id="114" name="Google Shape;114;p2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1744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4">
  <p:cSld name="Title and Body4">
    <p:spTree>
      <p:nvGrpSpPr>
        <p:cNvPr id="1" name="Shape 116"/>
        <p:cNvGrpSpPr/>
        <p:nvPr/>
      </p:nvGrpSpPr>
      <p:grpSpPr>
        <a:xfrm>
          <a:off x="0" y="0"/>
          <a:ext cx="0" cy="0"/>
          <a:chOff x="0" y="0"/>
          <a:chExt cx="0" cy="0"/>
        </a:xfrm>
      </p:grpSpPr>
      <p:sp>
        <p:nvSpPr>
          <p:cNvPr id="117" name="Google Shape;117;p24"/>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9" name="Google Shape;119;p24"/>
          <p:cNvGrpSpPr/>
          <p:nvPr/>
        </p:nvGrpSpPr>
        <p:grpSpPr>
          <a:xfrm>
            <a:off x="-1600" y="5896807"/>
            <a:ext cx="12192383" cy="961207"/>
            <a:chOff x="6554556" y="4623505"/>
            <a:chExt cx="7127825" cy="720905"/>
          </a:xfrm>
        </p:grpSpPr>
        <p:sp>
          <p:nvSpPr>
            <p:cNvPr id="120" name="Google Shape;120;p2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 name="Google Shape;122;p24"/>
          <p:cNvSpPr txBox="1">
            <a:spLocks noGrp="1"/>
          </p:cNvSpPr>
          <p:nvPr>
            <p:ph type="title" idx="2"/>
          </p:nvPr>
        </p:nvSpPr>
        <p:spPr>
          <a:xfrm>
            <a:off x="2120467" y="2963615"/>
            <a:ext cx="79512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97490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5">
  <p:cSld name="Title and Body5">
    <p:spTree>
      <p:nvGrpSpPr>
        <p:cNvPr id="1" name="Shape 123"/>
        <p:cNvGrpSpPr/>
        <p:nvPr/>
      </p:nvGrpSpPr>
      <p:grpSpPr>
        <a:xfrm>
          <a:off x="0" y="0"/>
          <a:ext cx="0" cy="0"/>
          <a:chOff x="0" y="0"/>
          <a:chExt cx="0" cy="0"/>
        </a:xfrm>
      </p:grpSpPr>
      <p:sp>
        <p:nvSpPr>
          <p:cNvPr id="124" name="Google Shape;124;p25"/>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25"/>
          <p:cNvGrpSpPr/>
          <p:nvPr/>
        </p:nvGrpSpPr>
        <p:grpSpPr>
          <a:xfrm>
            <a:off x="-1600" y="5896807"/>
            <a:ext cx="12192383" cy="961207"/>
            <a:chOff x="6554556" y="4623505"/>
            <a:chExt cx="7127825" cy="720905"/>
          </a:xfrm>
        </p:grpSpPr>
        <p:sp>
          <p:nvSpPr>
            <p:cNvPr id="126" name="Google Shape;126;p2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 name="Google Shape;128;p25">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25"/>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06701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2">
  <p:cSld name="Section Header2">
    <p:spTree>
      <p:nvGrpSpPr>
        <p:cNvPr id="1" name="Shape 130"/>
        <p:cNvGrpSpPr/>
        <p:nvPr/>
      </p:nvGrpSpPr>
      <p:grpSpPr>
        <a:xfrm>
          <a:off x="0" y="0"/>
          <a:ext cx="0" cy="0"/>
          <a:chOff x="0" y="0"/>
          <a:chExt cx="0" cy="0"/>
        </a:xfrm>
      </p:grpSpPr>
      <p:sp>
        <p:nvSpPr>
          <p:cNvPr id="131" name="Google Shape;131;p26"/>
          <p:cNvSpPr/>
          <p:nvPr/>
        </p:nvSpPr>
        <p:spPr>
          <a:xfrm>
            <a:off x="-1600" y="3429000"/>
            <a:ext cx="12213200" cy="246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 name="Google Shape;132;p26"/>
          <p:cNvGrpSpPr/>
          <p:nvPr/>
        </p:nvGrpSpPr>
        <p:grpSpPr>
          <a:xfrm>
            <a:off x="-2044" y="5896843"/>
            <a:ext cx="12200936" cy="961207"/>
            <a:chOff x="6554556" y="4623505"/>
            <a:chExt cx="7127825" cy="720905"/>
          </a:xfrm>
        </p:grpSpPr>
        <p:sp>
          <p:nvSpPr>
            <p:cNvPr id="133" name="Google Shape;133;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26"/>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26"/>
          <p:cNvSpPr txBox="1">
            <a:spLocks noGrp="1"/>
          </p:cNvSpPr>
          <p:nvPr>
            <p:ph type="subTitle" idx="1"/>
          </p:nvPr>
        </p:nvSpPr>
        <p:spPr>
          <a:xfrm>
            <a:off x="961200" y="173379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79731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6">
  <p:cSld name="Title and Body6">
    <p:spTree>
      <p:nvGrpSpPr>
        <p:cNvPr id="1" name="Shape 137"/>
        <p:cNvGrpSpPr/>
        <p:nvPr/>
      </p:nvGrpSpPr>
      <p:grpSpPr>
        <a:xfrm>
          <a:off x="0" y="0"/>
          <a:ext cx="0" cy="0"/>
          <a:chOff x="0" y="0"/>
          <a:chExt cx="0" cy="0"/>
        </a:xfrm>
      </p:grpSpPr>
      <p:sp>
        <p:nvSpPr>
          <p:cNvPr id="138" name="Google Shape;138;p27"/>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 name="Google Shape;139;p27"/>
          <p:cNvGrpSpPr/>
          <p:nvPr/>
        </p:nvGrpSpPr>
        <p:grpSpPr>
          <a:xfrm>
            <a:off x="-1600" y="5896807"/>
            <a:ext cx="12192383" cy="961207"/>
            <a:chOff x="6554556" y="4623505"/>
            <a:chExt cx="7127825" cy="720905"/>
          </a:xfrm>
        </p:grpSpPr>
        <p:sp>
          <p:nvSpPr>
            <p:cNvPr id="140" name="Google Shape;140;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 name="Google Shape;142;p27">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27"/>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792593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144"/>
        <p:cNvGrpSpPr/>
        <p:nvPr/>
      </p:nvGrpSpPr>
      <p:grpSpPr>
        <a:xfrm>
          <a:off x="0" y="0"/>
          <a:ext cx="0" cy="0"/>
          <a:chOff x="0" y="0"/>
          <a:chExt cx="0" cy="0"/>
        </a:xfrm>
      </p:grpSpPr>
      <p:sp>
        <p:nvSpPr>
          <p:cNvPr id="145" name="Google Shape;145;p28"/>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2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47" name="Google Shape;147;p28"/>
          <p:cNvGrpSpPr/>
          <p:nvPr/>
        </p:nvGrpSpPr>
        <p:grpSpPr>
          <a:xfrm>
            <a:off x="-1600" y="5896807"/>
            <a:ext cx="12192383" cy="961207"/>
            <a:chOff x="6554556" y="4623505"/>
            <a:chExt cx="7127825" cy="720905"/>
          </a:xfrm>
        </p:grpSpPr>
        <p:sp>
          <p:nvSpPr>
            <p:cNvPr id="148" name="Google Shape;148;p2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31265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7">
  <p:cSld name="Title and Body7">
    <p:spTree>
      <p:nvGrpSpPr>
        <p:cNvPr id="1" name="Shape 150"/>
        <p:cNvGrpSpPr/>
        <p:nvPr/>
      </p:nvGrpSpPr>
      <p:grpSpPr>
        <a:xfrm>
          <a:off x="0" y="0"/>
          <a:ext cx="0" cy="0"/>
          <a:chOff x="0" y="0"/>
          <a:chExt cx="0" cy="0"/>
        </a:xfrm>
      </p:grpSpPr>
      <p:sp>
        <p:nvSpPr>
          <p:cNvPr id="151" name="Google Shape;151;p29"/>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53" name="Google Shape;153;p29"/>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4" name="Google Shape;154;p29"/>
          <p:cNvGrpSpPr/>
          <p:nvPr/>
        </p:nvGrpSpPr>
        <p:grpSpPr>
          <a:xfrm>
            <a:off x="-1600" y="5896807"/>
            <a:ext cx="12192383" cy="961207"/>
            <a:chOff x="6554556" y="4623505"/>
            <a:chExt cx="7127825" cy="720905"/>
          </a:xfrm>
        </p:grpSpPr>
        <p:sp>
          <p:nvSpPr>
            <p:cNvPr id="155" name="Google Shape;155;p2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7097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p:txBody>
          <a:bodyPr/>
          <a:lstStyle/>
          <a:p>
            <a:fld id="{70A3FBA0-BC9C-413C-ADF3-9E6E8E6BC096}" type="datetimeFigureOut">
              <a:rPr lang="en-US" smtClean="0"/>
              <a:t>6/5/2023</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882078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8">
  <p:cSld name="Title and Body8">
    <p:spTree>
      <p:nvGrpSpPr>
        <p:cNvPr id="1" name="Shape 157"/>
        <p:cNvGrpSpPr/>
        <p:nvPr/>
      </p:nvGrpSpPr>
      <p:grpSpPr>
        <a:xfrm>
          <a:off x="0" y="0"/>
          <a:ext cx="0" cy="0"/>
          <a:chOff x="0" y="0"/>
          <a:chExt cx="0" cy="0"/>
        </a:xfrm>
      </p:grpSpPr>
      <p:sp>
        <p:nvSpPr>
          <p:cNvPr id="158" name="Google Shape;158;p30"/>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60" name="Google Shape;160;p30"/>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1" name="Google Shape;161;p30"/>
          <p:cNvGrpSpPr/>
          <p:nvPr/>
        </p:nvGrpSpPr>
        <p:grpSpPr>
          <a:xfrm>
            <a:off x="-1600" y="5896807"/>
            <a:ext cx="12192383" cy="961207"/>
            <a:chOff x="6554556" y="4623505"/>
            <a:chExt cx="7127825" cy="720905"/>
          </a:xfrm>
        </p:grpSpPr>
        <p:sp>
          <p:nvSpPr>
            <p:cNvPr id="162" name="Google Shape;162;p3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5986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3">
  <p:cSld name="Section Header3">
    <p:spTree>
      <p:nvGrpSpPr>
        <p:cNvPr id="1" name="Shape 164"/>
        <p:cNvGrpSpPr/>
        <p:nvPr/>
      </p:nvGrpSpPr>
      <p:grpSpPr>
        <a:xfrm>
          <a:off x="0" y="0"/>
          <a:ext cx="0" cy="0"/>
          <a:chOff x="0" y="0"/>
          <a:chExt cx="0" cy="0"/>
        </a:xfrm>
      </p:grpSpPr>
      <p:sp>
        <p:nvSpPr>
          <p:cNvPr id="165" name="Google Shape;165;p31"/>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31"/>
          <p:cNvGrpSpPr/>
          <p:nvPr/>
        </p:nvGrpSpPr>
        <p:grpSpPr>
          <a:xfrm>
            <a:off x="-2044" y="5896843"/>
            <a:ext cx="12200936" cy="961207"/>
            <a:chOff x="6554556" y="4623505"/>
            <a:chExt cx="7127825" cy="720905"/>
          </a:xfrm>
        </p:grpSpPr>
        <p:sp>
          <p:nvSpPr>
            <p:cNvPr id="167" name="Google Shape;167;p3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3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0" name="Google Shape;170;p31"/>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29845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9">
  <p:cSld name="Title and Body9">
    <p:spTree>
      <p:nvGrpSpPr>
        <p:cNvPr id="1" name="Shape 171"/>
        <p:cNvGrpSpPr/>
        <p:nvPr/>
      </p:nvGrpSpPr>
      <p:grpSpPr>
        <a:xfrm>
          <a:off x="0" y="0"/>
          <a:ext cx="0" cy="0"/>
          <a:chOff x="0" y="0"/>
          <a:chExt cx="0" cy="0"/>
        </a:xfrm>
      </p:grpSpPr>
      <p:sp>
        <p:nvSpPr>
          <p:cNvPr id="172" name="Google Shape;172;p32"/>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3" name="Google Shape;173;p32"/>
          <p:cNvGrpSpPr/>
          <p:nvPr/>
        </p:nvGrpSpPr>
        <p:grpSpPr>
          <a:xfrm>
            <a:off x="-1600" y="5896807"/>
            <a:ext cx="12192383" cy="961207"/>
            <a:chOff x="6554556" y="4623505"/>
            <a:chExt cx="7127825" cy="720905"/>
          </a:xfrm>
        </p:grpSpPr>
        <p:sp>
          <p:nvSpPr>
            <p:cNvPr id="174" name="Google Shape;174;p3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32">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32"/>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25829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10">
  <p:cSld name="Title and Body 10">
    <p:spTree>
      <p:nvGrpSpPr>
        <p:cNvPr id="1" name="Shape 178"/>
        <p:cNvGrpSpPr/>
        <p:nvPr/>
      </p:nvGrpSpPr>
      <p:grpSpPr>
        <a:xfrm>
          <a:off x="0" y="0"/>
          <a:ext cx="0" cy="0"/>
          <a:chOff x="0" y="0"/>
          <a:chExt cx="0" cy="0"/>
        </a:xfrm>
      </p:grpSpPr>
      <p:grpSp>
        <p:nvGrpSpPr>
          <p:cNvPr id="179" name="Google Shape;179;p33"/>
          <p:cNvGrpSpPr/>
          <p:nvPr/>
        </p:nvGrpSpPr>
        <p:grpSpPr>
          <a:xfrm>
            <a:off x="-1600" y="5896807"/>
            <a:ext cx="12192383" cy="961207"/>
            <a:chOff x="6554556" y="4623505"/>
            <a:chExt cx="7127825" cy="720905"/>
          </a:xfrm>
        </p:grpSpPr>
        <p:sp>
          <p:nvSpPr>
            <p:cNvPr id="180" name="Google Shape;180;p3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 name="Google Shape;182;p33"/>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84" name="Google Shape;184;p33"/>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38741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ly Title 3">
  <p:cSld name="Only Title 3">
    <p:spTree>
      <p:nvGrpSpPr>
        <p:cNvPr id="1" name="Shape 185"/>
        <p:cNvGrpSpPr/>
        <p:nvPr/>
      </p:nvGrpSpPr>
      <p:grpSpPr>
        <a:xfrm>
          <a:off x="0" y="0"/>
          <a:ext cx="0" cy="0"/>
          <a:chOff x="0" y="0"/>
          <a:chExt cx="0" cy="0"/>
        </a:xfrm>
      </p:grpSpPr>
      <p:grpSp>
        <p:nvGrpSpPr>
          <p:cNvPr id="186" name="Google Shape;186;p34"/>
          <p:cNvGrpSpPr/>
          <p:nvPr/>
        </p:nvGrpSpPr>
        <p:grpSpPr>
          <a:xfrm>
            <a:off x="-1600" y="5896807"/>
            <a:ext cx="12192383" cy="961207"/>
            <a:chOff x="6554556" y="4623505"/>
            <a:chExt cx="7127825" cy="720905"/>
          </a:xfrm>
        </p:grpSpPr>
        <p:sp>
          <p:nvSpPr>
            <p:cNvPr id="187" name="Google Shape;187;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 name="Google Shape;189;p34"/>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828979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12">
  <p:cSld name="Title and Body 12">
    <p:spTree>
      <p:nvGrpSpPr>
        <p:cNvPr id="1" name="Shape 200"/>
        <p:cNvGrpSpPr/>
        <p:nvPr/>
      </p:nvGrpSpPr>
      <p:grpSpPr>
        <a:xfrm>
          <a:off x="0" y="0"/>
          <a:ext cx="0" cy="0"/>
          <a:chOff x="0" y="0"/>
          <a:chExt cx="0" cy="0"/>
        </a:xfrm>
      </p:grpSpPr>
      <p:grpSp>
        <p:nvGrpSpPr>
          <p:cNvPr id="201" name="Google Shape;201;p36"/>
          <p:cNvGrpSpPr/>
          <p:nvPr/>
        </p:nvGrpSpPr>
        <p:grpSpPr>
          <a:xfrm>
            <a:off x="-1600" y="5896807"/>
            <a:ext cx="12192383" cy="961207"/>
            <a:chOff x="6554556" y="4623505"/>
            <a:chExt cx="7127825" cy="720905"/>
          </a:xfrm>
        </p:grpSpPr>
        <p:sp>
          <p:nvSpPr>
            <p:cNvPr id="202" name="Google Shape;202;p3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36"/>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06" name="Google Shape;206;p36"/>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85079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lt2"/>
        </a:solidFill>
        <a:effectLst/>
      </p:bgPr>
    </p:bg>
    <p:spTree>
      <p:nvGrpSpPr>
        <p:cNvPr id="1" name="Shape 207"/>
        <p:cNvGrpSpPr/>
        <p:nvPr/>
      </p:nvGrpSpPr>
      <p:grpSpPr>
        <a:xfrm>
          <a:off x="0" y="0"/>
          <a:ext cx="0" cy="0"/>
          <a:chOff x="0" y="0"/>
          <a:chExt cx="0" cy="0"/>
        </a:xfrm>
      </p:grpSpPr>
      <p:sp>
        <p:nvSpPr>
          <p:cNvPr id="208" name="Google Shape;208;p37"/>
          <p:cNvSpPr/>
          <p:nvPr/>
        </p:nvSpPr>
        <p:spPr>
          <a:xfrm>
            <a:off x="428665" y="2159833"/>
            <a:ext cx="6640000" cy="6640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9" name="Google Shape;209;p37"/>
          <p:cNvGrpSpPr/>
          <p:nvPr/>
        </p:nvGrpSpPr>
        <p:grpSpPr>
          <a:xfrm>
            <a:off x="-2044" y="5896843"/>
            <a:ext cx="12200936" cy="961207"/>
            <a:chOff x="6554556" y="4623505"/>
            <a:chExt cx="7127825" cy="720905"/>
          </a:xfrm>
        </p:grpSpPr>
        <p:sp>
          <p:nvSpPr>
            <p:cNvPr id="210" name="Google Shape;210;p3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 name="Google Shape;212;p37"/>
          <p:cNvSpPr txBox="1"/>
          <p:nvPr/>
        </p:nvSpPr>
        <p:spPr>
          <a:xfrm>
            <a:off x="6686133" y="4625500"/>
            <a:ext cx="3984800" cy="6420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3">
                <a:solidFill>
                  <a:schemeClr val="dk1"/>
                </a:solidFill>
                <a:latin typeface="Lato" panose="020F0502020204030203"/>
                <a:ea typeface="Lato" panose="020F0502020204030203"/>
                <a:cs typeface="Lato" panose="020F0502020204030203"/>
                <a:sym typeface="Lato" panose="020F0502020204030203"/>
              </a:rPr>
              <a:t>CREDITS: This presentation template was created by Slidesgo, including icons by Flaticon, and infographics &amp; images by Freepik</a:t>
            </a:r>
            <a:endParaRPr sz="1333">
              <a:solidFill>
                <a:schemeClr val="dk1"/>
              </a:solidFill>
              <a:latin typeface="Lato" panose="020F0502020204030203"/>
              <a:ea typeface="Lato" panose="020F0502020204030203"/>
              <a:cs typeface="Lato" panose="020F0502020204030203"/>
              <a:sym typeface="Lato" panose="020F0502020204030203"/>
            </a:endParaRPr>
          </a:p>
        </p:txBody>
      </p:sp>
      <p:sp>
        <p:nvSpPr>
          <p:cNvPr id="213" name="Google Shape;213;p37"/>
          <p:cNvSpPr txBox="1">
            <a:spLocks noGrp="1"/>
          </p:cNvSpPr>
          <p:nvPr>
            <p:ph type="title"/>
          </p:nvPr>
        </p:nvSpPr>
        <p:spPr>
          <a:xfrm>
            <a:off x="3360451" y="931667"/>
            <a:ext cx="54656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14" name="Google Shape;214;p37"/>
          <p:cNvSpPr txBox="1">
            <a:spLocks noGrp="1"/>
          </p:cNvSpPr>
          <p:nvPr>
            <p:ph type="subTitle" idx="1"/>
          </p:nvPr>
        </p:nvSpPr>
        <p:spPr>
          <a:xfrm>
            <a:off x="6931813" y="52335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215" name="Google Shape;215;p37"/>
          <p:cNvSpPr txBox="1">
            <a:spLocks noGrp="1"/>
          </p:cNvSpPr>
          <p:nvPr>
            <p:ph type="subTitle" idx="2"/>
          </p:nvPr>
        </p:nvSpPr>
        <p:spPr>
          <a:xfrm>
            <a:off x="3399467" y="2398029"/>
            <a:ext cx="54256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216" name="Google Shape;216;p37"/>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37"/>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078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p:txBody>
          <a:bodyPr/>
          <a:lstStyle/>
          <a:p>
            <a:fld id="{70A3FBA0-BC9C-413C-ADF3-9E6E8E6BC096}" type="datetimeFigureOut">
              <a:rPr lang="en-US" smtClean="0"/>
              <a:t>6/5/2023</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1468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p:txBody>
          <a:bodyPr/>
          <a:lstStyle/>
          <a:p>
            <a:fld id="{70A3FBA0-BC9C-413C-ADF3-9E6E8E6BC096}" type="datetimeFigureOut">
              <a:rPr lang="en-US" smtClean="0"/>
              <a:t>6/5/2023</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92877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p:txBody>
          <a:bodyPr/>
          <a:lstStyle/>
          <a:p>
            <a:fld id="{70A3FBA0-BC9C-413C-ADF3-9E6E8E6BC096}" type="datetimeFigureOut">
              <a:rPr lang="en-US" smtClean="0"/>
              <a:t>6/5/2023</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26098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p:txBody>
          <a:bodyPr/>
          <a:lstStyle/>
          <a:p>
            <a:fld id="{70A3FBA0-BC9C-413C-ADF3-9E6E8E6BC096}" type="datetimeFigureOut">
              <a:rPr lang="en-US" smtClean="0"/>
              <a:t>6/5/2023</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75938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p:txBody>
          <a:bodyPr/>
          <a:lstStyle/>
          <a:p>
            <a:fld id="{70A3FBA0-BC9C-413C-ADF3-9E6E8E6BC096}" type="datetimeFigureOut">
              <a:rPr lang="en-US" smtClean="0"/>
              <a:t>6/5/2023</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52363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57930-6C2D-7AED-7185-8FC098644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FCE00-FADA-1CEC-A191-B890C6A63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0F825-8C3F-0DF4-1CC3-911F4BF8F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FBA0-BC9C-413C-ADF3-9E6E8E6BC096}" type="datetimeFigureOut">
              <a:rPr lang="en-US" smtClean="0"/>
              <a:t>6/5/2023</a:t>
            </a:fld>
            <a:endParaRPr lang="en-US"/>
          </a:p>
        </p:txBody>
      </p:sp>
      <p:sp>
        <p:nvSpPr>
          <p:cNvPr id="5" name="Footer Placeholder 4">
            <a:extLst>
              <a:ext uri="{FF2B5EF4-FFF2-40B4-BE49-F238E27FC236}">
                <a16:creationId xmlns:a16="http://schemas.microsoft.com/office/drawing/2014/main" id="{29B83A6B-49F8-F5F4-C096-1E415015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A236-EEBB-4A97-55AB-AE976B1B1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CA2F-DA91-467F-A892-F497F4FDA39B}" type="slidenum">
              <a:rPr lang="en-US" smtClean="0"/>
              <a:t>‹#›</a:t>
            </a:fld>
            <a:endParaRPr lang="en-US"/>
          </a:p>
        </p:txBody>
      </p:sp>
      <p:pic>
        <p:nvPicPr>
          <p:cNvPr id="9" name="Picture 8" descr="A picture containing text, toy, vector graphics&#10;&#10;Description automatically generated">
            <a:extLst>
              <a:ext uri="{FF2B5EF4-FFF2-40B4-BE49-F238E27FC236}">
                <a16:creationId xmlns:a16="http://schemas.microsoft.com/office/drawing/2014/main" id="{CC89365D-CA6E-F225-1DBF-4CAA27405F1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331451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1" name="9Slide.vn - 2019">
            <a:extLst>
              <a:ext uri="{FF2B5EF4-FFF2-40B4-BE49-F238E27FC236}">
                <a16:creationId xmlns:a16="http://schemas.microsoft.com/office/drawing/2014/main" id="{E9F0E45F-7319-405E-B07D-345AC4EEBE81}"/>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panose="00000500000000000000"/>
              <a:buNone/>
              <a:defRPr sz="3500" b="1">
                <a:solidFill>
                  <a:schemeClr val="dk1"/>
                </a:solidFill>
                <a:latin typeface="Patrick Hand" panose="00000500000000000000"/>
                <a:ea typeface="Patrick Hand" panose="00000500000000000000"/>
                <a:cs typeface="Patrick Hand" panose="00000500000000000000"/>
                <a:sym typeface="Patrick Hand" panose="000005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1pPr>
            <a:lvl2pPr marL="914400" lvl="1"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2pPr>
            <a:lvl3pPr marL="1371600" lvl="2"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3pPr>
            <a:lvl4pPr marL="1828800" lvl="3"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4pPr>
            <a:lvl5pPr marL="2286000" lvl="4"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5pPr>
            <a:lvl6pPr marL="2743200" lvl="5"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6pPr>
            <a:lvl7pPr marL="3200400" lvl="6"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7pPr>
            <a:lvl8pPr marL="3657600" lvl="7"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8pPr>
            <a:lvl9pPr marL="4114800" lvl="8" indent="-355600">
              <a:lnSpc>
                <a:spcPct val="115000"/>
              </a:lnSpc>
              <a:spcBef>
                <a:spcPts val="1600"/>
              </a:spcBef>
              <a:spcAft>
                <a:spcPts val="160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Tree>
    <p:extLst>
      <p:ext uri="{BB962C8B-B14F-4D97-AF65-F5344CB8AC3E}">
        <p14:creationId xmlns:p14="http://schemas.microsoft.com/office/powerpoint/2010/main" val="2606989095"/>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17.xml"/><Relationship Id="rId6"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assroom with desks and chairs&#10;&#10;Description automatically generated with medium confidence">
            <a:extLst>
              <a:ext uri="{FF2B5EF4-FFF2-40B4-BE49-F238E27FC236}">
                <a16:creationId xmlns:a16="http://schemas.microsoft.com/office/drawing/2014/main" id="{D6A00A20-EDD6-3102-B8FC-545A34488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Rounded Corners 31">
            <a:extLst>
              <a:ext uri="{FF2B5EF4-FFF2-40B4-BE49-F238E27FC236}">
                <a16:creationId xmlns:a16="http://schemas.microsoft.com/office/drawing/2014/main" id="{B2D3EBD5-2D46-E122-212F-207457D9C3F5}"/>
              </a:ext>
            </a:extLst>
          </p:cNvPr>
          <p:cNvSpPr/>
          <p:nvPr/>
        </p:nvSpPr>
        <p:spPr>
          <a:xfrm>
            <a:off x="1571951" y="41321"/>
            <a:ext cx="8949106" cy="4116341"/>
          </a:xfrm>
          <a:custGeom>
            <a:avLst/>
            <a:gdLst>
              <a:gd name="connsiteX0" fmla="*/ 0 w 8949106"/>
              <a:gd name="connsiteY0" fmla="*/ 686071 h 4116341"/>
              <a:gd name="connsiteX1" fmla="*/ 686071 w 8949106"/>
              <a:gd name="connsiteY1" fmla="*/ 0 h 4116341"/>
              <a:gd name="connsiteX2" fmla="*/ 1344684 w 8949106"/>
              <a:gd name="connsiteY2" fmla="*/ 0 h 4116341"/>
              <a:gd name="connsiteX3" fmla="*/ 2079067 w 8949106"/>
              <a:gd name="connsiteY3" fmla="*/ 0 h 4116341"/>
              <a:gd name="connsiteX4" fmla="*/ 2434601 w 8949106"/>
              <a:gd name="connsiteY4" fmla="*/ 0 h 4116341"/>
              <a:gd name="connsiteX5" fmla="*/ 2941675 w 8949106"/>
              <a:gd name="connsiteY5" fmla="*/ 0 h 4116341"/>
              <a:gd name="connsiteX6" fmla="*/ 3600288 w 8949106"/>
              <a:gd name="connsiteY6" fmla="*/ 0 h 4116341"/>
              <a:gd name="connsiteX7" fmla="*/ 3955822 w 8949106"/>
              <a:gd name="connsiteY7" fmla="*/ 0 h 4116341"/>
              <a:gd name="connsiteX8" fmla="*/ 4462896 w 8949106"/>
              <a:gd name="connsiteY8" fmla="*/ 0 h 4116341"/>
              <a:gd name="connsiteX9" fmla="*/ 4818431 w 8949106"/>
              <a:gd name="connsiteY9" fmla="*/ 0 h 4116341"/>
              <a:gd name="connsiteX10" fmla="*/ 5249735 w 8949106"/>
              <a:gd name="connsiteY10" fmla="*/ 0 h 4116341"/>
              <a:gd name="connsiteX11" fmla="*/ 5681039 w 8949106"/>
              <a:gd name="connsiteY11" fmla="*/ 0 h 4116341"/>
              <a:gd name="connsiteX12" fmla="*/ 6112343 w 8949106"/>
              <a:gd name="connsiteY12" fmla="*/ 0 h 4116341"/>
              <a:gd name="connsiteX13" fmla="*/ 6543647 w 8949106"/>
              <a:gd name="connsiteY13" fmla="*/ 0 h 4116341"/>
              <a:gd name="connsiteX14" fmla="*/ 6974951 w 8949106"/>
              <a:gd name="connsiteY14" fmla="*/ 0 h 4116341"/>
              <a:gd name="connsiteX15" fmla="*/ 7406255 w 8949106"/>
              <a:gd name="connsiteY15" fmla="*/ 0 h 4116341"/>
              <a:gd name="connsiteX16" fmla="*/ 8263035 w 8949106"/>
              <a:gd name="connsiteY16" fmla="*/ 0 h 4116341"/>
              <a:gd name="connsiteX17" fmla="*/ 8949106 w 8949106"/>
              <a:gd name="connsiteY17" fmla="*/ 686071 h 4116341"/>
              <a:gd name="connsiteX18" fmla="*/ 8949106 w 8949106"/>
              <a:gd name="connsiteY18" fmla="*/ 1289795 h 4116341"/>
              <a:gd name="connsiteX19" fmla="*/ 8949106 w 8949106"/>
              <a:gd name="connsiteY19" fmla="*/ 1893519 h 4116341"/>
              <a:gd name="connsiteX20" fmla="*/ 8949106 w 8949106"/>
              <a:gd name="connsiteY20" fmla="*/ 2497242 h 4116341"/>
              <a:gd name="connsiteX21" fmla="*/ 8949106 w 8949106"/>
              <a:gd name="connsiteY21" fmla="*/ 3430270 h 4116341"/>
              <a:gd name="connsiteX22" fmla="*/ 8263035 w 8949106"/>
              <a:gd name="connsiteY22" fmla="*/ 4116341 h 4116341"/>
              <a:gd name="connsiteX23" fmla="*/ 7604422 w 8949106"/>
              <a:gd name="connsiteY23" fmla="*/ 4116341 h 4116341"/>
              <a:gd name="connsiteX24" fmla="*/ 6945809 w 8949106"/>
              <a:gd name="connsiteY24" fmla="*/ 4116341 h 4116341"/>
              <a:gd name="connsiteX25" fmla="*/ 6438735 w 8949106"/>
              <a:gd name="connsiteY25" fmla="*/ 4116341 h 4116341"/>
              <a:gd name="connsiteX26" fmla="*/ 5780122 w 8949106"/>
              <a:gd name="connsiteY26" fmla="*/ 4116341 h 4116341"/>
              <a:gd name="connsiteX27" fmla="*/ 5197279 w 8949106"/>
              <a:gd name="connsiteY27" fmla="*/ 4116341 h 4116341"/>
              <a:gd name="connsiteX28" fmla="*/ 4765975 w 8949106"/>
              <a:gd name="connsiteY28" fmla="*/ 4116341 h 4116341"/>
              <a:gd name="connsiteX29" fmla="*/ 4410440 w 8949106"/>
              <a:gd name="connsiteY29" fmla="*/ 4116341 h 4116341"/>
              <a:gd name="connsiteX30" fmla="*/ 3903366 w 8949106"/>
              <a:gd name="connsiteY30" fmla="*/ 4116341 h 4116341"/>
              <a:gd name="connsiteX31" fmla="*/ 3396293 w 8949106"/>
              <a:gd name="connsiteY31" fmla="*/ 4116341 h 4116341"/>
              <a:gd name="connsiteX32" fmla="*/ 2661910 w 8949106"/>
              <a:gd name="connsiteY32" fmla="*/ 4116341 h 4116341"/>
              <a:gd name="connsiteX33" fmla="*/ 2230606 w 8949106"/>
              <a:gd name="connsiteY33" fmla="*/ 4116341 h 4116341"/>
              <a:gd name="connsiteX34" fmla="*/ 1647763 w 8949106"/>
              <a:gd name="connsiteY34" fmla="*/ 4116341 h 4116341"/>
              <a:gd name="connsiteX35" fmla="*/ 686071 w 8949106"/>
              <a:gd name="connsiteY35" fmla="*/ 4116341 h 4116341"/>
              <a:gd name="connsiteX36" fmla="*/ 0 w 8949106"/>
              <a:gd name="connsiteY36" fmla="*/ 3430270 h 4116341"/>
              <a:gd name="connsiteX37" fmla="*/ 0 w 8949106"/>
              <a:gd name="connsiteY37" fmla="*/ 2908872 h 4116341"/>
              <a:gd name="connsiteX38" fmla="*/ 0 w 8949106"/>
              <a:gd name="connsiteY38" fmla="*/ 2442358 h 4116341"/>
              <a:gd name="connsiteX39" fmla="*/ 0 w 8949106"/>
              <a:gd name="connsiteY39" fmla="*/ 1948403 h 4116341"/>
              <a:gd name="connsiteX40" fmla="*/ 0 w 8949106"/>
              <a:gd name="connsiteY40" fmla="*/ 1454447 h 4116341"/>
              <a:gd name="connsiteX41" fmla="*/ 0 w 8949106"/>
              <a:gd name="connsiteY41" fmla="*/ 686071 h 411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949106" h="4116341" fill="none" extrusionOk="0">
                <a:moveTo>
                  <a:pt x="0" y="686071"/>
                </a:moveTo>
                <a:cubicBezTo>
                  <a:pt x="62861" y="242472"/>
                  <a:pt x="335588" y="-97243"/>
                  <a:pt x="686071" y="0"/>
                </a:cubicBezTo>
                <a:cubicBezTo>
                  <a:pt x="896012" y="-6066"/>
                  <a:pt x="1211165" y="20793"/>
                  <a:pt x="1344684" y="0"/>
                </a:cubicBezTo>
                <a:cubicBezTo>
                  <a:pt x="1478203" y="-20793"/>
                  <a:pt x="1779560" y="5370"/>
                  <a:pt x="2079067" y="0"/>
                </a:cubicBezTo>
                <a:cubicBezTo>
                  <a:pt x="2378574" y="-5370"/>
                  <a:pt x="2301608" y="12883"/>
                  <a:pt x="2434601" y="0"/>
                </a:cubicBezTo>
                <a:cubicBezTo>
                  <a:pt x="2567594" y="-12883"/>
                  <a:pt x="2745962" y="49368"/>
                  <a:pt x="2941675" y="0"/>
                </a:cubicBezTo>
                <a:cubicBezTo>
                  <a:pt x="3137388" y="-49368"/>
                  <a:pt x="3351366" y="75566"/>
                  <a:pt x="3600288" y="0"/>
                </a:cubicBezTo>
                <a:cubicBezTo>
                  <a:pt x="3849210" y="-75566"/>
                  <a:pt x="3819300" y="7869"/>
                  <a:pt x="3955822" y="0"/>
                </a:cubicBezTo>
                <a:cubicBezTo>
                  <a:pt x="4092344" y="-7869"/>
                  <a:pt x="4270513" y="47338"/>
                  <a:pt x="4462896" y="0"/>
                </a:cubicBezTo>
                <a:cubicBezTo>
                  <a:pt x="4655279" y="-47338"/>
                  <a:pt x="4729089" y="12318"/>
                  <a:pt x="4818431" y="0"/>
                </a:cubicBezTo>
                <a:cubicBezTo>
                  <a:pt x="4907774" y="-12318"/>
                  <a:pt x="5125596" y="30396"/>
                  <a:pt x="5249735" y="0"/>
                </a:cubicBezTo>
                <a:cubicBezTo>
                  <a:pt x="5373874" y="-30396"/>
                  <a:pt x="5516103" y="28717"/>
                  <a:pt x="5681039" y="0"/>
                </a:cubicBezTo>
                <a:cubicBezTo>
                  <a:pt x="5845975" y="-28717"/>
                  <a:pt x="5995610" y="9020"/>
                  <a:pt x="6112343" y="0"/>
                </a:cubicBezTo>
                <a:cubicBezTo>
                  <a:pt x="6229076" y="-9020"/>
                  <a:pt x="6334347" y="2165"/>
                  <a:pt x="6543647" y="0"/>
                </a:cubicBezTo>
                <a:cubicBezTo>
                  <a:pt x="6752947" y="-2165"/>
                  <a:pt x="6820123" y="46384"/>
                  <a:pt x="6974951" y="0"/>
                </a:cubicBezTo>
                <a:cubicBezTo>
                  <a:pt x="7129779" y="-46384"/>
                  <a:pt x="7205552" y="9868"/>
                  <a:pt x="7406255" y="0"/>
                </a:cubicBezTo>
                <a:cubicBezTo>
                  <a:pt x="7606958" y="-9868"/>
                  <a:pt x="7939513" y="38278"/>
                  <a:pt x="8263035" y="0"/>
                </a:cubicBezTo>
                <a:cubicBezTo>
                  <a:pt x="8634596" y="-50102"/>
                  <a:pt x="8920815" y="296551"/>
                  <a:pt x="8949106" y="686071"/>
                </a:cubicBezTo>
                <a:cubicBezTo>
                  <a:pt x="8977268" y="912990"/>
                  <a:pt x="8942009" y="1135724"/>
                  <a:pt x="8949106" y="1289795"/>
                </a:cubicBezTo>
                <a:cubicBezTo>
                  <a:pt x="8956203" y="1443866"/>
                  <a:pt x="8926671" y="1643240"/>
                  <a:pt x="8949106" y="1893519"/>
                </a:cubicBezTo>
                <a:cubicBezTo>
                  <a:pt x="8971541" y="2143798"/>
                  <a:pt x="8944476" y="2329507"/>
                  <a:pt x="8949106" y="2497242"/>
                </a:cubicBezTo>
                <a:cubicBezTo>
                  <a:pt x="8953736" y="2664977"/>
                  <a:pt x="8920075" y="3129076"/>
                  <a:pt x="8949106" y="3430270"/>
                </a:cubicBezTo>
                <a:cubicBezTo>
                  <a:pt x="8941275" y="3855019"/>
                  <a:pt x="8598385" y="4085202"/>
                  <a:pt x="8263035" y="4116341"/>
                </a:cubicBezTo>
                <a:cubicBezTo>
                  <a:pt x="8122393" y="4187719"/>
                  <a:pt x="7821346" y="4094523"/>
                  <a:pt x="7604422" y="4116341"/>
                </a:cubicBezTo>
                <a:cubicBezTo>
                  <a:pt x="7387498" y="4138159"/>
                  <a:pt x="7141976" y="4113517"/>
                  <a:pt x="6945809" y="4116341"/>
                </a:cubicBezTo>
                <a:cubicBezTo>
                  <a:pt x="6749642" y="4119165"/>
                  <a:pt x="6604511" y="4060586"/>
                  <a:pt x="6438735" y="4116341"/>
                </a:cubicBezTo>
                <a:cubicBezTo>
                  <a:pt x="6272959" y="4172096"/>
                  <a:pt x="6060824" y="4078059"/>
                  <a:pt x="5780122" y="4116341"/>
                </a:cubicBezTo>
                <a:cubicBezTo>
                  <a:pt x="5499420" y="4154623"/>
                  <a:pt x="5481558" y="4087628"/>
                  <a:pt x="5197279" y="4116341"/>
                </a:cubicBezTo>
                <a:cubicBezTo>
                  <a:pt x="4913000" y="4145054"/>
                  <a:pt x="4902349" y="4074629"/>
                  <a:pt x="4765975" y="4116341"/>
                </a:cubicBezTo>
                <a:cubicBezTo>
                  <a:pt x="4629601" y="4158053"/>
                  <a:pt x="4495806" y="4075338"/>
                  <a:pt x="4410440" y="4116341"/>
                </a:cubicBezTo>
                <a:cubicBezTo>
                  <a:pt x="4325074" y="4157344"/>
                  <a:pt x="4036239" y="4116109"/>
                  <a:pt x="3903366" y="4116341"/>
                </a:cubicBezTo>
                <a:cubicBezTo>
                  <a:pt x="3770493" y="4116573"/>
                  <a:pt x="3610475" y="4103582"/>
                  <a:pt x="3396293" y="4116341"/>
                </a:cubicBezTo>
                <a:cubicBezTo>
                  <a:pt x="3182111" y="4129100"/>
                  <a:pt x="2858501" y="4062091"/>
                  <a:pt x="2661910" y="4116341"/>
                </a:cubicBezTo>
                <a:cubicBezTo>
                  <a:pt x="2465319" y="4170591"/>
                  <a:pt x="2409118" y="4091397"/>
                  <a:pt x="2230606" y="4116341"/>
                </a:cubicBezTo>
                <a:cubicBezTo>
                  <a:pt x="2052094" y="4141285"/>
                  <a:pt x="1913644" y="4068498"/>
                  <a:pt x="1647763" y="4116341"/>
                </a:cubicBezTo>
                <a:cubicBezTo>
                  <a:pt x="1381882" y="4164184"/>
                  <a:pt x="1021961" y="4093216"/>
                  <a:pt x="686071" y="4116341"/>
                </a:cubicBezTo>
                <a:cubicBezTo>
                  <a:pt x="328843" y="4147739"/>
                  <a:pt x="51681" y="3775443"/>
                  <a:pt x="0" y="3430270"/>
                </a:cubicBezTo>
                <a:cubicBezTo>
                  <a:pt x="-25138" y="3201988"/>
                  <a:pt x="51129" y="3032690"/>
                  <a:pt x="0" y="2908872"/>
                </a:cubicBezTo>
                <a:cubicBezTo>
                  <a:pt x="-51129" y="2785054"/>
                  <a:pt x="52947" y="2588572"/>
                  <a:pt x="0" y="2442358"/>
                </a:cubicBezTo>
                <a:cubicBezTo>
                  <a:pt x="-52947" y="2296144"/>
                  <a:pt x="33817" y="2146897"/>
                  <a:pt x="0" y="1948403"/>
                </a:cubicBezTo>
                <a:cubicBezTo>
                  <a:pt x="-33817" y="1749909"/>
                  <a:pt x="21989" y="1606028"/>
                  <a:pt x="0" y="1454447"/>
                </a:cubicBezTo>
                <a:cubicBezTo>
                  <a:pt x="-21989" y="1302866"/>
                  <a:pt x="27873" y="929387"/>
                  <a:pt x="0" y="686071"/>
                </a:cubicBezTo>
                <a:close/>
              </a:path>
              <a:path w="8949106" h="4116341" stroke="0" extrusionOk="0">
                <a:moveTo>
                  <a:pt x="0" y="686071"/>
                </a:moveTo>
                <a:cubicBezTo>
                  <a:pt x="39437" y="228464"/>
                  <a:pt x="343578" y="98688"/>
                  <a:pt x="686071" y="0"/>
                </a:cubicBezTo>
                <a:cubicBezTo>
                  <a:pt x="934705" y="-71062"/>
                  <a:pt x="1149393" y="23632"/>
                  <a:pt x="1420454" y="0"/>
                </a:cubicBezTo>
                <a:cubicBezTo>
                  <a:pt x="1691515" y="-23632"/>
                  <a:pt x="1777366" y="14802"/>
                  <a:pt x="1927527" y="0"/>
                </a:cubicBezTo>
                <a:cubicBezTo>
                  <a:pt x="2077688" y="-14802"/>
                  <a:pt x="2350585" y="42002"/>
                  <a:pt x="2586140" y="0"/>
                </a:cubicBezTo>
                <a:cubicBezTo>
                  <a:pt x="2821695" y="-42002"/>
                  <a:pt x="2978312" y="35394"/>
                  <a:pt x="3244753" y="0"/>
                </a:cubicBezTo>
                <a:cubicBezTo>
                  <a:pt x="3511194" y="-35394"/>
                  <a:pt x="3649034" y="35098"/>
                  <a:pt x="3827597" y="0"/>
                </a:cubicBezTo>
                <a:cubicBezTo>
                  <a:pt x="4006160" y="-35098"/>
                  <a:pt x="4341837" y="45771"/>
                  <a:pt x="4561980" y="0"/>
                </a:cubicBezTo>
                <a:cubicBezTo>
                  <a:pt x="4782123" y="-45771"/>
                  <a:pt x="4798913" y="3954"/>
                  <a:pt x="4917514" y="0"/>
                </a:cubicBezTo>
                <a:cubicBezTo>
                  <a:pt x="5036115" y="-3954"/>
                  <a:pt x="5321736" y="13512"/>
                  <a:pt x="5576127" y="0"/>
                </a:cubicBezTo>
                <a:cubicBezTo>
                  <a:pt x="5830518" y="-13512"/>
                  <a:pt x="6140958" y="47107"/>
                  <a:pt x="6310510" y="0"/>
                </a:cubicBezTo>
                <a:cubicBezTo>
                  <a:pt x="6480062" y="-47107"/>
                  <a:pt x="6886438" y="57051"/>
                  <a:pt x="7044892" y="0"/>
                </a:cubicBezTo>
                <a:cubicBezTo>
                  <a:pt x="7203346" y="-57051"/>
                  <a:pt x="7835504" y="105477"/>
                  <a:pt x="8263035" y="0"/>
                </a:cubicBezTo>
                <a:cubicBezTo>
                  <a:pt x="8748834" y="10908"/>
                  <a:pt x="8936426" y="321766"/>
                  <a:pt x="8949106" y="686071"/>
                </a:cubicBezTo>
                <a:cubicBezTo>
                  <a:pt x="8960938" y="895887"/>
                  <a:pt x="8888785" y="1041319"/>
                  <a:pt x="8949106" y="1207469"/>
                </a:cubicBezTo>
                <a:cubicBezTo>
                  <a:pt x="9009427" y="1373619"/>
                  <a:pt x="8880101" y="1536229"/>
                  <a:pt x="8949106" y="1783751"/>
                </a:cubicBezTo>
                <a:cubicBezTo>
                  <a:pt x="9018111" y="2031273"/>
                  <a:pt x="8913380" y="2127952"/>
                  <a:pt x="8949106" y="2250264"/>
                </a:cubicBezTo>
                <a:cubicBezTo>
                  <a:pt x="8984832" y="2372576"/>
                  <a:pt x="8935943" y="2639591"/>
                  <a:pt x="8949106" y="2744220"/>
                </a:cubicBezTo>
                <a:cubicBezTo>
                  <a:pt x="8962269" y="2848849"/>
                  <a:pt x="8892484" y="3271838"/>
                  <a:pt x="8949106" y="3430270"/>
                </a:cubicBezTo>
                <a:cubicBezTo>
                  <a:pt x="8941377" y="3804795"/>
                  <a:pt x="8660089" y="4151216"/>
                  <a:pt x="8263035" y="4116341"/>
                </a:cubicBezTo>
                <a:cubicBezTo>
                  <a:pt x="8132068" y="4134509"/>
                  <a:pt x="8010451" y="4095430"/>
                  <a:pt x="7831731" y="4116341"/>
                </a:cubicBezTo>
                <a:cubicBezTo>
                  <a:pt x="7653011" y="4137252"/>
                  <a:pt x="7360001" y="4073049"/>
                  <a:pt x="7097348" y="4116341"/>
                </a:cubicBezTo>
                <a:cubicBezTo>
                  <a:pt x="6834695" y="4159633"/>
                  <a:pt x="6705519" y="4057522"/>
                  <a:pt x="6590274" y="4116341"/>
                </a:cubicBezTo>
                <a:cubicBezTo>
                  <a:pt x="6475029" y="4175160"/>
                  <a:pt x="6295649" y="4094588"/>
                  <a:pt x="6007431" y="4116341"/>
                </a:cubicBezTo>
                <a:cubicBezTo>
                  <a:pt x="5719213" y="4138094"/>
                  <a:pt x="5694571" y="4105970"/>
                  <a:pt x="5576127" y="4116341"/>
                </a:cubicBezTo>
                <a:cubicBezTo>
                  <a:pt x="5457683" y="4126712"/>
                  <a:pt x="5230402" y="4114665"/>
                  <a:pt x="4917514" y="4116341"/>
                </a:cubicBezTo>
                <a:cubicBezTo>
                  <a:pt x="4604626" y="4118017"/>
                  <a:pt x="4580084" y="4108649"/>
                  <a:pt x="4410440" y="4116341"/>
                </a:cubicBezTo>
                <a:cubicBezTo>
                  <a:pt x="4240796" y="4124033"/>
                  <a:pt x="4030238" y="4093382"/>
                  <a:pt x="3676058" y="4116341"/>
                </a:cubicBezTo>
                <a:cubicBezTo>
                  <a:pt x="3321878" y="4139300"/>
                  <a:pt x="3225914" y="4074130"/>
                  <a:pt x="3093214" y="4116341"/>
                </a:cubicBezTo>
                <a:cubicBezTo>
                  <a:pt x="2960514" y="4158552"/>
                  <a:pt x="2662980" y="4084691"/>
                  <a:pt x="2358832" y="4116341"/>
                </a:cubicBezTo>
                <a:cubicBezTo>
                  <a:pt x="2054684" y="4147991"/>
                  <a:pt x="2108614" y="4097601"/>
                  <a:pt x="2003297" y="4116341"/>
                </a:cubicBezTo>
                <a:cubicBezTo>
                  <a:pt x="1897980" y="4135081"/>
                  <a:pt x="1461669" y="4082410"/>
                  <a:pt x="1268914" y="4116341"/>
                </a:cubicBezTo>
                <a:cubicBezTo>
                  <a:pt x="1076159" y="4150272"/>
                  <a:pt x="902136" y="4103713"/>
                  <a:pt x="686071" y="4116341"/>
                </a:cubicBezTo>
                <a:cubicBezTo>
                  <a:pt x="199091" y="4140220"/>
                  <a:pt x="17512" y="3820428"/>
                  <a:pt x="0" y="3430270"/>
                </a:cubicBezTo>
                <a:cubicBezTo>
                  <a:pt x="-39934" y="3196287"/>
                  <a:pt x="66137" y="2997085"/>
                  <a:pt x="0" y="2853988"/>
                </a:cubicBezTo>
                <a:cubicBezTo>
                  <a:pt x="-66137" y="2710891"/>
                  <a:pt x="14162" y="2528184"/>
                  <a:pt x="0" y="2360032"/>
                </a:cubicBezTo>
                <a:cubicBezTo>
                  <a:pt x="-14162" y="2191880"/>
                  <a:pt x="62805" y="1987555"/>
                  <a:pt x="0" y="1783751"/>
                </a:cubicBezTo>
                <a:cubicBezTo>
                  <a:pt x="-62805" y="1579947"/>
                  <a:pt x="47762" y="1419194"/>
                  <a:pt x="0" y="1289795"/>
                </a:cubicBezTo>
                <a:cubicBezTo>
                  <a:pt x="-47762" y="1160396"/>
                  <a:pt x="56190" y="953329"/>
                  <a:pt x="0" y="686071"/>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23EFD05-5AA8-729C-CC3C-25C687AA2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168" y="3476010"/>
            <a:ext cx="1551871" cy="2588472"/>
          </a:xfrm>
          <a:prstGeom prst="rect">
            <a:avLst/>
          </a:prstGeom>
        </p:spPr>
      </p:pic>
      <p:grpSp>
        <p:nvGrpSpPr>
          <p:cNvPr id="4" name="Group 3">
            <a:extLst>
              <a:ext uri="{FF2B5EF4-FFF2-40B4-BE49-F238E27FC236}">
                <a16:creationId xmlns:a16="http://schemas.microsoft.com/office/drawing/2014/main" id="{871966E4-DC72-4E6E-F362-B9879C8FCE4F}"/>
              </a:ext>
            </a:extLst>
          </p:cNvPr>
          <p:cNvGrpSpPr/>
          <p:nvPr/>
        </p:nvGrpSpPr>
        <p:grpSpPr>
          <a:xfrm>
            <a:off x="5216734" y="3769803"/>
            <a:ext cx="1895363" cy="3088197"/>
            <a:chOff x="5216734" y="3769803"/>
            <a:chExt cx="1895363" cy="3088197"/>
          </a:xfrm>
        </p:grpSpPr>
        <p:sp>
          <p:nvSpPr>
            <p:cNvPr id="2" name="TextBox 10">
              <a:extLst>
                <a:ext uri="{FF2B5EF4-FFF2-40B4-BE49-F238E27FC236}">
                  <a16:creationId xmlns:a16="http://schemas.microsoft.com/office/drawing/2014/main" id="{CBA03557-8FBA-0114-3807-98C33584E0D3}"/>
                </a:ext>
              </a:extLst>
            </p:cNvPr>
            <p:cNvSpPr txBox="1"/>
            <p:nvPr/>
          </p:nvSpPr>
          <p:spPr>
            <a:xfrm>
              <a:off x="5916029" y="4579415"/>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err="1">
                  <a:effectLst/>
                  <a:latin typeface="Arial" panose="020B0604020202020204" pitchFamily="34" charset="0"/>
                </a:rPr>
                <a:t>Nguyễn</a:t>
              </a:r>
              <a:r>
                <a:rPr lang="en-SG" sz="1800" i="0" dirty="0">
                  <a:effectLst/>
                  <a:latin typeface="Arial" panose="020B0604020202020204" pitchFamily="34" charset="0"/>
                </a:rPr>
                <a:t>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Ái</a:t>
              </a:r>
              <a:r>
                <a:rPr lang="en-SG" sz="1800" i="0" dirty="0">
                  <a:effectLst/>
                  <a:latin typeface="Arial" panose="020B0604020202020204" pitchFamily="34" charset="0"/>
                </a:rPr>
                <a:t> </a:t>
              </a:r>
              <a:r>
                <a:rPr lang="en-SG" sz="1800" i="0" dirty="0" err="1">
                  <a:effectLst/>
                  <a:latin typeface="Arial" panose="020B0604020202020204" pitchFamily="34" charset="0"/>
                </a:rPr>
                <a:t>Quyên</a:t>
              </a:r>
              <a:endParaRPr lang="en-SG" dirty="0"/>
            </a:p>
          </p:txBody>
        </p:sp>
        <p:pic>
          <p:nvPicPr>
            <p:cNvPr id="7" name="Picture 6">
              <a:extLst>
                <a:ext uri="{FF2B5EF4-FFF2-40B4-BE49-F238E27FC236}">
                  <a16:creationId xmlns:a16="http://schemas.microsoft.com/office/drawing/2014/main" id="{C4C95FE9-E825-23EC-1374-312C5D954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734" y="3769803"/>
              <a:ext cx="1895363" cy="3088197"/>
            </a:xfrm>
            <a:prstGeom prst="rect">
              <a:avLst/>
            </a:prstGeom>
          </p:spPr>
        </p:pic>
      </p:grpSp>
      <p:pic>
        <p:nvPicPr>
          <p:cNvPr id="8" name="Picture 7">
            <a:extLst>
              <a:ext uri="{FF2B5EF4-FFF2-40B4-BE49-F238E27FC236}">
                <a16:creationId xmlns:a16="http://schemas.microsoft.com/office/drawing/2014/main" id="{434A4C56-5C49-97C4-D54E-848223B0E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25" y="3923742"/>
            <a:ext cx="1895363" cy="2596576"/>
          </a:xfrm>
          <a:prstGeom prst="rect">
            <a:avLst/>
          </a:prstGeom>
        </p:spPr>
      </p:pic>
      <p:sp>
        <p:nvSpPr>
          <p:cNvPr id="10" name="TextBox 9">
            <a:extLst>
              <a:ext uri="{FF2B5EF4-FFF2-40B4-BE49-F238E27FC236}">
                <a16:creationId xmlns:a16="http://schemas.microsoft.com/office/drawing/2014/main" id="{A3D92DA6-D80B-B5B4-13F3-719A7B30EDF1}"/>
              </a:ext>
            </a:extLst>
          </p:cNvPr>
          <p:cNvSpPr txBox="1"/>
          <p:nvPr/>
        </p:nvSpPr>
        <p:spPr>
          <a:xfrm>
            <a:off x="1878031" y="72983"/>
            <a:ext cx="8435938" cy="630942"/>
          </a:xfrm>
          <a:prstGeom prst="rect">
            <a:avLst/>
          </a:prstGeom>
          <a:noFill/>
        </p:spPr>
        <p:txBody>
          <a:bodyPr wrap="square" rtlCol="0">
            <a:spAutoFit/>
          </a:bodyPr>
          <a:lstStyle/>
          <a:p>
            <a:pPr algn="ctr"/>
            <a:r>
              <a:rPr lang="en-US" sz="3500" b="1" dirty="0" err="1">
                <a:ln w="0"/>
                <a:latin typeface="+mj-lt"/>
              </a:rPr>
              <a:t>Thứ</a:t>
            </a:r>
            <a:r>
              <a:rPr lang="en-US" sz="3500" b="1" dirty="0">
                <a:ln w="0"/>
                <a:latin typeface="+mj-lt"/>
              </a:rPr>
              <a:t> …….. </a:t>
            </a:r>
            <a:r>
              <a:rPr lang="en-US" sz="3500" b="1" dirty="0" err="1">
                <a:ln w="0"/>
                <a:latin typeface="+mj-lt"/>
              </a:rPr>
              <a:t>ngày</a:t>
            </a:r>
            <a:r>
              <a:rPr lang="en-US" sz="3500" b="1" dirty="0">
                <a:ln w="0"/>
                <a:latin typeface="+mj-lt"/>
              </a:rPr>
              <a:t> ....... </a:t>
            </a:r>
            <a:r>
              <a:rPr lang="en-US" sz="3500" b="1" dirty="0" err="1">
                <a:ln w="0"/>
                <a:latin typeface="+mj-lt"/>
              </a:rPr>
              <a:t>tháng</a:t>
            </a:r>
            <a:r>
              <a:rPr lang="en-US" sz="3500" b="1" dirty="0">
                <a:ln w="0"/>
                <a:latin typeface="+mj-lt"/>
              </a:rPr>
              <a:t>….</a:t>
            </a:r>
            <a:r>
              <a:rPr lang="en-US" sz="3500" b="1" dirty="0" err="1">
                <a:ln w="0"/>
                <a:latin typeface="+mj-lt"/>
              </a:rPr>
              <a:t>năm</a:t>
            </a:r>
            <a:r>
              <a:rPr lang="en-US" sz="3500" b="1" dirty="0">
                <a:ln w="0"/>
                <a:latin typeface="+mj-lt"/>
              </a:rPr>
              <a:t>.....</a:t>
            </a:r>
            <a:endParaRPr lang="en-US" sz="3500" b="1" dirty="0">
              <a:latin typeface="+mj-lt"/>
            </a:endParaRPr>
          </a:p>
        </p:txBody>
      </p:sp>
      <p:pic>
        <p:nvPicPr>
          <p:cNvPr id="9" name="Picture 8">
            <a:extLst>
              <a:ext uri="{FF2B5EF4-FFF2-40B4-BE49-F238E27FC236}">
                <a16:creationId xmlns:a16="http://schemas.microsoft.com/office/drawing/2014/main" id="{C1CBCD5B-24B2-49FB-9BF6-A4ED26AE4AC1}"/>
              </a:ext>
            </a:extLst>
          </p:cNvPr>
          <p:cNvPicPr>
            <a:picLocks noChangeAspect="1"/>
          </p:cNvPicPr>
          <p:nvPr/>
        </p:nvPicPr>
        <p:blipFill>
          <a:blip r:embed="rId6"/>
          <a:stretch>
            <a:fillRect/>
          </a:stretch>
        </p:blipFill>
        <p:spPr>
          <a:xfrm>
            <a:off x="2958285" y="575117"/>
            <a:ext cx="5998984" cy="774259"/>
          </a:xfrm>
          <a:prstGeom prst="rect">
            <a:avLst/>
          </a:prstGeom>
        </p:spPr>
      </p:pic>
      <p:pic>
        <p:nvPicPr>
          <p:cNvPr id="11" name="Picture 10">
            <a:extLst>
              <a:ext uri="{FF2B5EF4-FFF2-40B4-BE49-F238E27FC236}">
                <a16:creationId xmlns:a16="http://schemas.microsoft.com/office/drawing/2014/main" id="{14C37555-FBC8-44FC-AF77-54061F25CA59}"/>
              </a:ext>
            </a:extLst>
          </p:cNvPr>
          <p:cNvPicPr>
            <a:picLocks noChangeAspect="1"/>
          </p:cNvPicPr>
          <p:nvPr/>
        </p:nvPicPr>
        <p:blipFill>
          <a:blip r:embed="rId7"/>
          <a:stretch>
            <a:fillRect/>
          </a:stretch>
        </p:blipFill>
        <p:spPr>
          <a:xfrm>
            <a:off x="4021005" y="1349370"/>
            <a:ext cx="3639627" cy="1012024"/>
          </a:xfrm>
          <a:prstGeom prst="rect">
            <a:avLst/>
          </a:prstGeom>
        </p:spPr>
      </p:pic>
      <p:pic>
        <p:nvPicPr>
          <p:cNvPr id="12" name="Picture 11">
            <a:extLst>
              <a:ext uri="{FF2B5EF4-FFF2-40B4-BE49-F238E27FC236}">
                <a16:creationId xmlns:a16="http://schemas.microsoft.com/office/drawing/2014/main" id="{0279BB8A-9BD3-42D2-BE3A-DAA22FE64058}"/>
              </a:ext>
            </a:extLst>
          </p:cNvPr>
          <p:cNvPicPr>
            <a:picLocks noChangeAspect="1"/>
          </p:cNvPicPr>
          <p:nvPr/>
        </p:nvPicPr>
        <p:blipFill>
          <a:blip r:embed="rId8"/>
          <a:stretch>
            <a:fillRect/>
          </a:stretch>
        </p:blipFill>
        <p:spPr>
          <a:xfrm>
            <a:off x="2528188" y="2076880"/>
            <a:ext cx="7029297" cy="1938696"/>
          </a:xfrm>
          <a:prstGeom prst="rect">
            <a:avLst/>
          </a:prstGeom>
        </p:spPr>
      </p:pic>
    </p:spTree>
    <p:extLst>
      <p:ext uri="{BB962C8B-B14F-4D97-AF65-F5344CB8AC3E}">
        <p14:creationId xmlns:p14="http://schemas.microsoft.com/office/powerpoint/2010/main" val="265013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w of colorful buildings&#10;&#10;Description automatically generated with low confidence">
            <a:extLst>
              <a:ext uri="{FF2B5EF4-FFF2-40B4-BE49-F238E27FC236}">
                <a16:creationId xmlns:a16="http://schemas.microsoft.com/office/drawing/2014/main" id="{D040ADAD-EA34-6D82-2D8A-CF1F80F12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 y="-329"/>
            <a:ext cx="12192000" cy="6858000"/>
          </a:xfrm>
          <a:prstGeom prst="rect">
            <a:avLst/>
          </a:prstGeom>
        </p:spPr>
      </p:pic>
      <p:sp>
        <p:nvSpPr>
          <p:cNvPr id="2" name="Rectangle: Rounded Corners 1">
            <a:extLst>
              <a:ext uri="{FF2B5EF4-FFF2-40B4-BE49-F238E27FC236}">
                <a16:creationId xmlns:a16="http://schemas.microsoft.com/office/drawing/2014/main" id="{B71BC40F-FF07-A422-2424-B310ED9AE1D3}"/>
              </a:ext>
            </a:extLst>
          </p:cNvPr>
          <p:cNvSpPr/>
          <p:nvPr/>
        </p:nvSpPr>
        <p:spPr>
          <a:xfrm>
            <a:off x="946299" y="280852"/>
            <a:ext cx="11100390" cy="3440544"/>
          </a:xfrm>
          <a:custGeom>
            <a:avLst/>
            <a:gdLst>
              <a:gd name="connsiteX0" fmla="*/ 0 w 11100390"/>
              <a:gd name="connsiteY0" fmla="*/ 431135 h 3440544"/>
              <a:gd name="connsiteX1" fmla="*/ 431135 w 11100390"/>
              <a:gd name="connsiteY1" fmla="*/ 0 h 3440544"/>
              <a:gd name="connsiteX2" fmla="*/ 1216058 w 11100390"/>
              <a:gd name="connsiteY2" fmla="*/ 0 h 3440544"/>
              <a:gd name="connsiteX3" fmla="*/ 1796218 w 11100390"/>
              <a:gd name="connsiteY3" fmla="*/ 0 h 3440544"/>
              <a:gd name="connsiteX4" fmla="*/ 2273997 w 11100390"/>
              <a:gd name="connsiteY4" fmla="*/ 0 h 3440544"/>
              <a:gd name="connsiteX5" fmla="*/ 2649394 w 11100390"/>
              <a:gd name="connsiteY5" fmla="*/ 0 h 3440544"/>
              <a:gd name="connsiteX6" fmla="*/ 3536698 w 11100390"/>
              <a:gd name="connsiteY6" fmla="*/ 0 h 3440544"/>
              <a:gd name="connsiteX7" fmla="*/ 4219239 w 11100390"/>
              <a:gd name="connsiteY7" fmla="*/ 0 h 3440544"/>
              <a:gd name="connsiteX8" fmla="*/ 4799400 w 11100390"/>
              <a:gd name="connsiteY8" fmla="*/ 0 h 3440544"/>
              <a:gd name="connsiteX9" fmla="*/ 5584322 w 11100390"/>
              <a:gd name="connsiteY9" fmla="*/ 0 h 3440544"/>
              <a:gd name="connsiteX10" fmla="*/ 6266863 w 11100390"/>
              <a:gd name="connsiteY10" fmla="*/ 0 h 3440544"/>
              <a:gd name="connsiteX11" fmla="*/ 6847024 w 11100390"/>
              <a:gd name="connsiteY11" fmla="*/ 0 h 3440544"/>
              <a:gd name="connsiteX12" fmla="*/ 7222421 w 11100390"/>
              <a:gd name="connsiteY12" fmla="*/ 0 h 3440544"/>
              <a:gd name="connsiteX13" fmla="*/ 7802581 w 11100390"/>
              <a:gd name="connsiteY13" fmla="*/ 0 h 3440544"/>
              <a:gd name="connsiteX14" fmla="*/ 8382742 w 11100390"/>
              <a:gd name="connsiteY14" fmla="*/ 0 h 3440544"/>
              <a:gd name="connsiteX15" fmla="*/ 8758139 w 11100390"/>
              <a:gd name="connsiteY15" fmla="*/ 0 h 3440544"/>
              <a:gd name="connsiteX16" fmla="*/ 9235918 w 11100390"/>
              <a:gd name="connsiteY16" fmla="*/ 0 h 3440544"/>
              <a:gd name="connsiteX17" fmla="*/ 9611316 w 11100390"/>
              <a:gd name="connsiteY17" fmla="*/ 0 h 3440544"/>
              <a:gd name="connsiteX18" fmla="*/ 10669255 w 11100390"/>
              <a:gd name="connsiteY18" fmla="*/ 0 h 3440544"/>
              <a:gd name="connsiteX19" fmla="*/ 11100390 w 11100390"/>
              <a:gd name="connsiteY19" fmla="*/ 431135 h 3440544"/>
              <a:gd name="connsiteX20" fmla="*/ 11100390 w 11100390"/>
              <a:gd name="connsiteY20" fmla="*/ 1127269 h 3440544"/>
              <a:gd name="connsiteX21" fmla="*/ 11100390 w 11100390"/>
              <a:gd name="connsiteY21" fmla="*/ 1694489 h 3440544"/>
              <a:gd name="connsiteX22" fmla="*/ 11100390 w 11100390"/>
              <a:gd name="connsiteY22" fmla="*/ 2364841 h 3440544"/>
              <a:gd name="connsiteX23" fmla="*/ 11100390 w 11100390"/>
              <a:gd name="connsiteY23" fmla="*/ 3009409 h 3440544"/>
              <a:gd name="connsiteX24" fmla="*/ 10669255 w 11100390"/>
              <a:gd name="connsiteY24" fmla="*/ 3440544 h 3440544"/>
              <a:gd name="connsiteX25" fmla="*/ 9884332 w 11100390"/>
              <a:gd name="connsiteY25" fmla="*/ 3440544 h 3440544"/>
              <a:gd name="connsiteX26" fmla="*/ 9508935 w 11100390"/>
              <a:gd name="connsiteY26" fmla="*/ 3440544 h 3440544"/>
              <a:gd name="connsiteX27" fmla="*/ 8621631 w 11100390"/>
              <a:gd name="connsiteY27" fmla="*/ 3440544 h 3440544"/>
              <a:gd name="connsiteX28" fmla="*/ 8041471 w 11100390"/>
              <a:gd name="connsiteY28" fmla="*/ 3440544 h 3440544"/>
              <a:gd name="connsiteX29" fmla="*/ 7461311 w 11100390"/>
              <a:gd name="connsiteY29" fmla="*/ 3440544 h 3440544"/>
              <a:gd name="connsiteX30" fmla="*/ 6778769 w 11100390"/>
              <a:gd name="connsiteY30" fmla="*/ 3440544 h 3440544"/>
              <a:gd name="connsiteX31" fmla="*/ 5891466 w 11100390"/>
              <a:gd name="connsiteY31" fmla="*/ 3440544 h 3440544"/>
              <a:gd name="connsiteX32" fmla="*/ 5311306 w 11100390"/>
              <a:gd name="connsiteY32" fmla="*/ 3440544 h 3440544"/>
              <a:gd name="connsiteX33" fmla="*/ 4628764 w 11100390"/>
              <a:gd name="connsiteY33" fmla="*/ 3440544 h 3440544"/>
              <a:gd name="connsiteX34" fmla="*/ 4048604 w 11100390"/>
              <a:gd name="connsiteY34" fmla="*/ 3440544 h 3440544"/>
              <a:gd name="connsiteX35" fmla="*/ 3366063 w 11100390"/>
              <a:gd name="connsiteY35" fmla="*/ 3440544 h 3440544"/>
              <a:gd name="connsiteX36" fmla="*/ 2581140 w 11100390"/>
              <a:gd name="connsiteY36" fmla="*/ 3440544 h 3440544"/>
              <a:gd name="connsiteX37" fmla="*/ 2000980 w 11100390"/>
              <a:gd name="connsiteY37" fmla="*/ 3440544 h 3440544"/>
              <a:gd name="connsiteX38" fmla="*/ 1113676 w 11100390"/>
              <a:gd name="connsiteY38" fmla="*/ 3440544 h 3440544"/>
              <a:gd name="connsiteX39" fmla="*/ 431135 w 11100390"/>
              <a:gd name="connsiteY39" fmla="*/ 3440544 h 3440544"/>
              <a:gd name="connsiteX40" fmla="*/ 0 w 11100390"/>
              <a:gd name="connsiteY40" fmla="*/ 3009409 h 3440544"/>
              <a:gd name="connsiteX41" fmla="*/ 0 w 11100390"/>
              <a:gd name="connsiteY41" fmla="*/ 2313275 h 3440544"/>
              <a:gd name="connsiteX42" fmla="*/ 0 w 11100390"/>
              <a:gd name="connsiteY42" fmla="*/ 1720272 h 3440544"/>
              <a:gd name="connsiteX43" fmla="*/ 0 w 11100390"/>
              <a:gd name="connsiteY43" fmla="*/ 1101486 h 3440544"/>
              <a:gd name="connsiteX44" fmla="*/ 0 w 11100390"/>
              <a:gd name="connsiteY44" fmla="*/ 431135 h 34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100390" h="3440544" fill="none" extrusionOk="0">
                <a:moveTo>
                  <a:pt x="0" y="431135"/>
                </a:moveTo>
                <a:cubicBezTo>
                  <a:pt x="-28966" y="197679"/>
                  <a:pt x="240751" y="-3057"/>
                  <a:pt x="431135" y="0"/>
                </a:cubicBezTo>
                <a:cubicBezTo>
                  <a:pt x="769909" y="8961"/>
                  <a:pt x="897959" y="2283"/>
                  <a:pt x="1216058" y="0"/>
                </a:cubicBezTo>
                <a:cubicBezTo>
                  <a:pt x="1534157" y="-2283"/>
                  <a:pt x="1527541" y="-1976"/>
                  <a:pt x="1796218" y="0"/>
                </a:cubicBezTo>
                <a:cubicBezTo>
                  <a:pt x="2064895" y="1976"/>
                  <a:pt x="2157085" y="-4591"/>
                  <a:pt x="2273997" y="0"/>
                </a:cubicBezTo>
                <a:cubicBezTo>
                  <a:pt x="2390909" y="4591"/>
                  <a:pt x="2529328" y="-6892"/>
                  <a:pt x="2649394" y="0"/>
                </a:cubicBezTo>
                <a:cubicBezTo>
                  <a:pt x="2769460" y="6892"/>
                  <a:pt x="3100536" y="-42315"/>
                  <a:pt x="3536698" y="0"/>
                </a:cubicBezTo>
                <a:cubicBezTo>
                  <a:pt x="3972860" y="42315"/>
                  <a:pt x="4037968" y="-28913"/>
                  <a:pt x="4219239" y="0"/>
                </a:cubicBezTo>
                <a:cubicBezTo>
                  <a:pt x="4400510" y="28913"/>
                  <a:pt x="4644715" y="-4352"/>
                  <a:pt x="4799400" y="0"/>
                </a:cubicBezTo>
                <a:cubicBezTo>
                  <a:pt x="4954085" y="4352"/>
                  <a:pt x="5414537" y="-19959"/>
                  <a:pt x="5584322" y="0"/>
                </a:cubicBezTo>
                <a:cubicBezTo>
                  <a:pt x="5754107" y="19959"/>
                  <a:pt x="6125466" y="-31038"/>
                  <a:pt x="6266863" y="0"/>
                </a:cubicBezTo>
                <a:cubicBezTo>
                  <a:pt x="6408260" y="31038"/>
                  <a:pt x="6680528" y="-5529"/>
                  <a:pt x="6847024" y="0"/>
                </a:cubicBezTo>
                <a:cubicBezTo>
                  <a:pt x="7013520" y="5529"/>
                  <a:pt x="7141000" y="-131"/>
                  <a:pt x="7222421" y="0"/>
                </a:cubicBezTo>
                <a:cubicBezTo>
                  <a:pt x="7303842" y="131"/>
                  <a:pt x="7525204" y="15591"/>
                  <a:pt x="7802581" y="0"/>
                </a:cubicBezTo>
                <a:cubicBezTo>
                  <a:pt x="8079958" y="-15591"/>
                  <a:pt x="8134200" y="27207"/>
                  <a:pt x="8382742" y="0"/>
                </a:cubicBezTo>
                <a:cubicBezTo>
                  <a:pt x="8631284" y="-27207"/>
                  <a:pt x="8644708" y="-16897"/>
                  <a:pt x="8758139" y="0"/>
                </a:cubicBezTo>
                <a:cubicBezTo>
                  <a:pt x="8871570" y="16897"/>
                  <a:pt x="9108507" y="14321"/>
                  <a:pt x="9235918" y="0"/>
                </a:cubicBezTo>
                <a:cubicBezTo>
                  <a:pt x="9363329" y="-14321"/>
                  <a:pt x="9508766" y="1891"/>
                  <a:pt x="9611316" y="0"/>
                </a:cubicBezTo>
                <a:cubicBezTo>
                  <a:pt x="9713866" y="-1891"/>
                  <a:pt x="10263203" y="12670"/>
                  <a:pt x="10669255" y="0"/>
                </a:cubicBezTo>
                <a:cubicBezTo>
                  <a:pt x="10931873" y="41724"/>
                  <a:pt x="11091498" y="197740"/>
                  <a:pt x="11100390" y="431135"/>
                </a:cubicBezTo>
                <a:cubicBezTo>
                  <a:pt x="11123317" y="681570"/>
                  <a:pt x="11116980" y="935418"/>
                  <a:pt x="11100390" y="1127269"/>
                </a:cubicBezTo>
                <a:cubicBezTo>
                  <a:pt x="11083800" y="1319120"/>
                  <a:pt x="11110157" y="1468222"/>
                  <a:pt x="11100390" y="1694489"/>
                </a:cubicBezTo>
                <a:cubicBezTo>
                  <a:pt x="11090623" y="1920756"/>
                  <a:pt x="11074494" y="2143314"/>
                  <a:pt x="11100390" y="2364841"/>
                </a:cubicBezTo>
                <a:cubicBezTo>
                  <a:pt x="11126286" y="2586368"/>
                  <a:pt x="11089373" y="2818111"/>
                  <a:pt x="11100390" y="3009409"/>
                </a:cubicBezTo>
                <a:cubicBezTo>
                  <a:pt x="11118427" y="3239092"/>
                  <a:pt x="10907404" y="3461658"/>
                  <a:pt x="10669255" y="3440544"/>
                </a:cubicBezTo>
                <a:cubicBezTo>
                  <a:pt x="10390691" y="3452413"/>
                  <a:pt x="10059737" y="3410910"/>
                  <a:pt x="9884332" y="3440544"/>
                </a:cubicBezTo>
                <a:cubicBezTo>
                  <a:pt x="9708927" y="3470178"/>
                  <a:pt x="9683987" y="3433715"/>
                  <a:pt x="9508935" y="3440544"/>
                </a:cubicBezTo>
                <a:cubicBezTo>
                  <a:pt x="9333883" y="3447373"/>
                  <a:pt x="8924837" y="3398314"/>
                  <a:pt x="8621631" y="3440544"/>
                </a:cubicBezTo>
                <a:cubicBezTo>
                  <a:pt x="8318425" y="3482774"/>
                  <a:pt x="8271851" y="3449688"/>
                  <a:pt x="8041471" y="3440544"/>
                </a:cubicBezTo>
                <a:cubicBezTo>
                  <a:pt x="7811091" y="3431400"/>
                  <a:pt x="7706148" y="3412271"/>
                  <a:pt x="7461311" y="3440544"/>
                </a:cubicBezTo>
                <a:cubicBezTo>
                  <a:pt x="7216474" y="3468817"/>
                  <a:pt x="6984050" y="3443289"/>
                  <a:pt x="6778769" y="3440544"/>
                </a:cubicBezTo>
                <a:cubicBezTo>
                  <a:pt x="6573488" y="3437799"/>
                  <a:pt x="6213143" y="3436833"/>
                  <a:pt x="5891466" y="3440544"/>
                </a:cubicBezTo>
                <a:cubicBezTo>
                  <a:pt x="5569789" y="3444255"/>
                  <a:pt x="5458566" y="3435031"/>
                  <a:pt x="5311306" y="3440544"/>
                </a:cubicBezTo>
                <a:cubicBezTo>
                  <a:pt x="5164046" y="3446057"/>
                  <a:pt x="4927281" y="3465430"/>
                  <a:pt x="4628764" y="3440544"/>
                </a:cubicBezTo>
                <a:cubicBezTo>
                  <a:pt x="4330247" y="3415658"/>
                  <a:pt x="4322490" y="3419392"/>
                  <a:pt x="4048604" y="3440544"/>
                </a:cubicBezTo>
                <a:cubicBezTo>
                  <a:pt x="3774718" y="3461696"/>
                  <a:pt x="3588722" y="3451953"/>
                  <a:pt x="3366063" y="3440544"/>
                </a:cubicBezTo>
                <a:cubicBezTo>
                  <a:pt x="3143404" y="3429135"/>
                  <a:pt x="2879989" y="3478912"/>
                  <a:pt x="2581140" y="3440544"/>
                </a:cubicBezTo>
                <a:cubicBezTo>
                  <a:pt x="2282291" y="3402176"/>
                  <a:pt x="2208267" y="3449951"/>
                  <a:pt x="2000980" y="3440544"/>
                </a:cubicBezTo>
                <a:cubicBezTo>
                  <a:pt x="1793693" y="3431137"/>
                  <a:pt x="1291516" y="3443179"/>
                  <a:pt x="1113676" y="3440544"/>
                </a:cubicBezTo>
                <a:cubicBezTo>
                  <a:pt x="935836" y="3437909"/>
                  <a:pt x="709510" y="3436693"/>
                  <a:pt x="431135" y="3440544"/>
                </a:cubicBezTo>
                <a:cubicBezTo>
                  <a:pt x="200544" y="3455849"/>
                  <a:pt x="40169" y="3215733"/>
                  <a:pt x="0" y="3009409"/>
                </a:cubicBezTo>
                <a:cubicBezTo>
                  <a:pt x="22080" y="2668189"/>
                  <a:pt x="-12485" y="2463375"/>
                  <a:pt x="0" y="2313275"/>
                </a:cubicBezTo>
                <a:cubicBezTo>
                  <a:pt x="12485" y="2163175"/>
                  <a:pt x="-27637" y="1840852"/>
                  <a:pt x="0" y="1720272"/>
                </a:cubicBezTo>
                <a:cubicBezTo>
                  <a:pt x="27637" y="1599692"/>
                  <a:pt x="21409" y="1277331"/>
                  <a:pt x="0" y="1101486"/>
                </a:cubicBezTo>
                <a:cubicBezTo>
                  <a:pt x="-21409" y="925641"/>
                  <a:pt x="31695" y="670860"/>
                  <a:pt x="0" y="431135"/>
                </a:cubicBezTo>
                <a:close/>
              </a:path>
              <a:path w="11100390" h="3440544" stroke="0" extrusionOk="0">
                <a:moveTo>
                  <a:pt x="0" y="431135"/>
                </a:moveTo>
                <a:cubicBezTo>
                  <a:pt x="1710" y="245307"/>
                  <a:pt x="216317" y="41618"/>
                  <a:pt x="431135" y="0"/>
                </a:cubicBezTo>
                <a:cubicBezTo>
                  <a:pt x="646548" y="-11"/>
                  <a:pt x="968920" y="-34100"/>
                  <a:pt x="1216058" y="0"/>
                </a:cubicBezTo>
                <a:cubicBezTo>
                  <a:pt x="1463196" y="34100"/>
                  <a:pt x="1498726" y="-8052"/>
                  <a:pt x="1693836" y="0"/>
                </a:cubicBezTo>
                <a:cubicBezTo>
                  <a:pt x="1888946" y="8052"/>
                  <a:pt x="2045531" y="-5883"/>
                  <a:pt x="2171615" y="0"/>
                </a:cubicBezTo>
                <a:cubicBezTo>
                  <a:pt x="2297699" y="5883"/>
                  <a:pt x="2670393" y="-34067"/>
                  <a:pt x="2956538" y="0"/>
                </a:cubicBezTo>
                <a:cubicBezTo>
                  <a:pt x="3242683" y="34067"/>
                  <a:pt x="3418689" y="-21984"/>
                  <a:pt x="3536698" y="0"/>
                </a:cubicBezTo>
                <a:cubicBezTo>
                  <a:pt x="3654707" y="21984"/>
                  <a:pt x="4220285" y="-6153"/>
                  <a:pt x="4424002" y="0"/>
                </a:cubicBezTo>
                <a:cubicBezTo>
                  <a:pt x="4627719" y="6153"/>
                  <a:pt x="5131639" y="-4099"/>
                  <a:pt x="5311306" y="0"/>
                </a:cubicBezTo>
                <a:cubicBezTo>
                  <a:pt x="5490973" y="4099"/>
                  <a:pt x="5905357" y="26283"/>
                  <a:pt x="6096228" y="0"/>
                </a:cubicBezTo>
                <a:cubicBezTo>
                  <a:pt x="6287099" y="-26283"/>
                  <a:pt x="6412459" y="2739"/>
                  <a:pt x="6574007" y="0"/>
                </a:cubicBezTo>
                <a:cubicBezTo>
                  <a:pt x="6735555" y="-2739"/>
                  <a:pt x="6831391" y="-386"/>
                  <a:pt x="6949405" y="0"/>
                </a:cubicBezTo>
                <a:cubicBezTo>
                  <a:pt x="7067419" y="386"/>
                  <a:pt x="7575766" y="-6066"/>
                  <a:pt x="7836708" y="0"/>
                </a:cubicBezTo>
                <a:cubicBezTo>
                  <a:pt x="8097650" y="6066"/>
                  <a:pt x="8287574" y="-8202"/>
                  <a:pt x="8519250" y="0"/>
                </a:cubicBezTo>
                <a:cubicBezTo>
                  <a:pt x="8750926" y="8202"/>
                  <a:pt x="8868084" y="-200"/>
                  <a:pt x="9201791" y="0"/>
                </a:cubicBezTo>
                <a:cubicBezTo>
                  <a:pt x="9535498" y="200"/>
                  <a:pt x="9456681" y="-2069"/>
                  <a:pt x="9679570" y="0"/>
                </a:cubicBezTo>
                <a:cubicBezTo>
                  <a:pt x="9902459" y="2069"/>
                  <a:pt x="10467234" y="42446"/>
                  <a:pt x="10669255" y="0"/>
                </a:cubicBezTo>
                <a:cubicBezTo>
                  <a:pt x="10950998" y="9902"/>
                  <a:pt x="11076094" y="184984"/>
                  <a:pt x="11100390" y="431135"/>
                </a:cubicBezTo>
                <a:cubicBezTo>
                  <a:pt x="11080026" y="678242"/>
                  <a:pt x="11126480" y="796053"/>
                  <a:pt x="11100390" y="1024138"/>
                </a:cubicBezTo>
                <a:cubicBezTo>
                  <a:pt x="11074300" y="1252223"/>
                  <a:pt x="11091323" y="1428267"/>
                  <a:pt x="11100390" y="1720272"/>
                </a:cubicBezTo>
                <a:cubicBezTo>
                  <a:pt x="11109457" y="2012277"/>
                  <a:pt x="11086367" y="2224739"/>
                  <a:pt x="11100390" y="2390623"/>
                </a:cubicBezTo>
                <a:cubicBezTo>
                  <a:pt x="11114413" y="2556507"/>
                  <a:pt x="11082921" y="2802453"/>
                  <a:pt x="11100390" y="3009409"/>
                </a:cubicBezTo>
                <a:cubicBezTo>
                  <a:pt x="11076711" y="3202862"/>
                  <a:pt x="10921187" y="3479045"/>
                  <a:pt x="10669255" y="3440544"/>
                </a:cubicBezTo>
                <a:cubicBezTo>
                  <a:pt x="10418157" y="3410079"/>
                  <a:pt x="10277656" y="3469226"/>
                  <a:pt x="9986714" y="3440544"/>
                </a:cubicBezTo>
                <a:cubicBezTo>
                  <a:pt x="9695772" y="3411862"/>
                  <a:pt x="9569891" y="3414087"/>
                  <a:pt x="9406554" y="3440544"/>
                </a:cubicBezTo>
                <a:cubicBezTo>
                  <a:pt x="9243217" y="3467001"/>
                  <a:pt x="8700154" y="3435574"/>
                  <a:pt x="8519250" y="3440544"/>
                </a:cubicBezTo>
                <a:cubicBezTo>
                  <a:pt x="8338346" y="3445514"/>
                  <a:pt x="8044592" y="3398382"/>
                  <a:pt x="7631946" y="3440544"/>
                </a:cubicBezTo>
                <a:cubicBezTo>
                  <a:pt x="7219300" y="3482706"/>
                  <a:pt x="7322655" y="3436903"/>
                  <a:pt x="7051786" y="3440544"/>
                </a:cubicBezTo>
                <a:cubicBezTo>
                  <a:pt x="6780917" y="3444185"/>
                  <a:pt x="6786295" y="3426341"/>
                  <a:pt x="6676388" y="3440544"/>
                </a:cubicBezTo>
                <a:cubicBezTo>
                  <a:pt x="6566481" y="3454747"/>
                  <a:pt x="6361988" y="3426125"/>
                  <a:pt x="6198609" y="3440544"/>
                </a:cubicBezTo>
                <a:cubicBezTo>
                  <a:pt x="6035230" y="3454963"/>
                  <a:pt x="5898597" y="3447908"/>
                  <a:pt x="5720830" y="3440544"/>
                </a:cubicBezTo>
                <a:cubicBezTo>
                  <a:pt x="5543063" y="3433180"/>
                  <a:pt x="5188223" y="3407137"/>
                  <a:pt x="4935908" y="3440544"/>
                </a:cubicBezTo>
                <a:cubicBezTo>
                  <a:pt x="4683593" y="3473951"/>
                  <a:pt x="4692844" y="3429431"/>
                  <a:pt x="4560510" y="3440544"/>
                </a:cubicBezTo>
                <a:cubicBezTo>
                  <a:pt x="4428176" y="3451657"/>
                  <a:pt x="4301459" y="3461277"/>
                  <a:pt x="4082731" y="3440544"/>
                </a:cubicBezTo>
                <a:cubicBezTo>
                  <a:pt x="3864003" y="3419811"/>
                  <a:pt x="3563005" y="3441675"/>
                  <a:pt x="3195427" y="3440544"/>
                </a:cubicBezTo>
                <a:cubicBezTo>
                  <a:pt x="2827849" y="3439413"/>
                  <a:pt x="2992164" y="3426798"/>
                  <a:pt x="2820030" y="3440544"/>
                </a:cubicBezTo>
                <a:cubicBezTo>
                  <a:pt x="2647896" y="3454290"/>
                  <a:pt x="2610789" y="3426927"/>
                  <a:pt x="2444632" y="3440544"/>
                </a:cubicBezTo>
                <a:cubicBezTo>
                  <a:pt x="2278475" y="3454161"/>
                  <a:pt x="2152910" y="3430964"/>
                  <a:pt x="2069234" y="3440544"/>
                </a:cubicBezTo>
                <a:cubicBezTo>
                  <a:pt x="1985558" y="3450124"/>
                  <a:pt x="1570114" y="3427880"/>
                  <a:pt x="1386693" y="3440544"/>
                </a:cubicBezTo>
                <a:cubicBezTo>
                  <a:pt x="1203272" y="3453208"/>
                  <a:pt x="767551" y="3464134"/>
                  <a:pt x="431135" y="3440544"/>
                </a:cubicBezTo>
                <a:cubicBezTo>
                  <a:pt x="237020" y="3432743"/>
                  <a:pt x="-16665" y="3230026"/>
                  <a:pt x="0" y="3009409"/>
                </a:cubicBezTo>
                <a:cubicBezTo>
                  <a:pt x="-28937" y="2751582"/>
                  <a:pt x="30749" y="2633169"/>
                  <a:pt x="0" y="2364841"/>
                </a:cubicBezTo>
                <a:cubicBezTo>
                  <a:pt x="-30749" y="2096513"/>
                  <a:pt x="-25627" y="1932553"/>
                  <a:pt x="0" y="1720272"/>
                </a:cubicBezTo>
                <a:cubicBezTo>
                  <a:pt x="25627" y="1507991"/>
                  <a:pt x="2717" y="1253053"/>
                  <a:pt x="0" y="1049921"/>
                </a:cubicBezTo>
                <a:cubicBezTo>
                  <a:pt x="-2717" y="846789"/>
                  <a:pt x="-29840" y="717932"/>
                  <a:pt x="0" y="431135"/>
                </a:cubicBezTo>
                <a:close/>
              </a:path>
            </a:pathLst>
          </a:custGeom>
          <a:solidFill>
            <a:srgbClr val="CCFFFF"/>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0000"/>
              </a:lnSpc>
            </a:pPr>
            <a:r>
              <a:rPr lang="vi-VN" sz="3600" b="1" dirty="0">
                <a:solidFill>
                  <a:srgbClr val="FF0000"/>
                </a:solidFill>
                <a:latin typeface="Calibri" panose="020F0502020204030204" pitchFamily="34" charset="0"/>
                <a:cs typeface="Calibri" panose="020F0502020204030204" pitchFamily="34" charset="0"/>
              </a:rPr>
              <a:t>Chúng ta nên chia sẻ cùng những người dân, các bạn nhỏ vùng thiên tai, dịch bệnh những khó khăn mà học đang gánh chịu</a:t>
            </a: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(Lưu ý: Những chia sẻ không chỉ là vật chất mà còn là tinh thần bởi ta còn có thể đem đến cho họ những niềm vui, an ủi để học không mất hi  vọng)</a:t>
            </a:r>
          </a:p>
        </p:txBody>
      </p:sp>
      <p:pic>
        <p:nvPicPr>
          <p:cNvPr id="4" name="Picture 3">
            <a:extLst>
              <a:ext uri="{FF2B5EF4-FFF2-40B4-BE49-F238E27FC236}">
                <a16:creationId xmlns:a16="http://schemas.microsoft.com/office/drawing/2014/main" id="{818F90BC-8660-5DD5-86F0-A8D692FCA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186" y="3657656"/>
            <a:ext cx="2273470" cy="3114569"/>
          </a:xfrm>
          <a:prstGeom prst="rect">
            <a:avLst/>
          </a:prstGeom>
          <a:effectLst>
            <a:glow rad="101600">
              <a:schemeClr val="bg1">
                <a:alpha val="60000"/>
              </a:schemeClr>
            </a:glow>
          </a:effectLst>
        </p:spPr>
      </p:pic>
      <p:pic>
        <p:nvPicPr>
          <p:cNvPr id="5" name="Picture 4">
            <a:extLst>
              <a:ext uri="{FF2B5EF4-FFF2-40B4-BE49-F238E27FC236}">
                <a16:creationId xmlns:a16="http://schemas.microsoft.com/office/drawing/2014/main" id="{E1DC7558-0F05-7AE9-867E-DA461AF8E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683" y="3675156"/>
            <a:ext cx="1931857" cy="3147656"/>
          </a:xfrm>
          <a:prstGeom prst="rect">
            <a:avLst/>
          </a:prstGeom>
          <a:effectLst>
            <a:glow rad="101600">
              <a:schemeClr val="bg1">
                <a:alpha val="60000"/>
              </a:schemeClr>
            </a:glow>
          </a:effectLst>
        </p:spPr>
      </p:pic>
    </p:spTree>
    <p:extLst>
      <p:ext uri="{BB962C8B-B14F-4D97-AF65-F5344CB8AC3E}">
        <p14:creationId xmlns:p14="http://schemas.microsoft.com/office/powerpoint/2010/main" val="40189656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14:bounceEnd="68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14:bounceEnd="68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row of colorful buildings&#10;&#10;Description automatically generated with low confidence">
            <a:extLst>
              <a:ext uri="{FF2B5EF4-FFF2-40B4-BE49-F238E27FC236}">
                <a16:creationId xmlns:a16="http://schemas.microsoft.com/office/drawing/2014/main" id="{66AF5616-8F7F-2988-AA1C-711787177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Group 19">
            <a:extLst>
              <a:ext uri="{FF2B5EF4-FFF2-40B4-BE49-F238E27FC236}">
                <a16:creationId xmlns:a16="http://schemas.microsoft.com/office/drawing/2014/main" id="{BE4CCDD0-C054-21F7-077C-984C027FECDE}"/>
              </a:ext>
            </a:extLst>
          </p:cNvPr>
          <p:cNvGrpSpPr/>
          <p:nvPr/>
        </p:nvGrpSpPr>
        <p:grpSpPr>
          <a:xfrm>
            <a:off x="1304136" y="2817485"/>
            <a:ext cx="9189769" cy="3826402"/>
            <a:chOff x="1439570" y="3702228"/>
            <a:chExt cx="7416843" cy="3088197"/>
          </a:xfrm>
        </p:grpSpPr>
        <p:pic>
          <p:nvPicPr>
            <p:cNvPr id="21" name="Picture 20">
              <a:extLst>
                <a:ext uri="{FF2B5EF4-FFF2-40B4-BE49-F238E27FC236}">
                  <a16:creationId xmlns:a16="http://schemas.microsoft.com/office/drawing/2014/main" id="{678DB09B-A6EE-A665-ACAC-48DEC9D38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390" y="3728766"/>
              <a:ext cx="1771889" cy="2955455"/>
            </a:xfrm>
            <a:prstGeom prst="rect">
              <a:avLst/>
            </a:prstGeom>
          </p:spPr>
        </p:pic>
        <p:pic>
          <p:nvPicPr>
            <p:cNvPr id="22" name="Picture 21">
              <a:extLst>
                <a:ext uri="{FF2B5EF4-FFF2-40B4-BE49-F238E27FC236}">
                  <a16:creationId xmlns:a16="http://schemas.microsoft.com/office/drawing/2014/main" id="{1A145333-1088-085A-EC81-E612FEB64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039" y="3702228"/>
              <a:ext cx="1895363" cy="3088197"/>
            </a:xfrm>
            <a:prstGeom prst="rect">
              <a:avLst/>
            </a:prstGeom>
          </p:spPr>
        </p:pic>
        <p:pic>
          <p:nvPicPr>
            <p:cNvPr id="23" name="Picture 22">
              <a:extLst>
                <a:ext uri="{FF2B5EF4-FFF2-40B4-BE49-F238E27FC236}">
                  <a16:creationId xmlns:a16="http://schemas.microsoft.com/office/drawing/2014/main" id="{163615E5-7794-C6F8-4029-6B43447EA8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9570" y="3970118"/>
              <a:ext cx="2058675" cy="2820307"/>
            </a:xfrm>
            <a:prstGeom prst="rect">
              <a:avLst/>
            </a:prstGeom>
          </p:spPr>
        </p:pic>
        <p:pic>
          <p:nvPicPr>
            <p:cNvPr id="24" name="Picture 23" descr="A picture containing clipart&#10;&#10;Description automatically generated">
              <a:extLst>
                <a:ext uri="{FF2B5EF4-FFF2-40B4-BE49-F238E27FC236}">
                  <a16:creationId xmlns:a16="http://schemas.microsoft.com/office/drawing/2014/main" id="{762001BE-3627-D9F8-DEFA-0A95A42C2B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1556" y="3768598"/>
              <a:ext cx="2084857" cy="2955455"/>
            </a:xfrm>
            <a:prstGeom prst="rect">
              <a:avLst/>
            </a:prstGeom>
          </p:spPr>
        </p:pic>
      </p:grpSp>
      <p:pic>
        <p:nvPicPr>
          <p:cNvPr id="5" name="Picture 4">
            <a:extLst>
              <a:ext uri="{FF2B5EF4-FFF2-40B4-BE49-F238E27FC236}">
                <a16:creationId xmlns:a16="http://schemas.microsoft.com/office/drawing/2014/main" id="{8A09CE56-A823-4FAF-BB06-E5662DD086AA}"/>
              </a:ext>
            </a:extLst>
          </p:cNvPr>
          <p:cNvPicPr>
            <a:picLocks noChangeAspect="1"/>
          </p:cNvPicPr>
          <p:nvPr/>
        </p:nvPicPr>
        <p:blipFill>
          <a:blip r:embed="rId7"/>
          <a:stretch>
            <a:fillRect/>
          </a:stretch>
        </p:blipFill>
        <p:spPr>
          <a:xfrm>
            <a:off x="-3106833" y="841269"/>
            <a:ext cx="20111015" cy="2059436"/>
          </a:xfrm>
          <a:prstGeom prst="rect">
            <a:avLst/>
          </a:prstGeom>
        </p:spPr>
      </p:pic>
    </p:spTree>
    <p:extLst>
      <p:ext uri="{BB962C8B-B14F-4D97-AF65-F5344CB8AC3E}">
        <p14:creationId xmlns:p14="http://schemas.microsoft.com/office/powerpoint/2010/main" val="15698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w of colorful buildings&#10;&#10;Description automatically generated with low confidence">
            <a:extLst>
              <a:ext uri="{FF2B5EF4-FFF2-40B4-BE49-F238E27FC236}">
                <a16:creationId xmlns:a16="http://schemas.microsoft.com/office/drawing/2014/main" id="{2C1DA928-5E51-1A29-F6AF-54E447785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5" y="-329"/>
            <a:ext cx="12192000" cy="6858000"/>
          </a:xfrm>
          <a:prstGeom prst="rect">
            <a:avLst/>
          </a:prstGeom>
        </p:spPr>
      </p:pic>
      <p:grpSp>
        <p:nvGrpSpPr>
          <p:cNvPr id="5" name="Group 4">
            <a:extLst>
              <a:ext uri="{FF2B5EF4-FFF2-40B4-BE49-F238E27FC236}">
                <a16:creationId xmlns:a16="http://schemas.microsoft.com/office/drawing/2014/main" id="{E02B93EE-7957-009B-BDBC-060F02F3B4FD}"/>
              </a:ext>
            </a:extLst>
          </p:cNvPr>
          <p:cNvGrpSpPr/>
          <p:nvPr/>
        </p:nvGrpSpPr>
        <p:grpSpPr>
          <a:xfrm>
            <a:off x="2913320" y="1486748"/>
            <a:ext cx="8708065" cy="2808684"/>
            <a:chOff x="3328481" y="125388"/>
            <a:chExt cx="5535038" cy="2808684"/>
          </a:xfrm>
        </p:grpSpPr>
        <p:pic>
          <p:nvPicPr>
            <p:cNvPr id="17" name="图片 1">
              <a:extLst>
                <a:ext uri="{FF2B5EF4-FFF2-40B4-BE49-F238E27FC236}">
                  <a16:creationId xmlns:a16="http://schemas.microsoft.com/office/drawing/2014/main" id="{41D674FB-3242-8385-6430-7E9669A3846C}"/>
                </a:ext>
              </a:extLst>
            </p:cNvPr>
            <p:cNvPicPr>
              <a:picLocks noChangeAspect="1"/>
            </p:cNvPicPr>
            <p:nvPr/>
          </p:nvPicPr>
          <p:blipFill>
            <a:blip r:embed="rId3"/>
            <a:stretch>
              <a:fillRect/>
            </a:stretch>
          </p:blipFill>
          <p:spPr>
            <a:xfrm>
              <a:off x="3328481" y="125388"/>
              <a:ext cx="5535038" cy="2808684"/>
            </a:xfrm>
            <a:prstGeom prst="rect">
              <a:avLst/>
            </a:prstGeom>
          </p:spPr>
        </p:pic>
        <p:sp>
          <p:nvSpPr>
            <p:cNvPr id="11" name="TextBox 10">
              <a:extLst>
                <a:ext uri="{FF2B5EF4-FFF2-40B4-BE49-F238E27FC236}">
                  <a16:creationId xmlns:a16="http://schemas.microsoft.com/office/drawing/2014/main" id="{49829FCA-5D3F-AF6C-B7BC-F57575976E67}"/>
                </a:ext>
              </a:extLst>
            </p:cNvPr>
            <p:cNvSpPr txBox="1"/>
            <p:nvPr/>
          </p:nvSpPr>
          <p:spPr>
            <a:xfrm>
              <a:off x="3877992" y="535514"/>
              <a:ext cx="4485414"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một</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món</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quà</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gửi</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tặng</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các</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bạn</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vùng</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thiên</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tai,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dịch</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bệnh</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grpSp>
      <p:pic>
        <p:nvPicPr>
          <p:cNvPr id="12" name="Picture 11">
            <a:extLst>
              <a:ext uri="{FF2B5EF4-FFF2-40B4-BE49-F238E27FC236}">
                <a16:creationId xmlns:a16="http://schemas.microsoft.com/office/drawing/2014/main" id="{A2E074C4-9481-38A9-EAD4-A28A6E0FD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19" y="3475156"/>
            <a:ext cx="2417195" cy="3311466"/>
          </a:xfrm>
          <a:prstGeom prst="rect">
            <a:avLst/>
          </a:prstGeom>
          <a:effectLst>
            <a:glow rad="101600">
              <a:schemeClr val="bg1">
                <a:alpha val="60000"/>
              </a:schemeClr>
            </a:glow>
          </a:effectLst>
        </p:spPr>
      </p:pic>
    </p:spTree>
    <p:extLst>
      <p:ext uri="{BB962C8B-B14F-4D97-AF65-F5344CB8AC3E}">
        <p14:creationId xmlns:p14="http://schemas.microsoft.com/office/powerpoint/2010/main" val="23917169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68000">
                                          <p:cBhvr additive="base">
                                            <p:cTn id="14"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1+#ppt_h/2"/>
                                              </p:val>
                                            </p:tav>
                                            <p:tav tm="100000">
                                              <p:val>
                                                <p:strVal val="#ppt_y"/>
                                              </p:val>
                                            </p:tav>
                                          </p:tavLst>
                                        </p:anim>
                                      </p:childTnLst>
                                    </p:cTn>
                                  </p:par>
                                  <p:par>
                                    <p:cTn id="16" presetID="16" presetClass="entr" presetSubtype="21"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2" presetClass="entr" presetSubtype="4"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60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2" presetClass="entr" presetSubtype="4" fill="hold" nodeType="withEffect">
                                      <p:stCondLst>
                                        <p:cond delay="11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600" fill="hold"/>
                                            <p:tgtEl>
                                              <p:spTgt spid="40"/>
                                            </p:tgtEl>
                                            <p:attrNameLst>
                                              <p:attrName>ppt_x</p:attrName>
                                            </p:attrNameLst>
                                          </p:cBhvr>
                                          <p:tavLst>
                                            <p:tav tm="0">
                                              <p:val>
                                                <p:strVal val="#ppt_x"/>
                                              </p:val>
                                            </p:tav>
                                            <p:tav tm="100000">
                                              <p:val>
                                                <p:strVal val="#ppt_x"/>
                                              </p:val>
                                            </p:tav>
                                          </p:tavLst>
                                        </p:anim>
                                        <p:anim calcmode="lin" valueType="num">
                                          <p:cBhvr additive="base">
                                            <p:cTn id="35" dur="6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1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xEl>
                                                  <p:pRg st="0" end="0"/>
                                                </p:txEl>
                                              </p:spTgt>
                                            </p:tgtEl>
                                            <p:attrNameLst>
                                              <p:attrName>style.visibility</p:attrName>
                                            </p:attrNameLst>
                                          </p:cBhvr>
                                          <p:to>
                                            <p:strVal val="visible"/>
                                          </p:to>
                                        </p:set>
                                        <p:anim calcmode="lin" valueType="num">
                                          <p:cBhvr>
                                            <p:cTn id="39" dur="500" fill="hold"/>
                                            <p:tgtEl>
                                              <p:spTgt spid="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8">
                                                <p:txEl>
                                                  <p:pRg st="0" end="0"/>
                                                </p:txEl>
                                              </p:spTgt>
                                            </p:tgtEl>
                                          </p:cBhvr>
                                        </p:animEffect>
                                      </p:childTnLst>
                                    </p:cTn>
                                  </p:par>
                                </p:childTnLst>
                              </p:cTn>
                            </p:par>
                            <p:par>
                              <p:cTn id="44" fill="hold">
                                <p:stCondLst>
                                  <p:cond delay="2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xEl>
                                                  <p:pRg st="1" end="1"/>
                                                </p:txEl>
                                              </p:spTgt>
                                            </p:tgtEl>
                                            <p:attrNameLst>
                                              <p:attrName>style.visibility</p:attrName>
                                            </p:attrNameLst>
                                          </p:cBhvr>
                                          <p:to>
                                            <p:strVal val="visible"/>
                                          </p:to>
                                        </p:set>
                                        <p:anim calcmode="lin" valueType="num">
                                          <p:cBhvr>
                                            <p:cTn id="47" dur="500" fill="hold"/>
                                            <p:tgtEl>
                                              <p:spTgt spid="3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8">
                                                <p:txEl>
                                                  <p:pRg st="1" end="1"/>
                                                </p:txEl>
                                              </p:spTgt>
                                            </p:tgtEl>
                                            <p:attrNameLst>
                                              <p:attrName>ppt_y</p:attrName>
                                            </p:attrNameLst>
                                          </p:cBhvr>
                                          <p:tavLst>
                                            <p:tav tm="0">
                                              <p:val>
                                                <p:strVal val="#ppt_y"/>
                                              </p:val>
                                            </p:tav>
                                            <p:tav tm="100000">
                                              <p:val>
                                                <p:strVal val="#ppt_y"/>
                                              </p:val>
                                            </p:tav>
                                          </p:tavLst>
                                        </p:anim>
                                        <p:anim calcmode="lin" valueType="num">
                                          <p:cBhvr>
                                            <p:cTn id="49" dur="500" fill="hold"/>
                                            <p:tgtEl>
                                              <p:spTgt spid="3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classroom with desks and chairs&#10;&#10;Description automatically generated with medium confidence">
            <a:extLst>
              <a:ext uri="{FF2B5EF4-FFF2-40B4-BE49-F238E27FC236}">
                <a16:creationId xmlns:a16="http://schemas.microsoft.com/office/drawing/2014/main" id="{1A90E774-7EC0-08B7-6E58-3A85282D0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Rounded Corners 24">
            <a:extLst>
              <a:ext uri="{FF2B5EF4-FFF2-40B4-BE49-F238E27FC236}">
                <a16:creationId xmlns:a16="http://schemas.microsoft.com/office/drawing/2014/main" id="{E262726F-F193-A30D-07EE-40016C06B9E7}"/>
              </a:ext>
            </a:extLst>
          </p:cNvPr>
          <p:cNvSpPr/>
          <p:nvPr/>
        </p:nvSpPr>
        <p:spPr>
          <a:xfrm>
            <a:off x="446567" y="308344"/>
            <a:ext cx="11538240" cy="6262577"/>
          </a:xfrm>
          <a:custGeom>
            <a:avLst/>
            <a:gdLst>
              <a:gd name="connsiteX0" fmla="*/ 0 w 11538240"/>
              <a:gd name="connsiteY0" fmla="*/ 1043784 h 6262577"/>
              <a:gd name="connsiteX1" fmla="*/ 1043784 w 11538240"/>
              <a:gd name="connsiteY1" fmla="*/ 0 h 6262577"/>
              <a:gd name="connsiteX2" fmla="*/ 1823464 w 11538240"/>
              <a:gd name="connsiteY2" fmla="*/ 0 h 6262577"/>
              <a:gd name="connsiteX3" fmla="*/ 2225118 w 11538240"/>
              <a:gd name="connsiteY3" fmla="*/ 0 h 6262577"/>
              <a:gd name="connsiteX4" fmla="*/ 2626772 w 11538240"/>
              <a:gd name="connsiteY4" fmla="*/ 0 h 6262577"/>
              <a:gd name="connsiteX5" fmla="*/ 3311945 w 11538240"/>
              <a:gd name="connsiteY5" fmla="*/ 0 h 6262577"/>
              <a:gd name="connsiteX6" fmla="*/ 3808106 w 11538240"/>
              <a:gd name="connsiteY6" fmla="*/ 0 h 6262577"/>
              <a:gd name="connsiteX7" fmla="*/ 4209759 w 11538240"/>
              <a:gd name="connsiteY7" fmla="*/ 0 h 6262577"/>
              <a:gd name="connsiteX8" fmla="*/ 4989440 w 11538240"/>
              <a:gd name="connsiteY8" fmla="*/ 0 h 6262577"/>
              <a:gd name="connsiteX9" fmla="*/ 5769120 w 11538240"/>
              <a:gd name="connsiteY9" fmla="*/ 0 h 6262577"/>
              <a:gd name="connsiteX10" fmla="*/ 6548800 w 11538240"/>
              <a:gd name="connsiteY10" fmla="*/ 0 h 6262577"/>
              <a:gd name="connsiteX11" fmla="*/ 6855947 w 11538240"/>
              <a:gd name="connsiteY11" fmla="*/ 0 h 6262577"/>
              <a:gd name="connsiteX12" fmla="*/ 7352108 w 11538240"/>
              <a:gd name="connsiteY12" fmla="*/ 0 h 6262577"/>
              <a:gd name="connsiteX13" fmla="*/ 7942775 w 11538240"/>
              <a:gd name="connsiteY13" fmla="*/ 0 h 6262577"/>
              <a:gd name="connsiteX14" fmla="*/ 8344428 w 11538240"/>
              <a:gd name="connsiteY14" fmla="*/ 0 h 6262577"/>
              <a:gd name="connsiteX15" fmla="*/ 9029602 w 11538240"/>
              <a:gd name="connsiteY15" fmla="*/ 0 h 6262577"/>
              <a:gd name="connsiteX16" fmla="*/ 9525762 w 11538240"/>
              <a:gd name="connsiteY16" fmla="*/ 0 h 6262577"/>
              <a:gd name="connsiteX17" fmla="*/ 10494456 w 11538240"/>
              <a:gd name="connsiteY17" fmla="*/ 0 h 6262577"/>
              <a:gd name="connsiteX18" fmla="*/ 11538240 w 11538240"/>
              <a:gd name="connsiteY18" fmla="*/ 1043784 h 6262577"/>
              <a:gd name="connsiteX19" fmla="*/ 11538240 w 11538240"/>
              <a:gd name="connsiteY19" fmla="*/ 1556714 h 6262577"/>
              <a:gd name="connsiteX20" fmla="*/ 11538240 w 11538240"/>
              <a:gd name="connsiteY20" fmla="*/ 2111393 h 6262577"/>
              <a:gd name="connsiteX21" fmla="*/ 11538240 w 11538240"/>
              <a:gd name="connsiteY21" fmla="*/ 2666073 h 6262577"/>
              <a:gd name="connsiteX22" fmla="*/ 11538240 w 11538240"/>
              <a:gd name="connsiteY22" fmla="*/ 3346003 h 6262577"/>
              <a:gd name="connsiteX23" fmla="*/ 11538240 w 11538240"/>
              <a:gd name="connsiteY23" fmla="*/ 3858933 h 6262577"/>
              <a:gd name="connsiteX24" fmla="*/ 11538240 w 11538240"/>
              <a:gd name="connsiteY24" fmla="*/ 4455363 h 6262577"/>
              <a:gd name="connsiteX25" fmla="*/ 11538240 w 11538240"/>
              <a:gd name="connsiteY25" fmla="*/ 5218793 h 6262577"/>
              <a:gd name="connsiteX26" fmla="*/ 10494456 w 11538240"/>
              <a:gd name="connsiteY26" fmla="*/ 6262577 h 6262577"/>
              <a:gd name="connsiteX27" fmla="*/ 9998296 w 11538240"/>
              <a:gd name="connsiteY27" fmla="*/ 6262577 h 6262577"/>
              <a:gd name="connsiteX28" fmla="*/ 9691149 w 11538240"/>
              <a:gd name="connsiteY28" fmla="*/ 6262577 h 6262577"/>
              <a:gd name="connsiteX29" fmla="*/ 9289495 w 11538240"/>
              <a:gd name="connsiteY29" fmla="*/ 6262577 h 6262577"/>
              <a:gd name="connsiteX30" fmla="*/ 8887842 w 11538240"/>
              <a:gd name="connsiteY30" fmla="*/ 6262577 h 6262577"/>
              <a:gd name="connsiteX31" fmla="*/ 8391681 w 11538240"/>
              <a:gd name="connsiteY31" fmla="*/ 6262577 h 6262577"/>
              <a:gd name="connsiteX32" fmla="*/ 8084535 w 11538240"/>
              <a:gd name="connsiteY32" fmla="*/ 6262577 h 6262577"/>
              <a:gd name="connsiteX33" fmla="*/ 7399361 w 11538240"/>
              <a:gd name="connsiteY33" fmla="*/ 6262577 h 6262577"/>
              <a:gd name="connsiteX34" fmla="*/ 6714187 w 11538240"/>
              <a:gd name="connsiteY34" fmla="*/ 6262577 h 6262577"/>
              <a:gd name="connsiteX35" fmla="*/ 6312534 w 11538240"/>
              <a:gd name="connsiteY35" fmla="*/ 6262577 h 6262577"/>
              <a:gd name="connsiteX36" fmla="*/ 5816373 w 11538240"/>
              <a:gd name="connsiteY36" fmla="*/ 6262577 h 6262577"/>
              <a:gd name="connsiteX37" fmla="*/ 5414720 w 11538240"/>
              <a:gd name="connsiteY37" fmla="*/ 6262577 h 6262577"/>
              <a:gd name="connsiteX38" fmla="*/ 4824053 w 11538240"/>
              <a:gd name="connsiteY38" fmla="*/ 6262577 h 6262577"/>
              <a:gd name="connsiteX39" fmla="*/ 4138879 w 11538240"/>
              <a:gd name="connsiteY39" fmla="*/ 6262577 h 6262577"/>
              <a:gd name="connsiteX40" fmla="*/ 3453705 w 11538240"/>
              <a:gd name="connsiteY40" fmla="*/ 6262577 h 6262577"/>
              <a:gd name="connsiteX41" fmla="*/ 2957545 w 11538240"/>
              <a:gd name="connsiteY41" fmla="*/ 6262577 h 6262577"/>
              <a:gd name="connsiteX42" fmla="*/ 2650398 w 11538240"/>
              <a:gd name="connsiteY42" fmla="*/ 6262577 h 6262577"/>
              <a:gd name="connsiteX43" fmla="*/ 1965225 w 11538240"/>
              <a:gd name="connsiteY43" fmla="*/ 6262577 h 6262577"/>
              <a:gd name="connsiteX44" fmla="*/ 1043784 w 11538240"/>
              <a:gd name="connsiteY44" fmla="*/ 6262577 h 6262577"/>
              <a:gd name="connsiteX45" fmla="*/ 0 w 11538240"/>
              <a:gd name="connsiteY45" fmla="*/ 5218793 h 6262577"/>
              <a:gd name="connsiteX46" fmla="*/ 0 w 11538240"/>
              <a:gd name="connsiteY46" fmla="*/ 4664113 h 6262577"/>
              <a:gd name="connsiteX47" fmla="*/ 0 w 11538240"/>
              <a:gd name="connsiteY47" fmla="*/ 4151184 h 6262577"/>
              <a:gd name="connsiteX48" fmla="*/ 0 w 11538240"/>
              <a:gd name="connsiteY48" fmla="*/ 3680004 h 6262577"/>
              <a:gd name="connsiteX49" fmla="*/ 0 w 11538240"/>
              <a:gd name="connsiteY49" fmla="*/ 3208824 h 6262577"/>
              <a:gd name="connsiteX50" fmla="*/ 0 w 11538240"/>
              <a:gd name="connsiteY50" fmla="*/ 2695895 h 6262577"/>
              <a:gd name="connsiteX51" fmla="*/ 0 w 11538240"/>
              <a:gd name="connsiteY51" fmla="*/ 2099465 h 6262577"/>
              <a:gd name="connsiteX52" fmla="*/ 0 w 11538240"/>
              <a:gd name="connsiteY52" fmla="*/ 1628285 h 6262577"/>
              <a:gd name="connsiteX53" fmla="*/ 0 w 11538240"/>
              <a:gd name="connsiteY53" fmla="*/ 1043784 h 62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38240" h="6262577" fill="none" extrusionOk="0">
                <a:moveTo>
                  <a:pt x="0" y="1043784"/>
                </a:moveTo>
                <a:cubicBezTo>
                  <a:pt x="-71706" y="365894"/>
                  <a:pt x="621689" y="-14726"/>
                  <a:pt x="1043784" y="0"/>
                </a:cubicBezTo>
                <a:cubicBezTo>
                  <a:pt x="1239318" y="-33119"/>
                  <a:pt x="1443448" y="40709"/>
                  <a:pt x="1823464" y="0"/>
                </a:cubicBezTo>
                <a:cubicBezTo>
                  <a:pt x="2203480" y="-40709"/>
                  <a:pt x="2131482" y="8122"/>
                  <a:pt x="2225118" y="0"/>
                </a:cubicBezTo>
                <a:cubicBezTo>
                  <a:pt x="2318754" y="-8122"/>
                  <a:pt x="2523983" y="18156"/>
                  <a:pt x="2626772" y="0"/>
                </a:cubicBezTo>
                <a:cubicBezTo>
                  <a:pt x="2729561" y="-18156"/>
                  <a:pt x="3134766" y="62184"/>
                  <a:pt x="3311945" y="0"/>
                </a:cubicBezTo>
                <a:cubicBezTo>
                  <a:pt x="3489124" y="-62184"/>
                  <a:pt x="3679103" y="925"/>
                  <a:pt x="3808106" y="0"/>
                </a:cubicBezTo>
                <a:cubicBezTo>
                  <a:pt x="3937109" y="-925"/>
                  <a:pt x="4017654" y="633"/>
                  <a:pt x="4209759" y="0"/>
                </a:cubicBezTo>
                <a:cubicBezTo>
                  <a:pt x="4401864" y="-633"/>
                  <a:pt x="4602298" y="39504"/>
                  <a:pt x="4989440" y="0"/>
                </a:cubicBezTo>
                <a:cubicBezTo>
                  <a:pt x="5376582" y="-39504"/>
                  <a:pt x="5472576" y="16072"/>
                  <a:pt x="5769120" y="0"/>
                </a:cubicBezTo>
                <a:cubicBezTo>
                  <a:pt x="6065664" y="-16072"/>
                  <a:pt x="6193374" y="10145"/>
                  <a:pt x="6548800" y="0"/>
                </a:cubicBezTo>
                <a:cubicBezTo>
                  <a:pt x="6904226" y="-10145"/>
                  <a:pt x="6714940" y="9362"/>
                  <a:pt x="6855947" y="0"/>
                </a:cubicBezTo>
                <a:cubicBezTo>
                  <a:pt x="6996954" y="-9362"/>
                  <a:pt x="7166146" y="43579"/>
                  <a:pt x="7352108" y="0"/>
                </a:cubicBezTo>
                <a:cubicBezTo>
                  <a:pt x="7538070" y="-43579"/>
                  <a:pt x="7668543" y="40726"/>
                  <a:pt x="7942775" y="0"/>
                </a:cubicBezTo>
                <a:cubicBezTo>
                  <a:pt x="8217007" y="-40726"/>
                  <a:pt x="8202108" y="21351"/>
                  <a:pt x="8344428" y="0"/>
                </a:cubicBezTo>
                <a:cubicBezTo>
                  <a:pt x="8486748" y="-21351"/>
                  <a:pt x="8892509" y="43702"/>
                  <a:pt x="9029602" y="0"/>
                </a:cubicBezTo>
                <a:cubicBezTo>
                  <a:pt x="9166695" y="-43702"/>
                  <a:pt x="9312912" y="51822"/>
                  <a:pt x="9525762" y="0"/>
                </a:cubicBezTo>
                <a:cubicBezTo>
                  <a:pt x="9738612" y="-51822"/>
                  <a:pt x="10245686" y="1235"/>
                  <a:pt x="10494456" y="0"/>
                </a:cubicBezTo>
                <a:cubicBezTo>
                  <a:pt x="11059840" y="-103555"/>
                  <a:pt x="11658213" y="352352"/>
                  <a:pt x="11538240" y="1043784"/>
                </a:cubicBezTo>
                <a:cubicBezTo>
                  <a:pt x="11590570" y="1241960"/>
                  <a:pt x="11505285" y="1444443"/>
                  <a:pt x="11538240" y="1556714"/>
                </a:cubicBezTo>
                <a:cubicBezTo>
                  <a:pt x="11571195" y="1668985"/>
                  <a:pt x="11502752" y="1837878"/>
                  <a:pt x="11538240" y="2111393"/>
                </a:cubicBezTo>
                <a:cubicBezTo>
                  <a:pt x="11573728" y="2384908"/>
                  <a:pt x="11502205" y="2388743"/>
                  <a:pt x="11538240" y="2666073"/>
                </a:cubicBezTo>
                <a:cubicBezTo>
                  <a:pt x="11574275" y="2943403"/>
                  <a:pt x="11480290" y="3197244"/>
                  <a:pt x="11538240" y="3346003"/>
                </a:cubicBezTo>
                <a:cubicBezTo>
                  <a:pt x="11596190" y="3494762"/>
                  <a:pt x="11523542" y="3604870"/>
                  <a:pt x="11538240" y="3858933"/>
                </a:cubicBezTo>
                <a:cubicBezTo>
                  <a:pt x="11552938" y="4112996"/>
                  <a:pt x="11501226" y="4187119"/>
                  <a:pt x="11538240" y="4455363"/>
                </a:cubicBezTo>
                <a:cubicBezTo>
                  <a:pt x="11575254" y="4723607"/>
                  <a:pt x="11477003" y="4967604"/>
                  <a:pt x="11538240" y="5218793"/>
                </a:cubicBezTo>
                <a:cubicBezTo>
                  <a:pt x="11594016" y="5876041"/>
                  <a:pt x="11190096" y="6184787"/>
                  <a:pt x="10494456" y="6262577"/>
                </a:cubicBezTo>
                <a:cubicBezTo>
                  <a:pt x="10268414" y="6274927"/>
                  <a:pt x="10191200" y="6250042"/>
                  <a:pt x="9998296" y="6262577"/>
                </a:cubicBezTo>
                <a:cubicBezTo>
                  <a:pt x="9805392" y="6275112"/>
                  <a:pt x="9803360" y="6243885"/>
                  <a:pt x="9691149" y="6262577"/>
                </a:cubicBezTo>
                <a:cubicBezTo>
                  <a:pt x="9578938" y="6281269"/>
                  <a:pt x="9450190" y="6261195"/>
                  <a:pt x="9289495" y="6262577"/>
                </a:cubicBezTo>
                <a:cubicBezTo>
                  <a:pt x="9128800" y="6263959"/>
                  <a:pt x="8995731" y="6217230"/>
                  <a:pt x="8887842" y="6262577"/>
                </a:cubicBezTo>
                <a:cubicBezTo>
                  <a:pt x="8779953" y="6307924"/>
                  <a:pt x="8515832" y="6249636"/>
                  <a:pt x="8391681" y="6262577"/>
                </a:cubicBezTo>
                <a:cubicBezTo>
                  <a:pt x="8267530" y="6275518"/>
                  <a:pt x="8158589" y="6229228"/>
                  <a:pt x="8084535" y="6262577"/>
                </a:cubicBezTo>
                <a:cubicBezTo>
                  <a:pt x="8010481" y="6295926"/>
                  <a:pt x="7616445" y="6250577"/>
                  <a:pt x="7399361" y="6262577"/>
                </a:cubicBezTo>
                <a:cubicBezTo>
                  <a:pt x="7182277" y="6274577"/>
                  <a:pt x="6922990" y="6203741"/>
                  <a:pt x="6714187" y="6262577"/>
                </a:cubicBezTo>
                <a:cubicBezTo>
                  <a:pt x="6505384" y="6321413"/>
                  <a:pt x="6428307" y="6245427"/>
                  <a:pt x="6312534" y="6262577"/>
                </a:cubicBezTo>
                <a:cubicBezTo>
                  <a:pt x="6196761" y="6279727"/>
                  <a:pt x="5997508" y="6226433"/>
                  <a:pt x="5816373" y="6262577"/>
                </a:cubicBezTo>
                <a:cubicBezTo>
                  <a:pt x="5635238" y="6298721"/>
                  <a:pt x="5507314" y="6225749"/>
                  <a:pt x="5414720" y="6262577"/>
                </a:cubicBezTo>
                <a:cubicBezTo>
                  <a:pt x="5322126" y="6299405"/>
                  <a:pt x="4950926" y="6210856"/>
                  <a:pt x="4824053" y="6262577"/>
                </a:cubicBezTo>
                <a:cubicBezTo>
                  <a:pt x="4697180" y="6314298"/>
                  <a:pt x="4436008" y="6223178"/>
                  <a:pt x="4138879" y="6262577"/>
                </a:cubicBezTo>
                <a:cubicBezTo>
                  <a:pt x="3841750" y="6301976"/>
                  <a:pt x="3613498" y="6249960"/>
                  <a:pt x="3453705" y="6262577"/>
                </a:cubicBezTo>
                <a:cubicBezTo>
                  <a:pt x="3293912" y="6275194"/>
                  <a:pt x="3099726" y="6255919"/>
                  <a:pt x="2957545" y="6262577"/>
                </a:cubicBezTo>
                <a:cubicBezTo>
                  <a:pt x="2815364" y="6269235"/>
                  <a:pt x="2734120" y="6256882"/>
                  <a:pt x="2650398" y="6262577"/>
                </a:cubicBezTo>
                <a:cubicBezTo>
                  <a:pt x="2566676" y="6268272"/>
                  <a:pt x="2203623" y="6248765"/>
                  <a:pt x="1965225" y="6262577"/>
                </a:cubicBezTo>
                <a:cubicBezTo>
                  <a:pt x="1726827" y="6276389"/>
                  <a:pt x="1335228" y="6167066"/>
                  <a:pt x="1043784" y="6262577"/>
                </a:cubicBezTo>
                <a:cubicBezTo>
                  <a:pt x="424392" y="6393888"/>
                  <a:pt x="162740" y="5822284"/>
                  <a:pt x="0" y="5218793"/>
                </a:cubicBezTo>
                <a:cubicBezTo>
                  <a:pt x="-2906" y="5009159"/>
                  <a:pt x="373" y="4894422"/>
                  <a:pt x="0" y="4664113"/>
                </a:cubicBezTo>
                <a:cubicBezTo>
                  <a:pt x="-373" y="4433804"/>
                  <a:pt x="4939" y="4377686"/>
                  <a:pt x="0" y="4151184"/>
                </a:cubicBezTo>
                <a:cubicBezTo>
                  <a:pt x="-4939" y="3924682"/>
                  <a:pt x="47432" y="3821914"/>
                  <a:pt x="0" y="3680004"/>
                </a:cubicBezTo>
                <a:cubicBezTo>
                  <a:pt x="-47432" y="3538094"/>
                  <a:pt x="10476" y="3325900"/>
                  <a:pt x="0" y="3208824"/>
                </a:cubicBezTo>
                <a:cubicBezTo>
                  <a:pt x="-10476" y="3091748"/>
                  <a:pt x="2706" y="2829354"/>
                  <a:pt x="0" y="2695895"/>
                </a:cubicBezTo>
                <a:cubicBezTo>
                  <a:pt x="-2706" y="2562436"/>
                  <a:pt x="12335" y="2296437"/>
                  <a:pt x="0" y="2099465"/>
                </a:cubicBezTo>
                <a:cubicBezTo>
                  <a:pt x="-12335" y="1902493"/>
                  <a:pt x="26282" y="1824303"/>
                  <a:pt x="0" y="1628285"/>
                </a:cubicBezTo>
                <a:cubicBezTo>
                  <a:pt x="-26282" y="1432267"/>
                  <a:pt x="59651" y="1263363"/>
                  <a:pt x="0" y="1043784"/>
                </a:cubicBezTo>
                <a:close/>
              </a:path>
              <a:path w="11538240" h="6262577" stroke="0" extrusionOk="0">
                <a:moveTo>
                  <a:pt x="0" y="1043784"/>
                </a:moveTo>
                <a:cubicBezTo>
                  <a:pt x="14514" y="438353"/>
                  <a:pt x="493812" y="71801"/>
                  <a:pt x="1043784" y="0"/>
                </a:cubicBezTo>
                <a:cubicBezTo>
                  <a:pt x="1422188" y="-76089"/>
                  <a:pt x="1582455" y="67706"/>
                  <a:pt x="1823464" y="0"/>
                </a:cubicBezTo>
                <a:cubicBezTo>
                  <a:pt x="2064473" y="-67706"/>
                  <a:pt x="2116551" y="19680"/>
                  <a:pt x="2319625" y="0"/>
                </a:cubicBezTo>
                <a:cubicBezTo>
                  <a:pt x="2522699" y="-19680"/>
                  <a:pt x="2702368" y="44848"/>
                  <a:pt x="3004798" y="0"/>
                </a:cubicBezTo>
                <a:cubicBezTo>
                  <a:pt x="3307228" y="-44848"/>
                  <a:pt x="3531189" y="62122"/>
                  <a:pt x="3689972" y="0"/>
                </a:cubicBezTo>
                <a:cubicBezTo>
                  <a:pt x="3848755" y="-62122"/>
                  <a:pt x="4076780" y="48063"/>
                  <a:pt x="4280639" y="0"/>
                </a:cubicBezTo>
                <a:cubicBezTo>
                  <a:pt x="4484498" y="-48063"/>
                  <a:pt x="4857707" y="19832"/>
                  <a:pt x="5060320" y="0"/>
                </a:cubicBezTo>
                <a:cubicBezTo>
                  <a:pt x="5262933" y="-19832"/>
                  <a:pt x="5219298" y="29857"/>
                  <a:pt x="5367466" y="0"/>
                </a:cubicBezTo>
                <a:cubicBezTo>
                  <a:pt x="5515634" y="-29857"/>
                  <a:pt x="5803850" y="12158"/>
                  <a:pt x="6052640" y="0"/>
                </a:cubicBezTo>
                <a:cubicBezTo>
                  <a:pt x="6301430" y="-12158"/>
                  <a:pt x="6454679" y="83759"/>
                  <a:pt x="6832321" y="0"/>
                </a:cubicBezTo>
                <a:cubicBezTo>
                  <a:pt x="7209963" y="-83759"/>
                  <a:pt x="7286316" y="78026"/>
                  <a:pt x="7612001" y="0"/>
                </a:cubicBezTo>
                <a:cubicBezTo>
                  <a:pt x="7937686" y="-78026"/>
                  <a:pt x="8060019" y="79211"/>
                  <a:pt x="8391681" y="0"/>
                </a:cubicBezTo>
                <a:cubicBezTo>
                  <a:pt x="8723343" y="-79211"/>
                  <a:pt x="8672799" y="27475"/>
                  <a:pt x="8887842" y="0"/>
                </a:cubicBezTo>
                <a:cubicBezTo>
                  <a:pt x="9102885" y="-27475"/>
                  <a:pt x="9154764" y="55844"/>
                  <a:pt x="9384002" y="0"/>
                </a:cubicBezTo>
                <a:cubicBezTo>
                  <a:pt x="9613240" y="-55844"/>
                  <a:pt x="9697714" y="21892"/>
                  <a:pt x="9880162" y="0"/>
                </a:cubicBezTo>
                <a:cubicBezTo>
                  <a:pt x="10062610" y="-21892"/>
                  <a:pt x="10350481" y="41113"/>
                  <a:pt x="10494456" y="0"/>
                </a:cubicBezTo>
                <a:cubicBezTo>
                  <a:pt x="11032599" y="20239"/>
                  <a:pt x="11425203" y="340305"/>
                  <a:pt x="11538240" y="1043784"/>
                </a:cubicBezTo>
                <a:cubicBezTo>
                  <a:pt x="11541980" y="1219639"/>
                  <a:pt x="11468485" y="1446904"/>
                  <a:pt x="11538240" y="1681964"/>
                </a:cubicBezTo>
                <a:cubicBezTo>
                  <a:pt x="11607995" y="1917024"/>
                  <a:pt x="11522341" y="2007057"/>
                  <a:pt x="11538240" y="2236644"/>
                </a:cubicBezTo>
                <a:cubicBezTo>
                  <a:pt x="11554139" y="2466231"/>
                  <a:pt x="11531359" y="2539472"/>
                  <a:pt x="11538240" y="2707823"/>
                </a:cubicBezTo>
                <a:cubicBezTo>
                  <a:pt x="11545121" y="2876174"/>
                  <a:pt x="11521531" y="3164822"/>
                  <a:pt x="11538240" y="3346003"/>
                </a:cubicBezTo>
                <a:cubicBezTo>
                  <a:pt x="11554949" y="3527184"/>
                  <a:pt x="11508010" y="3833136"/>
                  <a:pt x="11538240" y="4025933"/>
                </a:cubicBezTo>
                <a:cubicBezTo>
                  <a:pt x="11568470" y="4218730"/>
                  <a:pt x="11498435" y="4308258"/>
                  <a:pt x="11538240" y="4580613"/>
                </a:cubicBezTo>
                <a:cubicBezTo>
                  <a:pt x="11578045" y="4852968"/>
                  <a:pt x="11470724" y="4950788"/>
                  <a:pt x="11538240" y="5218793"/>
                </a:cubicBezTo>
                <a:cubicBezTo>
                  <a:pt x="11657524" y="5837978"/>
                  <a:pt x="11229037" y="6308823"/>
                  <a:pt x="10494456" y="6262577"/>
                </a:cubicBezTo>
                <a:cubicBezTo>
                  <a:pt x="10242610" y="6335210"/>
                  <a:pt x="10028369" y="6203257"/>
                  <a:pt x="9714776" y="6262577"/>
                </a:cubicBezTo>
                <a:cubicBezTo>
                  <a:pt x="9401183" y="6321897"/>
                  <a:pt x="9144068" y="6214462"/>
                  <a:pt x="8935095" y="6262577"/>
                </a:cubicBezTo>
                <a:cubicBezTo>
                  <a:pt x="8726122" y="6310692"/>
                  <a:pt x="8516655" y="6232527"/>
                  <a:pt x="8344428" y="6262577"/>
                </a:cubicBezTo>
                <a:cubicBezTo>
                  <a:pt x="8172201" y="6292627"/>
                  <a:pt x="7888242" y="6213070"/>
                  <a:pt x="7564748" y="6262577"/>
                </a:cubicBezTo>
                <a:cubicBezTo>
                  <a:pt x="7241254" y="6312084"/>
                  <a:pt x="7388185" y="6230564"/>
                  <a:pt x="7257601" y="6262577"/>
                </a:cubicBezTo>
                <a:cubicBezTo>
                  <a:pt x="7127017" y="6294590"/>
                  <a:pt x="6840282" y="6213665"/>
                  <a:pt x="6477920" y="6262577"/>
                </a:cubicBezTo>
                <a:cubicBezTo>
                  <a:pt x="6115558" y="6311489"/>
                  <a:pt x="6006407" y="6218621"/>
                  <a:pt x="5698240" y="6262577"/>
                </a:cubicBezTo>
                <a:cubicBezTo>
                  <a:pt x="5390073" y="6306533"/>
                  <a:pt x="5405525" y="6236212"/>
                  <a:pt x="5296586" y="6262577"/>
                </a:cubicBezTo>
                <a:cubicBezTo>
                  <a:pt x="5187647" y="6288942"/>
                  <a:pt x="4926444" y="6259304"/>
                  <a:pt x="4800426" y="6262577"/>
                </a:cubicBezTo>
                <a:cubicBezTo>
                  <a:pt x="4674408" y="6265850"/>
                  <a:pt x="4573232" y="6249396"/>
                  <a:pt x="4398773" y="6262577"/>
                </a:cubicBezTo>
                <a:cubicBezTo>
                  <a:pt x="4224314" y="6275758"/>
                  <a:pt x="4160445" y="6243005"/>
                  <a:pt x="3997119" y="6262577"/>
                </a:cubicBezTo>
                <a:cubicBezTo>
                  <a:pt x="3833793" y="6282149"/>
                  <a:pt x="3544134" y="6190373"/>
                  <a:pt x="3311945" y="6262577"/>
                </a:cubicBezTo>
                <a:cubicBezTo>
                  <a:pt x="3079756" y="6334781"/>
                  <a:pt x="3093767" y="6260419"/>
                  <a:pt x="2910292" y="6262577"/>
                </a:cubicBezTo>
                <a:cubicBezTo>
                  <a:pt x="2726817" y="6264735"/>
                  <a:pt x="2599358" y="6234250"/>
                  <a:pt x="2414131" y="6262577"/>
                </a:cubicBezTo>
                <a:cubicBezTo>
                  <a:pt x="2228904" y="6290904"/>
                  <a:pt x="1882214" y="6246883"/>
                  <a:pt x="1728958" y="6262577"/>
                </a:cubicBezTo>
                <a:cubicBezTo>
                  <a:pt x="1575702" y="6278271"/>
                  <a:pt x="1375041" y="6201712"/>
                  <a:pt x="1043784" y="6262577"/>
                </a:cubicBezTo>
                <a:cubicBezTo>
                  <a:pt x="589860" y="6206667"/>
                  <a:pt x="-76253" y="5689333"/>
                  <a:pt x="0" y="5218793"/>
                </a:cubicBezTo>
                <a:cubicBezTo>
                  <a:pt x="-25620" y="5095478"/>
                  <a:pt x="46968" y="4907102"/>
                  <a:pt x="0" y="4747613"/>
                </a:cubicBezTo>
                <a:cubicBezTo>
                  <a:pt x="-46968" y="4588124"/>
                  <a:pt x="26198" y="4444907"/>
                  <a:pt x="0" y="4192934"/>
                </a:cubicBezTo>
                <a:cubicBezTo>
                  <a:pt x="-26198" y="3940961"/>
                  <a:pt x="33735" y="3811494"/>
                  <a:pt x="0" y="3554754"/>
                </a:cubicBezTo>
                <a:cubicBezTo>
                  <a:pt x="-33735" y="3298014"/>
                  <a:pt x="36721" y="3236007"/>
                  <a:pt x="0" y="3083574"/>
                </a:cubicBezTo>
                <a:cubicBezTo>
                  <a:pt x="-36721" y="2931141"/>
                  <a:pt x="16137" y="2733261"/>
                  <a:pt x="0" y="2528894"/>
                </a:cubicBezTo>
                <a:cubicBezTo>
                  <a:pt x="-16137" y="2324527"/>
                  <a:pt x="47829" y="2175296"/>
                  <a:pt x="0" y="2057715"/>
                </a:cubicBezTo>
                <a:cubicBezTo>
                  <a:pt x="-47829" y="1940134"/>
                  <a:pt x="112761" y="1474298"/>
                  <a:pt x="0" y="1043784"/>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F212F6E-746B-4528-86F8-C75B4B30FCA2}"/>
              </a:ext>
            </a:extLst>
          </p:cNvPr>
          <p:cNvPicPr>
            <a:picLocks noChangeAspect="1"/>
          </p:cNvPicPr>
          <p:nvPr/>
        </p:nvPicPr>
        <p:blipFill>
          <a:blip r:embed="rId3"/>
          <a:stretch>
            <a:fillRect/>
          </a:stretch>
        </p:blipFill>
        <p:spPr>
          <a:xfrm>
            <a:off x="779720" y="2009553"/>
            <a:ext cx="3774743" cy="3014552"/>
          </a:xfrm>
          <a:prstGeom prst="rect">
            <a:avLst/>
          </a:prstGeom>
        </p:spPr>
      </p:pic>
      <p:sp>
        <p:nvSpPr>
          <p:cNvPr id="44" name="Rounded Rectangle 3">
            <a:extLst>
              <a:ext uri="{FF2B5EF4-FFF2-40B4-BE49-F238E27FC236}">
                <a16:creationId xmlns:a16="http://schemas.microsoft.com/office/drawing/2014/main" id="{DB42E4FE-7EB9-42A4-9C1C-9691DDAC53EA}"/>
              </a:ext>
            </a:extLst>
          </p:cNvPr>
          <p:cNvSpPr/>
          <p:nvPr/>
        </p:nvSpPr>
        <p:spPr>
          <a:xfrm>
            <a:off x="4471714" y="786809"/>
            <a:ext cx="7592695" cy="2052084"/>
          </a:xfrm>
          <a:prstGeom prst="roundRect">
            <a:avLst/>
          </a:prstGeom>
          <a:solidFill>
            <a:srgbClr val="FF6F9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solidFill>
                  <a:schemeClr val="bg1"/>
                </a:solidFill>
                <a:cs typeface="Calibri" panose="020F0502020204030204" pitchFamily="34" charset="0"/>
              </a:rPr>
              <a:t>Mỗi</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nhóm</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ghi</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lại</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món</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đồ</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mà</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mình</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muốn</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gửi</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tặng</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các</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bạn</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và</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thống</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nhất</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mang</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đến</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vào</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tiết</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Sinh</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hoạt</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lớp</a:t>
            </a:r>
            <a:endParaRPr lang="en-US" sz="3600" dirty="0">
              <a:solidFill>
                <a:schemeClr val="bg1"/>
              </a:solidFill>
              <a:cs typeface="Calibri" panose="020F0502020204030204" pitchFamily="34" charset="0"/>
            </a:endParaRPr>
          </a:p>
        </p:txBody>
      </p:sp>
    </p:spTree>
    <p:extLst>
      <p:ext uri="{BB962C8B-B14F-4D97-AF65-F5344CB8AC3E}">
        <p14:creationId xmlns:p14="http://schemas.microsoft.com/office/powerpoint/2010/main" val="285975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4C391FA-AB40-F1C3-7E92-9765B234543A}"/>
              </a:ext>
            </a:extLst>
          </p:cNvPr>
          <p:cNvSpPr txBox="1"/>
          <p:nvPr/>
        </p:nvSpPr>
        <p:spPr>
          <a:xfrm>
            <a:off x="4079316" y="811749"/>
            <a:ext cx="428062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VẬN</a:t>
            </a:r>
            <a:r>
              <a:rPr kumimoji="0" lang="en-US" sz="80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DỤNG</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endParaRP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3807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1" y="749301"/>
            <a:ext cx="12192847" cy="1087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grpSp>
        <p:nvGrpSpPr>
          <p:cNvPr id="12" name="Google Shape;3141;p76"/>
          <p:cNvGrpSpPr/>
          <p:nvPr/>
        </p:nvGrpSpPr>
        <p:grpSpPr>
          <a:xfrm>
            <a:off x="57745" y="1997646"/>
            <a:ext cx="1151011" cy="969101"/>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87882" y="4685812"/>
            <a:ext cx="1151011" cy="969101"/>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sp>
        <p:nvSpPr>
          <p:cNvPr id="493" name="Google Shape;493;p40"/>
          <p:cNvSpPr/>
          <p:nvPr/>
        </p:nvSpPr>
        <p:spPr>
          <a:xfrm>
            <a:off x="10298854" y="3575473"/>
            <a:ext cx="1604433" cy="1568027"/>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4" name="Google Shape;494;p40"/>
          <p:cNvSpPr/>
          <p:nvPr/>
        </p:nvSpPr>
        <p:spPr>
          <a:xfrm>
            <a:off x="10646834" y="4284133"/>
            <a:ext cx="801793" cy="94488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5" name="Google Shape;495;p40"/>
          <p:cNvSpPr/>
          <p:nvPr/>
        </p:nvSpPr>
        <p:spPr>
          <a:xfrm>
            <a:off x="10675621" y="4281594"/>
            <a:ext cx="801793" cy="944033"/>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6" name="Google Shape;496;p40"/>
          <p:cNvSpPr/>
          <p:nvPr/>
        </p:nvSpPr>
        <p:spPr>
          <a:xfrm>
            <a:off x="10764521" y="5624407"/>
            <a:ext cx="302260" cy="348827"/>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7" name="Google Shape;497;p40"/>
          <p:cNvSpPr/>
          <p:nvPr/>
        </p:nvSpPr>
        <p:spPr>
          <a:xfrm>
            <a:off x="10783994" y="5786121"/>
            <a:ext cx="281940" cy="513927"/>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8" name="Google Shape;498;p40"/>
          <p:cNvSpPr/>
          <p:nvPr/>
        </p:nvSpPr>
        <p:spPr>
          <a:xfrm>
            <a:off x="10693401" y="6361007"/>
            <a:ext cx="375073" cy="7112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9" name="Google Shape;499;p40"/>
          <p:cNvSpPr/>
          <p:nvPr/>
        </p:nvSpPr>
        <p:spPr>
          <a:xfrm>
            <a:off x="10691707" y="6307668"/>
            <a:ext cx="140547" cy="105833"/>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0" name="Google Shape;500;p40"/>
          <p:cNvSpPr/>
          <p:nvPr/>
        </p:nvSpPr>
        <p:spPr>
          <a:xfrm>
            <a:off x="10780607" y="6274647"/>
            <a:ext cx="296333" cy="140547"/>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1" name="Google Shape;501;p40"/>
          <p:cNvSpPr/>
          <p:nvPr/>
        </p:nvSpPr>
        <p:spPr>
          <a:xfrm>
            <a:off x="10768754" y="6219614"/>
            <a:ext cx="75353" cy="8890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2" name="Google Shape;502;p40"/>
          <p:cNvSpPr/>
          <p:nvPr/>
        </p:nvSpPr>
        <p:spPr>
          <a:xfrm>
            <a:off x="11192934" y="5444913"/>
            <a:ext cx="458047" cy="440267"/>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3" name="Google Shape;503;p40"/>
          <p:cNvSpPr/>
          <p:nvPr/>
        </p:nvSpPr>
        <p:spPr>
          <a:xfrm>
            <a:off x="11300461" y="5862320"/>
            <a:ext cx="442807" cy="296333"/>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4" name="Google Shape;504;p40"/>
          <p:cNvSpPr/>
          <p:nvPr/>
        </p:nvSpPr>
        <p:spPr>
          <a:xfrm>
            <a:off x="11463867" y="6118013"/>
            <a:ext cx="336973" cy="21336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5" name="Google Shape;505;p40"/>
          <p:cNvSpPr/>
          <p:nvPr/>
        </p:nvSpPr>
        <p:spPr>
          <a:xfrm>
            <a:off x="11457094" y="6213687"/>
            <a:ext cx="144780" cy="108373"/>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6" name="Google Shape;506;p40"/>
          <p:cNvSpPr/>
          <p:nvPr/>
        </p:nvSpPr>
        <p:spPr>
          <a:xfrm>
            <a:off x="11508741" y="6036734"/>
            <a:ext cx="287020" cy="242993"/>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7" name="Google Shape;507;p40"/>
          <p:cNvSpPr/>
          <p:nvPr/>
        </p:nvSpPr>
        <p:spPr>
          <a:xfrm>
            <a:off x="11485033" y="6114627"/>
            <a:ext cx="74507" cy="78740"/>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8" name="Google Shape;508;p40"/>
          <p:cNvSpPr/>
          <p:nvPr/>
        </p:nvSpPr>
        <p:spPr>
          <a:xfrm>
            <a:off x="11460481" y="3575474"/>
            <a:ext cx="298873" cy="591820"/>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9" name="Google Shape;509;p40"/>
          <p:cNvSpPr/>
          <p:nvPr/>
        </p:nvSpPr>
        <p:spPr>
          <a:xfrm>
            <a:off x="11383433" y="4124960"/>
            <a:ext cx="289560" cy="48260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0" name="Google Shape;510;p40"/>
          <p:cNvSpPr/>
          <p:nvPr/>
        </p:nvSpPr>
        <p:spPr>
          <a:xfrm>
            <a:off x="10557934" y="5048673"/>
            <a:ext cx="1042247" cy="714587"/>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1" name="Google Shape;511;p40"/>
          <p:cNvSpPr/>
          <p:nvPr/>
        </p:nvSpPr>
        <p:spPr>
          <a:xfrm>
            <a:off x="10636674" y="4239260"/>
            <a:ext cx="889847" cy="778933"/>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2" name="Google Shape;512;p40"/>
          <p:cNvSpPr/>
          <p:nvPr/>
        </p:nvSpPr>
        <p:spPr>
          <a:xfrm>
            <a:off x="10578253" y="4578774"/>
            <a:ext cx="806027" cy="514773"/>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3" name="Google Shape;513;p40"/>
          <p:cNvSpPr/>
          <p:nvPr/>
        </p:nvSpPr>
        <p:spPr>
          <a:xfrm>
            <a:off x="10778914" y="5017347"/>
            <a:ext cx="875453" cy="531707"/>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4" name="Google Shape;514;p40"/>
          <p:cNvSpPr/>
          <p:nvPr/>
        </p:nvSpPr>
        <p:spPr>
          <a:xfrm>
            <a:off x="11172613" y="4312073"/>
            <a:ext cx="287867" cy="76708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5" name="Google Shape;515;p40"/>
          <p:cNvSpPr/>
          <p:nvPr/>
        </p:nvSpPr>
        <p:spPr>
          <a:xfrm>
            <a:off x="11127741" y="4356101"/>
            <a:ext cx="334433" cy="759460"/>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6" name="Google Shape;516;p40"/>
          <p:cNvSpPr/>
          <p:nvPr/>
        </p:nvSpPr>
        <p:spPr>
          <a:xfrm>
            <a:off x="10392834" y="3960707"/>
            <a:ext cx="197273" cy="130387"/>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7" name="Google Shape;517;p40"/>
          <p:cNvSpPr/>
          <p:nvPr/>
        </p:nvSpPr>
        <p:spPr>
          <a:xfrm>
            <a:off x="10382674" y="3891281"/>
            <a:ext cx="194733" cy="12446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8" name="Google Shape;518;p40"/>
          <p:cNvSpPr/>
          <p:nvPr/>
        </p:nvSpPr>
        <p:spPr>
          <a:xfrm>
            <a:off x="10444480" y="3966633"/>
            <a:ext cx="130387" cy="9652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9" name="Google Shape;519;p40"/>
          <p:cNvSpPr/>
          <p:nvPr/>
        </p:nvSpPr>
        <p:spPr>
          <a:xfrm>
            <a:off x="10499514" y="3993727"/>
            <a:ext cx="71967" cy="36407"/>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0" name="Google Shape;520;p40"/>
          <p:cNvSpPr/>
          <p:nvPr/>
        </p:nvSpPr>
        <p:spPr>
          <a:xfrm>
            <a:off x="11419841" y="3782060"/>
            <a:ext cx="188807" cy="133773"/>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1" name="Google Shape;521;p40"/>
          <p:cNvSpPr/>
          <p:nvPr/>
        </p:nvSpPr>
        <p:spPr>
          <a:xfrm>
            <a:off x="11410527" y="3726180"/>
            <a:ext cx="196427" cy="9652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2" name="Google Shape;522;p40"/>
          <p:cNvSpPr/>
          <p:nvPr/>
        </p:nvSpPr>
        <p:spPr>
          <a:xfrm>
            <a:off x="11438467" y="3787987"/>
            <a:ext cx="111760" cy="119380"/>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3" name="Google Shape;523;p40"/>
          <p:cNvSpPr/>
          <p:nvPr/>
        </p:nvSpPr>
        <p:spPr>
          <a:xfrm>
            <a:off x="11442700" y="3824394"/>
            <a:ext cx="62653" cy="49953"/>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4" name="Google Shape;524;p40"/>
          <p:cNvSpPr/>
          <p:nvPr/>
        </p:nvSpPr>
        <p:spPr>
          <a:xfrm>
            <a:off x="10933007" y="4319694"/>
            <a:ext cx="220133" cy="121073"/>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5" name="Google Shape;525;p40"/>
          <p:cNvSpPr/>
          <p:nvPr/>
        </p:nvSpPr>
        <p:spPr>
          <a:xfrm>
            <a:off x="10933007" y="4229947"/>
            <a:ext cx="236220" cy="13208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6" name="Google Shape;526;p40"/>
          <p:cNvSpPr/>
          <p:nvPr/>
        </p:nvSpPr>
        <p:spPr>
          <a:xfrm>
            <a:off x="10474960" y="3353647"/>
            <a:ext cx="975360" cy="916093"/>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7" name="Google Shape;527;p40"/>
          <p:cNvSpPr/>
          <p:nvPr/>
        </p:nvSpPr>
        <p:spPr>
          <a:xfrm>
            <a:off x="10756901" y="3870960"/>
            <a:ext cx="55033" cy="6604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8" name="Google Shape;528;p40"/>
          <p:cNvSpPr/>
          <p:nvPr/>
        </p:nvSpPr>
        <p:spPr>
          <a:xfrm>
            <a:off x="11170921" y="3797300"/>
            <a:ext cx="55033" cy="6604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9" name="Google Shape;529;p40"/>
          <p:cNvSpPr/>
          <p:nvPr/>
        </p:nvSpPr>
        <p:spPr>
          <a:xfrm>
            <a:off x="10964333" y="3806614"/>
            <a:ext cx="69427" cy="112607"/>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0" name="Google Shape;530;p40"/>
          <p:cNvSpPr/>
          <p:nvPr/>
        </p:nvSpPr>
        <p:spPr>
          <a:xfrm>
            <a:off x="10978727" y="3981027"/>
            <a:ext cx="91440" cy="5588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1" name="Google Shape;531;p40"/>
          <p:cNvSpPr/>
          <p:nvPr/>
        </p:nvSpPr>
        <p:spPr>
          <a:xfrm>
            <a:off x="10662074" y="3720254"/>
            <a:ext cx="75353" cy="77893"/>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2" name="Google Shape;532;p40"/>
          <p:cNvSpPr/>
          <p:nvPr/>
        </p:nvSpPr>
        <p:spPr>
          <a:xfrm>
            <a:off x="11153141" y="3630507"/>
            <a:ext cx="97367" cy="3302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3" name="Google Shape;533;p40"/>
          <p:cNvSpPr/>
          <p:nvPr/>
        </p:nvSpPr>
        <p:spPr>
          <a:xfrm>
            <a:off x="10701021" y="3987801"/>
            <a:ext cx="182033" cy="171873"/>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4" name="Google Shape;534;p40"/>
          <p:cNvSpPr/>
          <p:nvPr/>
        </p:nvSpPr>
        <p:spPr>
          <a:xfrm>
            <a:off x="11159067" y="3905673"/>
            <a:ext cx="181187" cy="17272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5" name="Google Shape;535;p40"/>
          <p:cNvSpPr/>
          <p:nvPr/>
        </p:nvSpPr>
        <p:spPr>
          <a:xfrm>
            <a:off x="10749281" y="4040294"/>
            <a:ext cx="17780" cy="19473"/>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6" name="Google Shape;536;p40"/>
          <p:cNvSpPr/>
          <p:nvPr/>
        </p:nvSpPr>
        <p:spPr>
          <a:xfrm>
            <a:off x="10811087" y="4086014"/>
            <a:ext cx="17780" cy="19473"/>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7" name="Google Shape;537;p40"/>
          <p:cNvSpPr/>
          <p:nvPr/>
        </p:nvSpPr>
        <p:spPr>
          <a:xfrm>
            <a:off x="10751821" y="4134274"/>
            <a:ext cx="17780" cy="19473"/>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8" name="Google Shape;538;p40"/>
          <p:cNvSpPr/>
          <p:nvPr/>
        </p:nvSpPr>
        <p:spPr>
          <a:xfrm>
            <a:off x="10839027" y="4010661"/>
            <a:ext cx="17780" cy="19473"/>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9" name="Google Shape;539;p40"/>
          <p:cNvSpPr/>
          <p:nvPr/>
        </p:nvSpPr>
        <p:spPr>
          <a:xfrm>
            <a:off x="10898294" y="4090247"/>
            <a:ext cx="17780" cy="18627"/>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0" name="Google Shape;540;p40"/>
          <p:cNvSpPr/>
          <p:nvPr/>
        </p:nvSpPr>
        <p:spPr>
          <a:xfrm>
            <a:off x="11148061" y="3970021"/>
            <a:ext cx="17780" cy="19473"/>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1" name="Google Shape;541;p40"/>
          <p:cNvSpPr/>
          <p:nvPr/>
        </p:nvSpPr>
        <p:spPr>
          <a:xfrm>
            <a:off x="11194627" y="4055534"/>
            <a:ext cx="16933" cy="19473"/>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2" name="Google Shape;542;p40"/>
          <p:cNvSpPr/>
          <p:nvPr/>
        </p:nvSpPr>
        <p:spPr>
          <a:xfrm>
            <a:off x="11246274" y="3958168"/>
            <a:ext cx="17780" cy="19473"/>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3" name="Google Shape;543;p40"/>
          <p:cNvSpPr/>
          <p:nvPr/>
        </p:nvSpPr>
        <p:spPr>
          <a:xfrm>
            <a:off x="11303847" y="4018281"/>
            <a:ext cx="17780" cy="19473"/>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4" name="Google Shape;544;p40"/>
          <p:cNvSpPr/>
          <p:nvPr/>
        </p:nvSpPr>
        <p:spPr>
          <a:xfrm>
            <a:off x="11238654" y="4019974"/>
            <a:ext cx="16933" cy="19473"/>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5" name="Google Shape;545;p40"/>
          <p:cNvSpPr/>
          <p:nvPr/>
        </p:nvSpPr>
        <p:spPr>
          <a:xfrm>
            <a:off x="10620588" y="3649133"/>
            <a:ext cx="756073" cy="409787"/>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6" name="Google Shape;546;p40"/>
          <p:cNvSpPr/>
          <p:nvPr/>
        </p:nvSpPr>
        <p:spPr>
          <a:xfrm>
            <a:off x="10347114" y="3507740"/>
            <a:ext cx="315807" cy="282787"/>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7" name="Google Shape;547;p40"/>
          <p:cNvSpPr/>
          <p:nvPr/>
        </p:nvSpPr>
        <p:spPr>
          <a:xfrm>
            <a:off x="10402994" y="3194473"/>
            <a:ext cx="766233" cy="52832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8" name="Google Shape;548;p40"/>
          <p:cNvSpPr/>
          <p:nvPr/>
        </p:nvSpPr>
        <p:spPr>
          <a:xfrm>
            <a:off x="10871201" y="3193628"/>
            <a:ext cx="363220" cy="512233"/>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9" name="Google Shape;549;p40"/>
          <p:cNvSpPr/>
          <p:nvPr/>
        </p:nvSpPr>
        <p:spPr>
          <a:xfrm>
            <a:off x="11102341" y="3202940"/>
            <a:ext cx="439420" cy="540173"/>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0" name="Google Shape;550;p40"/>
          <p:cNvSpPr/>
          <p:nvPr/>
        </p:nvSpPr>
        <p:spPr>
          <a:xfrm>
            <a:off x="10356427" y="3710093"/>
            <a:ext cx="272627" cy="22860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1" name="Google Shape;551;p40"/>
          <p:cNvSpPr/>
          <p:nvPr/>
        </p:nvSpPr>
        <p:spPr>
          <a:xfrm>
            <a:off x="11071014" y="3560234"/>
            <a:ext cx="2540" cy="5927"/>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2" name="Google Shape;552;p40"/>
          <p:cNvSpPr/>
          <p:nvPr/>
        </p:nvSpPr>
        <p:spPr>
          <a:xfrm>
            <a:off x="10696788" y="4379807"/>
            <a:ext cx="197273" cy="768773"/>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3" name="Google Shape;553;p40"/>
          <p:cNvSpPr/>
          <p:nvPr/>
        </p:nvSpPr>
        <p:spPr>
          <a:xfrm>
            <a:off x="10701867" y="4379807"/>
            <a:ext cx="239607" cy="803487"/>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4" name="Google Shape;554;p40"/>
          <p:cNvSpPr/>
          <p:nvPr/>
        </p:nvSpPr>
        <p:spPr>
          <a:xfrm>
            <a:off x="10535920" y="4773507"/>
            <a:ext cx="196427" cy="22606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5" name="Google Shape;555;p40"/>
          <p:cNvSpPr/>
          <p:nvPr/>
        </p:nvSpPr>
        <p:spPr>
          <a:xfrm>
            <a:off x="10497821" y="4667674"/>
            <a:ext cx="507153" cy="564727"/>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nvGrpSpPr>
          <p:cNvPr id="556" name="Google Shape;556;p40"/>
          <p:cNvGrpSpPr/>
          <p:nvPr/>
        </p:nvGrpSpPr>
        <p:grpSpPr>
          <a:xfrm>
            <a:off x="756074" y="3193627"/>
            <a:ext cx="1739053" cy="332994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1" y="-160019"/>
            <a:ext cx="8792633" cy="1861820"/>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3375660" y="-165946"/>
            <a:ext cx="8817187" cy="1861820"/>
          </a:xfrm>
          <a:prstGeom prst="rect">
            <a:avLst/>
          </a:prstGeom>
          <a:noFill/>
          <a:ln w="9525">
            <a:noFill/>
          </a:ln>
        </p:spPr>
      </p:pic>
      <p:pic>
        <p:nvPicPr>
          <p:cNvPr id="142" name="Picture 141"/>
          <p:cNvPicPr/>
          <p:nvPr/>
        </p:nvPicPr>
        <p:blipFill>
          <a:blip r:embed="rId4"/>
          <a:stretch>
            <a:fillRect/>
          </a:stretch>
        </p:blipFill>
        <p:spPr>
          <a:xfrm>
            <a:off x="2764465" y="691117"/>
            <a:ext cx="7410893" cy="5095004"/>
          </a:xfrm>
          <a:prstGeom prst="rect">
            <a:avLst/>
          </a:prstGeom>
          <a:noFill/>
          <a:ln w="9525">
            <a:noFill/>
          </a:ln>
        </p:spPr>
      </p:pic>
      <p:sp>
        <p:nvSpPr>
          <p:cNvPr id="30" name="Rounded Rectangle 29"/>
          <p:cNvSpPr/>
          <p:nvPr/>
        </p:nvSpPr>
        <p:spPr>
          <a:xfrm>
            <a:off x="2827847" y="1913901"/>
            <a:ext cx="6929120" cy="2337647"/>
          </a:xfrm>
          <a:prstGeom prst="roundRect">
            <a:avLst/>
          </a:prstGeom>
          <a:noFill/>
          <a:ln>
            <a:no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r>
              <a:rPr lang="en-US" sz="3600" b="1" kern="0" dirty="0">
                <a:solidFill>
                  <a:srgbClr val="FFFF00"/>
                </a:solidFill>
                <a:latin typeface="Calibri" panose="020F0502020204030204" pitchFamily="34" charset="0"/>
                <a:cs typeface="Calibri" panose="020F0502020204030204" pitchFamily="34" charset="0"/>
                <a:sym typeface="Arial" panose="020B0604020202020204"/>
              </a:rPr>
              <a:t>V</a:t>
            </a:r>
            <a:r>
              <a:rPr lang="vi-VN" sz="3600" b="1" kern="0" dirty="0">
                <a:solidFill>
                  <a:srgbClr val="FFFF00"/>
                </a:solidFill>
                <a:latin typeface="Calibri" panose="020F0502020204030204" pitchFamily="34" charset="0"/>
                <a:cs typeface="Calibri" panose="020F0502020204030204" pitchFamily="34" charset="0"/>
                <a:sym typeface="Arial" panose="020B0604020202020204"/>
              </a:rPr>
              <a:t>ề nhà cùng với người thân:</a:t>
            </a:r>
          </a:p>
          <a:p>
            <a:pPr marL="571500" indent="-571500" algn="just" defTabSz="1219170">
              <a:buClr>
                <a:srgbClr val="000000"/>
              </a:buClr>
              <a:buFont typeface="Wingdings" panose="05000000000000000000" pitchFamily="2" charset="2"/>
              <a:buChar char="ü"/>
            </a:pPr>
            <a:r>
              <a:rPr lang="vi-VN" sz="3600" b="1" kern="0" dirty="0">
                <a:solidFill>
                  <a:schemeClr val="bg1"/>
                </a:solidFill>
                <a:latin typeface="Calibri" panose="020F0502020204030204" pitchFamily="34" charset="0"/>
                <a:cs typeface="Calibri" panose="020F0502020204030204" pitchFamily="34" charset="0"/>
                <a:sym typeface="Arial" panose="020B0604020202020204"/>
              </a:rPr>
              <a:t>Soạn đồ để gửi tặng các bạn vùng thiên tai, dịch bệnh.</a:t>
            </a:r>
            <a:endParaRPr lang="en-US" sz="3600" b="1" kern="0" dirty="0">
              <a:solidFill>
                <a:schemeClr val="bg1"/>
              </a:solidFill>
              <a:latin typeface="Calibri" panose="020F0502020204030204" pitchFamily="34" charset="0"/>
              <a:cs typeface="Calibri" panose="020F0502020204030204" pitchFamily="34" charset="0"/>
              <a:sym typeface="Arial" panose="020B0604020202020204"/>
            </a:endParaRPr>
          </a:p>
          <a:p>
            <a:pPr marL="571500" indent="-571500" algn="just" defTabSz="1219170">
              <a:buClr>
                <a:srgbClr val="000000"/>
              </a:buClr>
              <a:buFont typeface="Wingdings" panose="05000000000000000000" pitchFamily="2" charset="2"/>
              <a:buChar char="ü"/>
            </a:pPr>
            <a:r>
              <a:rPr lang="vi-VN" sz="3600" b="1" kern="0" dirty="0">
                <a:solidFill>
                  <a:schemeClr val="bg1"/>
                </a:solidFill>
                <a:latin typeface="Calibri" panose="020F0502020204030204" pitchFamily="34" charset="0"/>
                <a:cs typeface="Calibri" panose="020F0502020204030204" pitchFamily="34" charset="0"/>
                <a:sym typeface="Arial" panose="020B0604020202020204"/>
              </a:rPr>
              <a:t>Làm sạch những món đồ để cho , tặng và chuẩn bị các vật dụng để </a:t>
            </a:r>
            <a:r>
              <a:rPr lang="vi-VN" sz="3600" b="1" kern="0" dirty="0">
                <a:solidFill>
                  <a:srgbClr val="FFFFFF"/>
                </a:solidFill>
                <a:latin typeface="Calibri" panose="020F0502020204030204" pitchFamily="34" charset="0"/>
                <a:cs typeface="Calibri" panose="020F0502020204030204" pitchFamily="34" charset="0"/>
                <a:sym typeface="Arial" panose="020B0604020202020204"/>
              </a:rPr>
              <a:t>đóng gói.</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arn(inVertic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barn(inVertical)">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barn(inVertical)">
                                      <p:cBhvr>
                                        <p:cTn id="17"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assroom with desks and chairs&#10;&#10;Description automatically generated with medium confidence">
            <a:extLst>
              <a:ext uri="{FF2B5EF4-FFF2-40B4-BE49-F238E27FC236}">
                <a16:creationId xmlns:a16="http://schemas.microsoft.com/office/drawing/2014/main" id="{6805F7D4-EB8D-B1AE-BE86-A48FBD8EC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1761991" y="458076"/>
            <a:ext cx="8213453" cy="5459725"/>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04C391FA-AB40-F1C3-7E92-9765B234543A}"/>
              </a:ext>
            </a:extLst>
          </p:cNvPr>
          <p:cNvSpPr txBox="1"/>
          <p:nvPr/>
        </p:nvSpPr>
        <p:spPr>
          <a:xfrm>
            <a:off x="2746305" y="1626708"/>
            <a:ext cx="6422967" cy="2554545"/>
          </a:xfrm>
          <a:prstGeom prst="rect">
            <a:avLst/>
          </a:prstGeom>
          <a:noFill/>
        </p:spPr>
        <p:txBody>
          <a:bodyPr wrap="square" rtlCol="0">
            <a:spAutoFit/>
          </a:bodyPr>
          <a:lstStyle/>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TẠM BIỆT</a:t>
            </a:r>
          </a:p>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HẸN GẶP LẠI</a:t>
            </a:r>
          </a:p>
        </p:txBody>
      </p:sp>
    </p:spTree>
    <p:extLst>
      <p:ext uri="{BB962C8B-B14F-4D97-AF65-F5344CB8AC3E}">
        <p14:creationId xmlns:p14="http://schemas.microsoft.com/office/powerpoint/2010/main" val="5884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text, toy, vector graphics&#10;&#10;Description automatically generated">
            <a:extLst>
              <a:ext uri="{FF2B5EF4-FFF2-40B4-BE49-F238E27FC236}">
                <a16:creationId xmlns:a16="http://schemas.microsoft.com/office/drawing/2014/main" id="{D75976D8-1725-A32E-1DC4-FD5DFC68F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1A2BC365-58EF-BC6F-D0F3-8CCFE2637AF0}"/>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10225264-7A65-453F-8C5A-A1D38955DEBD}"/>
              </a:ext>
            </a:extLst>
          </p:cNvPr>
          <p:cNvSpPr txBox="1"/>
          <p:nvPr/>
        </p:nvSpPr>
        <p:spPr>
          <a:xfrm>
            <a:off x="888230" y="2833134"/>
            <a:ext cx="10552282" cy="1077218"/>
          </a:xfrm>
          <a:prstGeom prst="rect">
            <a:avLst/>
          </a:prstGeom>
          <a:noFill/>
        </p:spPr>
        <p:txBody>
          <a:bodyPr wrap="square" rtlCol="0">
            <a:spAutoFit/>
          </a:bodyPr>
          <a:lstStyle/>
          <a:p>
            <a:pPr marL="457200" algn="just">
              <a:spcBef>
                <a:spcPts val="1200"/>
              </a:spcBef>
            </a:pPr>
            <a:r>
              <a:rPr lang="en-US" sz="3200" b="1">
                <a:solidFill>
                  <a:srgbClr val="003399"/>
                </a:solidFill>
              </a:rPr>
              <a:t>Lập kế hoạch gửi tặng quà cho các bạn vùng thiên tai dịch bệnh.</a:t>
            </a:r>
            <a:endParaRPr lang="en-US" sz="3200" b="1" i="1" dirty="0">
              <a:solidFill>
                <a:srgbClr val="003399"/>
              </a:solidFill>
            </a:endParaRPr>
          </a:p>
        </p:txBody>
      </p:sp>
      <p:pic>
        <p:nvPicPr>
          <p:cNvPr id="10" name="Picture 9">
            <a:extLst>
              <a:ext uri="{FF2B5EF4-FFF2-40B4-BE49-F238E27FC236}">
                <a16:creationId xmlns:a16="http://schemas.microsoft.com/office/drawing/2014/main" id="{BE15D3B8-3563-3590-0F17-F24D85D1432D}"/>
              </a:ext>
            </a:extLst>
          </p:cNvPr>
          <p:cNvPicPr>
            <a:picLocks noChangeAspect="1"/>
          </p:cNvPicPr>
          <p:nvPr/>
        </p:nvPicPr>
        <p:blipFill>
          <a:blip r:embed="rId3"/>
          <a:stretch>
            <a:fillRect/>
          </a:stretch>
        </p:blipFill>
        <p:spPr>
          <a:xfrm>
            <a:off x="750622" y="1345021"/>
            <a:ext cx="467048" cy="467048"/>
          </a:xfrm>
          <a:prstGeom prst="rect">
            <a:avLst/>
          </a:prstGeom>
        </p:spPr>
      </p:pic>
      <p:pic>
        <p:nvPicPr>
          <p:cNvPr id="11" name="Picture 10">
            <a:extLst>
              <a:ext uri="{FF2B5EF4-FFF2-40B4-BE49-F238E27FC236}">
                <a16:creationId xmlns:a16="http://schemas.microsoft.com/office/drawing/2014/main" id="{6D0BDB5C-2968-C5C5-F8CF-637033A198E1}"/>
              </a:ext>
            </a:extLst>
          </p:cNvPr>
          <p:cNvPicPr>
            <a:picLocks noChangeAspect="1"/>
          </p:cNvPicPr>
          <p:nvPr/>
        </p:nvPicPr>
        <p:blipFill>
          <a:blip r:embed="rId3"/>
          <a:stretch>
            <a:fillRect/>
          </a:stretch>
        </p:blipFill>
        <p:spPr>
          <a:xfrm>
            <a:off x="750622" y="2923046"/>
            <a:ext cx="467048" cy="467048"/>
          </a:xfrm>
          <a:prstGeom prst="rect">
            <a:avLst/>
          </a:prstGeom>
        </p:spPr>
      </p:pic>
      <p:sp>
        <p:nvSpPr>
          <p:cNvPr id="12" name="TextBox 11">
            <a:extLst>
              <a:ext uri="{FF2B5EF4-FFF2-40B4-BE49-F238E27FC236}">
                <a16:creationId xmlns:a16="http://schemas.microsoft.com/office/drawing/2014/main" id="{C8D8E638-A2AF-31C2-E323-37A914BAA6ED}"/>
              </a:ext>
            </a:extLst>
          </p:cNvPr>
          <p:cNvSpPr txBox="1"/>
          <p:nvPr/>
        </p:nvSpPr>
        <p:spPr>
          <a:xfrm>
            <a:off x="906018" y="1325246"/>
            <a:ext cx="10533712" cy="1077218"/>
          </a:xfrm>
          <a:prstGeom prst="rect">
            <a:avLst/>
          </a:prstGeom>
          <a:noFill/>
        </p:spPr>
        <p:txBody>
          <a:bodyPr wrap="square" rtlCol="0">
            <a:spAutoFit/>
          </a:bodyPr>
          <a:lstStyle/>
          <a:p>
            <a:pPr marL="457200" algn="just">
              <a:spcBef>
                <a:spcPts val="1200"/>
              </a:spcBef>
            </a:pPr>
            <a:r>
              <a:rPr lang="vi-VN" sz="3200" b="1" dirty="0">
                <a:solidFill>
                  <a:srgbClr val="003399"/>
                </a:solidFill>
                <a:latin typeface="Calibri" panose="020F0502020204030204" pitchFamily="34" charset="0"/>
                <a:cs typeface="Calibri" panose="020F0502020204030204" pitchFamily="34" charset="0"/>
              </a:rPr>
              <a:t>Học sinh tìm hiểu được những thông tin về những vùng có thiên tai, dịch bệnh.</a:t>
            </a:r>
            <a:endParaRPr lang="en-US" sz="3200" b="1" dirty="0">
              <a:solidFill>
                <a:srgbClr val="003399"/>
              </a:solidFill>
              <a:latin typeface="Calibri" panose="020F0502020204030204" pitchFamily="34" charset="0"/>
              <a:cs typeface="Calibri" panose="020F0502020204030204" pitchFamily="34" charset="0"/>
            </a:endParaRPr>
          </a:p>
        </p:txBody>
      </p:sp>
      <p:pic>
        <p:nvPicPr>
          <p:cNvPr id="25" name="Picture 24" descr="Shape, rectangle&#10;&#10;Description automatically generated">
            <a:extLst>
              <a:ext uri="{FF2B5EF4-FFF2-40B4-BE49-F238E27FC236}">
                <a16:creationId xmlns:a16="http://schemas.microsoft.com/office/drawing/2014/main" id="{86665A63-1AB5-65CC-79CE-764FB287E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318" y="151697"/>
            <a:ext cx="5298954" cy="1052587"/>
          </a:xfrm>
          <a:prstGeom prst="rect">
            <a:avLst/>
          </a:prstGeom>
        </p:spPr>
      </p:pic>
      <p:sp>
        <p:nvSpPr>
          <p:cNvPr id="19" name="TextBox 18">
            <a:extLst>
              <a:ext uri="{FF2B5EF4-FFF2-40B4-BE49-F238E27FC236}">
                <a16:creationId xmlns:a16="http://schemas.microsoft.com/office/drawing/2014/main" id="{827D133F-0CC2-8D4C-232C-9B2E3452672D}"/>
              </a:ext>
            </a:extLst>
          </p:cNvPr>
          <p:cNvSpPr txBox="1"/>
          <p:nvPr/>
        </p:nvSpPr>
        <p:spPr>
          <a:xfrm>
            <a:off x="4200465" y="343083"/>
            <a:ext cx="3791070" cy="707886"/>
          </a:xfrm>
          <a:prstGeom prst="rect">
            <a:avLst/>
          </a:prstGeom>
          <a:noFill/>
        </p:spPr>
        <p:txBody>
          <a:bodyPr wrap="square" rtlCol="0">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Yêu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cầu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cần</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đạt</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endParaRPr>
          </a:p>
        </p:txBody>
      </p:sp>
      <p:pic>
        <p:nvPicPr>
          <p:cNvPr id="29" name="Picture 28" descr="A cartoon of a child&#10;&#10;Description automatically generated with low confidence">
            <a:extLst>
              <a:ext uri="{FF2B5EF4-FFF2-40B4-BE49-F238E27FC236}">
                <a16:creationId xmlns:a16="http://schemas.microsoft.com/office/drawing/2014/main" id="{5C0C5A22-881B-CFEB-7A4D-E3E338757E7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87321" y="8493"/>
            <a:ext cx="1093341" cy="1279830"/>
          </a:xfrm>
          <a:prstGeom prst="rect">
            <a:avLst/>
          </a:prstGeom>
        </p:spPr>
      </p:pic>
      <p:pic>
        <p:nvPicPr>
          <p:cNvPr id="30" name="Picture 29">
            <a:extLst>
              <a:ext uri="{FF2B5EF4-FFF2-40B4-BE49-F238E27FC236}">
                <a16:creationId xmlns:a16="http://schemas.microsoft.com/office/drawing/2014/main" id="{F4A71408-0FFF-3AFB-3CE5-D8C54735B56D}"/>
              </a:ext>
            </a:extLst>
          </p:cNvPr>
          <p:cNvPicPr>
            <a:picLocks noChangeAspect="1"/>
          </p:cNvPicPr>
          <p:nvPr/>
        </p:nvPicPr>
        <p:blipFill>
          <a:blip r:embed="rId3"/>
          <a:stretch>
            <a:fillRect/>
          </a:stretch>
        </p:blipFill>
        <p:spPr>
          <a:xfrm>
            <a:off x="8065264" y="70599"/>
            <a:ext cx="1205005" cy="1205005"/>
          </a:xfrm>
          <a:prstGeom prst="rect">
            <a:avLst/>
          </a:prstGeom>
        </p:spPr>
      </p:pic>
    </p:spTree>
    <p:extLst>
      <p:ext uri="{BB962C8B-B14F-4D97-AF65-F5344CB8AC3E}">
        <p14:creationId xmlns:p14="http://schemas.microsoft.com/office/powerpoint/2010/main" val="24959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45">
                                          <p:stCondLst>
                                            <p:cond delay="0"/>
                                          </p:stCondLst>
                                        </p:cTn>
                                        <p:tgtEl>
                                          <p:spTgt spid="25"/>
                                        </p:tgtEl>
                                      </p:cBhvr>
                                    </p:animEffect>
                                    <p:anim calcmode="lin" valueType="num">
                                      <p:cBhvr>
                                        <p:cTn id="8" dur="456"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5"/>
                                        </p:tgtEl>
                                        <p:attrNameLst>
                                          <p:attrName>ppt_y</p:attrName>
                                        </p:attrNameLst>
                                      </p:cBhvr>
                                      <p:tavLst>
                                        <p:tav tm="0" fmla="#ppt_y-sin(pi*$)/81">
                                          <p:val>
                                            <p:fltVal val="0"/>
                                          </p:val>
                                        </p:tav>
                                        <p:tav tm="100000">
                                          <p:val>
                                            <p:fltVal val="1"/>
                                          </p:val>
                                        </p:tav>
                                      </p:tavLst>
                                    </p:anim>
                                    <p:animScale>
                                      <p:cBhvr>
                                        <p:cTn id="13" dur="7">
                                          <p:stCondLst>
                                            <p:cond delay="162"/>
                                          </p:stCondLst>
                                        </p:cTn>
                                        <p:tgtEl>
                                          <p:spTgt spid="25"/>
                                        </p:tgtEl>
                                      </p:cBhvr>
                                      <p:to x="100000" y="60000"/>
                                    </p:animScale>
                                    <p:animScale>
                                      <p:cBhvr>
                                        <p:cTn id="14" dur="41" decel="50000">
                                          <p:stCondLst>
                                            <p:cond delay="169"/>
                                          </p:stCondLst>
                                        </p:cTn>
                                        <p:tgtEl>
                                          <p:spTgt spid="25"/>
                                        </p:tgtEl>
                                      </p:cBhvr>
                                      <p:to x="100000" y="100000"/>
                                    </p:animScale>
                                    <p:animScale>
                                      <p:cBhvr>
                                        <p:cTn id="15" dur="7">
                                          <p:stCondLst>
                                            <p:cond delay="328"/>
                                          </p:stCondLst>
                                        </p:cTn>
                                        <p:tgtEl>
                                          <p:spTgt spid="25"/>
                                        </p:tgtEl>
                                      </p:cBhvr>
                                      <p:to x="100000" y="80000"/>
                                    </p:animScale>
                                    <p:animScale>
                                      <p:cBhvr>
                                        <p:cTn id="16" dur="41" decel="50000">
                                          <p:stCondLst>
                                            <p:cond delay="335"/>
                                          </p:stCondLst>
                                        </p:cTn>
                                        <p:tgtEl>
                                          <p:spTgt spid="25"/>
                                        </p:tgtEl>
                                      </p:cBhvr>
                                      <p:to x="100000" y="100000"/>
                                    </p:animScale>
                                    <p:animScale>
                                      <p:cBhvr>
                                        <p:cTn id="17" dur="7">
                                          <p:stCondLst>
                                            <p:cond delay="410"/>
                                          </p:stCondLst>
                                        </p:cTn>
                                        <p:tgtEl>
                                          <p:spTgt spid="25"/>
                                        </p:tgtEl>
                                      </p:cBhvr>
                                      <p:to x="100000" y="90000"/>
                                    </p:animScale>
                                    <p:animScale>
                                      <p:cBhvr>
                                        <p:cTn id="18" dur="41" decel="50000">
                                          <p:stCondLst>
                                            <p:cond delay="417"/>
                                          </p:stCondLst>
                                        </p:cTn>
                                        <p:tgtEl>
                                          <p:spTgt spid="25"/>
                                        </p:tgtEl>
                                      </p:cBhvr>
                                      <p:to x="100000" y="100000"/>
                                    </p:animScale>
                                    <p:animScale>
                                      <p:cBhvr>
                                        <p:cTn id="19" dur="7">
                                          <p:stCondLst>
                                            <p:cond delay="452"/>
                                          </p:stCondLst>
                                        </p:cTn>
                                        <p:tgtEl>
                                          <p:spTgt spid="25"/>
                                        </p:tgtEl>
                                      </p:cBhvr>
                                      <p:to x="100000" y="95000"/>
                                    </p:animScale>
                                    <p:animScale>
                                      <p:cBhvr>
                                        <p:cTn id="20" dur="41" decel="50000">
                                          <p:stCondLst>
                                            <p:cond delay="459"/>
                                          </p:stCondLst>
                                        </p:cTn>
                                        <p:tgtEl>
                                          <p:spTgt spid="2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145">
                                          <p:stCondLst>
                                            <p:cond delay="0"/>
                                          </p:stCondLst>
                                        </p:cTn>
                                        <p:tgtEl>
                                          <p:spTgt spid="29"/>
                                        </p:tgtEl>
                                      </p:cBhvr>
                                    </p:animEffect>
                                    <p:anim calcmode="lin" valueType="num">
                                      <p:cBhvr>
                                        <p:cTn id="24" dur="456"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9"/>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9"/>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9"/>
                                        </p:tgtEl>
                                        <p:attrNameLst>
                                          <p:attrName>ppt_y</p:attrName>
                                        </p:attrNameLst>
                                      </p:cBhvr>
                                      <p:tavLst>
                                        <p:tav tm="0" fmla="#ppt_y-sin(pi*$)/81">
                                          <p:val>
                                            <p:fltVal val="0"/>
                                          </p:val>
                                        </p:tav>
                                        <p:tav tm="100000">
                                          <p:val>
                                            <p:fltVal val="1"/>
                                          </p:val>
                                        </p:tav>
                                      </p:tavLst>
                                    </p:anim>
                                    <p:animScale>
                                      <p:cBhvr>
                                        <p:cTn id="29" dur="7">
                                          <p:stCondLst>
                                            <p:cond delay="162"/>
                                          </p:stCondLst>
                                        </p:cTn>
                                        <p:tgtEl>
                                          <p:spTgt spid="29"/>
                                        </p:tgtEl>
                                      </p:cBhvr>
                                      <p:to x="100000" y="60000"/>
                                    </p:animScale>
                                    <p:animScale>
                                      <p:cBhvr>
                                        <p:cTn id="30" dur="41" decel="50000">
                                          <p:stCondLst>
                                            <p:cond delay="169"/>
                                          </p:stCondLst>
                                        </p:cTn>
                                        <p:tgtEl>
                                          <p:spTgt spid="29"/>
                                        </p:tgtEl>
                                      </p:cBhvr>
                                      <p:to x="100000" y="100000"/>
                                    </p:animScale>
                                    <p:animScale>
                                      <p:cBhvr>
                                        <p:cTn id="31" dur="7">
                                          <p:stCondLst>
                                            <p:cond delay="328"/>
                                          </p:stCondLst>
                                        </p:cTn>
                                        <p:tgtEl>
                                          <p:spTgt spid="29"/>
                                        </p:tgtEl>
                                      </p:cBhvr>
                                      <p:to x="100000" y="80000"/>
                                    </p:animScale>
                                    <p:animScale>
                                      <p:cBhvr>
                                        <p:cTn id="32" dur="41" decel="50000">
                                          <p:stCondLst>
                                            <p:cond delay="335"/>
                                          </p:stCondLst>
                                        </p:cTn>
                                        <p:tgtEl>
                                          <p:spTgt spid="29"/>
                                        </p:tgtEl>
                                      </p:cBhvr>
                                      <p:to x="100000" y="100000"/>
                                    </p:animScale>
                                    <p:animScale>
                                      <p:cBhvr>
                                        <p:cTn id="33" dur="7">
                                          <p:stCondLst>
                                            <p:cond delay="410"/>
                                          </p:stCondLst>
                                        </p:cTn>
                                        <p:tgtEl>
                                          <p:spTgt spid="29"/>
                                        </p:tgtEl>
                                      </p:cBhvr>
                                      <p:to x="100000" y="90000"/>
                                    </p:animScale>
                                    <p:animScale>
                                      <p:cBhvr>
                                        <p:cTn id="34" dur="41" decel="50000">
                                          <p:stCondLst>
                                            <p:cond delay="417"/>
                                          </p:stCondLst>
                                        </p:cTn>
                                        <p:tgtEl>
                                          <p:spTgt spid="29"/>
                                        </p:tgtEl>
                                      </p:cBhvr>
                                      <p:to x="100000" y="100000"/>
                                    </p:animScale>
                                    <p:animScale>
                                      <p:cBhvr>
                                        <p:cTn id="35" dur="7">
                                          <p:stCondLst>
                                            <p:cond delay="452"/>
                                          </p:stCondLst>
                                        </p:cTn>
                                        <p:tgtEl>
                                          <p:spTgt spid="29"/>
                                        </p:tgtEl>
                                      </p:cBhvr>
                                      <p:to x="100000" y="95000"/>
                                    </p:animScale>
                                    <p:animScale>
                                      <p:cBhvr>
                                        <p:cTn id="36" dur="41" decel="50000">
                                          <p:stCondLst>
                                            <p:cond delay="459"/>
                                          </p:stCondLst>
                                        </p:cTn>
                                        <p:tgtEl>
                                          <p:spTgt spid="29"/>
                                        </p:tgtEl>
                                      </p:cBhvr>
                                      <p:to x="100000" y="100000"/>
                                    </p:animScale>
                                  </p:childTnLst>
                                </p:cTn>
                              </p:par>
                              <p:par>
                                <p:cTn id="37" presetID="22" presetClass="entr" presetSubtype="4"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1000"/>
                            </p:stCondLst>
                            <p:childTnLst>
                              <p:par>
                                <p:cTn id="41" presetID="30"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800" decel="100000"/>
                                        <p:tgtEl>
                                          <p:spTgt spid="30"/>
                                        </p:tgtEl>
                                      </p:cBhvr>
                                    </p:animEffect>
                                    <p:anim calcmode="lin" valueType="num">
                                      <p:cBhvr>
                                        <p:cTn id="44" dur="800" decel="100000" fill="hold"/>
                                        <p:tgtEl>
                                          <p:spTgt spid="30"/>
                                        </p:tgtEl>
                                        <p:attrNameLst>
                                          <p:attrName>style.rotation</p:attrName>
                                        </p:attrNameLst>
                                      </p:cBhvr>
                                      <p:tavLst>
                                        <p:tav tm="0">
                                          <p:val>
                                            <p:fltVal val="-90"/>
                                          </p:val>
                                        </p:tav>
                                        <p:tav tm="100000">
                                          <p:val>
                                            <p:fltVal val="0"/>
                                          </p:val>
                                        </p:tav>
                                      </p:tavLst>
                                    </p:anim>
                                    <p:anim calcmode="lin" valueType="num">
                                      <p:cBhvr>
                                        <p:cTn id="45" dur="800" decel="100000" fill="hold"/>
                                        <p:tgtEl>
                                          <p:spTgt spid="30"/>
                                        </p:tgtEl>
                                        <p:attrNameLst>
                                          <p:attrName>ppt_x</p:attrName>
                                        </p:attrNameLst>
                                      </p:cBhvr>
                                      <p:tavLst>
                                        <p:tav tm="0">
                                          <p:val>
                                            <p:strVal val="#ppt_x+0.4"/>
                                          </p:val>
                                        </p:tav>
                                        <p:tav tm="100000">
                                          <p:val>
                                            <p:strVal val="#ppt_x-0.05"/>
                                          </p:val>
                                        </p:tav>
                                      </p:tavLst>
                                    </p:anim>
                                    <p:anim calcmode="lin" valueType="num">
                                      <p:cBhvr>
                                        <p:cTn id="46" dur="800" decel="100000" fill="hold"/>
                                        <p:tgtEl>
                                          <p:spTgt spid="30"/>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800" decel="100000"/>
                                        <p:tgtEl>
                                          <p:spTgt spid="10"/>
                                        </p:tgtEl>
                                      </p:cBhvr>
                                    </p:animEffect>
                                    <p:anim calcmode="lin" valueType="num">
                                      <p:cBhvr>
                                        <p:cTn id="54" dur="800" decel="100000" fill="hold"/>
                                        <p:tgtEl>
                                          <p:spTgt spid="10"/>
                                        </p:tgtEl>
                                        <p:attrNameLst>
                                          <p:attrName>style.rotation</p:attrName>
                                        </p:attrNameLst>
                                      </p:cBhvr>
                                      <p:tavLst>
                                        <p:tav tm="0">
                                          <p:val>
                                            <p:fltVal val="-90"/>
                                          </p:val>
                                        </p:tav>
                                        <p:tav tm="100000">
                                          <p:val>
                                            <p:fltVal val="0"/>
                                          </p:val>
                                        </p:tav>
                                      </p:tavLst>
                                    </p:anim>
                                    <p:anim calcmode="lin" valueType="num">
                                      <p:cBhvr>
                                        <p:cTn id="55" dur="800" decel="100000" fill="hold"/>
                                        <p:tgtEl>
                                          <p:spTgt spid="10"/>
                                        </p:tgtEl>
                                        <p:attrNameLst>
                                          <p:attrName>ppt_x</p:attrName>
                                        </p:attrNameLst>
                                      </p:cBhvr>
                                      <p:tavLst>
                                        <p:tav tm="0">
                                          <p:val>
                                            <p:strVal val="#ppt_x+0.4"/>
                                          </p:val>
                                        </p:tav>
                                        <p:tav tm="100000">
                                          <p:val>
                                            <p:strVal val="#ppt_x-0.05"/>
                                          </p:val>
                                        </p:tav>
                                      </p:tavLst>
                                    </p:anim>
                                    <p:anim calcmode="lin" valueType="num">
                                      <p:cBhvr>
                                        <p:cTn id="56" dur="800" decel="100000" fill="hold"/>
                                        <p:tgtEl>
                                          <p:spTgt spid="10"/>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59" presetID="42" presetClass="entr" presetSubtype="0" fill="hold" grpId="0" nodeType="withEffect">
                                  <p:stCondLst>
                                    <p:cond delay="60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anim calcmode="lin" valueType="num">
                                      <p:cBhvr>
                                        <p:cTn id="62" dur="500" fill="hold"/>
                                        <p:tgtEl>
                                          <p:spTgt spid="12"/>
                                        </p:tgtEl>
                                        <p:attrNameLst>
                                          <p:attrName>ppt_x</p:attrName>
                                        </p:attrNameLst>
                                      </p:cBhvr>
                                      <p:tavLst>
                                        <p:tav tm="0">
                                          <p:val>
                                            <p:strVal val="#ppt_x"/>
                                          </p:val>
                                        </p:tav>
                                        <p:tav tm="100000">
                                          <p:val>
                                            <p:strVal val="#ppt_x"/>
                                          </p:val>
                                        </p:tav>
                                      </p:tavLst>
                                    </p:anim>
                                    <p:anim calcmode="lin" valueType="num">
                                      <p:cBhvr>
                                        <p:cTn id="6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800" decel="100000"/>
                                        <p:tgtEl>
                                          <p:spTgt spid="11"/>
                                        </p:tgtEl>
                                      </p:cBhvr>
                                    </p:animEffect>
                                    <p:anim calcmode="lin" valueType="num">
                                      <p:cBhvr>
                                        <p:cTn id="69" dur="800" decel="100000" fill="hold"/>
                                        <p:tgtEl>
                                          <p:spTgt spid="11"/>
                                        </p:tgtEl>
                                        <p:attrNameLst>
                                          <p:attrName>style.rotation</p:attrName>
                                        </p:attrNameLst>
                                      </p:cBhvr>
                                      <p:tavLst>
                                        <p:tav tm="0">
                                          <p:val>
                                            <p:fltVal val="-90"/>
                                          </p:val>
                                        </p:tav>
                                        <p:tav tm="100000">
                                          <p:val>
                                            <p:fltVal val="0"/>
                                          </p:val>
                                        </p:tav>
                                      </p:tavLst>
                                    </p:anim>
                                    <p:anim calcmode="lin" valueType="num">
                                      <p:cBhvr>
                                        <p:cTn id="70" dur="800" decel="100000" fill="hold"/>
                                        <p:tgtEl>
                                          <p:spTgt spid="11"/>
                                        </p:tgtEl>
                                        <p:attrNameLst>
                                          <p:attrName>ppt_x</p:attrName>
                                        </p:attrNameLst>
                                      </p:cBhvr>
                                      <p:tavLst>
                                        <p:tav tm="0">
                                          <p:val>
                                            <p:strVal val="#ppt_x+0.4"/>
                                          </p:val>
                                        </p:tav>
                                        <p:tav tm="100000">
                                          <p:val>
                                            <p:strVal val="#ppt_x-0.05"/>
                                          </p:val>
                                        </p:tav>
                                      </p:tavLst>
                                    </p:anim>
                                    <p:anim calcmode="lin" valueType="num">
                                      <p:cBhvr>
                                        <p:cTn id="71" dur="800" decel="100000" fill="hold"/>
                                        <p:tgtEl>
                                          <p:spTgt spid="11"/>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anim calcmode="lin" valueType="num">
                                      <p:cBhvr>
                                        <p:cTn id="77" dur="500" fill="hold"/>
                                        <p:tgtEl>
                                          <p:spTgt spid="7"/>
                                        </p:tgtEl>
                                        <p:attrNameLst>
                                          <p:attrName>ppt_x</p:attrName>
                                        </p:attrNameLst>
                                      </p:cBhvr>
                                      <p:tavLst>
                                        <p:tav tm="0">
                                          <p:val>
                                            <p:strVal val="#ppt_x"/>
                                          </p:val>
                                        </p:tav>
                                        <p:tav tm="100000">
                                          <p:val>
                                            <p:strVal val="#ppt_x"/>
                                          </p:val>
                                        </p:tav>
                                      </p:tavLst>
                                    </p:anim>
                                    <p:anim calcmode="lin" valueType="num">
                                      <p:cBhvr>
                                        <p:cTn id="7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04C391FA-AB40-F1C3-7E92-9765B234543A}"/>
              </a:ext>
            </a:extLst>
          </p:cNvPr>
          <p:cNvSpPr txBox="1"/>
          <p:nvPr/>
        </p:nvSpPr>
        <p:spPr>
          <a:xfrm>
            <a:off x="4079316" y="811749"/>
            <a:ext cx="4280627" cy="2554545"/>
          </a:xfrm>
          <a:prstGeom prst="rect">
            <a:avLst/>
          </a:prstGeom>
          <a:noFill/>
        </p:spPr>
        <p:txBody>
          <a:bodyPr wrap="square" rtlCol="0">
            <a:spAutoFit/>
          </a:bodyPr>
          <a:lstStyle/>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KHỞI </a:t>
            </a:r>
          </a:p>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ĐỘNG</a:t>
            </a: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33196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E6B94B4-187D-A9BE-E833-ACD993A697FA}"/>
              </a:ext>
            </a:extLst>
          </p:cNvPr>
          <p:cNvSpPr/>
          <p:nvPr/>
        </p:nvSpPr>
        <p:spPr>
          <a:xfrm>
            <a:off x="286997" y="719091"/>
            <a:ext cx="11586258" cy="6005868"/>
          </a:xfrm>
          <a:custGeom>
            <a:avLst/>
            <a:gdLst>
              <a:gd name="connsiteX0" fmla="*/ 0 w 11586258"/>
              <a:gd name="connsiteY0" fmla="*/ 1000998 h 6005868"/>
              <a:gd name="connsiteX1" fmla="*/ 1000998 w 11586258"/>
              <a:gd name="connsiteY1" fmla="*/ 0 h 6005868"/>
              <a:gd name="connsiteX2" fmla="*/ 1791700 w 11586258"/>
              <a:gd name="connsiteY2" fmla="*/ 0 h 6005868"/>
              <a:gd name="connsiteX3" fmla="*/ 2199031 w 11586258"/>
              <a:gd name="connsiteY3" fmla="*/ 0 h 6005868"/>
              <a:gd name="connsiteX4" fmla="*/ 2606362 w 11586258"/>
              <a:gd name="connsiteY4" fmla="*/ 0 h 6005868"/>
              <a:gd name="connsiteX5" fmla="*/ 3301221 w 11586258"/>
              <a:gd name="connsiteY5" fmla="*/ 0 h 6005868"/>
              <a:gd name="connsiteX6" fmla="*/ 3804395 w 11586258"/>
              <a:gd name="connsiteY6" fmla="*/ 0 h 6005868"/>
              <a:gd name="connsiteX7" fmla="*/ 4211726 w 11586258"/>
              <a:gd name="connsiteY7" fmla="*/ 0 h 6005868"/>
              <a:gd name="connsiteX8" fmla="*/ 5002427 w 11586258"/>
              <a:gd name="connsiteY8" fmla="*/ 0 h 6005868"/>
              <a:gd name="connsiteX9" fmla="*/ 5793129 w 11586258"/>
              <a:gd name="connsiteY9" fmla="*/ 0 h 6005868"/>
              <a:gd name="connsiteX10" fmla="*/ 6583831 w 11586258"/>
              <a:gd name="connsiteY10" fmla="*/ 0 h 6005868"/>
              <a:gd name="connsiteX11" fmla="*/ 6895319 w 11586258"/>
              <a:gd name="connsiteY11" fmla="*/ 0 h 6005868"/>
              <a:gd name="connsiteX12" fmla="*/ 7398493 w 11586258"/>
              <a:gd name="connsiteY12" fmla="*/ 0 h 6005868"/>
              <a:gd name="connsiteX13" fmla="*/ 7997509 w 11586258"/>
              <a:gd name="connsiteY13" fmla="*/ 0 h 6005868"/>
              <a:gd name="connsiteX14" fmla="*/ 8404840 w 11586258"/>
              <a:gd name="connsiteY14" fmla="*/ 0 h 6005868"/>
              <a:gd name="connsiteX15" fmla="*/ 9099699 w 11586258"/>
              <a:gd name="connsiteY15" fmla="*/ 0 h 6005868"/>
              <a:gd name="connsiteX16" fmla="*/ 9602873 w 11586258"/>
              <a:gd name="connsiteY16" fmla="*/ 0 h 6005868"/>
              <a:gd name="connsiteX17" fmla="*/ 10585260 w 11586258"/>
              <a:gd name="connsiteY17" fmla="*/ 0 h 6005868"/>
              <a:gd name="connsiteX18" fmla="*/ 11586258 w 11586258"/>
              <a:gd name="connsiteY18" fmla="*/ 1000998 h 6005868"/>
              <a:gd name="connsiteX19" fmla="*/ 11586258 w 11586258"/>
              <a:gd name="connsiteY19" fmla="*/ 1492902 h 6005868"/>
              <a:gd name="connsiteX20" fmla="*/ 11586258 w 11586258"/>
              <a:gd name="connsiteY20" fmla="*/ 2024845 h 6005868"/>
              <a:gd name="connsiteX21" fmla="*/ 11586258 w 11586258"/>
              <a:gd name="connsiteY21" fmla="*/ 2556788 h 6005868"/>
              <a:gd name="connsiteX22" fmla="*/ 11586258 w 11586258"/>
              <a:gd name="connsiteY22" fmla="*/ 3208847 h 6005868"/>
              <a:gd name="connsiteX23" fmla="*/ 11586258 w 11586258"/>
              <a:gd name="connsiteY23" fmla="*/ 3700752 h 6005868"/>
              <a:gd name="connsiteX24" fmla="*/ 11586258 w 11586258"/>
              <a:gd name="connsiteY24" fmla="*/ 4272733 h 6005868"/>
              <a:gd name="connsiteX25" fmla="*/ 11586258 w 11586258"/>
              <a:gd name="connsiteY25" fmla="*/ 5004870 h 6005868"/>
              <a:gd name="connsiteX26" fmla="*/ 10585260 w 11586258"/>
              <a:gd name="connsiteY26" fmla="*/ 6005868 h 6005868"/>
              <a:gd name="connsiteX27" fmla="*/ 10082086 w 11586258"/>
              <a:gd name="connsiteY27" fmla="*/ 6005868 h 6005868"/>
              <a:gd name="connsiteX28" fmla="*/ 9770598 w 11586258"/>
              <a:gd name="connsiteY28" fmla="*/ 6005868 h 6005868"/>
              <a:gd name="connsiteX29" fmla="*/ 9363267 w 11586258"/>
              <a:gd name="connsiteY29" fmla="*/ 6005868 h 6005868"/>
              <a:gd name="connsiteX30" fmla="*/ 8955935 w 11586258"/>
              <a:gd name="connsiteY30" fmla="*/ 6005868 h 6005868"/>
              <a:gd name="connsiteX31" fmla="*/ 8452762 w 11586258"/>
              <a:gd name="connsiteY31" fmla="*/ 6005868 h 6005868"/>
              <a:gd name="connsiteX32" fmla="*/ 8141273 w 11586258"/>
              <a:gd name="connsiteY32" fmla="*/ 6005868 h 6005868"/>
              <a:gd name="connsiteX33" fmla="*/ 7446414 w 11586258"/>
              <a:gd name="connsiteY33" fmla="*/ 6005868 h 6005868"/>
              <a:gd name="connsiteX34" fmla="*/ 6751555 w 11586258"/>
              <a:gd name="connsiteY34" fmla="*/ 6005868 h 6005868"/>
              <a:gd name="connsiteX35" fmla="*/ 6344224 w 11586258"/>
              <a:gd name="connsiteY35" fmla="*/ 6005868 h 6005868"/>
              <a:gd name="connsiteX36" fmla="*/ 5841050 w 11586258"/>
              <a:gd name="connsiteY36" fmla="*/ 6005868 h 6005868"/>
              <a:gd name="connsiteX37" fmla="*/ 5433719 w 11586258"/>
              <a:gd name="connsiteY37" fmla="*/ 6005868 h 6005868"/>
              <a:gd name="connsiteX38" fmla="*/ 4834703 w 11586258"/>
              <a:gd name="connsiteY38" fmla="*/ 6005868 h 6005868"/>
              <a:gd name="connsiteX39" fmla="*/ 4139844 w 11586258"/>
              <a:gd name="connsiteY39" fmla="*/ 6005868 h 6005868"/>
              <a:gd name="connsiteX40" fmla="*/ 3444985 w 11586258"/>
              <a:gd name="connsiteY40" fmla="*/ 6005868 h 6005868"/>
              <a:gd name="connsiteX41" fmla="*/ 2941811 w 11586258"/>
              <a:gd name="connsiteY41" fmla="*/ 6005868 h 6005868"/>
              <a:gd name="connsiteX42" fmla="*/ 2630323 w 11586258"/>
              <a:gd name="connsiteY42" fmla="*/ 6005868 h 6005868"/>
              <a:gd name="connsiteX43" fmla="*/ 1935464 w 11586258"/>
              <a:gd name="connsiteY43" fmla="*/ 6005868 h 6005868"/>
              <a:gd name="connsiteX44" fmla="*/ 1000998 w 11586258"/>
              <a:gd name="connsiteY44" fmla="*/ 6005868 h 6005868"/>
              <a:gd name="connsiteX45" fmla="*/ 0 w 11586258"/>
              <a:gd name="connsiteY45" fmla="*/ 5004870 h 6005868"/>
              <a:gd name="connsiteX46" fmla="*/ 0 w 11586258"/>
              <a:gd name="connsiteY46" fmla="*/ 4472927 h 6005868"/>
              <a:gd name="connsiteX47" fmla="*/ 0 w 11586258"/>
              <a:gd name="connsiteY47" fmla="*/ 3981023 h 6005868"/>
              <a:gd name="connsiteX48" fmla="*/ 0 w 11586258"/>
              <a:gd name="connsiteY48" fmla="*/ 3529157 h 6005868"/>
              <a:gd name="connsiteX49" fmla="*/ 0 w 11586258"/>
              <a:gd name="connsiteY49" fmla="*/ 3077292 h 6005868"/>
              <a:gd name="connsiteX50" fmla="*/ 0 w 11586258"/>
              <a:gd name="connsiteY50" fmla="*/ 2585387 h 6005868"/>
              <a:gd name="connsiteX51" fmla="*/ 0 w 11586258"/>
              <a:gd name="connsiteY51" fmla="*/ 2013406 h 6005868"/>
              <a:gd name="connsiteX52" fmla="*/ 0 w 11586258"/>
              <a:gd name="connsiteY52" fmla="*/ 1561540 h 6005868"/>
              <a:gd name="connsiteX53" fmla="*/ 0 w 11586258"/>
              <a:gd name="connsiteY53" fmla="*/ 1000998 h 600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005868" fill="none" extrusionOk="0">
                <a:moveTo>
                  <a:pt x="0" y="1000998"/>
                </a:moveTo>
                <a:cubicBezTo>
                  <a:pt x="-61316" y="361433"/>
                  <a:pt x="551885" y="-9894"/>
                  <a:pt x="1000998" y="0"/>
                </a:cubicBezTo>
                <a:cubicBezTo>
                  <a:pt x="1258675" y="-2500"/>
                  <a:pt x="1554863" y="55546"/>
                  <a:pt x="1791700" y="0"/>
                </a:cubicBezTo>
                <a:cubicBezTo>
                  <a:pt x="2028537" y="-55546"/>
                  <a:pt x="2114656" y="21947"/>
                  <a:pt x="2199031" y="0"/>
                </a:cubicBezTo>
                <a:cubicBezTo>
                  <a:pt x="2283406" y="-21947"/>
                  <a:pt x="2420375" y="10051"/>
                  <a:pt x="2606362" y="0"/>
                </a:cubicBezTo>
                <a:cubicBezTo>
                  <a:pt x="2792349" y="-10051"/>
                  <a:pt x="3147519" y="16549"/>
                  <a:pt x="3301221" y="0"/>
                </a:cubicBezTo>
                <a:cubicBezTo>
                  <a:pt x="3454923" y="-16549"/>
                  <a:pt x="3555124" y="55537"/>
                  <a:pt x="3804395" y="0"/>
                </a:cubicBezTo>
                <a:cubicBezTo>
                  <a:pt x="4053666" y="-55537"/>
                  <a:pt x="4057290" y="46622"/>
                  <a:pt x="4211726" y="0"/>
                </a:cubicBezTo>
                <a:cubicBezTo>
                  <a:pt x="4366162" y="-46622"/>
                  <a:pt x="4617478" y="26810"/>
                  <a:pt x="5002427" y="0"/>
                </a:cubicBezTo>
                <a:cubicBezTo>
                  <a:pt x="5387376" y="-26810"/>
                  <a:pt x="5502208" y="70987"/>
                  <a:pt x="5793129" y="0"/>
                </a:cubicBezTo>
                <a:cubicBezTo>
                  <a:pt x="6084050" y="-70987"/>
                  <a:pt x="6237778" y="70862"/>
                  <a:pt x="6583831" y="0"/>
                </a:cubicBezTo>
                <a:cubicBezTo>
                  <a:pt x="6929884" y="-70862"/>
                  <a:pt x="6800687" y="17397"/>
                  <a:pt x="6895319" y="0"/>
                </a:cubicBezTo>
                <a:cubicBezTo>
                  <a:pt x="6989951" y="-17397"/>
                  <a:pt x="7279972" y="29654"/>
                  <a:pt x="7398493" y="0"/>
                </a:cubicBezTo>
                <a:cubicBezTo>
                  <a:pt x="7517014" y="-29654"/>
                  <a:pt x="7711260" y="47149"/>
                  <a:pt x="7997509" y="0"/>
                </a:cubicBezTo>
                <a:cubicBezTo>
                  <a:pt x="8283758" y="-47149"/>
                  <a:pt x="8316161" y="21542"/>
                  <a:pt x="8404840" y="0"/>
                </a:cubicBezTo>
                <a:cubicBezTo>
                  <a:pt x="8493519" y="-21542"/>
                  <a:pt x="8897873" y="68727"/>
                  <a:pt x="9099699" y="0"/>
                </a:cubicBezTo>
                <a:cubicBezTo>
                  <a:pt x="9301525" y="-68727"/>
                  <a:pt x="9499721" y="59465"/>
                  <a:pt x="9602873" y="0"/>
                </a:cubicBezTo>
                <a:cubicBezTo>
                  <a:pt x="9706025" y="-59465"/>
                  <a:pt x="10112806" y="48845"/>
                  <a:pt x="10585260" y="0"/>
                </a:cubicBezTo>
                <a:cubicBezTo>
                  <a:pt x="11130421" y="-71716"/>
                  <a:pt x="11685980" y="352602"/>
                  <a:pt x="11586258" y="1000998"/>
                </a:cubicBezTo>
                <a:cubicBezTo>
                  <a:pt x="11615723" y="1141939"/>
                  <a:pt x="11554532" y="1289066"/>
                  <a:pt x="11586258" y="1492902"/>
                </a:cubicBezTo>
                <a:cubicBezTo>
                  <a:pt x="11617984" y="1696738"/>
                  <a:pt x="11531563" y="1804318"/>
                  <a:pt x="11586258" y="2024845"/>
                </a:cubicBezTo>
                <a:cubicBezTo>
                  <a:pt x="11640953" y="2245372"/>
                  <a:pt x="11545949" y="2325814"/>
                  <a:pt x="11586258" y="2556788"/>
                </a:cubicBezTo>
                <a:cubicBezTo>
                  <a:pt x="11626567" y="2787762"/>
                  <a:pt x="11577290" y="2959889"/>
                  <a:pt x="11586258" y="3208847"/>
                </a:cubicBezTo>
                <a:cubicBezTo>
                  <a:pt x="11595226" y="3457805"/>
                  <a:pt x="11575448" y="3497509"/>
                  <a:pt x="11586258" y="3700752"/>
                </a:cubicBezTo>
                <a:cubicBezTo>
                  <a:pt x="11597068" y="3903995"/>
                  <a:pt x="11544606" y="4089663"/>
                  <a:pt x="11586258" y="4272733"/>
                </a:cubicBezTo>
                <a:cubicBezTo>
                  <a:pt x="11627910" y="4455803"/>
                  <a:pt x="11550866" y="4791851"/>
                  <a:pt x="11586258" y="5004870"/>
                </a:cubicBezTo>
                <a:cubicBezTo>
                  <a:pt x="11632973" y="5625365"/>
                  <a:pt x="11166788" y="5987139"/>
                  <a:pt x="10585260" y="6005868"/>
                </a:cubicBezTo>
                <a:cubicBezTo>
                  <a:pt x="10380859" y="6060379"/>
                  <a:pt x="10317886" y="5992198"/>
                  <a:pt x="10082086" y="6005868"/>
                </a:cubicBezTo>
                <a:cubicBezTo>
                  <a:pt x="9846286" y="6019538"/>
                  <a:pt x="9902866" y="5984536"/>
                  <a:pt x="9770598" y="6005868"/>
                </a:cubicBezTo>
                <a:cubicBezTo>
                  <a:pt x="9638330" y="6027200"/>
                  <a:pt x="9564301" y="5978110"/>
                  <a:pt x="9363267" y="6005868"/>
                </a:cubicBezTo>
                <a:cubicBezTo>
                  <a:pt x="9162233" y="6033626"/>
                  <a:pt x="9038051" y="5984600"/>
                  <a:pt x="8955935" y="6005868"/>
                </a:cubicBezTo>
                <a:cubicBezTo>
                  <a:pt x="8873819" y="6027136"/>
                  <a:pt x="8632725" y="5961447"/>
                  <a:pt x="8452762" y="6005868"/>
                </a:cubicBezTo>
                <a:cubicBezTo>
                  <a:pt x="8272799" y="6050289"/>
                  <a:pt x="8256960" y="6002300"/>
                  <a:pt x="8141273" y="6005868"/>
                </a:cubicBezTo>
                <a:cubicBezTo>
                  <a:pt x="8025586" y="6009436"/>
                  <a:pt x="7671007" y="5985565"/>
                  <a:pt x="7446414" y="6005868"/>
                </a:cubicBezTo>
                <a:cubicBezTo>
                  <a:pt x="7221821" y="6026171"/>
                  <a:pt x="7019898" y="5986834"/>
                  <a:pt x="6751555" y="6005868"/>
                </a:cubicBezTo>
                <a:cubicBezTo>
                  <a:pt x="6483212" y="6024902"/>
                  <a:pt x="6442607" y="6000144"/>
                  <a:pt x="6344224" y="6005868"/>
                </a:cubicBezTo>
                <a:cubicBezTo>
                  <a:pt x="6245841" y="6011592"/>
                  <a:pt x="6052756" y="5993849"/>
                  <a:pt x="5841050" y="6005868"/>
                </a:cubicBezTo>
                <a:cubicBezTo>
                  <a:pt x="5629344" y="6017887"/>
                  <a:pt x="5561234" y="5994301"/>
                  <a:pt x="5433719" y="6005868"/>
                </a:cubicBezTo>
                <a:cubicBezTo>
                  <a:pt x="5306204" y="6017435"/>
                  <a:pt x="4994613" y="5971579"/>
                  <a:pt x="4834703" y="6005868"/>
                </a:cubicBezTo>
                <a:cubicBezTo>
                  <a:pt x="4674793" y="6040157"/>
                  <a:pt x="4448451" y="5942950"/>
                  <a:pt x="4139844" y="6005868"/>
                </a:cubicBezTo>
                <a:cubicBezTo>
                  <a:pt x="3831237" y="6068786"/>
                  <a:pt x="3708643" y="5984776"/>
                  <a:pt x="3444985" y="6005868"/>
                </a:cubicBezTo>
                <a:cubicBezTo>
                  <a:pt x="3181327" y="6026960"/>
                  <a:pt x="3091724" y="5960837"/>
                  <a:pt x="2941811" y="6005868"/>
                </a:cubicBezTo>
                <a:cubicBezTo>
                  <a:pt x="2791898" y="6050899"/>
                  <a:pt x="2720316" y="6004849"/>
                  <a:pt x="2630323" y="6005868"/>
                </a:cubicBezTo>
                <a:cubicBezTo>
                  <a:pt x="2540330" y="6006887"/>
                  <a:pt x="2095435" y="5965405"/>
                  <a:pt x="1935464" y="6005868"/>
                </a:cubicBezTo>
                <a:cubicBezTo>
                  <a:pt x="1775493" y="6046331"/>
                  <a:pt x="1301778" y="5957865"/>
                  <a:pt x="1000998" y="6005868"/>
                </a:cubicBezTo>
                <a:cubicBezTo>
                  <a:pt x="408522" y="6127127"/>
                  <a:pt x="36765" y="5563811"/>
                  <a:pt x="0" y="5004870"/>
                </a:cubicBezTo>
                <a:cubicBezTo>
                  <a:pt x="-11888" y="4789852"/>
                  <a:pt x="40640" y="4670820"/>
                  <a:pt x="0" y="4472927"/>
                </a:cubicBezTo>
                <a:cubicBezTo>
                  <a:pt x="-40640" y="4275034"/>
                  <a:pt x="19452" y="4208485"/>
                  <a:pt x="0" y="3981023"/>
                </a:cubicBezTo>
                <a:cubicBezTo>
                  <a:pt x="-19452" y="3753561"/>
                  <a:pt x="49550" y="3751999"/>
                  <a:pt x="0" y="3529157"/>
                </a:cubicBezTo>
                <a:cubicBezTo>
                  <a:pt x="-49550" y="3306315"/>
                  <a:pt x="51015" y="3251466"/>
                  <a:pt x="0" y="3077292"/>
                </a:cubicBezTo>
                <a:cubicBezTo>
                  <a:pt x="-51015" y="2903119"/>
                  <a:pt x="27376" y="2750996"/>
                  <a:pt x="0" y="2585387"/>
                </a:cubicBezTo>
                <a:cubicBezTo>
                  <a:pt x="-27376" y="2419778"/>
                  <a:pt x="51928" y="2187367"/>
                  <a:pt x="0" y="2013406"/>
                </a:cubicBezTo>
                <a:cubicBezTo>
                  <a:pt x="-51928" y="1839445"/>
                  <a:pt x="36753" y="1668788"/>
                  <a:pt x="0" y="1561540"/>
                </a:cubicBezTo>
                <a:cubicBezTo>
                  <a:pt x="-36753" y="1454292"/>
                  <a:pt x="11379" y="1231389"/>
                  <a:pt x="0" y="1000998"/>
                </a:cubicBezTo>
                <a:close/>
              </a:path>
              <a:path w="11586258" h="6005868" stroke="0" extrusionOk="0">
                <a:moveTo>
                  <a:pt x="0" y="1000998"/>
                </a:moveTo>
                <a:cubicBezTo>
                  <a:pt x="63997" y="320450"/>
                  <a:pt x="493553" y="123015"/>
                  <a:pt x="1000998" y="0"/>
                </a:cubicBezTo>
                <a:cubicBezTo>
                  <a:pt x="1319413" y="-68882"/>
                  <a:pt x="1632685" y="4267"/>
                  <a:pt x="1791700" y="0"/>
                </a:cubicBezTo>
                <a:cubicBezTo>
                  <a:pt x="1950715" y="-4267"/>
                  <a:pt x="2048757" y="40059"/>
                  <a:pt x="2294873" y="0"/>
                </a:cubicBezTo>
                <a:cubicBezTo>
                  <a:pt x="2540989" y="-40059"/>
                  <a:pt x="2792012" y="27842"/>
                  <a:pt x="2989732" y="0"/>
                </a:cubicBezTo>
                <a:cubicBezTo>
                  <a:pt x="3187452" y="-27842"/>
                  <a:pt x="3455985" y="83259"/>
                  <a:pt x="3684591" y="0"/>
                </a:cubicBezTo>
                <a:cubicBezTo>
                  <a:pt x="3913197" y="-83259"/>
                  <a:pt x="3985580" y="60617"/>
                  <a:pt x="4283608" y="0"/>
                </a:cubicBezTo>
                <a:cubicBezTo>
                  <a:pt x="4581636" y="-60617"/>
                  <a:pt x="4703572" y="46045"/>
                  <a:pt x="5074309" y="0"/>
                </a:cubicBezTo>
                <a:cubicBezTo>
                  <a:pt x="5445046" y="-46045"/>
                  <a:pt x="5264850" y="16802"/>
                  <a:pt x="5385798" y="0"/>
                </a:cubicBezTo>
                <a:cubicBezTo>
                  <a:pt x="5506746" y="-16802"/>
                  <a:pt x="5794616" y="39221"/>
                  <a:pt x="6080657" y="0"/>
                </a:cubicBezTo>
                <a:cubicBezTo>
                  <a:pt x="6366698" y="-39221"/>
                  <a:pt x="6599192" y="3419"/>
                  <a:pt x="6871358" y="0"/>
                </a:cubicBezTo>
                <a:cubicBezTo>
                  <a:pt x="7143524" y="-3419"/>
                  <a:pt x="7457775" y="63619"/>
                  <a:pt x="7662060" y="0"/>
                </a:cubicBezTo>
                <a:cubicBezTo>
                  <a:pt x="7866345" y="-63619"/>
                  <a:pt x="8228410" y="43901"/>
                  <a:pt x="8452762" y="0"/>
                </a:cubicBezTo>
                <a:cubicBezTo>
                  <a:pt x="8677114" y="-43901"/>
                  <a:pt x="8846979" y="31855"/>
                  <a:pt x="8955935" y="0"/>
                </a:cubicBezTo>
                <a:cubicBezTo>
                  <a:pt x="9064891" y="-31855"/>
                  <a:pt x="9315226" y="2801"/>
                  <a:pt x="9459109" y="0"/>
                </a:cubicBezTo>
                <a:cubicBezTo>
                  <a:pt x="9602992" y="-2801"/>
                  <a:pt x="9813616" y="8536"/>
                  <a:pt x="9962283" y="0"/>
                </a:cubicBezTo>
                <a:cubicBezTo>
                  <a:pt x="10110950" y="-8536"/>
                  <a:pt x="10433142" y="22438"/>
                  <a:pt x="10585260" y="0"/>
                </a:cubicBezTo>
                <a:cubicBezTo>
                  <a:pt x="11043135" y="50150"/>
                  <a:pt x="11487379" y="337057"/>
                  <a:pt x="11586258" y="1000998"/>
                </a:cubicBezTo>
                <a:cubicBezTo>
                  <a:pt x="11621575" y="1194428"/>
                  <a:pt x="11573825" y="1337821"/>
                  <a:pt x="11586258" y="1613018"/>
                </a:cubicBezTo>
                <a:cubicBezTo>
                  <a:pt x="11598691" y="1888215"/>
                  <a:pt x="11544918" y="1969300"/>
                  <a:pt x="11586258" y="2144961"/>
                </a:cubicBezTo>
                <a:cubicBezTo>
                  <a:pt x="11627598" y="2320622"/>
                  <a:pt x="11534622" y="2420359"/>
                  <a:pt x="11586258" y="2596827"/>
                </a:cubicBezTo>
                <a:cubicBezTo>
                  <a:pt x="11637894" y="2773295"/>
                  <a:pt x="11561185" y="3021636"/>
                  <a:pt x="11586258" y="3208847"/>
                </a:cubicBezTo>
                <a:cubicBezTo>
                  <a:pt x="11611331" y="3396058"/>
                  <a:pt x="11567275" y="3572676"/>
                  <a:pt x="11586258" y="3860907"/>
                </a:cubicBezTo>
                <a:cubicBezTo>
                  <a:pt x="11605241" y="4149138"/>
                  <a:pt x="11561749" y="4147909"/>
                  <a:pt x="11586258" y="4392850"/>
                </a:cubicBezTo>
                <a:cubicBezTo>
                  <a:pt x="11610767" y="4637791"/>
                  <a:pt x="11568016" y="4875590"/>
                  <a:pt x="11586258" y="5004870"/>
                </a:cubicBezTo>
                <a:cubicBezTo>
                  <a:pt x="11699557" y="5598282"/>
                  <a:pt x="11285025" y="6048843"/>
                  <a:pt x="10585260" y="6005868"/>
                </a:cubicBezTo>
                <a:cubicBezTo>
                  <a:pt x="10352107" y="6057867"/>
                  <a:pt x="9983708" y="5982806"/>
                  <a:pt x="9794558" y="6005868"/>
                </a:cubicBezTo>
                <a:cubicBezTo>
                  <a:pt x="9605408" y="6028930"/>
                  <a:pt x="9303252" y="5964350"/>
                  <a:pt x="9003857" y="6005868"/>
                </a:cubicBezTo>
                <a:cubicBezTo>
                  <a:pt x="8704462" y="6047386"/>
                  <a:pt x="8599681" y="6001122"/>
                  <a:pt x="8404840" y="6005868"/>
                </a:cubicBezTo>
                <a:cubicBezTo>
                  <a:pt x="8209999" y="6010614"/>
                  <a:pt x="7928876" y="5952028"/>
                  <a:pt x="7614139" y="6005868"/>
                </a:cubicBezTo>
                <a:cubicBezTo>
                  <a:pt x="7299402" y="6059708"/>
                  <a:pt x="7368677" y="5989589"/>
                  <a:pt x="7302650" y="6005868"/>
                </a:cubicBezTo>
                <a:cubicBezTo>
                  <a:pt x="7236623" y="6022147"/>
                  <a:pt x="6768029" y="5973354"/>
                  <a:pt x="6511949" y="6005868"/>
                </a:cubicBezTo>
                <a:cubicBezTo>
                  <a:pt x="6255869" y="6038382"/>
                  <a:pt x="5979249" y="5932339"/>
                  <a:pt x="5721247" y="6005868"/>
                </a:cubicBezTo>
                <a:cubicBezTo>
                  <a:pt x="5463245" y="6079397"/>
                  <a:pt x="5477048" y="5990460"/>
                  <a:pt x="5313916" y="6005868"/>
                </a:cubicBezTo>
                <a:cubicBezTo>
                  <a:pt x="5150784" y="6021276"/>
                  <a:pt x="4961737" y="6003833"/>
                  <a:pt x="4810742" y="6005868"/>
                </a:cubicBezTo>
                <a:cubicBezTo>
                  <a:pt x="4659747" y="6007903"/>
                  <a:pt x="4511469" y="5994562"/>
                  <a:pt x="4403411" y="6005868"/>
                </a:cubicBezTo>
                <a:cubicBezTo>
                  <a:pt x="4295353" y="6017174"/>
                  <a:pt x="4155401" y="5996981"/>
                  <a:pt x="3996080" y="6005868"/>
                </a:cubicBezTo>
                <a:cubicBezTo>
                  <a:pt x="3836759" y="6014755"/>
                  <a:pt x="3459252" y="5984710"/>
                  <a:pt x="3301221" y="6005868"/>
                </a:cubicBezTo>
                <a:cubicBezTo>
                  <a:pt x="3143190" y="6027026"/>
                  <a:pt x="3061206" y="5962293"/>
                  <a:pt x="2893890" y="6005868"/>
                </a:cubicBezTo>
                <a:cubicBezTo>
                  <a:pt x="2726574" y="6049443"/>
                  <a:pt x="2590567" y="5988403"/>
                  <a:pt x="2390716" y="6005868"/>
                </a:cubicBezTo>
                <a:cubicBezTo>
                  <a:pt x="2190865" y="6023333"/>
                  <a:pt x="1959542" y="5940545"/>
                  <a:pt x="1695857" y="6005868"/>
                </a:cubicBezTo>
                <a:cubicBezTo>
                  <a:pt x="1432172" y="6071191"/>
                  <a:pt x="1184253" y="5957350"/>
                  <a:pt x="1000998" y="6005868"/>
                </a:cubicBezTo>
                <a:cubicBezTo>
                  <a:pt x="587828" y="5942146"/>
                  <a:pt x="-76732" y="5451115"/>
                  <a:pt x="0" y="5004870"/>
                </a:cubicBezTo>
                <a:cubicBezTo>
                  <a:pt x="-10517" y="4812329"/>
                  <a:pt x="31752" y="4679561"/>
                  <a:pt x="0" y="4553004"/>
                </a:cubicBezTo>
                <a:cubicBezTo>
                  <a:pt x="-31752" y="4426447"/>
                  <a:pt x="26858" y="4145173"/>
                  <a:pt x="0" y="4021061"/>
                </a:cubicBezTo>
                <a:cubicBezTo>
                  <a:pt x="-26858" y="3896949"/>
                  <a:pt x="23084" y="3571041"/>
                  <a:pt x="0" y="3409041"/>
                </a:cubicBezTo>
                <a:cubicBezTo>
                  <a:pt x="-23084" y="3247041"/>
                  <a:pt x="32740" y="3102116"/>
                  <a:pt x="0" y="2957175"/>
                </a:cubicBezTo>
                <a:cubicBezTo>
                  <a:pt x="-32740" y="2812234"/>
                  <a:pt x="29967" y="2670873"/>
                  <a:pt x="0" y="2425232"/>
                </a:cubicBezTo>
                <a:cubicBezTo>
                  <a:pt x="-29967" y="2179591"/>
                  <a:pt x="50874" y="2069468"/>
                  <a:pt x="0" y="1973367"/>
                </a:cubicBezTo>
                <a:cubicBezTo>
                  <a:pt x="-50874" y="1877266"/>
                  <a:pt x="101260" y="1404650"/>
                  <a:pt x="0" y="1000998"/>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738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4C391FA-AB40-F1C3-7E92-9765B234543A}"/>
              </a:ext>
            </a:extLst>
          </p:cNvPr>
          <p:cNvSpPr txBox="1"/>
          <p:nvPr/>
        </p:nvSpPr>
        <p:spPr>
          <a:xfrm>
            <a:off x="4079316" y="811749"/>
            <a:ext cx="428062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Khám</a:t>
            </a:r>
            <a:r>
              <a:rPr kumimoji="0" lang="en-US" sz="80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80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phá</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28862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w of colorful buildings&#10;&#10;Description automatically generated with low confidence">
            <a:extLst>
              <a:ext uri="{FF2B5EF4-FFF2-40B4-BE49-F238E27FC236}">
                <a16:creationId xmlns:a16="http://schemas.microsoft.com/office/drawing/2014/main" id="{2C1DA928-5E51-1A29-F6AF-54E447785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5" y="-329"/>
            <a:ext cx="12192000" cy="6858000"/>
          </a:xfrm>
          <a:prstGeom prst="rect">
            <a:avLst/>
          </a:prstGeom>
        </p:spPr>
      </p:pic>
      <p:grpSp>
        <p:nvGrpSpPr>
          <p:cNvPr id="5" name="Group 4">
            <a:extLst>
              <a:ext uri="{FF2B5EF4-FFF2-40B4-BE49-F238E27FC236}">
                <a16:creationId xmlns:a16="http://schemas.microsoft.com/office/drawing/2014/main" id="{E02B93EE-7957-009B-BDBC-060F02F3B4FD}"/>
              </a:ext>
            </a:extLst>
          </p:cNvPr>
          <p:cNvGrpSpPr/>
          <p:nvPr/>
        </p:nvGrpSpPr>
        <p:grpSpPr>
          <a:xfrm>
            <a:off x="2913320" y="1486748"/>
            <a:ext cx="8708065" cy="2808684"/>
            <a:chOff x="3328481" y="125388"/>
            <a:chExt cx="5535038" cy="2808684"/>
          </a:xfrm>
        </p:grpSpPr>
        <p:pic>
          <p:nvPicPr>
            <p:cNvPr id="17" name="图片 1">
              <a:extLst>
                <a:ext uri="{FF2B5EF4-FFF2-40B4-BE49-F238E27FC236}">
                  <a16:creationId xmlns:a16="http://schemas.microsoft.com/office/drawing/2014/main" id="{41D674FB-3242-8385-6430-7E9669A3846C}"/>
                </a:ext>
              </a:extLst>
            </p:cNvPr>
            <p:cNvPicPr>
              <a:picLocks noChangeAspect="1"/>
            </p:cNvPicPr>
            <p:nvPr/>
          </p:nvPicPr>
          <p:blipFill>
            <a:blip r:embed="rId3"/>
            <a:stretch>
              <a:fillRect/>
            </a:stretch>
          </p:blipFill>
          <p:spPr>
            <a:xfrm>
              <a:off x="3328481" y="125388"/>
              <a:ext cx="5535038" cy="2808684"/>
            </a:xfrm>
            <a:prstGeom prst="rect">
              <a:avLst/>
            </a:prstGeom>
          </p:spPr>
        </p:pic>
        <p:sp>
          <p:nvSpPr>
            <p:cNvPr id="11" name="TextBox 10">
              <a:extLst>
                <a:ext uri="{FF2B5EF4-FFF2-40B4-BE49-F238E27FC236}">
                  <a16:creationId xmlns:a16="http://schemas.microsoft.com/office/drawing/2014/main" id="{49829FCA-5D3F-AF6C-B7BC-F57575976E67}"/>
                </a:ext>
              </a:extLst>
            </p:cNvPr>
            <p:cNvSpPr txBox="1"/>
            <p:nvPr/>
          </p:nvSpPr>
          <p:spPr>
            <a:xfrm>
              <a:off x="3877993" y="535514"/>
              <a:ext cx="4417938" cy="1938992"/>
            </a:xfrm>
            <a:prstGeom prst="rect">
              <a:avLst/>
            </a:prstGeom>
            <a:noFill/>
          </p:spPr>
          <p:txBody>
            <a:bodyPr wrap="square">
              <a:spAutoFit/>
            </a:bodyPr>
            <a:lstStyle/>
            <a:p>
              <a:pPr algn="ctr"/>
              <a:r>
                <a:rPr lang="en-US" sz="4000" b="1" dirty="0">
                  <a:solidFill>
                    <a:srgbClr val="FF0000"/>
                  </a:solidFill>
                </a:rPr>
                <a:t>1. </a:t>
              </a:r>
              <a:r>
                <a:rPr lang="en-US" sz="4000" b="1" dirty="0" err="1">
                  <a:solidFill>
                    <a:srgbClr val="FF0000"/>
                  </a:solidFill>
                </a:rPr>
                <a:t>Tìm</a:t>
              </a:r>
              <a:r>
                <a:rPr lang="en-US" sz="4000" b="1" dirty="0">
                  <a:solidFill>
                    <a:srgbClr val="FF0000"/>
                  </a:solidFill>
                </a:rPr>
                <a:t> </a:t>
              </a:r>
              <a:r>
                <a:rPr lang="en-US" sz="4000" b="1" dirty="0" err="1">
                  <a:solidFill>
                    <a:srgbClr val="FF0000"/>
                  </a:solidFill>
                </a:rPr>
                <a:t>hiểu</a:t>
              </a:r>
              <a:r>
                <a:rPr lang="en-US" sz="4000" b="1" dirty="0">
                  <a:solidFill>
                    <a:srgbClr val="FF0000"/>
                  </a:solidFill>
                </a:rPr>
                <a:t> </a:t>
              </a:r>
              <a:r>
                <a:rPr lang="en-US" sz="4000" b="1" dirty="0" err="1">
                  <a:solidFill>
                    <a:srgbClr val="FF0000"/>
                  </a:solidFill>
                </a:rPr>
                <a:t>thông</a:t>
              </a:r>
              <a:r>
                <a:rPr lang="en-US" sz="4000" b="1" dirty="0">
                  <a:solidFill>
                    <a:srgbClr val="FF0000"/>
                  </a:solidFill>
                </a:rPr>
                <a:t> tin </a:t>
              </a:r>
              <a:r>
                <a:rPr lang="en-US" sz="4000" b="1" dirty="0" err="1">
                  <a:solidFill>
                    <a:srgbClr val="FF0000"/>
                  </a:solidFill>
                </a:rPr>
                <a:t>về</a:t>
              </a:r>
              <a:r>
                <a:rPr lang="en-US" sz="4000" b="1" dirty="0">
                  <a:solidFill>
                    <a:srgbClr val="FF0000"/>
                  </a:solidFill>
                </a:rPr>
                <a:t> </a:t>
              </a:r>
              <a:r>
                <a:rPr lang="en-US" sz="4000" b="1" dirty="0" err="1">
                  <a:solidFill>
                    <a:srgbClr val="FF0000"/>
                  </a:solidFill>
                </a:rPr>
                <a:t>những</a:t>
              </a:r>
              <a:r>
                <a:rPr lang="en-US" sz="4000" b="1" dirty="0">
                  <a:solidFill>
                    <a:srgbClr val="FF0000"/>
                  </a:solidFill>
                </a:rPr>
                <a:t> </a:t>
              </a:r>
              <a:r>
                <a:rPr lang="en-US" sz="4000" b="1" dirty="0" err="1">
                  <a:solidFill>
                    <a:srgbClr val="FF0000"/>
                  </a:solidFill>
                </a:rPr>
                <a:t>vùng</a:t>
              </a:r>
              <a:r>
                <a:rPr lang="en-US" sz="4000" b="1" dirty="0">
                  <a:solidFill>
                    <a:srgbClr val="FF0000"/>
                  </a:solidFill>
                </a:rPr>
                <a:t> </a:t>
              </a:r>
              <a:r>
                <a:rPr lang="en-US" sz="4000" b="1" dirty="0" err="1">
                  <a:solidFill>
                    <a:srgbClr val="FF0000"/>
                  </a:solidFill>
                </a:rPr>
                <a:t>có</a:t>
              </a:r>
              <a:r>
                <a:rPr lang="en-US" sz="4000" b="1" dirty="0">
                  <a:solidFill>
                    <a:srgbClr val="FF0000"/>
                  </a:solidFill>
                </a:rPr>
                <a:t> </a:t>
              </a:r>
              <a:r>
                <a:rPr lang="en-US" sz="4000" b="1" dirty="0" err="1">
                  <a:solidFill>
                    <a:srgbClr val="FF0000"/>
                  </a:solidFill>
                </a:rPr>
                <a:t>thiên</a:t>
              </a:r>
              <a:r>
                <a:rPr lang="en-US" sz="4000" b="1" dirty="0">
                  <a:solidFill>
                    <a:srgbClr val="FF0000"/>
                  </a:solidFill>
                </a:rPr>
                <a:t> tai , </a:t>
              </a:r>
              <a:r>
                <a:rPr lang="en-US" sz="4000" b="1" dirty="0" err="1">
                  <a:solidFill>
                    <a:srgbClr val="FF0000"/>
                  </a:solidFill>
                </a:rPr>
                <a:t>dịch</a:t>
              </a:r>
              <a:r>
                <a:rPr lang="en-US" sz="4000" b="1" dirty="0">
                  <a:solidFill>
                    <a:srgbClr val="FF0000"/>
                  </a:solidFill>
                </a:rPr>
                <a:t> </a:t>
              </a:r>
              <a:r>
                <a:rPr lang="en-US" sz="4000" b="1" dirty="0" err="1">
                  <a:solidFill>
                    <a:srgbClr val="FF0000"/>
                  </a:solidFill>
                </a:rPr>
                <a:t>bệnh</a:t>
              </a:r>
              <a:r>
                <a:rPr lang="en-US" sz="4000" b="1" dirty="0">
                  <a:solidFill>
                    <a:srgbClr val="FF0000"/>
                  </a:solidFill>
                </a:rPr>
                <a:t> </a:t>
              </a:r>
              <a:r>
                <a:rPr lang="en-US" sz="4000" b="1" dirty="0" err="1">
                  <a:solidFill>
                    <a:srgbClr val="FF0000"/>
                  </a:solidFill>
                </a:rPr>
                <a:t>mới</a:t>
              </a:r>
              <a:r>
                <a:rPr lang="en-US" sz="4000" b="1" dirty="0">
                  <a:solidFill>
                    <a:srgbClr val="FF0000"/>
                  </a:solidFill>
                </a:rPr>
                <a:t> </a:t>
              </a:r>
              <a:r>
                <a:rPr lang="en-US" sz="4000" b="1" dirty="0" err="1">
                  <a:solidFill>
                    <a:srgbClr val="FF0000"/>
                  </a:solidFill>
                </a:rPr>
                <a:t>xảy</a:t>
              </a:r>
              <a:r>
                <a:rPr lang="en-US" sz="4000" b="1" dirty="0">
                  <a:solidFill>
                    <a:srgbClr val="FF0000"/>
                  </a:solidFill>
                </a:rPr>
                <a:t> </a:t>
              </a:r>
              <a:r>
                <a:rPr lang="en-US" sz="4000" b="1" dirty="0" err="1">
                  <a:solidFill>
                    <a:srgbClr val="FF0000"/>
                  </a:solidFill>
                </a:rPr>
                <a:t>ra</a:t>
              </a:r>
              <a:endParaRPr lang="en-US" sz="4000" b="1" dirty="0">
                <a:solidFill>
                  <a:srgbClr val="FF0000"/>
                </a:solidFill>
              </a:endParaRPr>
            </a:p>
          </p:txBody>
        </p:sp>
      </p:grpSp>
      <p:pic>
        <p:nvPicPr>
          <p:cNvPr id="12" name="Picture 11">
            <a:extLst>
              <a:ext uri="{FF2B5EF4-FFF2-40B4-BE49-F238E27FC236}">
                <a16:creationId xmlns:a16="http://schemas.microsoft.com/office/drawing/2014/main" id="{A2E074C4-9481-38A9-EAD4-A28A6E0FD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19" y="3475156"/>
            <a:ext cx="2417195" cy="3311466"/>
          </a:xfrm>
          <a:prstGeom prst="rect">
            <a:avLst/>
          </a:prstGeom>
          <a:effectLst>
            <a:glow rad="101600">
              <a:schemeClr val="bg1">
                <a:alpha val="60000"/>
              </a:schemeClr>
            </a:glow>
          </a:effectLst>
        </p:spPr>
      </p:pic>
    </p:spTree>
    <p:extLst>
      <p:ext uri="{BB962C8B-B14F-4D97-AF65-F5344CB8AC3E}">
        <p14:creationId xmlns:p14="http://schemas.microsoft.com/office/powerpoint/2010/main" val="1836964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68000">
                                          <p:cBhvr additive="base">
                                            <p:cTn id="14"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1+#ppt_h/2"/>
                                              </p:val>
                                            </p:tav>
                                            <p:tav tm="100000">
                                              <p:val>
                                                <p:strVal val="#ppt_y"/>
                                              </p:val>
                                            </p:tav>
                                          </p:tavLst>
                                        </p:anim>
                                      </p:childTnLst>
                                    </p:cTn>
                                  </p:par>
                                  <p:par>
                                    <p:cTn id="16" presetID="16" presetClass="entr" presetSubtype="21"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2" presetClass="entr" presetSubtype="4"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60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2" presetClass="entr" presetSubtype="4" fill="hold" nodeType="withEffect">
                                      <p:stCondLst>
                                        <p:cond delay="11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600" fill="hold"/>
                                            <p:tgtEl>
                                              <p:spTgt spid="40"/>
                                            </p:tgtEl>
                                            <p:attrNameLst>
                                              <p:attrName>ppt_x</p:attrName>
                                            </p:attrNameLst>
                                          </p:cBhvr>
                                          <p:tavLst>
                                            <p:tav tm="0">
                                              <p:val>
                                                <p:strVal val="#ppt_x"/>
                                              </p:val>
                                            </p:tav>
                                            <p:tav tm="100000">
                                              <p:val>
                                                <p:strVal val="#ppt_x"/>
                                              </p:val>
                                            </p:tav>
                                          </p:tavLst>
                                        </p:anim>
                                        <p:anim calcmode="lin" valueType="num">
                                          <p:cBhvr additive="base">
                                            <p:cTn id="35" dur="6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1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xEl>
                                                  <p:pRg st="0" end="0"/>
                                                </p:txEl>
                                              </p:spTgt>
                                            </p:tgtEl>
                                            <p:attrNameLst>
                                              <p:attrName>style.visibility</p:attrName>
                                            </p:attrNameLst>
                                          </p:cBhvr>
                                          <p:to>
                                            <p:strVal val="visible"/>
                                          </p:to>
                                        </p:set>
                                        <p:anim calcmode="lin" valueType="num">
                                          <p:cBhvr>
                                            <p:cTn id="39" dur="500" fill="hold"/>
                                            <p:tgtEl>
                                              <p:spTgt spid="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8">
                                                <p:txEl>
                                                  <p:pRg st="0" end="0"/>
                                                </p:txEl>
                                              </p:spTgt>
                                            </p:tgtEl>
                                          </p:cBhvr>
                                        </p:animEffect>
                                      </p:childTnLst>
                                    </p:cTn>
                                  </p:par>
                                </p:childTnLst>
                              </p:cTn>
                            </p:par>
                            <p:par>
                              <p:cTn id="44" fill="hold">
                                <p:stCondLst>
                                  <p:cond delay="2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xEl>
                                                  <p:pRg st="1" end="1"/>
                                                </p:txEl>
                                              </p:spTgt>
                                            </p:tgtEl>
                                            <p:attrNameLst>
                                              <p:attrName>style.visibility</p:attrName>
                                            </p:attrNameLst>
                                          </p:cBhvr>
                                          <p:to>
                                            <p:strVal val="visible"/>
                                          </p:to>
                                        </p:set>
                                        <p:anim calcmode="lin" valueType="num">
                                          <p:cBhvr>
                                            <p:cTn id="47" dur="500" fill="hold"/>
                                            <p:tgtEl>
                                              <p:spTgt spid="3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8">
                                                <p:txEl>
                                                  <p:pRg st="1" end="1"/>
                                                </p:txEl>
                                              </p:spTgt>
                                            </p:tgtEl>
                                            <p:attrNameLst>
                                              <p:attrName>ppt_y</p:attrName>
                                            </p:attrNameLst>
                                          </p:cBhvr>
                                          <p:tavLst>
                                            <p:tav tm="0">
                                              <p:val>
                                                <p:strVal val="#ppt_y"/>
                                              </p:val>
                                            </p:tav>
                                            <p:tav tm="100000">
                                              <p:val>
                                                <p:strVal val="#ppt_y"/>
                                              </p:val>
                                            </p:tav>
                                          </p:tavLst>
                                        </p:anim>
                                        <p:anim calcmode="lin" valueType="num">
                                          <p:cBhvr>
                                            <p:cTn id="49" dur="500" fill="hold"/>
                                            <p:tgtEl>
                                              <p:spTgt spid="3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grpSp>
        <p:nvGrpSpPr>
          <p:cNvPr id="3541" name="Google Shape;3541;p80"/>
          <p:cNvGrpSpPr/>
          <p:nvPr/>
        </p:nvGrpSpPr>
        <p:grpSpPr>
          <a:xfrm>
            <a:off x="9143154" y="156634"/>
            <a:ext cx="2546773" cy="845820"/>
            <a:chOff x="2700100" y="4201800"/>
            <a:chExt cx="1951425" cy="616500"/>
          </a:xfrm>
        </p:grpSpPr>
        <p:sp>
          <p:nvSpPr>
            <p:cNvPr id="3542"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3"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4"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5"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6"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7"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8"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9"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0"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1"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2"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3"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4"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5"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6"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7"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8"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9"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0"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1"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2"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3"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4"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5"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6"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7"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8"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9"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0"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1"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2"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3"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4"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5"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6"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7"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8"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9"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0"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1"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2"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3"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4"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5"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6"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7"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8"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9"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0"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1"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2"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3"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4"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5"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6"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pic>
        <p:nvPicPr>
          <p:cNvPr id="106" name="Picture 105"/>
          <p:cNvPicPr/>
          <p:nvPr/>
        </p:nvPicPr>
        <p:blipFill>
          <a:blip r:embed="rId3"/>
          <a:stretch>
            <a:fillRect/>
          </a:stretch>
        </p:blipFill>
        <p:spPr>
          <a:xfrm>
            <a:off x="-235374" y="4294294"/>
            <a:ext cx="2655147" cy="2785533"/>
          </a:xfrm>
          <a:prstGeom prst="rect">
            <a:avLst/>
          </a:prstGeom>
          <a:noFill/>
          <a:ln w="9525">
            <a:noFill/>
          </a:ln>
        </p:spPr>
      </p:pic>
      <p:pic>
        <p:nvPicPr>
          <p:cNvPr id="14" name="Picture 13"/>
          <p:cNvPicPr/>
          <p:nvPr/>
        </p:nvPicPr>
        <p:blipFill>
          <a:blip r:embed="rId3"/>
          <a:stretch>
            <a:fillRect/>
          </a:stretch>
        </p:blipFill>
        <p:spPr>
          <a:xfrm flipH="1">
            <a:off x="9589348" y="4399280"/>
            <a:ext cx="2854113" cy="2751667"/>
          </a:xfrm>
          <a:prstGeom prst="rect">
            <a:avLst/>
          </a:prstGeom>
          <a:noFill/>
          <a:ln w="9525">
            <a:noFill/>
          </a:ln>
        </p:spPr>
      </p:pic>
      <p:grpSp>
        <p:nvGrpSpPr>
          <p:cNvPr id="3" name="Group 2">
            <a:extLst>
              <a:ext uri="{FF2B5EF4-FFF2-40B4-BE49-F238E27FC236}">
                <a16:creationId xmlns:a16="http://schemas.microsoft.com/office/drawing/2014/main" id="{185F38E6-C073-4E01-80D0-0C4C550CFEC7}"/>
              </a:ext>
            </a:extLst>
          </p:cNvPr>
          <p:cNvGrpSpPr/>
          <p:nvPr/>
        </p:nvGrpSpPr>
        <p:grpSpPr>
          <a:xfrm>
            <a:off x="0" y="1839433"/>
            <a:ext cx="5847907" cy="4843584"/>
            <a:chOff x="0" y="1798721"/>
            <a:chExt cx="6177280" cy="4884296"/>
          </a:xfrm>
        </p:grpSpPr>
        <p:sp>
          <p:nvSpPr>
            <p:cNvPr id="8" name="Rounded Rectangle 7"/>
            <p:cNvSpPr/>
            <p:nvPr/>
          </p:nvSpPr>
          <p:spPr>
            <a:xfrm>
              <a:off x="748434" y="1798721"/>
              <a:ext cx="4642273" cy="123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000000"/>
                  </a:solidFill>
                  <a:latin typeface="Calibri" panose="020F0502020204030204" pitchFamily="34" charset="0"/>
                  <a:cs typeface="Calibri" panose="020F0502020204030204" pitchFamily="34" charset="0"/>
                  <a:sym typeface="Arial" panose="020B0604020202020204"/>
                </a:rPr>
                <a:t>Thảo</a:t>
              </a:r>
              <a:r>
                <a:rPr lang="en-US" sz="4267" b="1" kern="0" dirty="0">
                  <a:solidFill>
                    <a:srgbClr val="000000"/>
                  </a:solidFill>
                  <a:latin typeface="Calibri" panose="020F0502020204030204" pitchFamily="34" charset="0"/>
                  <a:cs typeface="Calibri" panose="020F0502020204030204" pitchFamily="34" charset="0"/>
                  <a:sym typeface="Arial" panose="020B0604020202020204"/>
                </a:rPr>
                <a:t> </a:t>
              </a:r>
              <a:r>
                <a:rPr lang="en-US" sz="4267" b="1" kern="0" dirty="0" err="1">
                  <a:solidFill>
                    <a:srgbClr val="000000"/>
                  </a:solidFill>
                  <a:latin typeface="Calibri" panose="020F0502020204030204" pitchFamily="34" charset="0"/>
                  <a:cs typeface="Calibri" panose="020F0502020204030204" pitchFamily="34" charset="0"/>
                  <a:sym typeface="Arial" panose="020B0604020202020204"/>
                </a:rPr>
                <a:t>luận</a:t>
              </a:r>
              <a:r>
                <a:rPr lang="en-US" sz="4267" b="1" kern="0" dirty="0">
                  <a:solidFill>
                    <a:srgbClr val="000000"/>
                  </a:solidFill>
                  <a:latin typeface="Calibri" panose="020F0502020204030204" pitchFamily="34" charset="0"/>
                  <a:cs typeface="Calibri" panose="020F0502020204030204" pitchFamily="34" charset="0"/>
                  <a:sym typeface="Arial" panose="020B0604020202020204"/>
                </a:rPr>
                <a:t> </a:t>
              </a:r>
              <a:r>
                <a:rPr lang="en-US" sz="4267" b="1" kern="0" dirty="0" err="1">
                  <a:solidFill>
                    <a:srgbClr val="000000"/>
                  </a:solidFill>
                  <a:latin typeface="Calibri" panose="020F0502020204030204" pitchFamily="34" charset="0"/>
                  <a:cs typeface="Calibri" panose="020F0502020204030204" pitchFamily="34" charset="0"/>
                  <a:sym typeface="Arial" panose="020B0604020202020204"/>
                </a:rPr>
                <a:t>nhóm</a:t>
              </a:r>
              <a:r>
                <a:rPr lang="en-US" sz="4267" b="1" kern="0" dirty="0">
                  <a:solidFill>
                    <a:srgbClr val="000000"/>
                  </a:solidFill>
                  <a:latin typeface="Calibri" panose="020F0502020204030204" pitchFamily="34" charset="0"/>
                  <a:cs typeface="Calibri" panose="020F0502020204030204" pitchFamily="34" charset="0"/>
                  <a:sym typeface="Arial" panose="020B0604020202020204"/>
                </a:rPr>
                <a:t> 4</a:t>
              </a:r>
            </a:p>
          </p:txBody>
        </p:sp>
        <p:grpSp>
          <p:nvGrpSpPr>
            <p:cNvPr id="15" name="Group 14"/>
            <p:cNvGrpSpPr/>
            <p:nvPr/>
          </p:nvGrpSpPr>
          <p:grpSpPr>
            <a:xfrm>
              <a:off x="0" y="2518264"/>
              <a:ext cx="6177280" cy="4164753"/>
              <a:chOff x="2734" y="2615"/>
              <a:chExt cx="7922" cy="5340"/>
            </a:xfrm>
          </p:grpSpPr>
          <p:sp>
            <p:nvSpPr>
              <p:cNvPr id="9" name="Oval 8"/>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7" name="Oval 6"/>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6" name="Oval 5"/>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2" name="Oval 1"/>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4" name="Oval 0"/>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0" name="Picture 99"/>
              <p:cNvPicPr/>
              <p:nvPr/>
            </p:nvPicPr>
            <p:blipFill>
              <a:blip r:embed="rId4">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grpSp>
      <p:sp>
        <p:nvSpPr>
          <p:cNvPr id="69" name="Rectangle: Rounded Corners 68">
            <a:extLst>
              <a:ext uri="{FF2B5EF4-FFF2-40B4-BE49-F238E27FC236}">
                <a16:creationId xmlns:a16="http://schemas.microsoft.com/office/drawing/2014/main" id="{911413F2-7BC8-4A6C-A814-B8A029AC355F}"/>
              </a:ext>
            </a:extLst>
          </p:cNvPr>
          <p:cNvSpPr/>
          <p:nvPr/>
        </p:nvSpPr>
        <p:spPr>
          <a:xfrm>
            <a:off x="5284381" y="350875"/>
            <a:ext cx="6811926" cy="1749055"/>
          </a:xfrm>
          <a:custGeom>
            <a:avLst/>
            <a:gdLst>
              <a:gd name="connsiteX0" fmla="*/ 0 w 6811926"/>
              <a:gd name="connsiteY0" fmla="*/ 427137 h 1749055"/>
              <a:gd name="connsiteX1" fmla="*/ 427137 w 6811926"/>
              <a:gd name="connsiteY1" fmla="*/ 0 h 1749055"/>
              <a:gd name="connsiteX2" fmla="*/ 6384789 w 6811926"/>
              <a:gd name="connsiteY2" fmla="*/ 0 h 1749055"/>
              <a:gd name="connsiteX3" fmla="*/ 6811926 w 6811926"/>
              <a:gd name="connsiteY3" fmla="*/ 427137 h 1749055"/>
              <a:gd name="connsiteX4" fmla="*/ 6811926 w 6811926"/>
              <a:gd name="connsiteY4" fmla="*/ 1321918 h 1749055"/>
              <a:gd name="connsiteX5" fmla="*/ 6384789 w 6811926"/>
              <a:gd name="connsiteY5" fmla="*/ 1749055 h 1749055"/>
              <a:gd name="connsiteX6" fmla="*/ 427137 w 6811926"/>
              <a:gd name="connsiteY6" fmla="*/ 1749055 h 1749055"/>
              <a:gd name="connsiteX7" fmla="*/ 0 w 6811926"/>
              <a:gd name="connsiteY7" fmla="*/ 1321918 h 1749055"/>
              <a:gd name="connsiteX8" fmla="*/ 0 w 6811926"/>
              <a:gd name="connsiteY8" fmla="*/ 427137 h 17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1926" h="1749055" fill="none" extrusionOk="0">
                <a:moveTo>
                  <a:pt x="0" y="427137"/>
                </a:moveTo>
                <a:cubicBezTo>
                  <a:pt x="-6440" y="213804"/>
                  <a:pt x="163061" y="-18934"/>
                  <a:pt x="427137" y="0"/>
                </a:cubicBezTo>
                <a:cubicBezTo>
                  <a:pt x="1807978" y="-35273"/>
                  <a:pt x="3722587" y="-144294"/>
                  <a:pt x="6384789" y="0"/>
                </a:cubicBezTo>
                <a:cubicBezTo>
                  <a:pt x="6650570" y="9095"/>
                  <a:pt x="6778660" y="163188"/>
                  <a:pt x="6811926" y="427137"/>
                </a:cubicBezTo>
                <a:cubicBezTo>
                  <a:pt x="6785876" y="829611"/>
                  <a:pt x="6792348" y="1052004"/>
                  <a:pt x="6811926" y="1321918"/>
                </a:cubicBezTo>
                <a:cubicBezTo>
                  <a:pt x="6822795" y="1549600"/>
                  <a:pt x="6641427" y="1726574"/>
                  <a:pt x="6384789" y="1749055"/>
                </a:cubicBezTo>
                <a:cubicBezTo>
                  <a:pt x="4804622" y="1826580"/>
                  <a:pt x="1564195" y="1705352"/>
                  <a:pt x="427137" y="1749055"/>
                </a:cubicBezTo>
                <a:cubicBezTo>
                  <a:pt x="169337" y="1742987"/>
                  <a:pt x="-18448" y="1557567"/>
                  <a:pt x="0" y="1321918"/>
                </a:cubicBezTo>
                <a:cubicBezTo>
                  <a:pt x="25533" y="1141739"/>
                  <a:pt x="-14847" y="631327"/>
                  <a:pt x="0" y="427137"/>
                </a:cubicBezTo>
                <a:close/>
              </a:path>
              <a:path w="6811926" h="1749055" stroke="0" extrusionOk="0">
                <a:moveTo>
                  <a:pt x="0" y="427137"/>
                </a:moveTo>
                <a:cubicBezTo>
                  <a:pt x="-11985" y="149823"/>
                  <a:pt x="156891" y="27817"/>
                  <a:pt x="427137" y="0"/>
                </a:cubicBezTo>
                <a:cubicBezTo>
                  <a:pt x="1298499" y="-95379"/>
                  <a:pt x="4989156" y="58096"/>
                  <a:pt x="6384789" y="0"/>
                </a:cubicBezTo>
                <a:cubicBezTo>
                  <a:pt x="6582994" y="-26536"/>
                  <a:pt x="6781759" y="169555"/>
                  <a:pt x="6811926" y="427137"/>
                </a:cubicBezTo>
                <a:cubicBezTo>
                  <a:pt x="6753618" y="583171"/>
                  <a:pt x="6855099" y="1062902"/>
                  <a:pt x="6811926" y="1321918"/>
                </a:cubicBezTo>
                <a:cubicBezTo>
                  <a:pt x="6821314" y="1546660"/>
                  <a:pt x="6610752" y="1739155"/>
                  <a:pt x="6384789" y="1749055"/>
                </a:cubicBezTo>
                <a:cubicBezTo>
                  <a:pt x="4904143" y="1689149"/>
                  <a:pt x="3139798" y="1831569"/>
                  <a:pt x="427137" y="1749055"/>
                </a:cubicBezTo>
                <a:cubicBezTo>
                  <a:pt x="147173" y="1759948"/>
                  <a:pt x="-3530" y="1561402"/>
                  <a:pt x="0" y="1321918"/>
                </a:cubicBezTo>
                <a:cubicBezTo>
                  <a:pt x="-715" y="968626"/>
                  <a:pt x="41146" y="518646"/>
                  <a:pt x="0" y="427137"/>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libri" panose="020F0502020204030204" pitchFamily="34" charset="0"/>
                <a:cs typeface="Calibri" panose="020F0502020204030204" pitchFamily="34" charset="0"/>
              </a:rPr>
              <a:t>S</a:t>
            </a:r>
            <a:r>
              <a:rPr lang="vi-VN" sz="3200" b="1" dirty="0">
                <a:solidFill>
                  <a:srgbClr val="002060"/>
                </a:solidFill>
                <a:latin typeface="Calibri" panose="020F0502020204030204" pitchFamily="34" charset="0"/>
                <a:cs typeface="Calibri" panose="020F0502020204030204" pitchFamily="34" charset="0"/>
              </a:rPr>
              <a:t>uy nghĩ về những người dân, các bạn nhỏ sống trong những vùng bị ảnh hưởng của thiên tai, dịch bệnh.</a:t>
            </a:r>
            <a:endParaRPr lang="en-US" sz="3200" b="1" dirty="0">
              <a:solidFill>
                <a:srgbClr val="002060"/>
              </a:solidFill>
              <a:latin typeface="Calibri" panose="020F0502020204030204" pitchFamily="34" charset="0"/>
              <a:cs typeface="Calibri" panose="020F0502020204030204" pitchFamily="34" charset="0"/>
            </a:endParaRPr>
          </a:p>
        </p:txBody>
      </p:sp>
      <p:sp>
        <p:nvSpPr>
          <p:cNvPr id="70" name="Rounded Rectangular Callout 7">
            <a:extLst>
              <a:ext uri="{FF2B5EF4-FFF2-40B4-BE49-F238E27FC236}">
                <a16:creationId xmlns:a16="http://schemas.microsoft.com/office/drawing/2014/main" id="{DA3DD65A-9930-4272-8E76-6CE9385F531B}"/>
              </a:ext>
            </a:extLst>
          </p:cNvPr>
          <p:cNvSpPr/>
          <p:nvPr/>
        </p:nvSpPr>
        <p:spPr>
          <a:xfrm>
            <a:off x="5603359" y="2488019"/>
            <a:ext cx="6588642" cy="3891515"/>
          </a:xfrm>
          <a:prstGeom prst="wedgeRoundRectCallout">
            <a:avLst>
              <a:gd name="adj1" fmla="val -57919"/>
              <a:gd name="adj2" fmla="val -14267"/>
              <a:gd name="adj3" fmla="val 16667"/>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Calibri" panose="020F0502020204030204" charset="0"/>
                <a:cs typeface="Calibri" panose="020F0502020204030204" charset="0"/>
              </a:rPr>
              <a:t>T</a:t>
            </a:r>
            <a:r>
              <a:rPr lang="vi-VN" sz="3200" dirty="0">
                <a:solidFill>
                  <a:schemeClr val="tx1"/>
                </a:solidFill>
                <a:latin typeface="Calibri" panose="020F0502020204030204" charset="0"/>
                <a:cs typeface="Calibri" panose="020F0502020204030204" charset="0"/>
              </a:rPr>
              <a:t>iến hành thảo luận, nhóm cử ra một thư kí để ghi lại kết quả thảo luận của nhóm vào tờ A1 những điều mình phỏng đoán.</a:t>
            </a:r>
          </a:p>
          <a:p>
            <a:pPr algn="just"/>
            <a:r>
              <a:rPr lang="vi-VN" sz="3200" dirty="0">
                <a:solidFill>
                  <a:schemeClr val="tx1"/>
                </a:solidFill>
                <a:latin typeface="Calibri" panose="020F0502020204030204" charset="0"/>
                <a:cs typeface="Calibri" panose="020F0502020204030204" charset="0"/>
              </a:rPr>
              <a:t>+ Ví dụ: Không đủ nước sạch để dùng </a:t>
            </a:r>
          </a:p>
          <a:p>
            <a:pPr algn="just"/>
            <a:r>
              <a:rPr lang="vi-VN" sz="3200" dirty="0">
                <a:solidFill>
                  <a:schemeClr val="tx1"/>
                </a:solidFill>
                <a:latin typeface="Calibri" panose="020F0502020204030204" charset="0"/>
                <a:cs typeface="Calibri" panose="020F0502020204030204" charset="0"/>
              </a:rPr>
              <a:t>+</a:t>
            </a:r>
            <a:r>
              <a:rPr lang="en-US" sz="3200" dirty="0">
                <a:solidFill>
                  <a:schemeClr val="tx1"/>
                </a:solidFill>
                <a:latin typeface="Calibri" panose="020F0502020204030204" charset="0"/>
                <a:cs typeface="Calibri" panose="020F0502020204030204" charset="0"/>
              </a:rPr>
              <a:t> </a:t>
            </a:r>
            <a:r>
              <a:rPr lang="vi-VN" sz="3200" dirty="0">
                <a:solidFill>
                  <a:schemeClr val="tx1"/>
                </a:solidFill>
                <a:latin typeface="Calibri" panose="020F0502020204030204" charset="0"/>
                <a:cs typeface="Calibri" panose="020F0502020204030204" charset="0"/>
              </a:rPr>
              <a:t>Bị mất nhà cửa, quần áo, đồ dùng.</a:t>
            </a:r>
          </a:p>
        </p:txBody>
      </p:sp>
    </p:spTree>
  </p:cSld>
  <p:clrMapOvr>
    <a:masterClrMapping/>
  </p:clrMapOvr>
  <mc:AlternateContent xmlns:mc="http://schemas.openxmlformats.org/markup-compatibility/2006" xmlns:p15="http://schemas.microsoft.com/office/powerpoint/2012/main">
    <mc:Choice Requires="p15">
      <p:transition>
        <p15:prstTrans prst="airplan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barn(inVertical)">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1000" fill="hold"/>
                                        <p:tgtEl>
                                          <p:spTgt spid="70"/>
                                        </p:tgtEl>
                                        <p:attrNameLst>
                                          <p:attrName>ppt_w</p:attrName>
                                        </p:attrNameLst>
                                      </p:cBhvr>
                                      <p:tavLst>
                                        <p:tav tm="0">
                                          <p:val>
                                            <p:strVal val="#ppt_w+.3"/>
                                          </p:val>
                                        </p:tav>
                                        <p:tav tm="100000">
                                          <p:val>
                                            <p:strVal val="#ppt_w"/>
                                          </p:val>
                                        </p:tav>
                                      </p:tavLst>
                                    </p:anim>
                                    <p:anim calcmode="lin" valueType="num">
                                      <p:cBhvr>
                                        <p:cTn id="20" dur="1000" fill="hold"/>
                                        <p:tgtEl>
                                          <p:spTgt spid="70"/>
                                        </p:tgtEl>
                                        <p:attrNameLst>
                                          <p:attrName>ppt_h</p:attrName>
                                        </p:attrNameLst>
                                      </p:cBhvr>
                                      <p:tavLst>
                                        <p:tav tm="0">
                                          <p:val>
                                            <p:strVal val="#ppt_h"/>
                                          </p:val>
                                        </p:tav>
                                        <p:tav tm="100000">
                                          <p:val>
                                            <p:strVal val="#ppt_h"/>
                                          </p:val>
                                        </p:tav>
                                      </p:tavLst>
                                    </p:anim>
                                    <p:animEffect transition="in" filter="fade">
                                      <p:cBhvr>
                                        <p:cTn id="21"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69" grpId="0" animBg="1"/>
      <p:bldP spid="70" grpId="0" animBg="1"/>
      <p:bldP spid="7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0" y="1"/>
            <a:ext cx="12192000" cy="5893647"/>
          </a:xfrm>
          <a:prstGeom prst="rect">
            <a:avLst/>
          </a:prstGeom>
          <a:noFill/>
          <a:ln w="9525">
            <a:noFill/>
          </a:ln>
        </p:spPr>
      </p:pic>
      <p:pic>
        <p:nvPicPr>
          <p:cNvPr id="5" name="Picture 4"/>
          <p:cNvPicPr>
            <a:picLocks noChangeAspect="1"/>
          </p:cNvPicPr>
          <p:nvPr/>
        </p:nvPicPr>
        <p:blipFill>
          <a:blip r:embed="rId3"/>
          <a:stretch>
            <a:fillRect/>
          </a:stretch>
        </p:blipFill>
        <p:spPr>
          <a:xfrm>
            <a:off x="3001434" y="309880"/>
            <a:ext cx="8653780" cy="1165013"/>
          </a:xfrm>
          <a:prstGeom prst="rect">
            <a:avLst/>
          </a:prstGeom>
        </p:spPr>
      </p:pic>
      <p:sp>
        <p:nvSpPr>
          <p:cNvPr id="9" name="Oval 8"/>
          <p:cNvSpPr/>
          <p:nvPr/>
        </p:nvSpPr>
        <p:spPr>
          <a:xfrm>
            <a:off x="5295053" y="2552701"/>
            <a:ext cx="1188720" cy="97282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6" name="Picture 105"/>
          <p:cNvPicPr/>
          <p:nvPr/>
        </p:nvPicPr>
        <p:blipFill>
          <a:blip r:embed="rId4">
            <a:clrChange>
              <a:clrFrom>
                <a:srgbClr val="FFFFFF">
                  <a:alpha val="100000"/>
                </a:srgbClr>
              </a:clrFrom>
              <a:clrTo>
                <a:srgbClr val="FFFFFF">
                  <a:alpha val="100000"/>
                  <a:alpha val="0"/>
                </a:srgbClr>
              </a:clrTo>
            </a:clrChange>
          </a:blip>
          <a:srcRect l="27786" t="9938" r="21295" b="11346"/>
          <a:stretch>
            <a:fillRect/>
          </a:stretch>
        </p:blipFill>
        <p:spPr>
          <a:xfrm>
            <a:off x="4593167" y="1882141"/>
            <a:ext cx="2811780" cy="4696460"/>
          </a:xfrm>
          <a:prstGeom prst="rect">
            <a:avLst/>
          </a:prstGeom>
          <a:noFill/>
          <a:ln w="9525">
            <a:noFill/>
          </a:ln>
        </p:spPr>
      </p:pic>
      <p:sp>
        <p:nvSpPr>
          <p:cNvPr id="10" name="Thought Bubble: Cloud 9">
            <a:extLst>
              <a:ext uri="{FF2B5EF4-FFF2-40B4-BE49-F238E27FC236}">
                <a16:creationId xmlns:a16="http://schemas.microsoft.com/office/drawing/2014/main" id="{05E4233E-7335-4FC6-BCA5-E7F73D14668F}"/>
              </a:ext>
            </a:extLst>
          </p:cNvPr>
          <p:cNvSpPr/>
          <p:nvPr/>
        </p:nvSpPr>
        <p:spPr>
          <a:xfrm>
            <a:off x="7995919" y="1488474"/>
            <a:ext cx="3003005" cy="2336679"/>
          </a:xfrm>
          <a:prstGeom prst="cloudCallout">
            <a:avLst>
              <a:gd name="adj1" fmla="val -82054"/>
              <a:gd name="adj2" fmla="val 6746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1" name="Picture 10">
            <a:extLst>
              <a:ext uri="{FF2B5EF4-FFF2-40B4-BE49-F238E27FC236}">
                <a16:creationId xmlns:a16="http://schemas.microsoft.com/office/drawing/2014/main" id="{0D0A12D5-DC5A-4F09-ADD6-0478CF35D2DA}"/>
              </a:ext>
            </a:extLst>
          </p:cNvPr>
          <p:cNvPicPr/>
          <p:nvPr/>
        </p:nvPicPr>
        <p:blipFill>
          <a:blip r:embed="rId5">
            <a:clrChange>
              <a:clrFrom>
                <a:srgbClr val="FFFFFF">
                  <a:alpha val="100000"/>
                </a:srgbClr>
              </a:clrFrom>
              <a:clrTo>
                <a:srgbClr val="FFFFFF">
                  <a:alpha val="100000"/>
                  <a:alpha val="0"/>
                </a:srgbClr>
              </a:clrTo>
            </a:clrChange>
          </a:blip>
          <a:srcRect l="20723" t="17171" r="22155" b="15594"/>
          <a:stretch>
            <a:fillRect/>
          </a:stretch>
        </p:blipFill>
        <p:spPr>
          <a:xfrm>
            <a:off x="8633872" y="1860567"/>
            <a:ext cx="1474147" cy="1568435"/>
          </a:xfrm>
          <a:prstGeom prst="rect">
            <a:avLst/>
          </a:prstGeom>
          <a:noFill/>
          <a:ln w="9525">
            <a:noFill/>
          </a:ln>
        </p:spPr>
      </p:pic>
      <p:sp>
        <p:nvSpPr>
          <p:cNvPr id="12" name="Thought Bubble: Cloud 11">
            <a:extLst>
              <a:ext uri="{FF2B5EF4-FFF2-40B4-BE49-F238E27FC236}">
                <a16:creationId xmlns:a16="http://schemas.microsoft.com/office/drawing/2014/main" id="{FA305014-0F5F-45B8-B4DD-51A2507CE909}"/>
              </a:ext>
            </a:extLst>
          </p:cNvPr>
          <p:cNvSpPr/>
          <p:nvPr/>
        </p:nvSpPr>
        <p:spPr>
          <a:xfrm>
            <a:off x="1162959" y="1784774"/>
            <a:ext cx="3003005" cy="2336679"/>
          </a:xfrm>
          <a:prstGeom prst="cloudCallout">
            <a:avLst>
              <a:gd name="adj1" fmla="val 76095"/>
              <a:gd name="adj2" fmla="val 7050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grpSp>
        <p:nvGrpSpPr>
          <p:cNvPr id="14" name="Group 13">
            <a:extLst>
              <a:ext uri="{FF2B5EF4-FFF2-40B4-BE49-F238E27FC236}">
                <a16:creationId xmlns:a16="http://schemas.microsoft.com/office/drawing/2014/main" id="{7ACD7DB1-8084-47B6-A909-EFB8D7472827}"/>
              </a:ext>
            </a:extLst>
          </p:cNvPr>
          <p:cNvGrpSpPr/>
          <p:nvPr/>
        </p:nvGrpSpPr>
        <p:grpSpPr>
          <a:xfrm>
            <a:off x="1430021" y="1976544"/>
            <a:ext cx="2465097" cy="1707725"/>
            <a:chOff x="2734" y="2615"/>
            <a:chExt cx="7922" cy="5340"/>
          </a:xfrm>
        </p:grpSpPr>
        <p:sp>
          <p:nvSpPr>
            <p:cNvPr id="15" name="Oval 14">
              <a:extLst>
                <a:ext uri="{FF2B5EF4-FFF2-40B4-BE49-F238E27FC236}">
                  <a16:creationId xmlns:a16="http://schemas.microsoft.com/office/drawing/2014/main" id="{CDB380DD-0379-4561-8BD1-BA822FE8FC4D}"/>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6" name="Oval 15">
              <a:extLst>
                <a:ext uri="{FF2B5EF4-FFF2-40B4-BE49-F238E27FC236}">
                  <a16:creationId xmlns:a16="http://schemas.microsoft.com/office/drawing/2014/main" id="{7E4662BC-BEF2-40F7-BBDE-0C4F749F38F9}"/>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7" name="Oval 16">
              <a:extLst>
                <a:ext uri="{FF2B5EF4-FFF2-40B4-BE49-F238E27FC236}">
                  <a16:creationId xmlns:a16="http://schemas.microsoft.com/office/drawing/2014/main" id="{5BC5E79F-2CE6-40AD-83D3-763960070AD6}"/>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8" name="Oval 17">
              <a:extLst>
                <a:ext uri="{FF2B5EF4-FFF2-40B4-BE49-F238E27FC236}">
                  <a16:creationId xmlns:a16="http://schemas.microsoft.com/office/drawing/2014/main" id="{1C586A5F-1A16-4B6F-89E8-DF9B0B6CE5CB}"/>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9" name="Oval 0">
              <a:extLst>
                <a:ext uri="{FF2B5EF4-FFF2-40B4-BE49-F238E27FC236}">
                  <a16:creationId xmlns:a16="http://schemas.microsoft.com/office/drawing/2014/main" id="{4092499C-2071-4E0C-8793-B46F0253ECF7}"/>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20" name="Picture 19">
              <a:extLst>
                <a:ext uri="{FF2B5EF4-FFF2-40B4-BE49-F238E27FC236}">
                  <a16:creationId xmlns:a16="http://schemas.microsoft.com/office/drawing/2014/main" id="{590E2893-071E-4F33-84E4-6725EFB8BE55}"/>
                </a:ext>
              </a:extLst>
            </p:cNvPr>
            <p:cNvPicPr/>
            <p:nvPr/>
          </p:nvPicPr>
          <p:blipFill>
            <a:blip r:embed="rId6">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250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2412</TotalTime>
  <Words>307</Words>
  <Application>Microsoft Office PowerPoint</Application>
  <PresentationFormat>Widescreen</PresentationFormat>
  <Paragraphs>23</Paragraphs>
  <Slides>16</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iCiel Crocante</vt:lpstr>
      <vt:lpstr>Lato</vt:lpstr>
      <vt:lpstr>Patrick Hand</vt:lpstr>
      <vt:lpstr>Roboto Condensed Light</vt:lpstr>
      <vt:lpstr>Wingdings</vt:lpstr>
      <vt:lpstr>Office Theme</vt:lpstr>
      <vt:lpstr>End of Course Jeopardy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PHAM ANH THU</dc:creator>
  <cp:lastModifiedBy>DELL</cp:lastModifiedBy>
  <cp:revision>64</cp:revision>
  <dcterms:created xsi:type="dcterms:W3CDTF">2022-07-08T02:51:20Z</dcterms:created>
  <dcterms:modified xsi:type="dcterms:W3CDTF">2023-06-05T17:24:47Z</dcterms:modified>
</cp:coreProperties>
</file>