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6"/>
  </p:notesMasterIdLst>
  <p:sldIdLst>
    <p:sldId id="257" r:id="rId7"/>
    <p:sldId id="258" r:id="rId8"/>
    <p:sldId id="259" r:id="rId9"/>
    <p:sldId id="283" r:id="rId10"/>
    <p:sldId id="284" r:id="rId11"/>
    <p:sldId id="7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386" r:id="rId22"/>
    <p:sldId id="260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-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2023/6/5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yếm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456</Words>
  <Application>Microsoft Office PowerPoint</Application>
  <PresentationFormat>Widescreen</PresentationFormat>
  <Paragraphs>31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(Đầu đề)</vt:lpstr>
      <vt:lpstr>Georgia</vt:lpstr>
      <vt:lpstr>Tahoma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31</cp:revision>
  <dcterms:created xsi:type="dcterms:W3CDTF">2022-12-30T06:05:50Z</dcterms:created>
  <dcterms:modified xsi:type="dcterms:W3CDTF">2023-06-05T10:05:45Z</dcterms:modified>
</cp:coreProperties>
</file>