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2023/6/5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2023/6/5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6/5/2023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05/06/2023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2023/6/5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62.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0.png"/><Relationship Id="rId5" Type="http://schemas.microsoft.com/office/2007/relationships/hdphoto" Target="../media/hdphoto13.wdp"/><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svg"/><Relationship Id="rId12"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2.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5" name="Picture 4">
            <a:extLst>
              <a:ext uri="{FF2B5EF4-FFF2-40B4-BE49-F238E27FC236}">
                <a16:creationId xmlns:a16="http://schemas.microsoft.com/office/drawing/2014/main" id="{DAACD2E0-183C-47BF-9F0E-12CFD98A283E}"/>
              </a:ext>
            </a:extLst>
          </p:cNvPr>
          <p:cNvPicPr>
            <a:picLocks noChangeAspect="1"/>
          </p:cNvPicPr>
          <p:nvPr/>
        </p:nvPicPr>
        <p:blipFill>
          <a:blip r:embed="rId15"/>
          <a:stretch>
            <a:fillRect/>
          </a:stretch>
        </p:blipFill>
        <p:spPr>
          <a:xfrm>
            <a:off x="4717798" y="1385274"/>
            <a:ext cx="2889754" cy="9632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303572" y="2166711"/>
            <a:ext cx="7718205" cy="82912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628</Words>
  <Application>Microsoft Office PowerPoint</Application>
  <PresentationFormat>Widescreen</PresentationFormat>
  <Paragraphs>54</Paragraphs>
  <Slides>22</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等线</vt:lpstr>
      <vt:lpstr>微软雅黑</vt:lpstr>
      <vt:lpstr>Arial</vt:lpstr>
      <vt:lpstr>Calibri</vt:lpstr>
      <vt:lpstr>Calibri Light</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34</cp:revision>
  <dcterms:created xsi:type="dcterms:W3CDTF">2022-11-15T09:29:48Z</dcterms:created>
  <dcterms:modified xsi:type="dcterms:W3CDTF">2023-06-05T12:04:47Z</dcterms:modified>
</cp:coreProperties>
</file>