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Lst>
  <p:notesMasterIdLst>
    <p:notesMasterId r:id="rId20"/>
  </p:notesMasterIdLst>
  <p:sldIdLst>
    <p:sldId id="383" r:id="rId4"/>
    <p:sldId id="414" r:id="rId5"/>
    <p:sldId id="412" r:id="rId6"/>
    <p:sldId id="389" r:id="rId7"/>
    <p:sldId id="402" r:id="rId8"/>
    <p:sldId id="343" r:id="rId9"/>
    <p:sldId id="390" r:id="rId10"/>
    <p:sldId id="377" r:id="rId11"/>
    <p:sldId id="413" r:id="rId12"/>
    <p:sldId id="361" r:id="rId13"/>
    <p:sldId id="407" r:id="rId14"/>
    <p:sldId id="353" r:id="rId15"/>
    <p:sldId id="405" r:id="rId16"/>
    <p:sldId id="324" r:id="rId17"/>
    <p:sldId id="342" r:id="rId18"/>
    <p:sldId id="3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2023/6/5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2023/6/5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3.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8.wdp"/><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1.png"/><Relationship Id="rId2" Type="http://schemas.openxmlformats.org/officeDocument/2006/relationships/image" Target="../media/image49.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0.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0.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5.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21.png"/><Relationship Id="rId4" Type="http://schemas.microsoft.com/office/2007/relationships/hdphoto" Target="../media/hdphoto5.wdp"/><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407" y="1805135"/>
            <a:ext cx="6675185" cy="1174877"/>
          </a:xfrm>
          <a:prstGeom prst="rect">
            <a:avLst/>
          </a:prstGeom>
        </p:spPr>
      </p:pic>
      <p:sp>
        <p:nvSpPr>
          <p:cNvPr id="15" name="Rectangle 14">
            <a:extLst>
              <a:ext uri="{FF2B5EF4-FFF2-40B4-BE49-F238E27FC236}">
                <a16:creationId xmlns:a16="http://schemas.microsoft.com/office/drawing/2014/main" id="{ED83FC21-6223-496A-AD1D-2CFC45657C64}"/>
              </a:ext>
            </a:extLst>
          </p:cNvPr>
          <p:cNvSpPr/>
          <p:nvPr/>
        </p:nvSpPr>
        <p:spPr>
          <a:xfrm>
            <a:off x="4663200" y="2623011"/>
            <a:ext cx="227639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22</a:t>
            </a:r>
          </a:p>
        </p:txBody>
      </p:sp>
      <p:pic>
        <p:nvPicPr>
          <p:cNvPr id="7" name="Picture 6">
            <a:extLst>
              <a:ext uri="{FF2B5EF4-FFF2-40B4-BE49-F238E27FC236}">
                <a16:creationId xmlns:a16="http://schemas.microsoft.com/office/drawing/2014/main" id="{0CB933DF-A263-4508-A071-E4E84DD6DE60}"/>
              </a:ext>
            </a:extLst>
          </p:cNvPr>
          <p:cNvPicPr>
            <a:picLocks noChangeAspect="1"/>
          </p:cNvPicPr>
          <p:nvPr/>
        </p:nvPicPr>
        <p:blipFill>
          <a:blip r:embed="rId6"/>
          <a:stretch>
            <a:fillRect/>
          </a:stretch>
        </p:blipFill>
        <p:spPr>
          <a:xfrm>
            <a:off x="2975344" y="3202222"/>
            <a:ext cx="6127011" cy="1920406"/>
          </a:xfrm>
          <a:prstGeom prst="rect">
            <a:avLst/>
          </a:prstGeom>
        </p:spPr>
      </p:pic>
    </p:spTree>
    <p:extLst>
      <p:ext uri="{BB962C8B-B14F-4D97-AF65-F5344CB8AC3E}">
        <p14:creationId xmlns:p14="http://schemas.microsoft.com/office/powerpoint/2010/main" val="278043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3323987"/>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toàn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vi-VN" sz="6600" dirty="0">
                <a:latin typeface="Times New Roman" panose="02020603050405020304" pitchFamily="18" charset="0"/>
                <a:cs typeface="Times New Roman" panose="02020603050405020304" pitchFamily="18" charset="0"/>
              </a:rPr>
              <a:t>.</a:t>
            </a:r>
            <a:endParaRPr lang="en-US" sz="6600" dirty="0">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00945" y="1191491"/>
            <a:ext cx="6474691" cy="923330"/>
          </a:xfrm>
          <a:prstGeom prst="rect">
            <a:avLst/>
          </a:prstGeom>
          <a:noFill/>
        </p:spPr>
        <p:txBody>
          <a:bodyPr wrap="square" rtlCol="0">
            <a:spAutoFit/>
          </a:bodyPr>
          <a:lstStyle/>
          <a:p>
            <a:r>
              <a:rPr lang="en-US" sz="5400" b="1" dirty="0">
                <a:solidFill>
                  <a:srgbClr val="FF0000"/>
                </a:solidFill>
              </a:rPr>
              <a:t>YÊU CẦU CẦN ĐẠT</a:t>
            </a:r>
          </a:p>
        </p:txBody>
      </p:sp>
    </p:spTree>
    <p:extLst>
      <p:ext uri="{BB962C8B-B14F-4D97-AF65-F5344CB8AC3E}">
        <p14:creationId xmlns:p14="http://schemas.microsoft.com/office/powerpoint/2010/main" val="378047979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B050"/>
                </a:solidFill>
              </a:rPr>
              <a:t>Trong</a:t>
            </a:r>
            <a:r>
              <a:rPr lang="en-US" sz="4400" b="1" dirty="0">
                <a:solidFill>
                  <a:srgbClr val="00B050"/>
                </a:solidFill>
              </a:rPr>
              <a:t> 7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mình</a:t>
            </a:r>
            <a:r>
              <a:rPr lang="en-US" sz="4400" b="1" dirty="0">
                <a:solidFill>
                  <a:srgbClr val="00B050"/>
                </a:solidFill>
              </a:rPr>
              <a:t> </a:t>
            </a:r>
            <a:r>
              <a:rPr lang="en-US" sz="4400" b="1" dirty="0" err="1">
                <a:solidFill>
                  <a:srgbClr val="00B050"/>
                </a:solidFill>
              </a:rPr>
              <a:t>nên</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đồ</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nhanh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gia</a:t>
            </a:r>
            <a:r>
              <a:rPr lang="en-US" sz="4400" b="1" dirty="0">
                <a:solidFill>
                  <a:srgbClr val="00B050"/>
                </a:solidFill>
              </a:rPr>
              <a:t> </a:t>
            </a:r>
            <a:r>
              <a:rPr lang="en-US" sz="4400" b="1" dirty="0" err="1">
                <a:solidFill>
                  <a:srgbClr val="00B050"/>
                </a:solidFill>
              </a:rPr>
              <a:t>đình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nhà</a:t>
            </a:r>
            <a:r>
              <a:rPr lang="en-US" sz="4400" b="1" dirty="0">
                <a:solidFill>
                  <a:srgbClr val="00B050"/>
                </a:solidFill>
              </a:rPr>
              <a:t> </a:t>
            </a:r>
            <a:r>
              <a:rPr lang="en-US" sz="4400" b="1" dirty="0" err="1">
                <a:solidFill>
                  <a:srgbClr val="00B050"/>
                </a:solidFill>
              </a:rPr>
              <a:t>hàng</a:t>
            </a:r>
            <a:r>
              <a:rPr lang="en-US" sz="4400" b="1" dirty="0">
                <a:solidFill>
                  <a:srgbClr val="00B050"/>
                </a:solidFill>
              </a:rPr>
              <a:t> bao </a:t>
            </a:r>
            <a:r>
              <a:rPr lang="en-US" sz="4400" b="1" dirty="0" err="1">
                <a:solidFill>
                  <a:srgbClr val="00B050"/>
                </a:solidFill>
              </a:rPr>
              <a:t>nhiêu</a:t>
            </a:r>
            <a:r>
              <a:rPr lang="en-US" sz="4400" b="1" dirty="0">
                <a:solidFill>
                  <a:srgbClr val="00B050"/>
                </a:solidFill>
              </a:rPr>
              <a:t>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và</a:t>
            </a:r>
            <a:r>
              <a:rPr lang="en-US" sz="4400" b="1" dirty="0">
                <a:solidFill>
                  <a:srgbClr val="00B050"/>
                </a:solidFill>
              </a:rPr>
              <a:t> </a:t>
            </a:r>
            <a:r>
              <a:rPr lang="en-US" sz="4400" b="1" dirty="0" err="1">
                <a:solidFill>
                  <a:srgbClr val="00B050"/>
                </a:solidFill>
              </a:rPr>
              <a:t>vì</a:t>
            </a:r>
            <a:r>
              <a:rPr lang="en-US" sz="4400" b="1" dirty="0">
                <a:solidFill>
                  <a:srgbClr val="00B050"/>
                </a:solidFill>
              </a:rPr>
              <a:t> </a:t>
            </a:r>
            <a:r>
              <a:rPr lang="en-US" sz="4400" b="1" dirty="0" err="1">
                <a:solidFill>
                  <a:srgbClr val="00B050"/>
                </a:solidFill>
              </a:rPr>
              <a:t>sao</a:t>
            </a:r>
            <a:r>
              <a:rPr lang="en-US" sz="4400" b="1" dirty="0">
                <a:solidFill>
                  <a:srgbClr val="00B050"/>
                </a:solidFill>
              </a:rPr>
              <a:t>?</a:t>
            </a:r>
            <a:endParaRPr kumimoji="0" lang="en-US" sz="4400" b="1" i="0" u="none" strike="noStrike" kern="1200" cap="none" spc="0" normalizeH="0" baseline="0" noProof="0" dirty="0">
              <a:ln>
                <a:noFill/>
              </a:ln>
              <a:solidFill>
                <a:srgbClr val="00B05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40" y="359297"/>
            <a:ext cx="6013260"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libri"/>
              </a:rPr>
              <a:t>Trong 7 ngày mình nên ăn đồ ăn nhanh 1- 2 lần trong tuần.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nhà hàng 1 - 2 lần.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bữa c</a:t>
            </a:r>
            <a:r>
              <a:rPr lang="en-US" sz="3200" b="1" dirty="0">
                <a:solidFill>
                  <a:srgbClr val="FF0000"/>
                </a:solidFill>
                <a:latin typeface="Calibri"/>
              </a:rPr>
              <a:t>ơ</a:t>
            </a:r>
            <a:r>
              <a:rPr lang="vi-VN" sz="3200" b="1" dirty="0">
                <a:solidFill>
                  <a:srgbClr val="FF0000"/>
                </a:solidFill>
                <a:latin typeface="Calibri"/>
              </a:rPr>
              <a:t>m gia đình hầu hết các ngày trong tuần.</a:t>
            </a:r>
            <a:endParaRPr lang="en-US" sz="3200" b="1" dirty="0">
              <a:solidFill>
                <a:srgbClr val="FF0000"/>
              </a:solidFill>
              <a:latin typeface="Calibri"/>
            </a:endParaRPr>
          </a:p>
          <a:p>
            <a:pPr lvl="0" defTabSz="457200"/>
            <a:r>
              <a:rPr lang="vi-VN" sz="3200" b="1" dirty="0">
                <a:solidFill>
                  <a:srgbClr val="FF0000"/>
                </a:solidFill>
                <a:latin typeface="Calibri"/>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396</Words>
  <Application>Microsoft Office PowerPoint</Application>
  <PresentationFormat>Widescreen</PresentationFormat>
  <Paragraphs>27</Paragraphs>
  <Slides>16</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等线</vt:lpstr>
      <vt:lpstr>微软雅黑</vt:lpstr>
      <vt:lpstr>Arial</vt:lpstr>
      <vt:lpstr>Calibri</vt:lpstr>
      <vt:lpstr>Calibri Light</vt:lpstr>
      <vt:lpstr>iCiel Crocante</vt:lpstr>
      <vt:lpstr>SVN-Poky's</vt:lpstr>
      <vt:lpstr>Times New Roman</vt:lpstr>
      <vt:lpstr>小考拉体</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25</cp:revision>
  <dcterms:created xsi:type="dcterms:W3CDTF">2022-11-15T08:22:43Z</dcterms:created>
  <dcterms:modified xsi:type="dcterms:W3CDTF">2023-06-05T08:30:03Z</dcterms:modified>
</cp:coreProperties>
</file>