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5"/>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6"/>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7"/>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5"/>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4"/>
          <a:stretch>
            <a:fillRect/>
          </a:stretch>
        </p:blipFill>
        <p:spPr>
          <a:xfrm>
            <a:off x="2780674" y="2302320"/>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5"/>
          <a:stretch>
            <a:fillRect/>
          </a:stretch>
        </p:blipFill>
        <p:spPr>
          <a:xfrm>
            <a:off x="3700125" y="2752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5"/>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5"/>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4"/>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247</Words>
  <Application>Microsoft Office PowerPoint</Application>
  <PresentationFormat>Widescreen</PresentationFormat>
  <Paragraphs>23</Paragraphs>
  <Slides>16</Slides>
  <Notes>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微软雅黑</vt:lpstr>
      <vt:lpstr>Arial</vt:lpstr>
      <vt:lpstr>Calibri</vt:lpstr>
      <vt:lpstr>FZHei-B01S</vt:lpstr>
      <vt:lpstr>Georgia</vt:lpstr>
      <vt:lpstr>Times New Roman</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22</cp:revision>
  <dcterms:created xsi:type="dcterms:W3CDTF">2022-07-19T22:38:53Z</dcterms:created>
  <dcterms:modified xsi:type="dcterms:W3CDTF">2022-08-19T16:19:24Z</dcterms:modified>
</cp:coreProperties>
</file>