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notesSlides/notesSlide3.xml" ContentType="application/vnd.openxmlformats-officedocument.presentationml.notesSlide+xml"/>
  <Override PartName="/ppt/tags/tag9.xml" ContentType="application/vnd.openxmlformats-officedocument.presentationml.tags+xml"/>
  <Override PartName="/ppt/notesSlides/notesSlide4.xml" ContentType="application/vnd.openxmlformats-officedocument.presentationml.notesSlide+xml"/>
  <Override PartName="/ppt/tags/tag10.xml" ContentType="application/vnd.openxmlformats-officedocument.presentationml.tags+xml"/>
  <Override PartName="/ppt/notesSlides/notesSlide5.xml" ContentType="application/vnd.openxmlformats-officedocument.presentationml.notesSlide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  <p:sldMasterId id="2147483688" r:id="rId2"/>
  </p:sldMasterIdLst>
  <p:notesMasterIdLst>
    <p:notesMasterId r:id="rId22"/>
  </p:notesMasterIdLst>
  <p:sldIdLst>
    <p:sldId id="325" r:id="rId3"/>
    <p:sldId id="305" r:id="rId4"/>
    <p:sldId id="306" r:id="rId5"/>
    <p:sldId id="308" r:id="rId6"/>
    <p:sldId id="310" r:id="rId7"/>
    <p:sldId id="313" r:id="rId8"/>
    <p:sldId id="317" r:id="rId9"/>
    <p:sldId id="318" r:id="rId10"/>
    <p:sldId id="319" r:id="rId11"/>
    <p:sldId id="320" r:id="rId12"/>
    <p:sldId id="321" r:id="rId13"/>
    <p:sldId id="322" r:id="rId14"/>
    <p:sldId id="311" r:id="rId15"/>
    <p:sldId id="314" r:id="rId16"/>
    <p:sldId id="316" r:id="rId17"/>
    <p:sldId id="312" r:id="rId18"/>
    <p:sldId id="307" r:id="rId19"/>
    <p:sldId id="323" r:id="rId20"/>
    <p:sldId id="324" r:id="rId21"/>
  </p:sldIdLst>
  <p:sldSz cx="9144000" cy="5143500" type="screen16x9"/>
  <p:notesSz cx="6858000" cy="9144000"/>
  <p:embeddedFontLst>
    <p:embeddedFont>
      <p:font typeface="Baloo 2" panose="020B0604020202020204" charset="0"/>
      <p:regular r:id="rId23"/>
      <p:bold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Leelawadee UI" panose="020B0502040204020203" pitchFamily="34" charset="-34"/>
      <p:regular r:id="rId29"/>
      <p:bold r:id="rId30"/>
    </p:embeddedFont>
    <p:embeddedFont>
      <p:font typeface="Pangolin" panose="020B0604020202020204" charset="0"/>
      <p:regular r:id="rId31"/>
    </p:embeddedFont>
  </p:embeddedFontLst>
  <p:custDataLst>
    <p:tags r:id="rId32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Tiết 1" id="{70E93455-C899-4491-A46F-503DA9FF1048}">
          <p14:sldIdLst>
            <p14:sldId id="325"/>
            <p14:sldId id="305"/>
            <p14:sldId id="306"/>
          </p14:sldIdLst>
        </p14:section>
        <p14:section name="tiết 2" id="{DF478547-5C2F-43C9-BFED-545172FD2CC6}">
          <p14:sldIdLst>
            <p14:sldId id="308"/>
            <p14:sldId id="310"/>
            <p14:sldId id="313"/>
            <p14:sldId id="317"/>
            <p14:sldId id="318"/>
            <p14:sldId id="319"/>
            <p14:sldId id="320"/>
            <p14:sldId id="321"/>
            <p14:sldId id="322"/>
            <p14:sldId id="311"/>
            <p14:sldId id="314"/>
            <p14:sldId id="316"/>
            <p14:sldId id="312"/>
          </p14:sldIdLst>
        </p14:section>
        <p14:section name="Tiết 3" id="{91D40511-7B08-45B3-BE98-EE316B532F31}">
          <p14:sldIdLst>
            <p14:sldId id="307"/>
            <p14:sldId id="323"/>
            <p14:sldId id="32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6A6"/>
    <a:srgbClr val="BDF6A6"/>
    <a:srgbClr val="E5E1EE"/>
    <a:srgbClr val="FFE7E0"/>
    <a:srgbClr val="FFE1DF"/>
    <a:srgbClr val="FE6464"/>
    <a:srgbClr val="E6E6E6"/>
    <a:srgbClr val="00A651"/>
    <a:srgbClr val="1A8C54"/>
    <a:srgbClr val="AC98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CEC710F-8ECD-4C85-BF59-EB7B87D8E4C5}">
  <a:tblStyle styleId="{8CEC710F-8ECD-4C85-BF59-EB7B87D8E4C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3398" autoAdjust="0"/>
  </p:normalViewPr>
  <p:slideViewPr>
    <p:cSldViewPr snapToGrid="0">
      <p:cViewPr varScale="1">
        <p:scale>
          <a:sx n="70" d="100"/>
          <a:sy n="70" d="100"/>
        </p:scale>
        <p:origin x="53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007852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06699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80417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75487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2454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30216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025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chemeClr val="accent6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727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FAD5E6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BA8C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A165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165AB"/>
              </a:solidFill>
            </a:endParaRPr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bg2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BA8CBA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FE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 ĐỀ 8</a:t>
              </a:r>
              <a:endParaRPr lang="en-US" sz="2800" dirty="0">
                <a:ln>
                  <a:solidFill>
                    <a:srgbClr val="A165AB"/>
                  </a:solidFill>
                </a:ln>
                <a:solidFill>
                  <a:srgbClr val="BA8CBA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83758" y="551480"/>
            <a:ext cx="32698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CHIA SẺ</a:t>
            </a:r>
            <a:r>
              <a:rPr lang="en-US" sz="4800" baseline="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 CỘNG ĐỒNG</a:t>
            </a:r>
            <a:endParaRPr lang="en-US" sz="4800" dirty="0">
              <a:ln w="9525" cmpd="thickThin">
                <a:solidFill>
                  <a:srgbClr val="7030A0"/>
                </a:solidFill>
              </a:ln>
              <a:solidFill>
                <a:srgbClr val="FFC000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9636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AD5E6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A165AB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9057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E5E1EE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AC98C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165AB"/>
              </a:solidFill>
            </a:endParaRPr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bg2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AC98C9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FE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 ĐỀ 9</a:t>
              </a:r>
              <a:endParaRPr lang="en-US" sz="2800" dirty="0">
                <a:ln>
                  <a:solidFill>
                    <a:srgbClr val="A165AB"/>
                  </a:solidFill>
                </a:ln>
                <a:solidFill>
                  <a:srgbClr val="BA8CBA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83758" y="551480"/>
            <a:ext cx="32698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MÔI</a:t>
            </a:r>
            <a:r>
              <a:rPr lang="en-US" sz="4400" baseline="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 TRƯỜNG QUANH EM</a:t>
            </a:r>
            <a:endParaRPr lang="en-US" sz="4400" dirty="0">
              <a:ln w="9525" cmpd="thickThin">
                <a:solidFill>
                  <a:srgbClr val="7030A0"/>
                </a:solidFill>
              </a:ln>
              <a:solidFill>
                <a:srgbClr val="FFC000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66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E5E1EE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AC98C9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0375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29917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a:endParaRPr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E64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A165AB"/>
              </a:solidFill>
            </a:endParaRPr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4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AC98C9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196;p25"/>
          <p:cNvSpPr/>
          <p:nvPr userDrawn="1"/>
        </p:nvSpPr>
        <p:spPr>
          <a:xfrm>
            <a:off x="3693975" y="264720"/>
            <a:ext cx="1702322" cy="1389579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>
            <a:solidFill>
              <a:schemeClr val="accent4">
                <a:lumMod val="40000"/>
                <a:lumOff val="60000"/>
              </a:schemeClr>
            </a:solidFill>
            <a:prstDash val="dash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196;p25"/>
          <p:cNvSpPr/>
          <p:nvPr userDrawn="1"/>
        </p:nvSpPr>
        <p:spPr>
          <a:xfrm>
            <a:off x="3620184" y="293669"/>
            <a:ext cx="1702322" cy="1389579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6" name="TextBox 35"/>
          <p:cNvSpPr txBox="1"/>
          <p:nvPr userDrawn="1"/>
        </p:nvSpPr>
        <p:spPr>
          <a:xfrm>
            <a:off x="3693975" y="710267"/>
            <a:ext cx="16722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rgbClr val="FE6464"/>
                </a:solidFill>
                <a:latin typeface="UTM Cookies" panose="02040603050506020204" pitchFamily="18" charset="0"/>
              </a:rPr>
              <a:t>CHỦ</a:t>
            </a:r>
            <a:r>
              <a:rPr lang="en-US" sz="2800" baseline="0" dirty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rgbClr val="FE6464"/>
                </a:solidFill>
                <a:latin typeface="UTM Cookies" panose="02040603050506020204" pitchFamily="18" charset="0"/>
              </a:rPr>
              <a:t> ĐỀ 9</a:t>
            </a:r>
            <a:endParaRPr lang="en-US" sz="2800" dirty="0"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  <a:solidFill>
                <a:srgbClr val="FE6464"/>
              </a:solidFill>
              <a:latin typeface="UTM Cookies" panose="02040603050506020204" pitchFamily="18" charset="0"/>
            </a:endParaRPr>
          </a:p>
        </p:txBody>
      </p: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232632" y="364455"/>
            <a:ext cx="36292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 w="9525" cmpd="thickThin">
                  <a:solidFill>
                    <a:srgbClr val="7030A0"/>
                  </a:solidFill>
                </a:ln>
                <a:solidFill>
                  <a:schemeClr val="accent3">
                    <a:lumMod val="40000"/>
                    <a:lumOff val="60000"/>
                  </a:schemeClr>
                </a:solidFill>
                <a:latin typeface="UTM Cookies" panose="02040603050506020204" pitchFamily="18" charset="0"/>
              </a:rPr>
              <a:t>EM TÌM HIỂU NGHỀ NGHIỆP</a:t>
            </a:r>
          </a:p>
        </p:txBody>
      </p:sp>
    </p:spTree>
    <p:extLst>
      <p:ext uri="{BB962C8B-B14F-4D97-AF65-F5344CB8AC3E}">
        <p14:creationId xmlns:p14="http://schemas.microsoft.com/office/powerpoint/2010/main" val="1717114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7918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9"/>
          <p:cNvGrpSpPr/>
          <p:nvPr/>
        </p:nvGrpSpPr>
        <p:grpSpPr>
          <a:xfrm rot="10800000">
            <a:off x="-4" y="-6500"/>
            <a:ext cx="4915193" cy="5156400"/>
            <a:chOff x="4003316" y="-6500"/>
            <a:chExt cx="4826387" cy="5156400"/>
          </a:xfrm>
        </p:grpSpPr>
        <p:sp>
          <p:nvSpPr>
            <p:cNvPr id="57" name="Google Shape;57;p9"/>
            <p:cNvSpPr/>
            <p:nvPr/>
          </p:nvSpPr>
          <p:spPr>
            <a:xfrm rot="-5400000">
              <a:off x="2250685" y="1746286"/>
              <a:ext cx="5156245" cy="1650983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9"/>
            <p:cNvSpPr/>
            <p:nvPr/>
          </p:nvSpPr>
          <p:spPr>
            <a:xfrm rot="-5400000">
              <a:off x="4662404" y="982600"/>
              <a:ext cx="5156400" cy="3178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713100" y="1233175"/>
            <a:ext cx="31500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ubTitle" idx="1"/>
          </p:nvPr>
        </p:nvSpPr>
        <p:spPr>
          <a:xfrm>
            <a:off x="713100" y="2803075"/>
            <a:ext cx="31500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4914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/>
          <p:nvPr/>
        </p:nvSpPr>
        <p:spPr>
          <a:xfrm rot="10800000" flipH="1">
            <a:off x="7836575" y="-6"/>
            <a:ext cx="1307397" cy="688355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9029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F9E27F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4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13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6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F37022"/>
                </a:solidFill>
              </a:rPr>
              <a:t>FeistyForwarders_0968120672</a:t>
            </a:r>
          </a:p>
        </p:txBody>
      </p:sp>
      <p:sp>
        <p:nvSpPr>
          <p:cNvPr id="18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0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6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" name="Group 31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3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chemeClr val="accent6">
                  <a:lumMod val="40000"/>
                  <a:lumOff val="60000"/>
                </a:schemeClr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TextBox 34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37022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solidFill>
                    <a:srgbClr val="F37022"/>
                  </a:solidFill>
                  <a:latin typeface="UTM Cookies" panose="02040603050506020204" pitchFamily="18" charset="0"/>
                </a:rPr>
                <a:t> ĐỀ 2</a:t>
              </a:r>
              <a:endParaRPr lang="en-US" sz="2800" dirty="0">
                <a:solidFill>
                  <a:srgbClr val="F37022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6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8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189785" y="1282768"/>
            <a:ext cx="38524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n w="28575" cmpd="thickThin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RÈN</a:t>
            </a:r>
            <a:r>
              <a:rPr lang="en-US" sz="4400" baseline="0" dirty="0">
                <a:ln w="28575" cmpd="thickThin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NẾP SỐNG</a:t>
            </a:r>
            <a:endParaRPr lang="en-US" sz="4400" dirty="0">
              <a:ln w="28575" cmpd="thickThin">
                <a:solidFill>
                  <a:schemeClr val="accent2">
                    <a:lumMod val="50000"/>
                  </a:schemeClr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655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0216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155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4518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1" y="767557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1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7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1173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3360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8845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6" y="136526"/>
            <a:ext cx="2555875" cy="2926556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1"/>
            <a:ext cx="1504157" cy="2345531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1427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1176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1750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283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9E27F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697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EF8B0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641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62BB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92D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38030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ECF2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438030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solidFill>
                    <a:srgbClr val="438030"/>
                  </a:solidFill>
                  <a:latin typeface="UTM Cookies" panose="02040603050506020204" pitchFamily="18" charset="0"/>
                </a:rPr>
                <a:t> ĐỀ 4</a:t>
              </a:r>
              <a:endParaRPr lang="en-US" sz="2800" dirty="0">
                <a:solidFill>
                  <a:srgbClr val="438030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38446" y="666654"/>
            <a:ext cx="32698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TỰ</a:t>
            </a:r>
            <a:r>
              <a:rPr lang="en-US" sz="4400" baseline="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PHỤC VỤ BẢN THÂN</a:t>
            </a:r>
            <a:endParaRPr lang="en-US" sz="4400" dirty="0">
              <a:ln w="28575" cmpd="thickThin">
                <a:solidFill>
                  <a:srgbClr val="438030"/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76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62BB47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802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E8F0C7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CCD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92D050"/>
              </a:solidFill>
            </a:endParaRPr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BDD6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92D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438030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3F7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n>
                    <a:solidFill>
                      <a:srgbClr val="438030"/>
                    </a:solidFill>
                  </a:ln>
                  <a:solidFill>
                    <a:srgbClr val="92D050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ln>
                    <a:solidFill>
                      <a:srgbClr val="438030"/>
                    </a:solidFill>
                  </a:ln>
                  <a:solidFill>
                    <a:srgbClr val="92D050"/>
                  </a:solidFill>
                  <a:latin typeface="UTM Cookies" panose="02040603050506020204" pitchFamily="18" charset="0"/>
                </a:rPr>
                <a:t> ĐỀ 5</a:t>
              </a:r>
              <a:endParaRPr lang="en-US" sz="2800" dirty="0">
                <a:ln>
                  <a:solidFill>
                    <a:srgbClr val="438030"/>
                  </a:solidFill>
                </a:ln>
                <a:solidFill>
                  <a:srgbClr val="92D050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248166" y="710196"/>
            <a:ext cx="370729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GIA ĐÌNH</a:t>
            </a:r>
            <a:r>
              <a:rPr lang="en-US" sz="4400" baseline="0" dirty="0">
                <a:ln w="28575" cmpd="thickThin">
                  <a:solidFill>
                    <a:srgbClr val="43803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THÂN THƯƠNG</a:t>
            </a:r>
            <a:endParaRPr lang="en-US" sz="4400" dirty="0">
              <a:ln w="28575" cmpd="thickThin">
                <a:solidFill>
                  <a:srgbClr val="438030"/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219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E8F0C7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BDD64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733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5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accent5">
                    <a:lumMod val="75000"/>
                  </a:schemeClr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accent6">
                      <a:lumMod val="50000"/>
                    </a:schemeClr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solidFill>
                    <a:schemeClr val="accent6">
                      <a:lumMod val="50000"/>
                    </a:schemeClr>
                  </a:solidFill>
                  <a:latin typeface="UTM Cookies" panose="02040603050506020204" pitchFamily="18" charset="0"/>
                </a:rPr>
                <a:t> ĐỀ 6</a:t>
              </a:r>
              <a:endParaRPr lang="en-US" sz="2800" dirty="0">
                <a:solidFill>
                  <a:schemeClr val="accent6">
                    <a:lumMod val="50000"/>
                  </a:schemeClr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83758" y="551480"/>
            <a:ext cx="32698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n w="28575" cmpd="thickThin">
                  <a:solidFill>
                    <a:srgbClr val="0070C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TỰ</a:t>
            </a:r>
            <a:r>
              <a:rPr lang="en-US" sz="4000" baseline="0" dirty="0">
                <a:ln w="28575" cmpd="thickThin">
                  <a:solidFill>
                    <a:srgbClr val="0070C0"/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CHĂM SÓC VÀ BẢO VỆ BẢN THÂN</a:t>
            </a:r>
            <a:endParaRPr lang="en-US" sz="4000" dirty="0">
              <a:ln w="28575" cmpd="thickThin">
                <a:solidFill>
                  <a:srgbClr val="0070C0"/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700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4" name="TextBox 3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</a:rPr>
              <a:t>FeistyForwarders_0968120672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71" r:id="rId2"/>
    <p:sldLayoutId id="2147483679" r:id="rId3"/>
    <p:sldLayoutId id="2147483680" r:id="rId4"/>
    <p:sldLayoutId id="2147483672" r:id="rId5"/>
    <p:sldLayoutId id="2147483681" r:id="rId6"/>
    <p:sldLayoutId id="2147483673" r:id="rId7"/>
    <p:sldLayoutId id="2147483682" r:id="rId8"/>
    <p:sldLayoutId id="2147483674" r:id="rId9"/>
    <p:sldLayoutId id="2147483683" r:id="rId10"/>
    <p:sldLayoutId id="2147483675" r:id="rId11"/>
    <p:sldLayoutId id="2147483684" r:id="rId12"/>
    <p:sldLayoutId id="2147483677" r:id="rId13"/>
    <p:sldLayoutId id="2147483685" r:id="rId14"/>
    <p:sldLayoutId id="2147483678" r:id="rId15"/>
    <p:sldLayoutId id="2147483686" r:id="rId16"/>
    <p:sldLayoutId id="2147483687" r:id="rId17"/>
    <p:sldLayoutId id="2147483655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017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.png"/><Relationship Id="rId11" Type="http://schemas.microsoft.com/office/2007/relationships/hdphoto" Target="../media/hdphoto1.wdp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6" Type="http://schemas.microsoft.com/office/2007/relationships/hdphoto" Target="../media/hdphoto14.wdp"/><Relationship Id="rId5" Type="http://schemas.openxmlformats.org/officeDocument/2006/relationships/image" Target="../media/image29.png"/><Relationship Id="rId4" Type="http://schemas.microsoft.com/office/2007/relationships/hdphoto" Target="../media/hdphoto1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0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0.xml"/><Relationship Id="rId4" Type="http://schemas.microsoft.com/office/2007/relationships/hdphoto" Target="../media/hdphoto15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1.xml"/><Relationship Id="rId5" Type="http://schemas.openxmlformats.org/officeDocument/2006/relationships/image" Target="../media/image36.jpeg"/><Relationship Id="rId4" Type="http://schemas.microsoft.com/office/2007/relationships/hdphoto" Target="../media/hdphoto16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tags" Target="../tags/tag3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4.xm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5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5.wdp"/><Relationship Id="rId3" Type="http://schemas.openxmlformats.org/officeDocument/2006/relationships/notesSlide" Target="../notesSlides/notesSlide2.xml"/><Relationship Id="rId7" Type="http://schemas.microsoft.com/office/2007/relationships/hdphoto" Target="../media/hdphoto3.wdp"/><Relationship Id="rId12" Type="http://schemas.openxmlformats.org/officeDocument/2006/relationships/image" Target="../media/image19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7.xml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microsoft.com/office/2007/relationships/hdphoto" Target="../media/hdphoto2.wdp"/><Relationship Id="rId15" Type="http://schemas.microsoft.com/office/2007/relationships/hdphoto" Target="../media/hdphoto6.wdp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microsoft.com/office/2007/relationships/hdphoto" Target="../media/hdphoto4.wdp"/><Relationship Id="rId1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6" Type="http://schemas.microsoft.com/office/2007/relationships/hdphoto" Target="../media/hdphoto2.wdp"/><Relationship Id="rId5" Type="http://schemas.openxmlformats.org/officeDocument/2006/relationships/image" Target="../media/image21.pn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microsoft.com/office/2007/relationships/hdphoto" Target="../media/hdphoto10.wdp"/><Relationship Id="rId3" Type="http://schemas.microsoft.com/office/2007/relationships/hdphoto" Target="../media/hdphoto2.wdp"/><Relationship Id="rId7" Type="http://schemas.microsoft.com/office/2007/relationships/hdphoto" Target="../media/hdphoto7.wdp"/><Relationship Id="rId12" Type="http://schemas.openxmlformats.org/officeDocument/2006/relationships/image" Target="../media/image25.png"/><Relationship Id="rId17" Type="http://schemas.microsoft.com/office/2007/relationships/hdphoto" Target="../media/hdphoto12.wdp"/><Relationship Id="rId2" Type="http://schemas.openxmlformats.org/officeDocument/2006/relationships/image" Target="../media/image21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11" Type="http://schemas.microsoft.com/office/2007/relationships/hdphoto" Target="../media/hdphoto9.wdp"/><Relationship Id="rId5" Type="http://schemas.microsoft.com/office/2007/relationships/hdphoto" Target="../media/hdphoto3.wdp"/><Relationship Id="rId15" Type="http://schemas.microsoft.com/office/2007/relationships/hdphoto" Target="../media/hdphoto11.wdp"/><Relationship Id="rId10" Type="http://schemas.openxmlformats.org/officeDocument/2006/relationships/image" Target="../media/image24.png"/><Relationship Id="rId4" Type="http://schemas.openxmlformats.org/officeDocument/2006/relationships/image" Target="../media/image15.png"/><Relationship Id="rId9" Type="http://schemas.microsoft.com/office/2007/relationships/hdphoto" Target="../media/hdphoto8.wdp"/><Relationship Id="rId1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2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30569">
            <a:off x="4918583" y="1193150"/>
            <a:ext cx="338460" cy="42500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30569">
            <a:off x="8260535" y="2451799"/>
            <a:ext cx="338460" cy="42500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457200" y="284473"/>
            <a:ext cx="9201150" cy="486517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14350" y="505740"/>
            <a:ext cx="455884" cy="49749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190768" y="41585"/>
            <a:ext cx="953232" cy="96164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4DD4B89-9277-D3BB-3684-6A8F705F85B7}"/>
              </a:ext>
            </a:extLst>
          </p:cNvPr>
          <p:cNvSpPr txBox="1"/>
          <p:nvPr/>
        </p:nvSpPr>
        <p:spPr>
          <a:xfrm>
            <a:off x="531374" y="638192"/>
            <a:ext cx="7958101" cy="19566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154">
              <a:lnSpc>
                <a:spcPct val="150000"/>
              </a:lnSpc>
              <a:buClrTx/>
            </a:pPr>
            <a:r>
              <a:rPr lang="en-US" sz="30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TUẦN 5</a:t>
            </a:r>
          </a:p>
          <a:p>
            <a:pPr algn="ctr" defTabSz="457154">
              <a:lnSpc>
                <a:spcPct val="150000"/>
              </a:lnSpc>
              <a:buClrTx/>
            </a:pPr>
            <a:r>
              <a:rPr lang="en-US" sz="2700" b="1" kern="1200" dirty="0" err="1">
                <a:solidFill>
                  <a:srgbClr val="00B05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lang="en-US" sz="2700" b="1" kern="1200" dirty="0">
                <a:solidFill>
                  <a:srgbClr val="00B05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700" b="1" kern="1200" dirty="0" err="1">
                <a:solidFill>
                  <a:srgbClr val="00B05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lang="en-US" sz="2700" b="1" kern="1200" dirty="0">
                <a:solidFill>
                  <a:srgbClr val="00B05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700" b="1" kern="1200" dirty="0" err="1">
                <a:solidFill>
                  <a:srgbClr val="00B05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lang="en-US" sz="2700" b="1" kern="1200" dirty="0">
                <a:solidFill>
                  <a:srgbClr val="00B05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700" b="1" kern="1200" dirty="0" err="1">
                <a:solidFill>
                  <a:srgbClr val="00B05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dục</a:t>
            </a:r>
            <a:r>
              <a:rPr lang="en-US" sz="2700" b="1" kern="1200" dirty="0">
                <a:solidFill>
                  <a:srgbClr val="00B05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700" b="1" kern="1200" dirty="0" err="1">
                <a:solidFill>
                  <a:srgbClr val="00B05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lang="en-US" sz="2700" b="1" kern="1200" dirty="0">
                <a:solidFill>
                  <a:srgbClr val="00B05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700" b="1" kern="1200" dirty="0" err="1">
                <a:solidFill>
                  <a:srgbClr val="00B05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</a:t>
            </a:r>
            <a:r>
              <a:rPr lang="en-US" sz="2700" b="1" kern="1200" dirty="0">
                <a:solidFill>
                  <a:srgbClr val="00B05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700" b="1" kern="1200" dirty="0" err="1">
                <a:solidFill>
                  <a:srgbClr val="00B05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lang="en-US" sz="2700" b="1" kern="1200" dirty="0">
                <a:solidFill>
                  <a:srgbClr val="00B05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algn="ctr" defTabSz="457154">
              <a:lnSpc>
                <a:spcPct val="150000"/>
              </a:lnSpc>
              <a:buClrTx/>
            </a:pPr>
            <a:r>
              <a:rPr lang="en-US" sz="2700" b="1" kern="1200" dirty="0">
                <a:solidFill>
                  <a:srgbClr val="00B05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NGÔI SAO CỦA TÔI, NGÔI SAO CỦA BẠN.</a:t>
            </a:r>
          </a:p>
        </p:txBody>
      </p:sp>
      <p:pic>
        <p:nvPicPr>
          <p:cNvPr id="2050" name="Picture 2" descr="Hình ảnh Trẻ Em đọc Sách PNG, Vector, PSD, và biểu tượng để tải về miễn phí  | pngtree">
            <a:extLst>
              <a:ext uri="{FF2B5EF4-FFF2-40B4-BE49-F238E27FC236}">
                <a16:creationId xmlns:a16="http://schemas.microsoft.com/office/drawing/2014/main" id="{2FA87827-29DE-E1ED-1620-3F58AF3E59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3833" r="97000">
                        <a14:foregroundMark x1="72083" y1="57417" x2="78583" y2="69667"/>
                        <a14:foregroundMark x1="89167" y1="72667" x2="95333" y2="86167"/>
                        <a14:foregroundMark x1="95000" y1="78750" x2="97083" y2="78583"/>
                        <a14:foregroundMark x1="3833" y1="78167" x2="15083" y2="80083"/>
                        <a14:foregroundMark x1="7083" y1="70917" x2="9500" y2="73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111" b="11111"/>
          <a:stretch/>
        </p:blipFill>
        <p:spPr bwMode="auto">
          <a:xfrm>
            <a:off x="2286000" y="2457450"/>
            <a:ext cx="4343400" cy="2509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0033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0220526025804_wm_shs-hoat-dong-trai-nghiem-3">
            <a:extLst>
              <a:ext uri="{FF2B5EF4-FFF2-40B4-BE49-F238E27FC236}">
                <a16:creationId xmlns:a16="http://schemas.microsoft.com/office/drawing/2014/main" id="{B278DA95-5E0B-474A-B8EE-42832D5065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9" t="70202" r="53082" b="6721"/>
          <a:stretch/>
        </p:blipFill>
        <p:spPr bwMode="auto">
          <a:xfrm>
            <a:off x="421104" y="1570409"/>
            <a:ext cx="1876926" cy="2002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Phim Hoạt Hình Màu Vàng đen Bên Phải Mũi Tên Trên Hình ảnh | Định dạng hình  ảnh PSD 611644510| vn.lovepik.com">
            <a:extLst>
              <a:ext uri="{FF2B5EF4-FFF2-40B4-BE49-F238E27FC236}">
                <a16:creationId xmlns:a16="http://schemas.microsoft.com/office/drawing/2014/main" id="{7F83DE86-6D11-41D3-93CA-BF8488160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246" y="1231332"/>
            <a:ext cx="1179095" cy="1179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him Hoạt Hình Màu Vàng đen Bên Phải Mũi Tên Trên Hình ảnh | Định dạng hình  ảnh PSD 611644510| vn.lovepik.com">
            <a:extLst>
              <a:ext uri="{FF2B5EF4-FFF2-40B4-BE49-F238E27FC236}">
                <a16:creationId xmlns:a16="http://schemas.microsoft.com/office/drawing/2014/main" id="{523203FD-B5B9-44D2-B3A9-90EAAEE5F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76303">
            <a:off x="2190247" y="2332414"/>
            <a:ext cx="1179095" cy="1179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1C5492A-5283-4BD7-98C8-A8C03B304DBC}"/>
              </a:ext>
            </a:extLst>
          </p:cNvPr>
          <p:cNvSpPr/>
          <p:nvPr/>
        </p:nvSpPr>
        <p:spPr>
          <a:xfrm>
            <a:off x="3955932" y="1127881"/>
            <a:ext cx="2499060" cy="730121"/>
          </a:xfrm>
          <a:prstGeom prst="roundRect">
            <a:avLst>
              <a:gd name="adj" fmla="val 25428"/>
            </a:avLst>
          </a:prstGeom>
          <a:solidFill>
            <a:srgbClr val="F8F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232119-F066-46B4-98C3-CEDA4E94E6D0}"/>
              </a:ext>
            </a:extLst>
          </p:cNvPr>
          <p:cNvSpPr txBox="1"/>
          <p:nvPr/>
        </p:nvSpPr>
        <p:spPr>
          <a:xfrm>
            <a:off x="6693567" y="1231332"/>
            <a:ext cx="1491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16:30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EF18C23-632C-4C8E-BBD4-AC252CC9B57C}"/>
              </a:ext>
            </a:extLst>
          </p:cNvPr>
          <p:cNvSpPr/>
          <p:nvPr/>
        </p:nvSpPr>
        <p:spPr>
          <a:xfrm>
            <a:off x="3933958" y="2693121"/>
            <a:ext cx="2499060" cy="730121"/>
          </a:xfrm>
          <a:prstGeom prst="roundRect">
            <a:avLst>
              <a:gd name="adj" fmla="val 25428"/>
            </a:avLst>
          </a:prstGeom>
          <a:solidFill>
            <a:srgbClr val="F8F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game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DEC928-222F-44E2-B240-D9690854AEEF}"/>
              </a:ext>
            </a:extLst>
          </p:cNvPr>
          <p:cNvSpPr txBox="1"/>
          <p:nvPr/>
        </p:nvSpPr>
        <p:spPr>
          <a:xfrm>
            <a:off x="6793966" y="2796572"/>
            <a:ext cx="1491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20:00</a:t>
            </a:r>
          </a:p>
        </p:txBody>
      </p:sp>
      <p:pic>
        <p:nvPicPr>
          <p:cNvPr id="9220" name="Picture 4" descr="Thể thao, Chơi bóng Chày Clip nghệ thuật - ngôi sao thể thao. png tải về -  Miễn phí trong suốt Bóng png Tải về.">
            <a:extLst>
              <a:ext uri="{FF2B5EF4-FFF2-40B4-BE49-F238E27FC236}">
                <a16:creationId xmlns:a16="http://schemas.microsoft.com/office/drawing/2014/main" id="{461DEA70-ECB4-42A5-9A36-93264CCA2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125" l="10000" r="97556">
                        <a14:foregroundMark x1="53556" y1="73750" x2="54333" y2="74375"/>
                        <a14:foregroundMark x1="58000" y1="93125" x2="58000" y2="93125"/>
                        <a14:foregroundMark x1="64556" y1="91042" x2="64556" y2="91042"/>
                        <a14:foregroundMark x1="62333" y1="80417" x2="61889" y2="80417"/>
                        <a14:foregroundMark x1="65667" y1="60417" x2="66333" y2="60417"/>
                        <a14:foregroundMark x1="59667" y1="55625" x2="59667" y2="55625"/>
                        <a14:foregroundMark x1="60000" y1="43542" x2="60000" y2="42708"/>
                        <a14:foregroundMark x1="57889" y1="41458" x2="57889" y2="41458"/>
                        <a14:foregroundMark x1="72333" y1="28958" x2="72333" y2="28958"/>
                        <a14:foregroundMark x1="79444" y1="43958" x2="79444" y2="43958"/>
                        <a14:foregroundMark x1="79222" y1="60000" x2="79222" y2="60000"/>
                        <a14:foregroundMark x1="78889" y1="38542" x2="74667" y2="58958"/>
                        <a14:foregroundMark x1="76000" y1="72917" x2="76000" y2="72917"/>
                        <a14:foregroundMark x1="63222" y1="70833" x2="62778" y2="70833"/>
                        <a14:foregroundMark x1="46778" y1="86458" x2="46778" y2="86458"/>
                        <a14:backgroundMark x1="52333" y1="67708" x2="52333" y2="67708"/>
                        <a14:backgroundMark x1="51667" y1="62917" x2="56222" y2="73125"/>
                        <a14:backgroundMark x1="50556" y1="81875" x2="51222" y2="86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757" y="692155"/>
            <a:ext cx="1441199" cy="987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24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92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9" grpId="0"/>
          <p:bldP spid="10" grpId="0" animBg="1"/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92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9" grpId="0"/>
          <p:bldP spid="10" grpId="0" animBg="1"/>
          <p:bldP spid="11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20220526025804_wm_shs-hoat-dong-trai-nghiem-3">
            <a:extLst>
              <a:ext uri="{FF2B5EF4-FFF2-40B4-BE49-F238E27FC236}">
                <a16:creationId xmlns:a16="http://schemas.microsoft.com/office/drawing/2014/main" id="{702E9C93-AC65-4658-89E4-CC1AB18F4F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9" t="41262" r="17333" b="6721"/>
          <a:stretch/>
        </p:blipFill>
        <p:spPr bwMode="auto">
          <a:xfrm>
            <a:off x="1998133" y="147497"/>
            <a:ext cx="4628445" cy="4514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20220526025804_wm_shs-hoat-dong-trai-nghiem-3">
            <a:extLst>
              <a:ext uri="{FF2B5EF4-FFF2-40B4-BE49-F238E27FC236}">
                <a16:creationId xmlns:a16="http://schemas.microsoft.com/office/drawing/2014/main" id="{9AD5626D-6B77-465E-891D-C21FCA5CF6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46" t="69073" r="17333" b="6721"/>
          <a:stretch/>
        </p:blipFill>
        <p:spPr bwMode="auto">
          <a:xfrm>
            <a:off x="4572000" y="2571750"/>
            <a:ext cx="2054578" cy="2100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77447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34568E-6 L -0.45973 -0.2040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86" y="-102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0220526025804_wm_shs-hoat-dong-trai-nghiem-3">
            <a:extLst>
              <a:ext uri="{FF2B5EF4-FFF2-40B4-BE49-F238E27FC236}">
                <a16:creationId xmlns:a16="http://schemas.microsoft.com/office/drawing/2014/main" id="{741F76CD-AC2C-456E-9676-88EF46B606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46" t="69073" r="17333" b="6721"/>
          <a:stretch/>
        </p:blipFill>
        <p:spPr bwMode="auto">
          <a:xfrm>
            <a:off x="397042" y="1521417"/>
            <a:ext cx="2054578" cy="2100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mũi tên xanh - Màu xanh mũi tên xuống nhãn yếu tố png tải về - Miễn phí  trong suốt Màu Xanh png Tải về.">
            <a:extLst>
              <a:ext uri="{FF2B5EF4-FFF2-40B4-BE49-F238E27FC236}">
                <a16:creationId xmlns:a16="http://schemas.microsoft.com/office/drawing/2014/main" id="{10B7A943-1240-4373-8667-63EC14392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523200">
            <a:off x="2249396" y="742989"/>
            <a:ext cx="658040" cy="111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5AF3FD8-9225-49A7-8F62-F1ABDBA72BCF}"/>
              </a:ext>
            </a:extLst>
          </p:cNvPr>
          <p:cNvSpPr/>
          <p:nvPr/>
        </p:nvSpPr>
        <p:spPr>
          <a:xfrm>
            <a:off x="3223595" y="568668"/>
            <a:ext cx="3095317" cy="730121"/>
          </a:xfrm>
          <a:prstGeom prst="roundRect">
            <a:avLst>
              <a:gd name="adj" fmla="val 25428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mũi tên xanh - Màu xanh mũi tên xuống nhãn yếu tố png tải về - Miễn phí  trong suốt Màu Xanh png Tải về.">
            <a:extLst>
              <a:ext uri="{FF2B5EF4-FFF2-40B4-BE49-F238E27FC236}">
                <a16:creationId xmlns:a16="http://schemas.microsoft.com/office/drawing/2014/main" id="{74B42B0F-3F63-4787-BA25-B9BB45F7C4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020990">
            <a:off x="2756674" y="1790877"/>
            <a:ext cx="658040" cy="111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A0180C1-A586-42DC-85C2-874F24558961}"/>
              </a:ext>
            </a:extLst>
          </p:cNvPr>
          <p:cNvSpPr/>
          <p:nvPr/>
        </p:nvSpPr>
        <p:spPr>
          <a:xfrm>
            <a:off x="3610713" y="1857775"/>
            <a:ext cx="3095317" cy="993524"/>
          </a:xfrm>
          <a:prstGeom prst="roundRect">
            <a:avLst>
              <a:gd name="adj" fmla="val 25428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1129753-0C76-43C5-AB22-3A00FFF1C9C8}"/>
              </a:ext>
            </a:extLst>
          </p:cNvPr>
          <p:cNvSpPr txBox="1"/>
          <p:nvPr/>
        </p:nvSpPr>
        <p:spPr>
          <a:xfrm>
            <a:off x="6706030" y="672118"/>
            <a:ext cx="1491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18:30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3D7B6F-362A-45AE-A0D9-921B2DCE5B2C}"/>
              </a:ext>
            </a:extLst>
          </p:cNvPr>
          <p:cNvSpPr txBox="1"/>
          <p:nvPr/>
        </p:nvSpPr>
        <p:spPr>
          <a:xfrm>
            <a:off x="6831134" y="2018269"/>
            <a:ext cx="1491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19:00</a:t>
            </a:r>
          </a:p>
        </p:txBody>
      </p:sp>
      <p:pic>
        <p:nvPicPr>
          <p:cNvPr id="12" name="Picture 2" descr="mũi tên xanh - Màu xanh mũi tên xuống nhãn yếu tố png tải về - Miễn phí  trong suốt Màu Xanh png Tải về.">
            <a:extLst>
              <a:ext uri="{FF2B5EF4-FFF2-40B4-BE49-F238E27FC236}">
                <a16:creationId xmlns:a16="http://schemas.microsoft.com/office/drawing/2014/main" id="{174D40DD-74CE-45F8-B381-ED1FAB3039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79010" flipV="1">
            <a:off x="2522515" y="3017077"/>
            <a:ext cx="658040" cy="111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7BB8403-DF25-469A-A86A-FC8BC030E497}"/>
              </a:ext>
            </a:extLst>
          </p:cNvPr>
          <p:cNvSpPr/>
          <p:nvPr/>
        </p:nvSpPr>
        <p:spPr>
          <a:xfrm>
            <a:off x="3485609" y="3290995"/>
            <a:ext cx="3095317" cy="683714"/>
          </a:xfrm>
          <a:prstGeom prst="roundRect">
            <a:avLst>
              <a:gd name="adj" fmla="val 25428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Tưới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D9788D9-1E63-4AF6-B2C2-8D633AC5A5AD}"/>
              </a:ext>
            </a:extLst>
          </p:cNvPr>
          <p:cNvSpPr txBox="1"/>
          <p:nvPr/>
        </p:nvSpPr>
        <p:spPr>
          <a:xfrm>
            <a:off x="6706030" y="3451489"/>
            <a:ext cx="1491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19:30</a:t>
            </a:r>
          </a:p>
        </p:txBody>
      </p:sp>
    </p:spTree>
    <p:extLst>
      <p:ext uri="{BB962C8B-B14F-4D97-AF65-F5344CB8AC3E}">
        <p14:creationId xmlns:p14="http://schemas.microsoft.com/office/powerpoint/2010/main" val="324389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12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" presetClass="entr" presetSubtype="4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4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9" grpId="0" animBg="1"/>
          <p:bldP spid="10" grpId="0"/>
          <p:bldP spid="11" grpId="0"/>
          <p:bldP spid="13" grpId="0" animBg="1"/>
          <p:bldP spid="1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12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9" grpId="0" animBg="1"/>
          <p:bldP spid="10" grpId="0"/>
          <p:bldP spid="11" grpId="0"/>
          <p:bldP spid="13" grpId="0" animBg="1"/>
          <p:bldP spid="14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0220526025804_wm_shs-hoat-dong-trai-nghiem-3">
            <a:extLst>
              <a:ext uri="{FF2B5EF4-FFF2-40B4-BE49-F238E27FC236}">
                <a16:creationId xmlns:a16="http://schemas.microsoft.com/office/drawing/2014/main" id="{15CA2373-E52F-4D5A-BBDD-6F8ACB87C4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3" t="17558" r="6862" b="13744"/>
          <a:stretch/>
        </p:blipFill>
        <p:spPr bwMode="auto">
          <a:xfrm>
            <a:off x="4470400" y="0"/>
            <a:ext cx="459457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2AC89BD-A7C4-49F3-89FE-BCF80F6B94F6}"/>
              </a:ext>
            </a:extLst>
          </p:cNvPr>
          <p:cNvSpPr txBox="1"/>
          <p:nvPr/>
        </p:nvSpPr>
        <p:spPr>
          <a:xfrm>
            <a:off x="327378" y="1002090"/>
            <a:ext cx="379630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1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1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1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1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1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1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1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1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18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989118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OKI- Cách lập thời gian biểu- Kỹ năng sống tiểu học - Kỹ năng sống">
            <a:hlinkClick r:id="" action="ppaction://media"/>
            <a:extLst>
              <a:ext uri="{FF2B5EF4-FFF2-40B4-BE49-F238E27FC236}">
                <a16:creationId xmlns:a16="http://schemas.microsoft.com/office/drawing/2014/main" id="{EDB2CBEC-5461-4805-A009-49F396A8B6A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573" end="1288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983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9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2E3DB6-B7C9-49CB-9D07-2E9C4352DC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27" t="5465" r="14074" b="5163"/>
          <a:stretch/>
        </p:blipFill>
        <p:spPr>
          <a:xfrm>
            <a:off x="-955343" y="0"/>
            <a:ext cx="6105830" cy="5143500"/>
          </a:xfrm>
          <a:prstGeom prst="rect">
            <a:avLst/>
          </a:prstGeom>
        </p:spPr>
      </p:pic>
      <p:pic>
        <p:nvPicPr>
          <p:cNvPr id="3" name="Picture 2" descr="20220526025804_wm_shs-hoat-dong-trai-nghiem-3">
            <a:extLst>
              <a:ext uri="{FF2B5EF4-FFF2-40B4-BE49-F238E27FC236}">
                <a16:creationId xmlns:a16="http://schemas.microsoft.com/office/drawing/2014/main" id="{20E7D3CE-B473-4691-A585-C2EA98F465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3" t="17558" r="6862" b="13744"/>
          <a:stretch/>
        </p:blipFill>
        <p:spPr bwMode="auto">
          <a:xfrm>
            <a:off x="4549422" y="0"/>
            <a:ext cx="459457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8208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20000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1" dur="2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2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1" dur="2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3C18F9-29AB-4AEF-8E34-6152CED55E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35" t="28522" r="12222" b="25804"/>
          <a:stretch/>
        </p:blipFill>
        <p:spPr>
          <a:xfrm>
            <a:off x="433100" y="869243"/>
            <a:ext cx="8412400" cy="282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2055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1CE2625-04F9-4239-94C4-6C1CCCA285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36" t="5843" r="5860" b="9567"/>
          <a:stretch/>
        </p:blipFill>
        <p:spPr>
          <a:xfrm>
            <a:off x="481427" y="675697"/>
            <a:ext cx="892277" cy="789712"/>
          </a:xfrm>
          <a:prstGeom prst="rect">
            <a:avLst/>
          </a:prstGeom>
        </p:spPr>
      </p:pic>
      <p:pic>
        <p:nvPicPr>
          <p:cNvPr id="13314" name="Picture 2" descr="20220526025804_wm_shs-hoat-dong-trai-nghiem-3">
            <a:extLst>
              <a:ext uri="{FF2B5EF4-FFF2-40B4-BE49-F238E27FC236}">
                <a16:creationId xmlns:a16="http://schemas.microsoft.com/office/drawing/2014/main" id="{E8657129-5D0D-4D84-9CAC-26490327CC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6" t="24561" r="6983" b="43392"/>
          <a:stretch/>
        </p:blipFill>
        <p:spPr bwMode="auto">
          <a:xfrm>
            <a:off x="444139" y="203051"/>
            <a:ext cx="8472296" cy="4525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A6DD14E-2F3D-43FA-B021-84433FF1A613}"/>
              </a:ext>
            </a:extLst>
          </p:cNvPr>
          <p:cNvCxnSpPr/>
          <p:nvPr/>
        </p:nvCxnSpPr>
        <p:spPr>
          <a:xfrm>
            <a:off x="975693" y="1576137"/>
            <a:ext cx="159906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382627A-9D14-47F3-B648-4BCB4ABD0CF8}"/>
              </a:ext>
            </a:extLst>
          </p:cNvPr>
          <p:cNvCxnSpPr>
            <a:cxnSpLocks/>
          </p:cNvCxnSpPr>
          <p:nvPr/>
        </p:nvCxnSpPr>
        <p:spPr>
          <a:xfrm>
            <a:off x="2210935" y="1969168"/>
            <a:ext cx="339578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312247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0220526025804_wm_shs-hoat-dong-trai-nghiem-3">
            <a:extLst>
              <a:ext uri="{FF2B5EF4-FFF2-40B4-BE49-F238E27FC236}">
                <a16:creationId xmlns:a16="http://schemas.microsoft.com/office/drawing/2014/main" id="{8A406ED3-E738-400D-831B-4DC3B122B4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0" t="57913" r="5249" b="19923"/>
          <a:stretch/>
        </p:blipFill>
        <p:spPr bwMode="auto">
          <a:xfrm>
            <a:off x="444138" y="684316"/>
            <a:ext cx="8472296" cy="3129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750EE97-B8ED-4289-8AE8-B79791E08DB8}"/>
              </a:ext>
            </a:extLst>
          </p:cNvPr>
          <p:cNvCxnSpPr>
            <a:cxnSpLocks/>
          </p:cNvCxnSpPr>
          <p:nvPr/>
        </p:nvCxnSpPr>
        <p:spPr>
          <a:xfrm>
            <a:off x="1878062" y="1455821"/>
            <a:ext cx="318723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C5642E1-95B6-4391-AF56-56854F71BFC3}"/>
              </a:ext>
            </a:extLst>
          </p:cNvPr>
          <p:cNvCxnSpPr>
            <a:cxnSpLocks/>
          </p:cNvCxnSpPr>
          <p:nvPr/>
        </p:nvCxnSpPr>
        <p:spPr>
          <a:xfrm>
            <a:off x="3574514" y="2153653"/>
            <a:ext cx="137046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40FA1EF-AC27-4E7D-9730-912DB2F89063}"/>
              </a:ext>
            </a:extLst>
          </p:cNvPr>
          <p:cNvCxnSpPr/>
          <p:nvPr/>
        </p:nvCxnSpPr>
        <p:spPr>
          <a:xfrm>
            <a:off x="927567" y="2442410"/>
            <a:ext cx="159906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516D257-DB2F-4372-AA64-134C810682A0}"/>
              </a:ext>
            </a:extLst>
          </p:cNvPr>
          <p:cNvCxnSpPr>
            <a:cxnSpLocks/>
          </p:cNvCxnSpPr>
          <p:nvPr/>
        </p:nvCxnSpPr>
        <p:spPr>
          <a:xfrm>
            <a:off x="927567" y="3128211"/>
            <a:ext cx="234502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044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5BC5DA-0C52-4AFD-80ED-36867A22D6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95" t="45846" r="14342" b="29347"/>
          <a:stretch/>
        </p:blipFill>
        <p:spPr>
          <a:xfrm>
            <a:off x="457200" y="1383631"/>
            <a:ext cx="8440801" cy="168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7529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loud 10">
            <a:extLst>
              <a:ext uri="{FF2B5EF4-FFF2-40B4-BE49-F238E27FC236}">
                <a16:creationId xmlns:a16="http://schemas.microsoft.com/office/drawing/2014/main" id="{5113D6C0-F57A-4511-94BA-F2530EE5DF84}"/>
              </a:ext>
            </a:extLst>
          </p:cNvPr>
          <p:cNvSpPr/>
          <p:nvPr/>
        </p:nvSpPr>
        <p:spPr>
          <a:xfrm>
            <a:off x="117087" y="1039744"/>
            <a:ext cx="2446231" cy="1129362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1E4756A1-C363-4647-9D9D-4380B9E5B07C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367990" y="1262675"/>
            <a:ext cx="2687444" cy="757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angolin"/>
              <a:buNone/>
              <a:defRPr sz="4000" b="1" i="0" u="none" strike="noStrike" cap="none">
                <a:solidFill>
                  <a:schemeClr val="dk1"/>
                </a:solidFill>
                <a:latin typeface="UTM Androgyne" panose="02040603050506020204" pitchFamily="18" charset="0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angolin"/>
              <a:buNone/>
              <a:defRPr sz="40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angolin"/>
              <a:buNone/>
              <a:defRPr sz="40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angolin"/>
              <a:buNone/>
              <a:defRPr sz="40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angolin"/>
              <a:buNone/>
              <a:defRPr sz="40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angolin"/>
              <a:buNone/>
              <a:defRPr sz="40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angolin"/>
              <a:buNone/>
              <a:defRPr sz="40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angolin"/>
              <a:buNone/>
              <a:defRPr sz="40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angolin"/>
              <a:buNone/>
              <a:defRPr sz="40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28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TIÊU: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824F90E-FB2F-41D2-9F7F-719B8004CECC}"/>
              </a:ext>
            </a:extLst>
          </p:cNvPr>
          <p:cNvSpPr/>
          <p:nvPr/>
        </p:nvSpPr>
        <p:spPr>
          <a:xfrm>
            <a:off x="5397190" y="367989"/>
            <a:ext cx="3378820" cy="1538869"/>
          </a:xfrm>
          <a:prstGeom prst="rect">
            <a:avLst/>
          </a:prstGeom>
          <a:solidFill>
            <a:srgbClr val="FE6464"/>
          </a:solidFill>
          <a:ln>
            <a:solidFill>
              <a:srgbClr val="FE6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2C10B1A-4361-4BB5-BE56-FE4CC4EE4D4A}"/>
              </a:ext>
            </a:extLst>
          </p:cNvPr>
          <p:cNvSpPr/>
          <p:nvPr/>
        </p:nvSpPr>
        <p:spPr>
          <a:xfrm>
            <a:off x="4973444" y="747132"/>
            <a:ext cx="189571" cy="390292"/>
          </a:xfrm>
          <a:prstGeom prst="rect">
            <a:avLst/>
          </a:prstGeom>
          <a:solidFill>
            <a:srgbClr val="FFE1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6904FF-B32A-440C-91BC-BEDB429EC74B}"/>
              </a:ext>
            </a:extLst>
          </p:cNvPr>
          <p:cNvSpPr txBox="1"/>
          <p:nvPr/>
        </p:nvSpPr>
        <p:spPr>
          <a:xfrm>
            <a:off x="5497551" y="747132"/>
            <a:ext cx="41036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elawadee UI" panose="020B0502040204020203" pitchFamily="34" charset="-34"/>
                <a:cs typeface="Leelawadee UI" panose="020B0502040204020203" pitchFamily="34" charset="-34"/>
              </a:rPr>
              <a:t>NẾP SỐNG ĐẸP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F014B8EF-E806-4694-B2DB-D3F9FA7621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48830" y="2169106"/>
            <a:ext cx="4870732" cy="567000"/>
          </a:xfrm>
        </p:spPr>
        <p:txBody>
          <a:bodyPr/>
          <a:lstStyle/>
          <a:p>
            <a:pPr marL="469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CF1A40-BFB1-4BEF-A466-7E481741B04A}"/>
              </a:ext>
            </a:extLst>
          </p:cNvPr>
          <p:cNvSpPr txBox="1"/>
          <p:nvPr/>
        </p:nvSpPr>
        <p:spPr>
          <a:xfrm>
            <a:off x="1514509" y="3791554"/>
            <a:ext cx="5665278" cy="96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A16220-2D31-46C0-B0A2-AA31588FFEC2}"/>
              </a:ext>
            </a:extLst>
          </p:cNvPr>
          <p:cNvSpPr/>
          <p:nvPr/>
        </p:nvSpPr>
        <p:spPr>
          <a:xfrm>
            <a:off x="6730584" y="4751882"/>
            <a:ext cx="1918741" cy="3916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oogle Shape;218;p28">
            <a:extLst>
              <a:ext uri="{FF2B5EF4-FFF2-40B4-BE49-F238E27FC236}">
                <a16:creationId xmlns:a16="http://schemas.microsoft.com/office/drawing/2014/main" id="{032111A3-8A18-4342-AB88-39244174617C}"/>
              </a:ext>
            </a:extLst>
          </p:cNvPr>
          <p:cNvGrpSpPr/>
          <p:nvPr/>
        </p:nvGrpSpPr>
        <p:grpSpPr>
          <a:xfrm rot="-668250">
            <a:off x="167336" y="4466093"/>
            <a:ext cx="849903" cy="571578"/>
            <a:chOff x="6429375" y="2405775"/>
            <a:chExt cx="528050" cy="355125"/>
          </a:xfrm>
        </p:grpSpPr>
        <p:sp>
          <p:nvSpPr>
            <p:cNvPr id="13" name="Google Shape;219;p28">
              <a:extLst>
                <a:ext uri="{FF2B5EF4-FFF2-40B4-BE49-F238E27FC236}">
                  <a16:creationId xmlns:a16="http://schemas.microsoft.com/office/drawing/2014/main" id="{BE8C5D35-8822-40FB-8404-95BE35258384}"/>
                </a:ext>
              </a:extLst>
            </p:cNvPr>
            <p:cNvSpPr/>
            <p:nvPr/>
          </p:nvSpPr>
          <p:spPr>
            <a:xfrm>
              <a:off x="6499025" y="2449250"/>
              <a:ext cx="219100" cy="294700"/>
            </a:xfrm>
            <a:custGeom>
              <a:avLst/>
              <a:gdLst/>
              <a:ahLst/>
              <a:cxnLst/>
              <a:rect l="l" t="t" r="r" b="b"/>
              <a:pathLst>
                <a:path w="8764" h="11788" extrusionOk="0">
                  <a:moveTo>
                    <a:pt x="8680" y="0"/>
                  </a:moveTo>
                  <a:cubicBezTo>
                    <a:pt x="8680" y="357"/>
                    <a:pt x="8692" y="619"/>
                    <a:pt x="8680" y="893"/>
                  </a:cubicBezTo>
                  <a:cubicBezTo>
                    <a:pt x="8382" y="4489"/>
                    <a:pt x="8763" y="8108"/>
                    <a:pt x="8596" y="11787"/>
                  </a:cubicBezTo>
                  <a:cubicBezTo>
                    <a:pt x="8358" y="11692"/>
                    <a:pt x="8203" y="11632"/>
                    <a:pt x="8049" y="11573"/>
                  </a:cubicBezTo>
                  <a:cubicBezTo>
                    <a:pt x="7108" y="11144"/>
                    <a:pt x="6179" y="10716"/>
                    <a:pt x="5227" y="10299"/>
                  </a:cubicBezTo>
                  <a:cubicBezTo>
                    <a:pt x="4048" y="9775"/>
                    <a:pt x="2858" y="9287"/>
                    <a:pt x="1667" y="8775"/>
                  </a:cubicBezTo>
                  <a:cubicBezTo>
                    <a:pt x="1215" y="8585"/>
                    <a:pt x="786" y="8346"/>
                    <a:pt x="333" y="8156"/>
                  </a:cubicBezTo>
                  <a:cubicBezTo>
                    <a:pt x="83" y="8049"/>
                    <a:pt x="0" y="7870"/>
                    <a:pt x="0" y="7608"/>
                  </a:cubicBezTo>
                  <a:cubicBezTo>
                    <a:pt x="12" y="6775"/>
                    <a:pt x="24" y="5918"/>
                    <a:pt x="24" y="5072"/>
                  </a:cubicBezTo>
                  <a:cubicBezTo>
                    <a:pt x="24" y="4763"/>
                    <a:pt x="143" y="4572"/>
                    <a:pt x="405" y="4405"/>
                  </a:cubicBezTo>
                  <a:cubicBezTo>
                    <a:pt x="1060" y="4001"/>
                    <a:pt x="1691" y="3596"/>
                    <a:pt x="2334" y="3179"/>
                  </a:cubicBezTo>
                  <a:cubicBezTo>
                    <a:pt x="4179" y="1988"/>
                    <a:pt x="6144" y="1036"/>
                    <a:pt x="8156" y="143"/>
                  </a:cubicBezTo>
                  <a:cubicBezTo>
                    <a:pt x="8275" y="107"/>
                    <a:pt x="8406" y="72"/>
                    <a:pt x="8680" y="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20;p28">
              <a:extLst>
                <a:ext uri="{FF2B5EF4-FFF2-40B4-BE49-F238E27FC236}">
                  <a16:creationId xmlns:a16="http://schemas.microsoft.com/office/drawing/2014/main" id="{02D988A4-CC4A-41B8-B328-9CC36EE1D312}"/>
                </a:ext>
              </a:extLst>
            </p:cNvPr>
            <p:cNvSpPr/>
            <p:nvPr/>
          </p:nvSpPr>
          <p:spPr>
            <a:xfrm>
              <a:off x="6440675" y="2537350"/>
              <a:ext cx="48550" cy="146175"/>
            </a:xfrm>
            <a:custGeom>
              <a:avLst/>
              <a:gdLst/>
              <a:ahLst/>
              <a:cxnLst/>
              <a:rect l="l" t="t" r="r" b="b"/>
              <a:pathLst>
                <a:path w="1942" h="5847" extrusionOk="0">
                  <a:moveTo>
                    <a:pt x="1917" y="3334"/>
                  </a:moveTo>
                  <a:lnTo>
                    <a:pt x="1917" y="5215"/>
                  </a:lnTo>
                  <a:cubicBezTo>
                    <a:pt x="1917" y="5715"/>
                    <a:pt x="1846" y="5811"/>
                    <a:pt x="1346" y="5823"/>
                  </a:cubicBezTo>
                  <a:cubicBezTo>
                    <a:pt x="36" y="5846"/>
                    <a:pt x="191" y="5751"/>
                    <a:pt x="131" y="4739"/>
                  </a:cubicBezTo>
                  <a:cubicBezTo>
                    <a:pt x="72" y="3787"/>
                    <a:pt x="24" y="2834"/>
                    <a:pt x="12" y="1858"/>
                  </a:cubicBezTo>
                  <a:cubicBezTo>
                    <a:pt x="0" y="1477"/>
                    <a:pt x="72" y="1084"/>
                    <a:pt x="120" y="703"/>
                  </a:cubicBezTo>
                  <a:cubicBezTo>
                    <a:pt x="120" y="655"/>
                    <a:pt x="131" y="631"/>
                    <a:pt x="131" y="584"/>
                  </a:cubicBezTo>
                  <a:cubicBezTo>
                    <a:pt x="191" y="310"/>
                    <a:pt x="381" y="274"/>
                    <a:pt x="608" y="238"/>
                  </a:cubicBezTo>
                  <a:cubicBezTo>
                    <a:pt x="977" y="191"/>
                    <a:pt x="1370" y="0"/>
                    <a:pt x="1739" y="250"/>
                  </a:cubicBezTo>
                  <a:cubicBezTo>
                    <a:pt x="1810" y="298"/>
                    <a:pt x="1810" y="465"/>
                    <a:pt x="1822" y="584"/>
                  </a:cubicBezTo>
                  <a:cubicBezTo>
                    <a:pt x="1870" y="1501"/>
                    <a:pt x="1917" y="2417"/>
                    <a:pt x="1941" y="3334"/>
                  </a:cubicBezTo>
                  <a:cubicBezTo>
                    <a:pt x="1929" y="3322"/>
                    <a:pt x="1929" y="3334"/>
                    <a:pt x="1917" y="33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21;p28">
              <a:extLst>
                <a:ext uri="{FF2B5EF4-FFF2-40B4-BE49-F238E27FC236}">
                  <a16:creationId xmlns:a16="http://schemas.microsoft.com/office/drawing/2014/main" id="{CAD62CB8-CC53-4AA5-87A7-C465210BC061}"/>
                </a:ext>
              </a:extLst>
            </p:cNvPr>
            <p:cNvSpPr/>
            <p:nvPr/>
          </p:nvSpPr>
          <p:spPr>
            <a:xfrm>
              <a:off x="6837450" y="2423950"/>
              <a:ext cx="104800" cy="314350"/>
            </a:xfrm>
            <a:custGeom>
              <a:avLst/>
              <a:gdLst/>
              <a:ahLst/>
              <a:cxnLst/>
              <a:rect l="l" t="t" r="r" b="b"/>
              <a:pathLst>
                <a:path w="4192" h="12574" extrusionOk="0">
                  <a:moveTo>
                    <a:pt x="358" y="11680"/>
                  </a:moveTo>
                  <a:cubicBezTo>
                    <a:pt x="453" y="11513"/>
                    <a:pt x="560" y="11359"/>
                    <a:pt x="643" y="11192"/>
                  </a:cubicBezTo>
                  <a:cubicBezTo>
                    <a:pt x="1013" y="10573"/>
                    <a:pt x="1239" y="9906"/>
                    <a:pt x="1286" y="9192"/>
                  </a:cubicBezTo>
                  <a:cubicBezTo>
                    <a:pt x="1370" y="7632"/>
                    <a:pt x="1453" y="6060"/>
                    <a:pt x="1048" y="4524"/>
                  </a:cubicBezTo>
                  <a:cubicBezTo>
                    <a:pt x="834" y="3739"/>
                    <a:pt x="512" y="2977"/>
                    <a:pt x="179" y="2215"/>
                  </a:cubicBezTo>
                  <a:cubicBezTo>
                    <a:pt x="0" y="1810"/>
                    <a:pt x="36" y="1512"/>
                    <a:pt x="346" y="1215"/>
                  </a:cubicBezTo>
                  <a:cubicBezTo>
                    <a:pt x="691" y="893"/>
                    <a:pt x="1013" y="560"/>
                    <a:pt x="1346" y="226"/>
                  </a:cubicBezTo>
                  <a:cubicBezTo>
                    <a:pt x="1572" y="0"/>
                    <a:pt x="1775" y="48"/>
                    <a:pt x="2013" y="202"/>
                  </a:cubicBezTo>
                  <a:cubicBezTo>
                    <a:pt x="2715" y="714"/>
                    <a:pt x="3072" y="1453"/>
                    <a:pt x="3334" y="2227"/>
                  </a:cubicBezTo>
                  <a:cubicBezTo>
                    <a:pt x="3989" y="4120"/>
                    <a:pt x="4191" y="6072"/>
                    <a:pt x="3977" y="8061"/>
                  </a:cubicBezTo>
                  <a:cubicBezTo>
                    <a:pt x="3846" y="9251"/>
                    <a:pt x="3513" y="10359"/>
                    <a:pt x="2941" y="11394"/>
                  </a:cubicBezTo>
                  <a:cubicBezTo>
                    <a:pt x="2727" y="11775"/>
                    <a:pt x="2429" y="12097"/>
                    <a:pt x="2167" y="12430"/>
                  </a:cubicBezTo>
                  <a:cubicBezTo>
                    <a:pt x="2084" y="12514"/>
                    <a:pt x="1905" y="12573"/>
                    <a:pt x="1810" y="12549"/>
                  </a:cubicBezTo>
                  <a:cubicBezTo>
                    <a:pt x="1298" y="12383"/>
                    <a:pt x="751" y="12204"/>
                    <a:pt x="358" y="1168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22;p28">
              <a:extLst>
                <a:ext uri="{FF2B5EF4-FFF2-40B4-BE49-F238E27FC236}">
                  <a16:creationId xmlns:a16="http://schemas.microsoft.com/office/drawing/2014/main" id="{E568A940-B052-4A2F-8872-766E58789DA7}"/>
                </a:ext>
              </a:extLst>
            </p:cNvPr>
            <p:cNvSpPr/>
            <p:nvPr/>
          </p:nvSpPr>
          <p:spPr>
            <a:xfrm>
              <a:off x="6760950" y="2507875"/>
              <a:ext cx="71750" cy="185775"/>
            </a:xfrm>
            <a:custGeom>
              <a:avLst/>
              <a:gdLst/>
              <a:ahLst/>
              <a:cxnLst/>
              <a:rect l="l" t="t" r="r" b="b"/>
              <a:pathLst>
                <a:path w="2870" h="7431" extrusionOk="0">
                  <a:moveTo>
                    <a:pt x="1203" y="1"/>
                  </a:moveTo>
                  <a:cubicBezTo>
                    <a:pt x="2525" y="1191"/>
                    <a:pt x="2870" y="5918"/>
                    <a:pt x="1775" y="7430"/>
                  </a:cubicBezTo>
                  <a:cubicBezTo>
                    <a:pt x="1239" y="7371"/>
                    <a:pt x="822" y="7037"/>
                    <a:pt x="417" y="6704"/>
                  </a:cubicBezTo>
                  <a:cubicBezTo>
                    <a:pt x="132" y="6454"/>
                    <a:pt x="251" y="6120"/>
                    <a:pt x="298" y="5811"/>
                  </a:cubicBezTo>
                  <a:cubicBezTo>
                    <a:pt x="429" y="4882"/>
                    <a:pt x="441" y="3977"/>
                    <a:pt x="298" y="3061"/>
                  </a:cubicBezTo>
                  <a:cubicBezTo>
                    <a:pt x="227" y="2596"/>
                    <a:pt x="191" y="2120"/>
                    <a:pt x="84" y="1656"/>
                  </a:cubicBezTo>
                  <a:cubicBezTo>
                    <a:pt x="1" y="1275"/>
                    <a:pt x="120" y="953"/>
                    <a:pt x="382" y="703"/>
                  </a:cubicBezTo>
                  <a:cubicBezTo>
                    <a:pt x="644" y="477"/>
                    <a:pt x="905" y="263"/>
                    <a:pt x="12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23;p28">
              <a:extLst>
                <a:ext uri="{FF2B5EF4-FFF2-40B4-BE49-F238E27FC236}">
                  <a16:creationId xmlns:a16="http://schemas.microsoft.com/office/drawing/2014/main" id="{0D85000C-FA7E-4560-811B-3E3A41D0AD2B}"/>
                </a:ext>
              </a:extLst>
            </p:cNvPr>
            <p:cNvSpPr/>
            <p:nvPr/>
          </p:nvSpPr>
          <p:spPr>
            <a:xfrm>
              <a:off x="6429375" y="2433475"/>
              <a:ext cx="300950" cy="327425"/>
            </a:xfrm>
            <a:custGeom>
              <a:avLst/>
              <a:gdLst/>
              <a:ahLst/>
              <a:cxnLst/>
              <a:rect l="l" t="t" r="r" b="b"/>
              <a:pathLst>
                <a:path w="12038" h="13097" extrusionOk="0">
                  <a:moveTo>
                    <a:pt x="12013" y="679"/>
                  </a:moveTo>
                  <a:cubicBezTo>
                    <a:pt x="12013" y="405"/>
                    <a:pt x="12002" y="214"/>
                    <a:pt x="11882" y="95"/>
                  </a:cubicBezTo>
                  <a:cubicBezTo>
                    <a:pt x="11823" y="36"/>
                    <a:pt x="11728" y="0"/>
                    <a:pt x="11644" y="0"/>
                  </a:cubicBezTo>
                  <a:cubicBezTo>
                    <a:pt x="11525" y="0"/>
                    <a:pt x="11382" y="48"/>
                    <a:pt x="11180" y="143"/>
                  </a:cubicBezTo>
                  <a:cubicBezTo>
                    <a:pt x="10870" y="286"/>
                    <a:pt x="10549" y="417"/>
                    <a:pt x="10239" y="572"/>
                  </a:cubicBezTo>
                  <a:cubicBezTo>
                    <a:pt x="9882" y="738"/>
                    <a:pt x="9513" y="917"/>
                    <a:pt x="9156" y="1072"/>
                  </a:cubicBezTo>
                  <a:cubicBezTo>
                    <a:pt x="7596" y="1774"/>
                    <a:pt x="6060" y="2619"/>
                    <a:pt x="4465" y="3679"/>
                  </a:cubicBezTo>
                  <a:cubicBezTo>
                    <a:pt x="3989" y="3989"/>
                    <a:pt x="3500" y="4322"/>
                    <a:pt x="2917" y="4513"/>
                  </a:cubicBezTo>
                  <a:cubicBezTo>
                    <a:pt x="2917" y="4501"/>
                    <a:pt x="2917" y="4501"/>
                    <a:pt x="2905" y="4489"/>
                  </a:cubicBezTo>
                  <a:cubicBezTo>
                    <a:pt x="2869" y="4382"/>
                    <a:pt x="2846" y="4286"/>
                    <a:pt x="2846" y="4203"/>
                  </a:cubicBezTo>
                  <a:cubicBezTo>
                    <a:pt x="2834" y="3834"/>
                    <a:pt x="2631" y="3631"/>
                    <a:pt x="2298" y="3631"/>
                  </a:cubicBezTo>
                  <a:lnTo>
                    <a:pt x="2191" y="3631"/>
                  </a:lnTo>
                  <a:lnTo>
                    <a:pt x="1976" y="3667"/>
                  </a:lnTo>
                  <a:cubicBezTo>
                    <a:pt x="1655" y="3691"/>
                    <a:pt x="1298" y="3739"/>
                    <a:pt x="964" y="3786"/>
                  </a:cubicBezTo>
                  <a:cubicBezTo>
                    <a:pt x="250" y="3893"/>
                    <a:pt x="191" y="3965"/>
                    <a:pt x="119" y="4679"/>
                  </a:cubicBezTo>
                  <a:cubicBezTo>
                    <a:pt x="60" y="5239"/>
                    <a:pt x="0" y="5989"/>
                    <a:pt x="12" y="6739"/>
                  </a:cubicBezTo>
                  <a:cubicBezTo>
                    <a:pt x="24" y="7441"/>
                    <a:pt x="60" y="8156"/>
                    <a:pt x="107" y="8846"/>
                  </a:cubicBezTo>
                  <a:cubicBezTo>
                    <a:pt x="119" y="9192"/>
                    <a:pt x="131" y="9513"/>
                    <a:pt x="143" y="9858"/>
                  </a:cubicBezTo>
                  <a:cubicBezTo>
                    <a:pt x="167" y="10323"/>
                    <a:pt x="476" y="10442"/>
                    <a:pt x="714" y="10454"/>
                  </a:cubicBezTo>
                  <a:cubicBezTo>
                    <a:pt x="905" y="10466"/>
                    <a:pt x="1095" y="10478"/>
                    <a:pt x="1298" y="10478"/>
                  </a:cubicBezTo>
                  <a:cubicBezTo>
                    <a:pt x="1560" y="10501"/>
                    <a:pt x="1845" y="10513"/>
                    <a:pt x="2107" y="10525"/>
                  </a:cubicBezTo>
                  <a:lnTo>
                    <a:pt x="2203" y="10525"/>
                  </a:lnTo>
                  <a:cubicBezTo>
                    <a:pt x="2619" y="10525"/>
                    <a:pt x="2727" y="10382"/>
                    <a:pt x="2846" y="9978"/>
                  </a:cubicBezTo>
                  <a:cubicBezTo>
                    <a:pt x="2881" y="9811"/>
                    <a:pt x="2917" y="9632"/>
                    <a:pt x="2965" y="9454"/>
                  </a:cubicBezTo>
                  <a:cubicBezTo>
                    <a:pt x="2965" y="9430"/>
                    <a:pt x="2977" y="9394"/>
                    <a:pt x="2977" y="9346"/>
                  </a:cubicBezTo>
                  <a:lnTo>
                    <a:pt x="3703" y="9644"/>
                  </a:lnTo>
                  <a:cubicBezTo>
                    <a:pt x="4393" y="9930"/>
                    <a:pt x="5072" y="10228"/>
                    <a:pt x="5763" y="10513"/>
                  </a:cubicBezTo>
                  <a:lnTo>
                    <a:pt x="6156" y="10692"/>
                  </a:lnTo>
                  <a:cubicBezTo>
                    <a:pt x="6965" y="11037"/>
                    <a:pt x="7799" y="11394"/>
                    <a:pt x="8620" y="11752"/>
                  </a:cubicBezTo>
                  <a:cubicBezTo>
                    <a:pt x="9275" y="12049"/>
                    <a:pt x="9930" y="12347"/>
                    <a:pt x="10561" y="12644"/>
                  </a:cubicBezTo>
                  <a:cubicBezTo>
                    <a:pt x="10859" y="12775"/>
                    <a:pt x="11156" y="12918"/>
                    <a:pt x="11478" y="13061"/>
                  </a:cubicBezTo>
                  <a:lnTo>
                    <a:pt x="11573" y="13097"/>
                  </a:lnTo>
                  <a:lnTo>
                    <a:pt x="11656" y="13025"/>
                  </a:lnTo>
                  <a:cubicBezTo>
                    <a:pt x="11990" y="12668"/>
                    <a:pt x="12037" y="12299"/>
                    <a:pt x="12025" y="11942"/>
                  </a:cubicBezTo>
                  <a:lnTo>
                    <a:pt x="11990" y="9073"/>
                  </a:lnTo>
                  <a:cubicBezTo>
                    <a:pt x="11990" y="8823"/>
                    <a:pt x="11978" y="8596"/>
                    <a:pt x="11978" y="8358"/>
                  </a:cubicBezTo>
                  <a:cubicBezTo>
                    <a:pt x="11966" y="7834"/>
                    <a:pt x="11966" y="7311"/>
                    <a:pt x="11966" y="6787"/>
                  </a:cubicBezTo>
                  <a:lnTo>
                    <a:pt x="12013" y="3536"/>
                  </a:lnTo>
                  <a:cubicBezTo>
                    <a:pt x="11978" y="2560"/>
                    <a:pt x="12002" y="1607"/>
                    <a:pt x="12013" y="679"/>
                  </a:cubicBezTo>
                  <a:close/>
                  <a:moveTo>
                    <a:pt x="3191" y="8632"/>
                  </a:moveTo>
                  <a:cubicBezTo>
                    <a:pt x="2988" y="8549"/>
                    <a:pt x="2929" y="8442"/>
                    <a:pt x="2929" y="8215"/>
                  </a:cubicBezTo>
                  <a:cubicBezTo>
                    <a:pt x="2965" y="7227"/>
                    <a:pt x="2965" y="6418"/>
                    <a:pt x="2965" y="5691"/>
                  </a:cubicBezTo>
                  <a:cubicBezTo>
                    <a:pt x="2965" y="5441"/>
                    <a:pt x="3048" y="5275"/>
                    <a:pt x="3262" y="5144"/>
                  </a:cubicBezTo>
                  <a:cubicBezTo>
                    <a:pt x="3905" y="4739"/>
                    <a:pt x="4560" y="4334"/>
                    <a:pt x="5191" y="3917"/>
                  </a:cubicBezTo>
                  <a:cubicBezTo>
                    <a:pt x="7120" y="2679"/>
                    <a:pt x="9204" y="1703"/>
                    <a:pt x="10989" y="893"/>
                  </a:cubicBezTo>
                  <a:cubicBezTo>
                    <a:pt x="11049" y="869"/>
                    <a:pt x="11120" y="857"/>
                    <a:pt x="11240" y="822"/>
                  </a:cubicBezTo>
                  <a:cubicBezTo>
                    <a:pt x="11251" y="822"/>
                    <a:pt x="11287" y="810"/>
                    <a:pt x="11299" y="810"/>
                  </a:cubicBezTo>
                  <a:lnTo>
                    <a:pt x="11299" y="953"/>
                  </a:lnTo>
                  <a:lnTo>
                    <a:pt x="11299" y="1512"/>
                  </a:lnTo>
                  <a:cubicBezTo>
                    <a:pt x="11132" y="3536"/>
                    <a:pt x="11180" y="5596"/>
                    <a:pt x="11228" y="7596"/>
                  </a:cubicBezTo>
                  <a:cubicBezTo>
                    <a:pt x="11251" y="9096"/>
                    <a:pt x="11299" y="10656"/>
                    <a:pt x="11240" y="12204"/>
                  </a:cubicBezTo>
                  <a:cubicBezTo>
                    <a:pt x="11228" y="12204"/>
                    <a:pt x="11204" y="12192"/>
                    <a:pt x="11192" y="12192"/>
                  </a:cubicBezTo>
                  <a:cubicBezTo>
                    <a:pt x="11073" y="12144"/>
                    <a:pt x="10966" y="12121"/>
                    <a:pt x="10882" y="12073"/>
                  </a:cubicBezTo>
                  <a:cubicBezTo>
                    <a:pt x="10537" y="11918"/>
                    <a:pt x="10192" y="11763"/>
                    <a:pt x="9870" y="11609"/>
                  </a:cubicBezTo>
                  <a:cubicBezTo>
                    <a:pt x="9275" y="11347"/>
                    <a:pt x="8668" y="11061"/>
                    <a:pt x="8049" y="10787"/>
                  </a:cubicBezTo>
                  <a:cubicBezTo>
                    <a:pt x="7394" y="10513"/>
                    <a:pt x="6739" y="10228"/>
                    <a:pt x="6108" y="9954"/>
                  </a:cubicBezTo>
                  <a:cubicBezTo>
                    <a:pt x="5572" y="9739"/>
                    <a:pt x="5036" y="9513"/>
                    <a:pt x="4501" y="9275"/>
                  </a:cubicBezTo>
                  <a:cubicBezTo>
                    <a:pt x="4262" y="9168"/>
                    <a:pt x="4036" y="9061"/>
                    <a:pt x="3798" y="8942"/>
                  </a:cubicBezTo>
                  <a:cubicBezTo>
                    <a:pt x="3620" y="8846"/>
                    <a:pt x="3393" y="8739"/>
                    <a:pt x="3191" y="8632"/>
                  </a:cubicBezTo>
                  <a:close/>
                  <a:moveTo>
                    <a:pt x="1488" y="9823"/>
                  </a:moveTo>
                  <a:cubicBezTo>
                    <a:pt x="774" y="9823"/>
                    <a:pt x="774" y="9811"/>
                    <a:pt x="750" y="9168"/>
                  </a:cubicBezTo>
                  <a:cubicBezTo>
                    <a:pt x="750" y="9085"/>
                    <a:pt x="726" y="8989"/>
                    <a:pt x="726" y="8894"/>
                  </a:cubicBezTo>
                  <a:cubicBezTo>
                    <a:pt x="667" y="7965"/>
                    <a:pt x="631" y="7001"/>
                    <a:pt x="607" y="6037"/>
                  </a:cubicBezTo>
                  <a:cubicBezTo>
                    <a:pt x="607" y="5775"/>
                    <a:pt x="643" y="5513"/>
                    <a:pt x="667" y="5239"/>
                  </a:cubicBezTo>
                  <a:lnTo>
                    <a:pt x="714" y="4882"/>
                  </a:lnTo>
                  <a:cubicBezTo>
                    <a:pt x="714" y="4858"/>
                    <a:pt x="726" y="4822"/>
                    <a:pt x="726" y="4786"/>
                  </a:cubicBezTo>
                  <a:cubicBezTo>
                    <a:pt x="762" y="4632"/>
                    <a:pt x="833" y="4584"/>
                    <a:pt x="1072" y="4560"/>
                  </a:cubicBezTo>
                  <a:cubicBezTo>
                    <a:pt x="1179" y="4548"/>
                    <a:pt x="1286" y="4524"/>
                    <a:pt x="1381" y="4501"/>
                  </a:cubicBezTo>
                  <a:cubicBezTo>
                    <a:pt x="1524" y="4465"/>
                    <a:pt x="1655" y="4441"/>
                    <a:pt x="1774" y="4441"/>
                  </a:cubicBezTo>
                  <a:cubicBezTo>
                    <a:pt x="1893" y="4441"/>
                    <a:pt x="2000" y="4465"/>
                    <a:pt x="2096" y="4524"/>
                  </a:cubicBezTo>
                  <a:cubicBezTo>
                    <a:pt x="2107" y="4572"/>
                    <a:pt x="2131" y="4703"/>
                    <a:pt x="2131" y="4751"/>
                  </a:cubicBezTo>
                  <a:cubicBezTo>
                    <a:pt x="2155" y="5465"/>
                    <a:pt x="2191" y="6168"/>
                    <a:pt x="2215" y="6882"/>
                  </a:cubicBezTo>
                  <a:lnTo>
                    <a:pt x="2226" y="7358"/>
                  </a:lnTo>
                  <a:lnTo>
                    <a:pt x="2203" y="7358"/>
                  </a:lnTo>
                  <a:lnTo>
                    <a:pt x="2203" y="9382"/>
                  </a:lnTo>
                  <a:cubicBezTo>
                    <a:pt x="2203" y="9811"/>
                    <a:pt x="2191" y="9823"/>
                    <a:pt x="1786" y="9847"/>
                  </a:cubicBezTo>
                  <a:cubicBezTo>
                    <a:pt x="1679" y="9823"/>
                    <a:pt x="1584" y="9823"/>
                    <a:pt x="1488" y="98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24;p28">
              <a:extLst>
                <a:ext uri="{FF2B5EF4-FFF2-40B4-BE49-F238E27FC236}">
                  <a16:creationId xmlns:a16="http://schemas.microsoft.com/office/drawing/2014/main" id="{CF6992DF-6CAD-4040-AFA6-90B4200A01B9}"/>
                </a:ext>
              </a:extLst>
            </p:cNvPr>
            <p:cNvSpPr/>
            <p:nvPr/>
          </p:nvSpPr>
          <p:spPr>
            <a:xfrm>
              <a:off x="6821075" y="2405775"/>
              <a:ext cx="136350" cy="354250"/>
            </a:xfrm>
            <a:custGeom>
              <a:avLst/>
              <a:gdLst/>
              <a:ahLst/>
              <a:cxnLst/>
              <a:rect l="l" t="t" r="r" b="b"/>
              <a:pathLst>
                <a:path w="5454" h="14170" extrusionOk="0">
                  <a:moveTo>
                    <a:pt x="5061" y="4478"/>
                  </a:moveTo>
                  <a:cubicBezTo>
                    <a:pt x="4823" y="3287"/>
                    <a:pt x="4454" y="2275"/>
                    <a:pt x="3930" y="1346"/>
                  </a:cubicBezTo>
                  <a:cubicBezTo>
                    <a:pt x="3620" y="799"/>
                    <a:pt x="3156" y="429"/>
                    <a:pt x="2739" y="144"/>
                  </a:cubicBezTo>
                  <a:cubicBezTo>
                    <a:pt x="2596" y="37"/>
                    <a:pt x="2465" y="1"/>
                    <a:pt x="2322" y="1"/>
                  </a:cubicBezTo>
                  <a:cubicBezTo>
                    <a:pt x="2191" y="1"/>
                    <a:pt x="2072" y="60"/>
                    <a:pt x="1965" y="144"/>
                  </a:cubicBezTo>
                  <a:cubicBezTo>
                    <a:pt x="1822" y="310"/>
                    <a:pt x="1644" y="453"/>
                    <a:pt x="1489" y="608"/>
                  </a:cubicBezTo>
                  <a:cubicBezTo>
                    <a:pt x="1001" y="1072"/>
                    <a:pt x="501" y="1549"/>
                    <a:pt x="144" y="2168"/>
                  </a:cubicBezTo>
                  <a:cubicBezTo>
                    <a:pt x="48" y="2323"/>
                    <a:pt x="1" y="2561"/>
                    <a:pt x="84" y="2715"/>
                  </a:cubicBezTo>
                  <a:cubicBezTo>
                    <a:pt x="179" y="2954"/>
                    <a:pt x="286" y="3192"/>
                    <a:pt x="405" y="3418"/>
                  </a:cubicBezTo>
                  <a:cubicBezTo>
                    <a:pt x="513" y="3632"/>
                    <a:pt x="620" y="3835"/>
                    <a:pt x="703" y="4049"/>
                  </a:cubicBezTo>
                  <a:cubicBezTo>
                    <a:pt x="1156" y="5097"/>
                    <a:pt x="1370" y="6013"/>
                    <a:pt x="1417" y="6883"/>
                  </a:cubicBezTo>
                  <a:cubicBezTo>
                    <a:pt x="1453" y="7537"/>
                    <a:pt x="1453" y="8216"/>
                    <a:pt x="1453" y="8847"/>
                  </a:cubicBezTo>
                  <a:lnTo>
                    <a:pt x="1453" y="9121"/>
                  </a:lnTo>
                  <a:cubicBezTo>
                    <a:pt x="1453" y="10264"/>
                    <a:pt x="1108" y="11276"/>
                    <a:pt x="417" y="12121"/>
                  </a:cubicBezTo>
                  <a:cubicBezTo>
                    <a:pt x="322" y="12264"/>
                    <a:pt x="215" y="12407"/>
                    <a:pt x="227" y="12574"/>
                  </a:cubicBezTo>
                  <a:cubicBezTo>
                    <a:pt x="239" y="12717"/>
                    <a:pt x="358" y="12836"/>
                    <a:pt x="477" y="12919"/>
                  </a:cubicBezTo>
                  <a:cubicBezTo>
                    <a:pt x="1179" y="13431"/>
                    <a:pt x="1941" y="13836"/>
                    <a:pt x="2799" y="14133"/>
                  </a:cubicBezTo>
                  <a:lnTo>
                    <a:pt x="2894" y="14169"/>
                  </a:lnTo>
                  <a:lnTo>
                    <a:pt x="2953" y="14086"/>
                  </a:lnTo>
                  <a:cubicBezTo>
                    <a:pt x="3989" y="12895"/>
                    <a:pt x="4692" y="11586"/>
                    <a:pt x="5001" y="10193"/>
                  </a:cubicBezTo>
                  <a:cubicBezTo>
                    <a:pt x="5418" y="8299"/>
                    <a:pt x="5454" y="6383"/>
                    <a:pt x="5061" y="4478"/>
                  </a:cubicBezTo>
                  <a:close/>
                  <a:moveTo>
                    <a:pt x="2537" y="13157"/>
                  </a:moveTo>
                  <a:lnTo>
                    <a:pt x="2477" y="13121"/>
                  </a:lnTo>
                  <a:cubicBezTo>
                    <a:pt x="2001" y="12955"/>
                    <a:pt x="1548" y="12800"/>
                    <a:pt x="1215" y="12395"/>
                  </a:cubicBezTo>
                  <a:lnTo>
                    <a:pt x="1239" y="12336"/>
                  </a:lnTo>
                  <a:cubicBezTo>
                    <a:pt x="1298" y="12217"/>
                    <a:pt x="1370" y="12109"/>
                    <a:pt x="1429" y="11990"/>
                  </a:cubicBezTo>
                  <a:cubicBezTo>
                    <a:pt x="1834" y="11336"/>
                    <a:pt x="2060" y="10633"/>
                    <a:pt x="2108" y="9943"/>
                  </a:cubicBezTo>
                  <a:cubicBezTo>
                    <a:pt x="2203" y="8252"/>
                    <a:pt x="2251" y="6740"/>
                    <a:pt x="1870" y="5216"/>
                  </a:cubicBezTo>
                  <a:cubicBezTo>
                    <a:pt x="1656" y="4418"/>
                    <a:pt x="1334" y="3668"/>
                    <a:pt x="1001" y="2894"/>
                  </a:cubicBezTo>
                  <a:cubicBezTo>
                    <a:pt x="834" y="2525"/>
                    <a:pt x="870" y="2323"/>
                    <a:pt x="1120" y="2084"/>
                  </a:cubicBezTo>
                  <a:cubicBezTo>
                    <a:pt x="1406" y="1811"/>
                    <a:pt x="1668" y="1525"/>
                    <a:pt x="1941" y="1263"/>
                  </a:cubicBezTo>
                  <a:lnTo>
                    <a:pt x="2120" y="1084"/>
                  </a:lnTo>
                  <a:cubicBezTo>
                    <a:pt x="2227" y="977"/>
                    <a:pt x="2287" y="977"/>
                    <a:pt x="2322" y="977"/>
                  </a:cubicBezTo>
                  <a:cubicBezTo>
                    <a:pt x="2406" y="977"/>
                    <a:pt x="2489" y="1025"/>
                    <a:pt x="2596" y="1096"/>
                  </a:cubicBezTo>
                  <a:cubicBezTo>
                    <a:pt x="3299" y="1608"/>
                    <a:pt x="3632" y="2358"/>
                    <a:pt x="3870" y="3049"/>
                  </a:cubicBezTo>
                  <a:cubicBezTo>
                    <a:pt x="4513" y="4882"/>
                    <a:pt x="4727" y="6811"/>
                    <a:pt x="4501" y="8823"/>
                  </a:cubicBezTo>
                  <a:cubicBezTo>
                    <a:pt x="4370" y="10026"/>
                    <a:pt x="4037" y="11097"/>
                    <a:pt x="3477" y="12098"/>
                  </a:cubicBezTo>
                  <a:cubicBezTo>
                    <a:pt x="3299" y="12407"/>
                    <a:pt x="3037" y="12705"/>
                    <a:pt x="2799" y="12990"/>
                  </a:cubicBezTo>
                  <a:lnTo>
                    <a:pt x="2715" y="13098"/>
                  </a:lnTo>
                  <a:cubicBezTo>
                    <a:pt x="2703" y="13110"/>
                    <a:pt x="2608" y="13157"/>
                    <a:pt x="2537" y="13157"/>
                  </a:cubicBezTo>
                  <a:lnTo>
                    <a:pt x="2537" y="1315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25;p28">
              <a:extLst>
                <a:ext uri="{FF2B5EF4-FFF2-40B4-BE49-F238E27FC236}">
                  <a16:creationId xmlns:a16="http://schemas.microsoft.com/office/drawing/2014/main" id="{06EF5688-72AB-410D-A6FF-A6FA32C23B1A}"/>
                </a:ext>
              </a:extLst>
            </p:cNvPr>
            <p:cNvSpPr/>
            <p:nvPr/>
          </p:nvSpPr>
          <p:spPr>
            <a:xfrm>
              <a:off x="6747550" y="2489125"/>
              <a:ext cx="89325" cy="228325"/>
            </a:xfrm>
            <a:custGeom>
              <a:avLst/>
              <a:gdLst/>
              <a:ahLst/>
              <a:cxnLst/>
              <a:rect l="l" t="t" r="r" b="b"/>
              <a:pathLst>
                <a:path w="3573" h="9133" extrusionOk="0">
                  <a:moveTo>
                    <a:pt x="3358" y="3013"/>
                  </a:moveTo>
                  <a:cubicBezTo>
                    <a:pt x="3275" y="2346"/>
                    <a:pt x="3025" y="1703"/>
                    <a:pt x="2763" y="1084"/>
                  </a:cubicBezTo>
                  <a:cubicBezTo>
                    <a:pt x="2644" y="774"/>
                    <a:pt x="2406" y="501"/>
                    <a:pt x="2180" y="251"/>
                  </a:cubicBezTo>
                  <a:lnTo>
                    <a:pt x="2144" y="191"/>
                  </a:lnTo>
                  <a:cubicBezTo>
                    <a:pt x="2037" y="72"/>
                    <a:pt x="1906" y="1"/>
                    <a:pt x="1751" y="1"/>
                  </a:cubicBezTo>
                  <a:cubicBezTo>
                    <a:pt x="1608" y="1"/>
                    <a:pt x="1477" y="48"/>
                    <a:pt x="1358" y="191"/>
                  </a:cubicBezTo>
                  <a:cubicBezTo>
                    <a:pt x="941" y="620"/>
                    <a:pt x="548" y="1024"/>
                    <a:pt x="191" y="1441"/>
                  </a:cubicBezTo>
                  <a:cubicBezTo>
                    <a:pt x="72" y="1584"/>
                    <a:pt x="1" y="1822"/>
                    <a:pt x="25" y="2037"/>
                  </a:cubicBezTo>
                  <a:cubicBezTo>
                    <a:pt x="60" y="2310"/>
                    <a:pt x="120" y="2584"/>
                    <a:pt x="167" y="2858"/>
                  </a:cubicBezTo>
                  <a:cubicBezTo>
                    <a:pt x="203" y="3096"/>
                    <a:pt x="251" y="3346"/>
                    <a:pt x="287" y="3596"/>
                  </a:cubicBezTo>
                  <a:lnTo>
                    <a:pt x="298" y="3715"/>
                  </a:lnTo>
                  <a:cubicBezTo>
                    <a:pt x="382" y="4430"/>
                    <a:pt x="489" y="5156"/>
                    <a:pt x="370" y="5894"/>
                  </a:cubicBezTo>
                  <a:cubicBezTo>
                    <a:pt x="322" y="6132"/>
                    <a:pt x="310" y="6370"/>
                    <a:pt x="298" y="6585"/>
                  </a:cubicBezTo>
                  <a:cubicBezTo>
                    <a:pt x="287" y="6728"/>
                    <a:pt x="263" y="6870"/>
                    <a:pt x="251" y="7001"/>
                  </a:cubicBezTo>
                  <a:cubicBezTo>
                    <a:pt x="191" y="7513"/>
                    <a:pt x="358" y="7882"/>
                    <a:pt x="763" y="8109"/>
                  </a:cubicBezTo>
                  <a:lnTo>
                    <a:pt x="2549" y="9133"/>
                  </a:lnTo>
                  <a:lnTo>
                    <a:pt x="2620" y="9002"/>
                  </a:lnTo>
                  <a:cubicBezTo>
                    <a:pt x="2668" y="8930"/>
                    <a:pt x="2704" y="8871"/>
                    <a:pt x="2739" y="8811"/>
                  </a:cubicBezTo>
                  <a:cubicBezTo>
                    <a:pt x="2823" y="8680"/>
                    <a:pt x="2882" y="8561"/>
                    <a:pt x="2930" y="8454"/>
                  </a:cubicBezTo>
                  <a:cubicBezTo>
                    <a:pt x="2989" y="8240"/>
                    <a:pt x="3049" y="8013"/>
                    <a:pt x="3108" y="7811"/>
                  </a:cubicBezTo>
                  <a:cubicBezTo>
                    <a:pt x="3287" y="7216"/>
                    <a:pt x="3466" y="6597"/>
                    <a:pt x="3513" y="5977"/>
                  </a:cubicBezTo>
                  <a:cubicBezTo>
                    <a:pt x="3573" y="5132"/>
                    <a:pt x="3525" y="4192"/>
                    <a:pt x="3358" y="3013"/>
                  </a:cubicBezTo>
                  <a:close/>
                  <a:moveTo>
                    <a:pt x="1037" y="7347"/>
                  </a:moveTo>
                  <a:cubicBezTo>
                    <a:pt x="882" y="7204"/>
                    <a:pt x="894" y="7025"/>
                    <a:pt x="953" y="6728"/>
                  </a:cubicBezTo>
                  <a:cubicBezTo>
                    <a:pt x="965" y="6680"/>
                    <a:pt x="965" y="6632"/>
                    <a:pt x="977" y="6585"/>
                  </a:cubicBezTo>
                  <a:cubicBezTo>
                    <a:pt x="1132" y="5596"/>
                    <a:pt x="1132" y="4680"/>
                    <a:pt x="977" y="3787"/>
                  </a:cubicBezTo>
                  <a:cubicBezTo>
                    <a:pt x="953" y="3608"/>
                    <a:pt x="941" y="3430"/>
                    <a:pt x="906" y="3251"/>
                  </a:cubicBezTo>
                  <a:cubicBezTo>
                    <a:pt x="882" y="2977"/>
                    <a:pt x="834" y="2679"/>
                    <a:pt x="775" y="2394"/>
                  </a:cubicBezTo>
                  <a:cubicBezTo>
                    <a:pt x="703" y="2060"/>
                    <a:pt x="775" y="1810"/>
                    <a:pt x="1025" y="1584"/>
                  </a:cubicBezTo>
                  <a:cubicBezTo>
                    <a:pt x="1203" y="1429"/>
                    <a:pt x="1382" y="1275"/>
                    <a:pt x="1572" y="1108"/>
                  </a:cubicBezTo>
                  <a:cubicBezTo>
                    <a:pt x="1632" y="1072"/>
                    <a:pt x="1680" y="1024"/>
                    <a:pt x="1739" y="977"/>
                  </a:cubicBezTo>
                  <a:cubicBezTo>
                    <a:pt x="2882" y="2227"/>
                    <a:pt x="3215" y="6561"/>
                    <a:pt x="2251" y="8037"/>
                  </a:cubicBezTo>
                  <a:cubicBezTo>
                    <a:pt x="1751" y="7942"/>
                    <a:pt x="1370" y="7632"/>
                    <a:pt x="1037" y="73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" name="Google Shape;227;p28">
            <a:extLst>
              <a:ext uri="{FF2B5EF4-FFF2-40B4-BE49-F238E27FC236}">
                <a16:creationId xmlns:a16="http://schemas.microsoft.com/office/drawing/2014/main" id="{7BABC70D-AF26-40CA-A857-D503FB501CAC}"/>
              </a:ext>
            </a:extLst>
          </p:cNvPr>
          <p:cNvGrpSpPr/>
          <p:nvPr/>
        </p:nvGrpSpPr>
        <p:grpSpPr>
          <a:xfrm>
            <a:off x="5619212" y="1604425"/>
            <a:ext cx="1681982" cy="1327923"/>
            <a:chOff x="4582100" y="3095150"/>
            <a:chExt cx="581650" cy="417350"/>
          </a:xfrm>
        </p:grpSpPr>
        <p:sp>
          <p:nvSpPr>
            <p:cNvPr id="21" name="Google Shape;228;p28">
              <a:extLst>
                <a:ext uri="{FF2B5EF4-FFF2-40B4-BE49-F238E27FC236}">
                  <a16:creationId xmlns:a16="http://schemas.microsoft.com/office/drawing/2014/main" id="{AB19BFB7-25B1-4459-AB74-362543175EF4}"/>
                </a:ext>
              </a:extLst>
            </p:cNvPr>
            <p:cNvSpPr/>
            <p:nvPr/>
          </p:nvSpPr>
          <p:spPr>
            <a:xfrm>
              <a:off x="4858025" y="3105275"/>
              <a:ext cx="263750" cy="382500"/>
            </a:xfrm>
            <a:custGeom>
              <a:avLst/>
              <a:gdLst/>
              <a:ahLst/>
              <a:cxnLst/>
              <a:rect l="l" t="t" r="r" b="b"/>
              <a:pathLst>
                <a:path w="10550" h="15300" extrusionOk="0">
                  <a:moveTo>
                    <a:pt x="275" y="15300"/>
                  </a:moveTo>
                  <a:cubicBezTo>
                    <a:pt x="25" y="15193"/>
                    <a:pt x="1" y="15002"/>
                    <a:pt x="25" y="14800"/>
                  </a:cubicBezTo>
                  <a:cubicBezTo>
                    <a:pt x="96" y="13407"/>
                    <a:pt x="180" y="12002"/>
                    <a:pt x="227" y="10609"/>
                  </a:cubicBezTo>
                  <a:cubicBezTo>
                    <a:pt x="275" y="9347"/>
                    <a:pt x="239" y="8061"/>
                    <a:pt x="263" y="6799"/>
                  </a:cubicBezTo>
                  <a:cubicBezTo>
                    <a:pt x="263" y="5715"/>
                    <a:pt x="275" y="4608"/>
                    <a:pt x="275" y="3525"/>
                  </a:cubicBezTo>
                  <a:cubicBezTo>
                    <a:pt x="275" y="3203"/>
                    <a:pt x="418" y="2965"/>
                    <a:pt x="656" y="2810"/>
                  </a:cubicBezTo>
                  <a:cubicBezTo>
                    <a:pt x="1227" y="2417"/>
                    <a:pt x="1811" y="2024"/>
                    <a:pt x="2406" y="1691"/>
                  </a:cubicBezTo>
                  <a:cubicBezTo>
                    <a:pt x="3680" y="977"/>
                    <a:pt x="5061" y="500"/>
                    <a:pt x="6502" y="239"/>
                  </a:cubicBezTo>
                  <a:cubicBezTo>
                    <a:pt x="7633" y="24"/>
                    <a:pt x="8764" y="0"/>
                    <a:pt x="9895" y="191"/>
                  </a:cubicBezTo>
                  <a:cubicBezTo>
                    <a:pt x="10347" y="262"/>
                    <a:pt x="10347" y="298"/>
                    <a:pt x="10395" y="727"/>
                  </a:cubicBezTo>
                  <a:cubicBezTo>
                    <a:pt x="10550" y="2286"/>
                    <a:pt x="10419" y="3846"/>
                    <a:pt x="10347" y="5418"/>
                  </a:cubicBezTo>
                  <a:cubicBezTo>
                    <a:pt x="10300" y="6335"/>
                    <a:pt x="10300" y="7275"/>
                    <a:pt x="10276" y="8192"/>
                  </a:cubicBezTo>
                  <a:cubicBezTo>
                    <a:pt x="10252" y="8787"/>
                    <a:pt x="10181" y="9371"/>
                    <a:pt x="10169" y="9966"/>
                  </a:cubicBezTo>
                  <a:cubicBezTo>
                    <a:pt x="10157" y="10454"/>
                    <a:pt x="10157" y="10930"/>
                    <a:pt x="10157" y="11430"/>
                  </a:cubicBezTo>
                  <a:cubicBezTo>
                    <a:pt x="10157" y="11704"/>
                    <a:pt x="10121" y="11990"/>
                    <a:pt x="10097" y="12264"/>
                  </a:cubicBezTo>
                  <a:cubicBezTo>
                    <a:pt x="10038" y="12740"/>
                    <a:pt x="9895" y="12871"/>
                    <a:pt x="9419" y="12919"/>
                  </a:cubicBezTo>
                  <a:cubicBezTo>
                    <a:pt x="8919" y="12954"/>
                    <a:pt x="8431" y="12990"/>
                    <a:pt x="7919" y="13038"/>
                  </a:cubicBezTo>
                  <a:cubicBezTo>
                    <a:pt x="6645" y="13157"/>
                    <a:pt x="5394" y="13419"/>
                    <a:pt x="4144" y="13752"/>
                  </a:cubicBezTo>
                  <a:cubicBezTo>
                    <a:pt x="3287" y="13955"/>
                    <a:pt x="2442" y="14145"/>
                    <a:pt x="1668" y="14550"/>
                  </a:cubicBezTo>
                  <a:cubicBezTo>
                    <a:pt x="1180" y="14776"/>
                    <a:pt x="727" y="15038"/>
                    <a:pt x="275" y="15300"/>
                  </a:cubicBezTo>
                  <a:close/>
                  <a:moveTo>
                    <a:pt x="1775" y="3548"/>
                  </a:moveTo>
                  <a:cubicBezTo>
                    <a:pt x="1906" y="3537"/>
                    <a:pt x="2001" y="3548"/>
                    <a:pt x="2073" y="3513"/>
                  </a:cubicBezTo>
                  <a:cubicBezTo>
                    <a:pt x="3228" y="3001"/>
                    <a:pt x="4418" y="2560"/>
                    <a:pt x="5633" y="2167"/>
                  </a:cubicBezTo>
                  <a:cubicBezTo>
                    <a:pt x="6490" y="1882"/>
                    <a:pt x="7359" y="1679"/>
                    <a:pt x="8276" y="1739"/>
                  </a:cubicBezTo>
                  <a:cubicBezTo>
                    <a:pt x="8431" y="1751"/>
                    <a:pt x="8669" y="1810"/>
                    <a:pt x="8657" y="1572"/>
                  </a:cubicBezTo>
                  <a:cubicBezTo>
                    <a:pt x="8657" y="1370"/>
                    <a:pt x="8419" y="1382"/>
                    <a:pt x="8264" y="1382"/>
                  </a:cubicBezTo>
                  <a:cubicBezTo>
                    <a:pt x="7299" y="1429"/>
                    <a:pt x="6359" y="1524"/>
                    <a:pt x="5454" y="1882"/>
                  </a:cubicBezTo>
                  <a:cubicBezTo>
                    <a:pt x="4347" y="2322"/>
                    <a:pt x="3251" y="2715"/>
                    <a:pt x="2132" y="3120"/>
                  </a:cubicBezTo>
                  <a:cubicBezTo>
                    <a:pt x="1954" y="3191"/>
                    <a:pt x="1811" y="3251"/>
                    <a:pt x="1775" y="3548"/>
                  </a:cubicBezTo>
                  <a:close/>
                  <a:moveTo>
                    <a:pt x="2954" y="8371"/>
                  </a:moveTo>
                  <a:cubicBezTo>
                    <a:pt x="3085" y="8228"/>
                    <a:pt x="3204" y="8109"/>
                    <a:pt x="3299" y="7966"/>
                  </a:cubicBezTo>
                  <a:cubicBezTo>
                    <a:pt x="3561" y="7597"/>
                    <a:pt x="3478" y="7299"/>
                    <a:pt x="3013" y="7180"/>
                  </a:cubicBezTo>
                  <a:cubicBezTo>
                    <a:pt x="2739" y="7108"/>
                    <a:pt x="2454" y="7073"/>
                    <a:pt x="2192" y="7037"/>
                  </a:cubicBezTo>
                  <a:cubicBezTo>
                    <a:pt x="1954" y="7001"/>
                    <a:pt x="1846" y="7073"/>
                    <a:pt x="1894" y="7335"/>
                  </a:cubicBezTo>
                  <a:cubicBezTo>
                    <a:pt x="2001" y="8001"/>
                    <a:pt x="1894" y="8656"/>
                    <a:pt x="1775" y="9299"/>
                  </a:cubicBezTo>
                  <a:cubicBezTo>
                    <a:pt x="1727" y="9537"/>
                    <a:pt x="1834" y="9740"/>
                    <a:pt x="2061" y="9740"/>
                  </a:cubicBezTo>
                  <a:cubicBezTo>
                    <a:pt x="2370" y="9740"/>
                    <a:pt x="2727" y="9764"/>
                    <a:pt x="3013" y="9644"/>
                  </a:cubicBezTo>
                  <a:cubicBezTo>
                    <a:pt x="3430" y="9454"/>
                    <a:pt x="3632" y="9013"/>
                    <a:pt x="3204" y="8561"/>
                  </a:cubicBezTo>
                  <a:cubicBezTo>
                    <a:pt x="3108" y="8525"/>
                    <a:pt x="3061" y="8466"/>
                    <a:pt x="2954" y="8371"/>
                  </a:cubicBezTo>
                  <a:close/>
                  <a:moveTo>
                    <a:pt x="8300" y="10990"/>
                  </a:moveTo>
                  <a:cubicBezTo>
                    <a:pt x="8097" y="10966"/>
                    <a:pt x="7942" y="10907"/>
                    <a:pt x="7776" y="10907"/>
                  </a:cubicBezTo>
                  <a:cubicBezTo>
                    <a:pt x="7002" y="10942"/>
                    <a:pt x="6216" y="10990"/>
                    <a:pt x="5442" y="11073"/>
                  </a:cubicBezTo>
                  <a:cubicBezTo>
                    <a:pt x="4990" y="11109"/>
                    <a:pt x="4525" y="11216"/>
                    <a:pt x="4097" y="11323"/>
                  </a:cubicBezTo>
                  <a:cubicBezTo>
                    <a:pt x="3442" y="11490"/>
                    <a:pt x="2787" y="11692"/>
                    <a:pt x="2132" y="11883"/>
                  </a:cubicBezTo>
                  <a:cubicBezTo>
                    <a:pt x="2025" y="11919"/>
                    <a:pt x="1918" y="11942"/>
                    <a:pt x="1846" y="11990"/>
                  </a:cubicBezTo>
                  <a:cubicBezTo>
                    <a:pt x="1811" y="12002"/>
                    <a:pt x="1775" y="12097"/>
                    <a:pt x="1787" y="12145"/>
                  </a:cubicBezTo>
                  <a:cubicBezTo>
                    <a:pt x="1823" y="12204"/>
                    <a:pt x="1882" y="12264"/>
                    <a:pt x="1942" y="12276"/>
                  </a:cubicBezTo>
                  <a:cubicBezTo>
                    <a:pt x="1977" y="12288"/>
                    <a:pt x="2061" y="12264"/>
                    <a:pt x="2096" y="12240"/>
                  </a:cubicBezTo>
                  <a:cubicBezTo>
                    <a:pt x="2775" y="12050"/>
                    <a:pt x="3430" y="11835"/>
                    <a:pt x="4097" y="11645"/>
                  </a:cubicBezTo>
                  <a:cubicBezTo>
                    <a:pt x="4323" y="11585"/>
                    <a:pt x="4561" y="11526"/>
                    <a:pt x="4775" y="11490"/>
                  </a:cubicBezTo>
                  <a:cubicBezTo>
                    <a:pt x="5823" y="11323"/>
                    <a:pt x="6847" y="11133"/>
                    <a:pt x="7907" y="11276"/>
                  </a:cubicBezTo>
                  <a:cubicBezTo>
                    <a:pt x="8073" y="11335"/>
                    <a:pt x="8240" y="11288"/>
                    <a:pt x="8300" y="10990"/>
                  </a:cubicBezTo>
                  <a:close/>
                  <a:moveTo>
                    <a:pt x="8240" y="9502"/>
                  </a:moveTo>
                  <a:cubicBezTo>
                    <a:pt x="7907" y="9478"/>
                    <a:pt x="7597" y="9418"/>
                    <a:pt x="7264" y="9418"/>
                  </a:cubicBezTo>
                  <a:cubicBezTo>
                    <a:pt x="6430" y="9406"/>
                    <a:pt x="5585" y="9383"/>
                    <a:pt x="4787" y="9680"/>
                  </a:cubicBezTo>
                  <a:cubicBezTo>
                    <a:pt x="4323" y="9847"/>
                    <a:pt x="3859" y="9966"/>
                    <a:pt x="3382" y="10097"/>
                  </a:cubicBezTo>
                  <a:cubicBezTo>
                    <a:pt x="2918" y="10228"/>
                    <a:pt x="2442" y="10347"/>
                    <a:pt x="1977" y="10490"/>
                  </a:cubicBezTo>
                  <a:cubicBezTo>
                    <a:pt x="1894" y="10514"/>
                    <a:pt x="1799" y="10526"/>
                    <a:pt x="1739" y="10597"/>
                  </a:cubicBezTo>
                  <a:cubicBezTo>
                    <a:pt x="1715" y="10621"/>
                    <a:pt x="1668" y="10692"/>
                    <a:pt x="1680" y="10740"/>
                  </a:cubicBezTo>
                  <a:cubicBezTo>
                    <a:pt x="1704" y="10787"/>
                    <a:pt x="1763" y="10835"/>
                    <a:pt x="1799" y="10847"/>
                  </a:cubicBezTo>
                  <a:cubicBezTo>
                    <a:pt x="1882" y="10859"/>
                    <a:pt x="1954" y="10847"/>
                    <a:pt x="2013" y="10811"/>
                  </a:cubicBezTo>
                  <a:cubicBezTo>
                    <a:pt x="2513" y="10645"/>
                    <a:pt x="3025" y="10502"/>
                    <a:pt x="3525" y="10335"/>
                  </a:cubicBezTo>
                  <a:cubicBezTo>
                    <a:pt x="4978" y="9859"/>
                    <a:pt x="6430" y="9549"/>
                    <a:pt x="7954" y="9847"/>
                  </a:cubicBezTo>
                  <a:cubicBezTo>
                    <a:pt x="8204" y="9883"/>
                    <a:pt x="8252" y="9740"/>
                    <a:pt x="8240" y="9502"/>
                  </a:cubicBezTo>
                  <a:close/>
                  <a:moveTo>
                    <a:pt x="2132" y="4525"/>
                  </a:moveTo>
                  <a:cubicBezTo>
                    <a:pt x="2239" y="4537"/>
                    <a:pt x="2346" y="4572"/>
                    <a:pt x="2418" y="4561"/>
                  </a:cubicBezTo>
                  <a:cubicBezTo>
                    <a:pt x="2847" y="4441"/>
                    <a:pt x="3275" y="4358"/>
                    <a:pt x="3692" y="4191"/>
                  </a:cubicBezTo>
                  <a:cubicBezTo>
                    <a:pt x="4990" y="3656"/>
                    <a:pt x="6335" y="3441"/>
                    <a:pt x="7728" y="3537"/>
                  </a:cubicBezTo>
                  <a:lnTo>
                    <a:pt x="8038" y="3537"/>
                  </a:lnTo>
                  <a:cubicBezTo>
                    <a:pt x="8228" y="3525"/>
                    <a:pt x="8276" y="3418"/>
                    <a:pt x="8228" y="3239"/>
                  </a:cubicBezTo>
                  <a:cubicBezTo>
                    <a:pt x="8157" y="3227"/>
                    <a:pt x="8097" y="3191"/>
                    <a:pt x="8038" y="3191"/>
                  </a:cubicBezTo>
                  <a:cubicBezTo>
                    <a:pt x="7180" y="3108"/>
                    <a:pt x="6323" y="3239"/>
                    <a:pt x="5478" y="3358"/>
                  </a:cubicBezTo>
                  <a:cubicBezTo>
                    <a:pt x="4740" y="3465"/>
                    <a:pt x="4061" y="3787"/>
                    <a:pt x="3370" y="3965"/>
                  </a:cubicBezTo>
                  <a:cubicBezTo>
                    <a:pt x="3144" y="4025"/>
                    <a:pt x="2906" y="4060"/>
                    <a:pt x="2680" y="4132"/>
                  </a:cubicBezTo>
                  <a:cubicBezTo>
                    <a:pt x="2477" y="4203"/>
                    <a:pt x="2239" y="4203"/>
                    <a:pt x="2132" y="4525"/>
                  </a:cubicBezTo>
                  <a:close/>
                  <a:moveTo>
                    <a:pt x="1846" y="6013"/>
                  </a:moveTo>
                  <a:cubicBezTo>
                    <a:pt x="1989" y="6013"/>
                    <a:pt x="2085" y="6025"/>
                    <a:pt x="2180" y="6013"/>
                  </a:cubicBezTo>
                  <a:cubicBezTo>
                    <a:pt x="3513" y="5680"/>
                    <a:pt x="4847" y="5358"/>
                    <a:pt x="6228" y="5263"/>
                  </a:cubicBezTo>
                  <a:cubicBezTo>
                    <a:pt x="6430" y="5251"/>
                    <a:pt x="6490" y="5132"/>
                    <a:pt x="6490" y="4894"/>
                  </a:cubicBezTo>
                  <a:cubicBezTo>
                    <a:pt x="6180" y="4918"/>
                    <a:pt x="5883" y="4930"/>
                    <a:pt x="5597" y="5001"/>
                  </a:cubicBezTo>
                  <a:cubicBezTo>
                    <a:pt x="4466" y="5215"/>
                    <a:pt x="3335" y="5453"/>
                    <a:pt x="2215" y="5680"/>
                  </a:cubicBezTo>
                  <a:cubicBezTo>
                    <a:pt x="2073" y="5715"/>
                    <a:pt x="1894" y="5739"/>
                    <a:pt x="1846" y="6013"/>
                  </a:cubicBezTo>
                  <a:close/>
                  <a:moveTo>
                    <a:pt x="7299" y="7632"/>
                  </a:moveTo>
                  <a:cubicBezTo>
                    <a:pt x="7026" y="7668"/>
                    <a:pt x="6764" y="7716"/>
                    <a:pt x="6514" y="7751"/>
                  </a:cubicBezTo>
                  <a:cubicBezTo>
                    <a:pt x="5883" y="7811"/>
                    <a:pt x="5240" y="7859"/>
                    <a:pt x="4621" y="7894"/>
                  </a:cubicBezTo>
                  <a:cubicBezTo>
                    <a:pt x="4490" y="7918"/>
                    <a:pt x="4275" y="7882"/>
                    <a:pt x="4287" y="8085"/>
                  </a:cubicBezTo>
                  <a:cubicBezTo>
                    <a:pt x="4299" y="8299"/>
                    <a:pt x="4501" y="8240"/>
                    <a:pt x="4644" y="8228"/>
                  </a:cubicBezTo>
                  <a:cubicBezTo>
                    <a:pt x="5454" y="8168"/>
                    <a:pt x="6252" y="8109"/>
                    <a:pt x="7073" y="8049"/>
                  </a:cubicBezTo>
                  <a:cubicBezTo>
                    <a:pt x="7323" y="8037"/>
                    <a:pt x="7323" y="7882"/>
                    <a:pt x="7299" y="7632"/>
                  </a:cubicBezTo>
                  <a:close/>
                  <a:moveTo>
                    <a:pt x="2144" y="13109"/>
                  </a:moveTo>
                  <a:cubicBezTo>
                    <a:pt x="2323" y="13097"/>
                    <a:pt x="2489" y="13109"/>
                    <a:pt x="2632" y="13073"/>
                  </a:cubicBezTo>
                  <a:cubicBezTo>
                    <a:pt x="3251" y="12943"/>
                    <a:pt x="3870" y="12800"/>
                    <a:pt x="4490" y="12645"/>
                  </a:cubicBezTo>
                  <a:cubicBezTo>
                    <a:pt x="4597" y="12621"/>
                    <a:pt x="4787" y="12585"/>
                    <a:pt x="4752" y="12407"/>
                  </a:cubicBezTo>
                  <a:cubicBezTo>
                    <a:pt x="4716" y="12228"/>
                    <a:pt x="4561" y="12264"/>
                    <a:pt x="4418" y="12276"/>
                  </a:cubicBezTo>
                  <a:cubicBezTo>
                    <a:pt x="4394" y="12276"/>
                    <a:pt x="4359" y="12288"/>
                    <a:pt x="4335" y="12288"/>
                  </a:cubicBezTo>
                  <a:cubicBezTo>
                    <a:pt x="3704" y="12454"/>
                    <a:pt x="3085" y="12597"/>
                    <a:pt x="2466" y="12764"/>
                  </a:cubicBezTo>
                  <a:cubicBezTo>
                    <a:pt x="2323" y="12812"/>
                    <a:pt x="2144" y="12812"/>
                    <a:pt x="2144" y="13109"/>
                  </a:cubicBezTo>
                  <a:close/>
                  <a:moveTo>
                    <a:pt x="6299" y="12204"/>
                  </a:moveTo>
                  <a:cubicBezTo>
                    <a:pt x="6192" y="12157"/>
                    <a:pt x="6133" y="12097"/>
                    <a:pt x="6085" y="12097"/>
                  </a:cubicBezTo>
                  <a:cubicBezTo>
                    <a:pt x="6025" y="12109"/>
                    <a:pt x="5978" y="12181"/>
                    <a:pt x="5978" y="12228"/>
                  </a:cubicBezTo>
                  <a:cubicBezTo>
                    <a:pt x="5978" y="12276"/>
                    <a:pt x="6061" y="12359"/>
                    <a:pt x="6085" y="12359"/>
                  </a:cubicBezTo>
                  <a:cubicBezTo>
                    <a:pt x="6156" y="12347"/>
                    <a:pt x="6216" y="12276"/>
                    <a:pt x="6299" y="1220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9;p28">
              <a:extLst>
                <a:ext uri="{FF2B5EF4-FFF2-40B4-BE49-F238E27FC236}">
                  <a16:creationId xmlns:a16="http://schemas.microsoft.com/office/drawing/2014/main" id="{28158E00-1C6C-4573-8B0E-619C6AEA1BEF}"/>
                </a:ext>
              </a:extLst>
            </p:cNvPr>
            <p:cNvSpPr/>
            <p:nvPr/>
          </p:nvSpPr>
          <p:spPr>
            <a:xfrm>
              <a:off x="4624075" y="3114500"/>
              <a:ext cx="234875" cy="359000"/>
            </a:xfrm>
            <a:custGeom>
              <a:avLst/>
              <a:gdLst/>
              <a:ahLst/>
              <a:cxnLst/>
              <a:rect l="l" t="t" r="r" b="b"/>
              <a:pathLst>
                <a:path w="9395" h="14360" extrusionOk="0">
                  <a:moveTo>
                    <a:pt x="9109" y="14359"/>
                  </a:moveTo>
                  <a:cubicBezTo>
                    <a:pt x="8704" y="14157"/>
                    <a:pt x="8335" y="14002"/>
                    <a:pt x="7990" y="13812"/>
                  </a:cubicBezTo>
                  <a:cubicBezTo>
                    <a:pt x="7263" y="13407"/>
                    <a:pt x="6501" y="13181"/>
                    <a:pt x="5692" y="13109"/>
                  </a:cubicBezTo>
                  <a:cubicBezTo>
                    <a:pt x="4704" y="13014"/>
                    <a:pt x="3727" y="12883"/>
                    <a:pt x="2739" y="12824"/>
                  </a:cubicBezTo>
                  <a:cubicBezTo>
                    <a:pt x="2191" y="12800"/>
                    <a:pt x="1620" y="12859"/>
                    <a:pt x="1060" y="12883"/>
                  </a:cubicBezTo>
                  <a:cubicBezTo>
                    <a:pt x="834" y="12907"/>
                    <a:pt x="608" y="12919"/>
                    <a:pt x="346" y="12931"/>
                  </a:cubicBezTo>
                  <a:cubicBezTo>
                    <a:pt x="310" y="12764"/>
                    <a:pt x="286" y="12597"/>
                    <a:pt x="274" y="12454"/>
                  </a:cubicBezTo>
                  <a:cubicBezTo>
                    <a:pt x="227" y="11335"/>
                    <a:pt x="191" y="10204"/>
                    <a:pt x="155" y="9085"/>
                  </a:cubicBezTo>
                  <a:cubicBezTo>
                    <a:pt x="108" y="8121"/>
                    <a:pt x="13" y="7144"/>
                    <a:pt x="13" y="6168"/>
                  </a:cubicBezTo>
                  <a:cubicBezTo>
                    <a:pt x="1" y="5144"/>
                    <a:pt x="72" y="4108"/>
                    <a:pt x="96" y="3072"/>
                  </a:cubicBezTo>
                  <a:cubicBezTo>
                    <a:pt x="96" y="2322"/>
                    <a:pt x="36" y="1572"/>
                    <a:pt x="13" y="810"/>
                  </a:cubicBezTo>
                  <a:lnTo>
                    <a:pt x="13" y="155"/>
                  </a:lnTo>
                  <a:cubicBezTo>
                    <a:pt x="274" y="96"/>
                    <a:pt x="489" y="1"/>
                    <a:pt x="715" y="1"/>
                  </a:cubicBezTo>
                  <a:cubicBezTo>
                    <a:pt x="2382" y="24"/>
                    <a:pt x="4049" y="155"/>
                    <a:pt x="5644" y="715"/>
                  </a:cubicBezTo>
                  <a:cubicBezTo>
                    <a:pt x="5751" y="739"/>
                    <a:pt x="5835" y="774"/>
                    <a:pt x="5942" y="810"/>
                  </a:cubicBezTo>
                  <a:cubicBezTo>
                    <a:pt x="6847" y="1286"/>
                    <a:pt x="7775" y="1763"/>
                    <a:pt x="8680" y="2263"/>
                  </a:cubicBezTo>
                  <a:cubicBezTo>
                    <a:pt x="9157" y="2513"/>
                    <a:pt x="9395" y="2894"/>
                    <a:pt x="9395" y="3477"/>
                  </a:cubicBezTo>
                  <a:cubicBezTo>
                    <a:pt x="9359" y="5751"/>
                    <a:pt x="9383" y="8037"/>
                    <a:pt x="9347" y="10299"/>
                  </a:cubicBezTo>
                  <a:cubicBezTo>
                    <a:pt x="9347" y="10680"/>
                    <a:pt x="9287" y="11050"/>
                    <a:pt x="9276" y="11442"/>
                  </a:cubicBezTo>
                  <a:cubicBezTo>
                    <a:pt x="9240" y="12204"/>
                    <a:pt x="9228" y="12978"/>
                    <a:pt x="9204" y="13728"/>
                  </a:cubicBezTo>
                  <a:cubicBezTo>
                    <a:pt x="9180" y="13931"/>
                    <a:pt x="9145" y="14121"/>
                    <a:pt x="9109" y="14359"/>
                  </a:cubicBezTo>
                  <a:close/>
                  <a:moveTo>
                    <a:pt x="1596" y="4430"/>
                  </a:moveTo>
                  <a:cubicBezTo>
                    <a:pt x="1584" y="4477"/>
                    <a:pt x="1548" y="4525"/>
                    <a:pt x="1537" y="4584"/>
                  </a:cubicBezTo>
                  <a:cubicBezTo>
                    <a:pt x="1608" y="4644"/>
                    <a:pt x="1679" y="4727"/>
                    <a:pt x="1775" y="4763"/>
                  </a:cubicBezTo>
                  <a:cubicBezTo>
                    <a:pt x="1918" y="4799"/>
                    <a:pt x="2084" y="4823"/>
                    <a:pt x="2251" y="4834"/>
                  </a:cubicBezTo>
                  <a:cubicBezTo>
                    <a:pt x="3299" y="4942"/>
                    <a:pt x="4358" y="5013"/>
                    <a:pt x="5382" y="5287"/>
                  </a:cubicBezTo>
                  <a:cubicBezTo>
                    <a:pt x="5823" y="5382"/>
                    <a:pt x="6239" y="5525"/>
                    <a:pt x="6668" y="5644"/>
                  </a:cubicBezTo>
                  <a:cubicBezTo>
                    <a:pt x="6930" y="5716"/>
                    <a:pt x="6930" y="5716"/>
                    <a:pt x="7049" y="5382"/>
                  </a:cubicBezTo>
                  <a:cubicBezTo>
                    <a:pt x="6966" y="5346"/>
                    <a:pt x="6871" y="5275"/>
                    <a:pt x="6787" y="5263"/>
                  </a:cubicBezTo>
                  <a:cubicBezTo>
                    <a:pt x="6323" y="5144"/>
                    <a:pt x="5882" y="5001"/>
                    <a:pt x="5418" y="4930"/>
                  </a:cubicBezTo>
                  <a:cubicBezTo>
                    <a:pt x="4287" y="4751"/>
                    <a:pt x="3144" y="4608"/>
                    <a:pt x="2013" y="4465"/>
                  </a:cubicBezTo>
                  <a:cubicBezTo>
                    <a:pt x="1882" y="4418"/>
                    <a:pt x="1727" y="4430"/>
                    <a:pt x="1596" y="4430"/>
                  </a:cubicBezTo>
                  <a:close/>
                  <a:moveTo>
                    <a:pt x="7502" y="9121"/>
                  </a:moveTo>
                  <a:cubicBezTo>
                    <a:pt x="7609" y="8883"/>
                    <a:pt x="7597" y="8752"/>
                    <a:pt x="7335" y="8704"/>
                  </a:cubicBezTo>
                  <a:cubicBezTo>
                    <a:pt x="6466" y="8561"/>
                    <a:pt x="5573" y="8383"/>
                    <a:pt x="4692" y="8240"/>
                  </a:cubicBezTo>
                  <a:cubicBezTo>
                    <a:pt x="3858" y="8121"/>
                    <a:pt x="3025" y="8037"/>
                    <a:pt x="2191" y="7930"/>
                  </a:cubicBezTo>
                  <a:cubicBezTo>
                    <a:pt x="2060" y="7918"/>
                    <a:pt x="1918" y="7930"/>
                    <a:pt x="1894" y="8109"/>
                  </a:cubicBezTo>
                  <a:cubicBezTo>
                    <a:pt x="1918" y="8144"/>
                    <a:pt x="1941" y="8204"/>
                    <a:pt x="1965" y="8204"/>
                  </a:cubicBezTo>
                  <a:cubicBezTo>
                    <a:pt x="3811" y="8394"/>
                    <a:pt x="5656" y="8633"/>
                    <a:pt x="7502" y="9121"/>
                  </a:cubicBezTo>
                  <a:close/>
                  <a:moveTo>
                    <a:pt x="7311" y="6620"/>
                  </a:moveTo>
                  <a:cubicBezTo>
                    <a:pt x="7073" y="6549"/>
                    <a:pt x="6859" y="6454"/>
                    <a:pt x="6644" y="6394"/>
                  </a:cubicBezTo>
                  <a:cubicBezTo>
                    <a:pt x="5096" y="5989"/>
                    <a:pt x="3501" y="5918"/>
                    <a:pt x="1918" y="5680"/>
                  </a:cubicBezTo>
                  <a:cubicBezTo>
                    <a:pt x="1858" y="5668"/>
                    <a:pt x="1798" y="5704"/>
                    <a:pt x="1739" y="5704"/>
                  </a:cubicBezTo>
                  <a:cubicBezTo>
                    <a:pt x="1727" y="5704"/>
                    <a:pt x="1715" y="5716"/>
                    <a:pt x="1715" y="5727"/>
                  </a:cubicBezTo>
                  <a:cubicBezTo>
                    <a:pt x="1703" y="5739"/>
                    <a:pt x="1703" y="5763"/>
                    <a:pt x="1679" y="5835"/>
                  </a:cubicBezTo>
                  <a:cubicBezTo>
                    <a:pt x="1775" y="5894"/>
                    <a:pt x="1870" y="5977"/>
                    <a:pt x="1977" y="6001"/>
                  </a:cubicBezTo>
                  <a:cubicBezTo>
                    <a:pt x="2394" y="6073"/>
                    <a:pt x="2834" y="6132"/>
                    <a:pt x="3239" y="6180"/>
                  </a:cubicBezTo>
                  <a:cubicBezTo>
                    <a:pt x="4215" y="6275"/>
                    <a:pt x="5180" y="6382"/>
                    <a:pt x="6120" y="6656"/>
                  </a:cubicBezTo>
                  <a:cubicBezTo>
                    <a:pt x="6418" y="6739"/>
                    <a:pt x="6704" y="6859"/>
                    <a:pt x="7001" y="6966"/>
                  </a:cubicBezTo>
                  <a:cubicBezTo>
                    <a:pt x="7061" y="6978"/>
                    <a:pt x="7132" y="6978"/>
                    <a:pt x="7204" y="6978"/>
                  </a:cubicBezTo>
                  <a:cubicBezTo>
                    <a:pt x="7240" y="6859"/>
                    <a:pt x="7263" y="6751"/>
                    <a:pt x="7311" y="6620"/>
                  </a:cubicBezTo>
                  <a:close/>
                  <a:moveTo>
                    <a:pt x="2715" y="3882"/>
                  </a:moveTo>
                  <a:cubicBezTo>
                    <a:pt x="2977" y="3656"/>
                    <a:pt x="2965" y="3477"/>
                    <a:pt x="2906" y="3287"/>
                  </a:cubicBezTo>
                  <a:cubicBezTo>
                    <a:pt x="2834" y="3025"/>
                    <a:pt x="2763" y="2739"/>
                    <a:pt x="2691" y="2465"/>
                  </a:cubicBezTo>
                  <a:cubicBezTo>
                    <a:pt x="2560" y="2025"/>
                    <a:pt x="2429" y="1572"/>
                    <a:pt x="2263" y="1132"/>
                  </a:cubicBezTo>
                  <a:cubicBezTo>
                    <a:pt x="2227" y="1036"/>
                    <a:pt x="2132" y="917"/>
                    <a:pt x="2037" y="905"/>
                  </a:cubicBezTo>
                  <a:cubicBezTo>
                    <a:pt x="1870" y="882"/>
                    <a:pt x="1834" y="1024"/>
                    <a:pt x="1787" y="1155"/>
                  </a:cubicBezTo>
                  <a:cubicBezTo>
                    <a:pt x="1548" y="1917"/>
                    <a:pt x="1322" y="2679"/>
                    <a:pt x="1072" y="3418"/>
                  </a:cubicBezTo>
                  <a:cubicBezTo>
                    <a:pt x="1025" y="3572"/>
                    <a:pt x="1025" y="3680"/>
                    <a:pt x="1215" y="3739"/>
                  </a:cubicBezTo>
                  <a:cubicBezTo>
                    <a:pt x="1251" y="3691"/>
                    <a:pt x="1298" y="3644"/>
                    <a:pt x="1310" y="3596"/>
                  </a:cubicBezTo>
                  <a:cubicBezTo>
                    <a:pt x="1358" y="3406"/>
                    <a:pt x="1394" y="3203"/>
                    <a:pt x="1429" y="2989"/>
                  </a:cubicBezTo>
                  <a:cubicBezTo>
                    <a:pt x="1453" y="2787"/>
                    <a:pt x="1572" y="2679"/>
                    <a:pt x="1787" y="2691"/>
                  </a:cubicBezTo>
                  <a:lnTo>
                    <a:pt x="2394" y="2691"/>
                  </a:lnTo>
                  <a:cubicBezTo>
                    <a:pt x="2501" y="3060"/>
                    <a:pt x="2608" y="3441"/>
                    <a:pt x="2715" y="3882"/>
                  </a:cubicBezTo>
                  <a:close/>
                  <a:moveTo>
                    <a:pt x="7311" y="10085"/>
                  </a:moveTo>
                  <a:cubicBezTo>
                    <a:pt x="6978" y="10002"/>
                    <a:pt x="6668" y="9930"/>
                    <a:pt x="6382" y="9823"/>
                  </a:cubicBezTo>
                  <a:cubicBezTo>
                    <a:pt x="5013" y="9371"/>
                    <a:pt x="3620" y="9418"/>
                    <a:pt x="2215" y="9573"/>
                  </a:cubicBezTo>
                  <a:cubicBezTo>
                    <a:pt x="2144" y="9585"/>
                    <a:pt x="2025" y="9668"/>
                    <a:pt x="2025" y="9752"/>
                  </a:cubicBezTo>
                  <a:cubicBezTo>
                    <a:pt x="2013" y="9907"/>
                    <a:pt x="2156" y="9907"/>
                    <a:pt x="2275" y="9895"/>
                  </a:cubicBezTo>
                  <a:cubicBezTo>
                    <a:pt x="2322" y="9895"/>
                    <a:pt x="2370" y="9883"/>
                    <a:pt x="2418" y="9883"/>
                  </a:cubicBezTo>
                  <a:cubicBezTo>
                    <a:pt x="3811" y="9585"/>
                    <a:pt x="5168" y="9764"/>
                    <a:pt x="6501" y="10228"/>
                  </a:cubicBezTo>
                  <a:lnTo>
                    <a:pt x="7216" y="10442"/>
                  </a:lnTo>
                  <a:cubicBezTo>
                    <a:pt x="7252" y="10383"/>
                    <a:pt x="7275" y="10335"/>
                    <a:pt x="7299" y="10311"/>
                  </a:cubicBezTo>
                  <a:cubicBezTo>
                    <a:pt x="7299" y="10252"/>
                    <a:pt x="7299" y="10192"/>
                    <a:pt x="7311" y="10085"/>
                  </a:cubicBezTo>
                  <a:close/>
                  <a:moveTo>
                    <a:pt x="7406" y="11609"/>
                  </a:moveTo>
                  <a:cubicBezTo>
                    <a:pt x="7371" y="11573"/>
                    <a:pt x="7335" y="11550"/>
                    <a:pt x="7311" y="11550"/>
                  </a:cubicBezTo>
                  <a:cubicBezTo>
                    <a:pt x="5894" y="11192"/>
                    <a:pt x="4454" y="10954"/>
                    <a:pt x="2989" y="10847"/>
                  </a:cubicBezTo>
                  <a:cubicBezTo>
                    <a:pt x="2834" y="10835"/>
                    <a:pt x="2668" y="10823"/>
                    <a:pt x="2501" y="10847"/>
                  </a:cubicBezTo>
                  <a:cubicBezTo>
                    <a:pt x="2441" y="10847"/>
                    <a:pt x="2394" y="10954"/>
                    <a:pt x="2334" y="11014"/>
                  </a:cubicBezTo>
                  <a:cubicBezTo>
                    <a:pt x="2382" y="11061"/>
                    <a:pt x="2441" y="11121"/>
                    <a:pt x="2489" y="11133"/>
                  </a:cubicBezTo>
                  <a:cubicBezTo>
                    <a:pt x="2596" y="11157"/>
                    <a:pt x="2691" y="11133"/>
                    <a:pt x="2799" y="11145"/>
                  </a:cubicBezTo>
                  <a:cubicBezTo>
                    <a:pt x="3442" y="11192"/>
                    <a:pt x="4096" y="11192"/>
                    <a:pt x="4727" y="11311"/>
                  </a:cubicBezTo>
                  <a:cubicBezTo>
                    <a:pt x="5549" y="11454"/>
                    <a:pt x="6359" y="11716"/>
                    <a:pt x="7180" y="11907"/>
                  </a:cubicBezTo>
                  <a:cubicBezTo>
                    <a:pt x="7216" y="11919"/>
                    <a:pt x="7263" y="11907"/>
                    <a:pt x="7323" y="11907"/>
                  </a:cubicBezTo>
                  <a:cubicBezTo>
                    <a:pt x="7382" y="11812"/>
                    <a:pt x="7394" y="11716"/>
                    <a:pt x="7406" y="11609"/>
                  </a:cubicBezTo>
                  <a:close/>
                  <a:moveTo>
                    <a:pt x="3918" y="3037"/>
                  </a:moveTo>
                  <a:cubicBezTo>
                    <a:pt x="3882" y="3060"/>
                    <a:pt x="3775" y="3108"/>
                    <a:pt x="3775" y="3156"/>
                  </a:cubicBezTo>
                  <a:cubicBezTo>
                    <a:pt x="3775" y="3227"/>
                    <a:pt x="3823" y="3334"/>
                    <a:pt x="3870" y="3358"/>
                  </a:cubicBezTo>
                  <a:cubicBezTo>
                    <a:pt x="3977" y="3406"/>
                    <a:pt x="4096" y="3418"/>
                    <a:pt x="4215" y="3430"/>
                  </a:cubicBezTo>
                  <a:cubicBezTo>
                    <a:pt x="5251" y="3656"/>
                    <a:pt x="6311" y="3763"/>
                    <a:pt x="7311" y="4144"/>
                  </a:cubicBezTo>
                  <a:cubicBezTo>
                    <a:pt x="7371" y="4168"/>
                    <a:pt x="7430" y="4203"/>
                    <a:pt x="7466" y="4203"/>
                  </a:cubicBezTo>
                  <a:cubicBezTo>
                    <a:pt x="7561" y="4180"/>
                    <a:pt x="7680" y="4132"/>
                    <a:pt x="7704" y="4072"/>
                  </a:cubicBezTo>
                  <a:cubicBezTo>
                    <a:pt x="7728" y="4001"/>
                    <a:pt x="7668" y="3882"/>
                    <a:pt x="7609" y="3822"/>
                  </a:cubicBezTo>
                  <a:cubicBezTo>
                    <a:pt x="7513" y="3751"/>
                    <a:pt x="7394" y="3727"/>
                    <a:pt x="7275" y="3703"/>
                  </a:cubicBezTo>
                  <a:cubicBezTo>
                    <a:pt x="6311" y="3513"/>
                    <a:pt x="5347" y="3310"/>
                    <a:pt x="4370" y="3132"/>
                  </a:cubicBezTo>
                  <a:cubicBezTo>
                    <a:pt x="4227" y="3096"/>
                    <a:pt x="4096" y="3060"/>
                    <a:pt x="3918" y="303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0;p28">
              <a:extLst>
                <a:ext uri="{FF2B5EF4-FFF2-40B4-BE49-F238E27FC236}">
                  <a16:creationId xmlns:a16="http://schemas.microsoft.com/office/drawing/2014/main" id="{DFDFF252-71CA-4584-83FD-461C19F0D088}"/>
                </a:ext>
              </a:extLst>
            </p:cNvPr>
            <p:cNvSpPr/>
            <p:nvPr/>
          </p:nvSpPr>
          <p:spPr>
            <a:xfrm>
              <a:off x="4592525" y="3147550"/>
              <a:ext cx="255700" cy="352725"/>
            </a:xfrm>
            <a:custGeom>
              <a:avLst/>
              <a:gdLst/>
              <a:ahLst/>
              <a:cxnLst/>
              <a:rect l="l" t="t" r="r" b="b"/>
              <a:pathLst>
                <a:path w="10228" h="14109" extrusionOk="0">
                  <a:moveTo>
                    <a:pt x="1001" y="119"/>
                  </a:moveTo>
                  <a:lnTo>
                    <a:pt x="1036" y="750"/>
                  </a:lnTo>
                  <a:cubicBezTo>
                    <a:pt x="1048" y="2453"/>
                    <a:pt x="1036" y="4167"/>
                    <a:pt x="1072" y="5882"/>
                  </a:cubicBezTo>
                  <a:cubicBezTo>
                    <a:pt x="1084" y="6822"/>
                    <a:pt x="1191" y="7775"/>
                    <a:pt x="1215" y="8704"/>
                  </a:cubicBezTo>
                  <a:cubicBezTo>
                    <a:pt x="1251" y="9716"/>
                    <a:pt x="1227" y="10751"/>
                    <a:pt x="1227" y="11763"/>
                  </a:cubicBezTo>
                  <a:cubicBezTo>
                    <a:pt x="1227" y="11954"/>
                    <a:pt x="1322" y="12025"/>
                    <a:pt x="1489" y="12037"/>
                  </a:cubicBezTo>
                  <a:cubicBezTo>
                    <a:pt x="1548" y="12037"/>
                    <a:pt x="1608" y="12037"/>
                    <a:pt x="1667" y="12025"/>
                  </a:cubicBezTo>
                  <a:cubicBezTo>
                    <a:pt x="3096" y="11716"/>
                    <a:pt x="4501" y="11835"/>
                    <a:pt x="5942" y="12014"/>
                  </a:cubicBezTo>
                  <a:cubicBezTo>
                    <a:pt x="6632" y="12097"/>
                    <a:pt x="7335" y="12204"/>
                    <a:pt x="8037" y="12335"/>
                  </a:cubicBezTo>
                  <a:cubicBezTo>
                    <a:pt x="8335" y="12395"/>
                    <a:pt x="8621" y="12549"/>
                    <a:pt x="8895" y="12668"/>
                  </a:cubicBezTo>
                  <a:cubicBezTo>
                    <a:pt x="9156" y="12787"/>
                    <a:pt x="9383" y="12918"/>
                    <a:pt x="9645" y="13049"/>
                  </a:cubicBezTo>
                  <a:cubicBezTo>
                    <a:pt x="9859" y="13168"/>
                    <a:pt x="10121" y="13276"/>
                    <a:pt x="10228" y="13549"/>
                  </a:cubicBezTo>
                  <a:cubicBezTo>
                    <a:pt x="10180" y="13585"/>
                    <a:pt x="10145" y="13621"/>
                    <a:pt x="10133" y="13621"/>
                  </a:cubicBezTo>
                  <a:cubicBezTo>
                    <a:pt x="8752" y="13668"/>
                    <a:pt x="7371" y="13692"/>
                    <a:pt x="5977" y="13752"/>
                  </a:cubicBezTo>
                  <a:cubicBezTo>
                    <a:pt x="5204" y="13788"/>
                    <a:pt x="4418" y="13871"/>
                    <a:pt x="3644" y="13930"/>
                  </a:cubicBezTo>
                  <a:cubicBezTo>
                    <a:pt x="3132" y="13966"/>
                    <a:pt x="2644" y="13990"/>
                    <a:pt x="2144" y="14026"/>
                  </a:cubicBezTo>
                  <a:cubicBezTo>
                    <a:pt x="1727" y="14038"/>
                    <a:pt x="1322" y="14061"/>
                    <a:pt x="905" y="14097"/>
                  </a:cubicBezTo>
                  <a:cubicBezTo>
                    <a:pt x="715" y="14109"/>
                    <a:pt x="536" y="14097"/>
                    <a:pt x="310" y="14097"/>
                  </a:cubicBezTo>
                  <a:cubicBezTo>
                    <a:pt x="286" y="13811"/>
                    <a:pt x="251" y="13573"/>
                    <a:pt x="239" y="13335"/>
                  </a:cubicBezTo>
                  <a:cubicBezTo>
                    <a:pt x="191" y="12430"/>
                    <a:pt x="143" y="11502"/>
                    <a:pt x="132" y="10597"/>
                  </a:cubicBezTo>
                  <a:cubicBezTo>
                    <a:pt x="120" y="9180"/>
                    <a:pt x="132" y="7751"/>
                    <a:pt x="120" y="6346"/>
                  </a:cubicBezTo>
                  <a:cubicBezTo>
                    <a:pt x="84" y="4501"/>
                    <a:pt x="48" y="2655"/>
                    <a:pt x="12" y="810"/>
                  </a:cubicBezTo>
                  <a:cubicBezTo>
                    <a:pt x="1" y="12"/>
                    <a:pt x="12" y="0"/>
                    <a:pt x="798" y="60"/>
                  </a:cubicBezTo>
                  <a:cubicBezTo>
                    <a:pt x="846" y="95"/>
                    <a:pt x="882" y="107"/>
                    <a:pt x="1001" y="11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31;p28">
              <a:extLst>
                <a:ext uri="{FF2B5EF4-FFF2-40B4-BE49-F238E27FC236}">
                  <a16:creationId xmlns:a16="http://schemas.microsoft.com/office/drawing/2014/main" id="{A6F39B6A-D85B-41EF-BD60-9AA46B91E11F}"/>
                </a:ext>
              </a:extLst>
            </p:cNvPr>
            <p:cNvSpPr/>
            <p:nvPr/>
          </p:nvSpPr>
          <p:spPr>
            <a:xfrm>
              <a:off x="4880350" y="3133550"/>
              <a:ext cx="270600" cy="356025"/>
            </a:xfrm>
            <a:custGeom>
              <a:avLst/>
              <a:gdLst/>
              <a:ahLst/>
              <a:cxnLst/>
              <a:rect l="l" t="t" r="r" b="b"/>
              <a:pathLst>
                <a:path w="10824" h="14241" extrusionOk="0">
                  <a:moveTo>
                    <a:pt x="9966" y="1"/>
                  </a:moveTo>
                  <a:cubicBezTo>
                    <a:pt x="10240" y="12"/>
                    <a:pt x="10490" y="24"/>
                    <a:pt x="10776" y="60"/>
                  </a:cubicBezTo>
                  <a:cubicBezTo>
                    <a:pt x="10788" y="203"/>
                    <a:pt x="10824" y="322"/>
                    <a:pt x="10824" y="441"/>
                  </a:cubicBezTo>
                  <a:cubicBezTo>
                    <a:pt x="10812" y="1310"/>
                    <a:pt x="10776" y="2179"/>
                    <a:pt x="10752" y="3049"/>
                  </a:cubicBezTo>
                  <a:cubicBezTo>
                    <a:pt x="10705" y="4120"/>
                    <a:pt x="10633" y="5204"/>
                    <a:pt x="10586" y="6275"/>
                  </a:cubicBezTo>
                  <a:cubicBezTo>
                    <a:pt x="10574" y="6549"/>
                    <a:pt x="10621" y="6811"/>
                    <a:pt x="10621" y="7061"/>
                  </a:cubicBezTo>
                  <a:cubicBezTo>
                    <a:pt x="10597" y="9359"/>
                    <a:pt x="10574" y="11645"/>
                    <a:pt x="10562" y="13931"/>
                  </a:cubicBezTo>
                  <a:cubicBezTo>
                    <a:pt x="10562" y="14002"/>
                    <a:pt x="10538" y="14062"/>
                    <a:pt x="10526" y="14169"/>
                  </a:cubicBezTo>
                  <a:cubicBezTo>
                    <a:pt x="10419" y="14181"/>
                    <a:pt x="10336" y="14193"/>
                    <a:pt x="10264" y="14181"/>
                  </a:cubicBezTo>
                  <a:cubicBezTo>
                    <a:pt x="8216" y="14050"/>
                    <a:pt x="6192" y="14002"/>
                    <a:pt x="4156" y="14074"/>
                  </a:cubicBezTo>
                  <a:cubicBezTo>
                    <a:pt x="3978" y="14074"/>
                    <a:pt x="3799" y="14133"/>
                    <a:pt x="3632" y="14133"/>
                  </a:cubicBezTo>
                  <a:cubicBezTo>
                    <a:pt x="2513" y="14181"/>
                    <a:pt x="1394" y="14205"/>
                    <a:pt x="275" y="14240"/>
                  </a:cubicBezTo>
                  <a:cubicBezTo>
                    <a:pt x="203" y="14240"/>
                    <a:pt x="132" y="14228"/>
                    <a:pt x="1" y="14193"/>
                  </a:cubicBezTo>
                  <a:cubicBezTo>
                    <a:pt x="299" y="13931"/>
                    <a:pt x="596" y="13788"/>
                    <a:pt x="894" y="13657"/>
                  </a:cubicBezTo>
                  <a:cubicBezTo>
                    <a:pt x="2144" y="13109"/>
                    <a:pt x="3489" y="12835"/>
                    <a:pt x="4811" y="12538"/>
                  </a:cubicBezTo>
                  <a:cubicBezTo>
                    <a:pt x="6037" y="12276"/>
                    <a:pt x="7276" y="12121"/>
                    <a:pt x="8550" y="12109"/>
                  </a:cubicBezTo>
                  <a:cubicBezTo>
                    <a:pt x="8788" y="12109"/>
                    <a:pt x="9038" y="12002"/>
                    <a:pt x="9276" y="11931"/>
                  </a:cubicBezTo>
                  <a:cubicBezTo>
                    <a:pt x="9454" y="11871"/>
                    <a:pt x="9502" y="11704"/>
                    <a:pt x="9514" y="11550"/>
                  </a:cubicBezTo>
                  <a:cubicBezTo>
                    <a:pt x="9562" y="10919"/>
                    <a:pt x="9597" y="10311"/>
                    <a:pt x="9633" y="9680"/>
                  </a:cubicBezTo>
                  <a:cubicBezTo>
                    <a:pt x="9669" y="9049"/>
                    <a:pt x="9669" y="8394"/>
                    <a:pt x="9693" y="7740"/>
                  </a:cubicBezTo>
                  <a:cubicBezTo>
                    <a:pt x="9728" y="6799"/>
                    <a:pt x="9752" y="5846"/>
                    <a:pt x="9800" y="4906"/>
                  </a:cubicBezTo>
                  <a:cubicBezTo>
                    <a:pt x="9812" y="4322"/>
                    <a:pt x="9859" y="3763"/>
                    <a:pt x="9871" y="3179"/>
                  </a:cubicBezTo>
                  <a:cubicBezTo>
                    <a:pt x="9907" y="2275"/>
                    <a:pt x="9919" y="1346"/>
                    <a:pt x="9943" y="441"/>
                  </a:cubicBezTo>
                  <a:cubicBezTo>
                    <a:pt x="9919" y="310"/>
                    <a:pt x="9943" y="191"/>
                    <a:pt x="99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32;p28">
              <a:extLst>
                <a:ext uri="{FF2B5EF4-FFF2-40B4-BE49-F238E27FC236}">
                  <a16:creationId xmlns:a16="http://schemas.microsoft.com/office/drawing/2014/main" id="{F8AB70B2-FC6B-4B34-A96A-9ED1DE44AD6E}"/>
                </a:ext>
              </a:extLst>
            </p:cNvPr>
            <p:cNvSpPr/>
            <p:nvPr/>
          </p:nvSpPr>
          <p:spPr>
            <a:xfrm>
              <a:off x="5007450" y="3407700"/>
              <a:ext cx="8075" cy="7150"/>
            </a:xfrm>
            <a:custGeom>
              <a:avLst/>
              <a:gdLst/>
              <a:ahLst/>
              <a:cxnLst/>
              <a:rect l="l" t="t" r="r" b="b"/>
              <a:pathLst>
                <a:path w="323" h="286" extrusionOk="0">
                  <a:moveTo>
                    <a:pt x="322" y="107"/>
                  </a:moveTo>
                  <a:cubicBezTo>
                    <a:pt x="239" y="179"/>
                    <a:pt x="179" y="250"/>
                    <a:pt x="108" y="262"/>
                  </a:cubicBezTo>
                  <a:cubicBezTo>
                    <a:pt x="84" y="286"/>
                    <a:pt x="1" y="179"/>
                    <a:pt x="1" y="131"/>
                  </a:cubicBezTo>
                  <a:cubicBezTo>
                    <a:pt x="1" y="84"/>
                    <a:pt x="72" y="12"/>
                    <a:pt x="108" y="0"/>
                  </a:cubicBezTo>
                  <a:cubicBezTo>
                    <a:pt x="156" y="0"/>
                    <a:pt x="239" y="60"/>
                    <a:pt x="322" y="1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33;p28">
              <a:extLst>
                <a:ext uri="{FF2B5EF4-FFF2-40B4-BE49-F238E27FC236}">
                  <a16:creationId xmlns:a16="http://schemas.microsoft.com/office/drawing/2014/main" id="{DA8CB6E9-38D0-4FAF-A475-49F631A26AD9}"/>
                </a:ext>
              </a:extLst>
            </p:cNvPr>
            <p:cNvSpPr/>
            <p:nvPr/>
          </p:nvSpPr>
          <p:spPr>
            <a:xfrm>
              <a:off x="4906550" y="3321675"/>
              <a:ext cx="30975" cy="23825"/>
            </a:xfrm>
            <a:custGeom>
              <a:avLst/>
              <a:gdLst/>
              <a:ahLst/>
              <a:cxnLst/>
              <a:rect l="l" t="t" r="r" b="b"/>
              <a:pathLst>
                <a:path w="1239" h="953" extrusionOk="0">
                  <a:moveTo>
                    <a:pt x="251" y="0"/>
                  </a:moveTo>
                  <a:cubicBezTo>
                    <a:pt x="489" y="60"/>
                    <a:pt x="763" y="72"/>
                    <a:pt x="965" y="167"/>
                  </a:cubicBezTo>
                  <a:cubicBezTo>
                    <a:pt x="1239" y="286"/>
                    <a:pt x="1215" y="548"/>
                    <a:pt x="965" y="703"/>
                  </a:cubicBezTo>
                  <a:cubicBezTo>
                    <a:pt x="917" y="715"/>
                    <a:pt x="894" y="750"/>
                    <a:pt x="846" y="750"/>
                  </a:cubicBezTo>
                  <a:cubicBezTo>
                    <a:pt x="608" y="810"/>
                    <a:pt x="322" y="953"/>
                    <a:pt x="144" y="727"/>
                  </a:cubicBezTo>
                  <a:cubicBezTo>
                    <a:pt x="1" y="536"/>
                    <a:pt x="120" y="274"/>
                    <a:pt x="2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34;p28">
              <a:extLst>
                <a:ext uri="{FF2B5EF4-FFF2-40B4-BE49-F238E27FC236}">
                  <a16:creationId xmlns:a16="http://schemas.microsoft.com/office/drawing/2014/main" id="{4CB82CB3-9AC7-4739-B05C-CDC9D133DDE7}"/>
                </a:ext>
              </a:extLst>
            </p:cNvPr>
            <p:cNvSpPr/>
            <p:nvPr/>
          </p:nvSpPr>
          <p:spPr>
            <a:xfrm>
              <a:off x="4910725" y="3290125"/>
              <a:ext cx="26800" cy="23825"/>
            </a:xfrm>
            <a:custGeom>
              <a:avLst/>
              <a:gdLst/>
              <a:ahLst/>
              <a:cxnLst/>
              <a:rect l="l" t="t" r="r" b="b"/>
              <a:pathLst>
                <a:path w="1072" h="953" extrusionOk="0">
                  <a:moveTo>
                    <a:pt x="0" y="60"/>
                  </a:moveTo>
                  <a:cubicBezTo>
                    <a:pt x="405" y="0"/>
                    <a:pt x="739" y="12"/>
                    <a:pt x="1072" y="262"/>
                  </a:cubicBezTo>
                  <a:cubicBezTo>
                    <a:pt x="917" y="726"/>
                    <a:pt x="512" y="786"/>
                    <a:pt x="96" y="953"/>
                  </a:cubicBezTo>
                  <a:cubicBezTo>
                    <a:pt x="72" y="619"/>
                    <a:pt x="36" y="357"/>
                    <a:pt x="0" y="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35;p28">
              <a:extLst>
                <a:ext uri="{FF2B5EF4-FFF2-40B4-BE49-F238E27FC236}">
                  <a16:creationId xmlns:a16="http://schemas.microsoft.com/office/drawing/2014/main" id="{A4900D5C-3EC7-4E2E-BDB5-9AAF806F3478}"/>
                </a:ext>
              </a:extLst>
            </p:cNvPr>
            <p:cNvSpPr/>
            <p:nvPr/>
          </p:nvSpPr>
          <p:spPr>
            <a:xfrm>
              <a:off x="4667525" y="3153500"/>
              <a:ext cx="13425" cy="19075"/>
            </a:xfrm>
            <a:custGeom>
              <a:avLst/>
              <a:gdLst/>
              <a:ahLst/>
              <a:cxnLst/>
              <a:rect l="l" t="t" r="r" b="b"/>
              <a:pathLst>
                <a:path w="537" h="763" extrusionOk="0">
                  <a:moveTo>
                    <a:pt x="60" y="762"/>
                  </a:moveTo>
                  <a:cubicBezTo>
                    <a:pt x="1" y="429"/>
                    <a:pt x="49" y="215"/>
                    <a:pt x="275" y="0"/>
                  </a:cubicBezTo>
                  <a:cubicBezTo>
                    <a:pt x="453" y="167"/>
                    <a:pt x="537" y="369"/>
                    <a:pt x="537" y="667"/>
                  </a:cubicBezTo>
                  <a:cubicBezTo>
                    <a:pt x="394" y="703"/>
                    <a:pt x="239" y="715"/>
                    <a:pt x="60" y="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36;p28">
              <a:extLst>
                <a:ext uri="{FF2B5EF4-FFF2-40B4-BE49-F238E27FC236}">
                  <a16:creationId xmlns:a16="http://schemas.microsoft.com/office/drawing/2014/main" id="{2CD79E80-0CB7-4B06-B1DC-B499519EF858}"/>
                </a:ext>
              </a:extLst>
            </p:cNvPr>
            <p:cNvSpPr/>
            <p:nvPr/>
          </p:nvSpPr>
          <p:spPr>
            <a:xfrm>
              <a:off x="4582100" y="3095150"/>
              <a:ext cx="581650" cy="417350"/>
            </a:xfrm>
            <a:custGeom>
              <a:avLst/>
              <a:gdLst/>
              <a:ahLst/>
              <a:cxnLst/>
              <a:rect l="l" t="t" r="r" b="b"/>
              <a:pathLst>
                <a:path w="23266" h="16694" extrusionOk="0">
                  <a:moveTo>
                    <a:pt x="22742" y="1060"/>
                  </a:moveTo>
                  <a:cubicBezTo>
                    <a:pt x="22551" y="1025"/>
                    <a:pt x="22373" y="1013"/>
                    <a:pt x="22158" y="1001"/>
                  </a:cubicBezTo>
                  <a:cubicBezTo>
                    <a:pt x="22099" y="1001"/>
                    <a:pt x="22027" y="977"/>
                    <a:pt x="21968" y="977"/>
                  </a:cubicBezTo>
                  <a:cubicBezTo>
                    <a:pt x="21956" y="953"/>
                    <a:pt x="21956" y="917"/>
                    <a:pt x="21932" y="905"/>
                  </a:cubicBezTo>
                  <a:lnTo>
                    <a:pt x="21932" y="739"/>
                  </a:lnTo>
                  <a:cubicBezTo>
                    <a:pt x="21932" y="572"/>
                    <a:pt x="21932" y="417"/>
                    <a:pt x="21825" y="310"/>
                  </a:cubicBezTo>
                  <a:cubicBezTo>
                    <a:pt x="21718" y="191"/>
                    <a:pt x="21515" y="167"/>
                    <a:pt x="21349" y="143"/>
                  </a:cubicBezTo>
                  <a:cubicBezTo>
                    <a:pt x="21313" y="143"/>
                    <a:pt x="21265" y="132"/>
                    <a:pt x="21218" y="132"/>
                  </a:cubicBezTo>
                  <a:cubicBezTo>
                    <a:pt x="20730" y="36"/>
                    <a:pt x="20194" y="1"/>
                    <a:pt x="19610" y="1"/>
                  </a:cubicBezTo>
                  <a:cubicBezTo>
                    <a:pt x="18753" y="1"/>
                    <a:pt x="17884" y="84"/>
                    <a:pt x="17051" y="179"/>
                  </a:cubicBezTo>
                  <a:lnTo>
                    <a:pt x="16860" y="191"/>
                  </a:lnTo>
                  <a:cubicBezTo>
                    <a:pt x="16693" y="203"/>
                    <a:pt x="16551" y="286"/>
                    <a:pt x="16408" y="358"/>
                  </a:cubicBezTo>
                  <a:cubicBezTo>
                    <a:pt x="16324" y="405"/>
                    <a:pt x="16229" y="441"/>
                    <a:pt x="16158" y="465"/>
                  </a:cubicBezTo>
                  <a:cubicBezTo>
                    <a:pt x="15038" y="798"/>
                    <a:pt x="13967" y="1156"/>
                    <a:pt x="12991" y="1775"/>
                  </a:cubicBezTo>
                  <a:cubicBezTo>
                    <a:pt x="12538" y="2037"/>
                    <a:pt x="12109" y="2334"/>
                    <a:pt x="11681" y="2608"/>
                  </a:cubicBezTo>
                  <a:lnTo>
                    <a:pt x="11193" y="2918"/>
                  </a:lnTo>
                  <a:cubicBezTo>
                    <a:pt x="11086" y="2858"/>
                    <a:pt x="10990" y="2799"/>
                    <a:pt x="10895" y="2739"/>
                  </a:cubicBezTo>
                  <a:cubicBezTo>
                    <a:pt x="10609" y="2572"/>
                    <a:pt x="10312" y="2394"/>
                    <a:pt x="10014" y="2251"/>
                  </a:cubicBezTo>
                  <a:cubicBezTo>
                    <a:pt x="9776" y="2132"/>
                    <a:pt x="9526" y="2025"/>
                    <a:pt x="9288" y="1918"/>
                  </a:cubicBezTo>
                  <a:cubicBezTo>
                    <a:pt x="8907" y="1751"/>
                    <a:pt x="8526" y="1608"/>
                    <a:pt x="8180" y="1394"/>
                  </a:cubicBezTo>
                  <a:cubicBezTo>
                    <a:pt x="7347" y="905"/>
                    <a:pt x="6454" y="739"/>
                    <a:pt x="5609" y="608"/>
                  </a:cubicBezTo>
                  <a:cubicBezTo>
                    <a:pt x="4287" y="417"/>
                    <a:pt x="3251" y="310"/>
                    <a:pt x="2287" y="298"/>
                  </a:cubicBezTo>
                  <a:lnTo>
                    <a:pt x="2239" y="298"/>
                  </a:lnTo>
                  <a:cubicBezTo>
                    <a:pt x="1930" y="298"/>
                    <a:pt x="1668" y="370"/>
                    <a:pt x="1465" y="429"/>
                  </a:cubicBezTo>
                  <a:cubicBezTo>
                    <a:pt x="1311" y="477"/>
                    <a:pt x="1108" y="608"/>
                    <a:pt x="1168" y="941"/>
                  </a:cubicBezTo>
                  <a:cubicBezTo>
                    <a:pt x="1203" y="1096"/>
                    <a:pt x="1227" y="1275"/>
                    <a:pt x="1251" y="1441"/>
                  </a:cubicBezTo>
                  <a:cubicBezTo>
                    <a:pt x="1263" y="1656"/>
                    <a:pt x="1263" y="1656"/>
                    <a:pt x="1084" y="1667"/>
                  </a:cubicBezTo>
                  <a:cubicBezTo>
                    <a:pt x="1013" y="1679"/>
                    <a:pt x="930" y="1679"/>
                    <a:pt x="834" y="1679"/>
                  </a:cubicBezTo>
                  <a:lnTo>
                    <a:pt x="691" y="1679"/>
                  </a:lnTo>
                  <a:lnTo>
                    <a:pt x="560" y="1679"/>
                  </a:lnTo>
                  <a:cubicBezTo>
                    <a:pt x="275" y="1679"/>
                    <a:pt x="84" y="1751"/>
                    <a:pt x="25" y="2108"/>
                  </a:cubicBezTo>
                  <a:cubicBezTo>
                    <a:pt x="1" y="2287"/>
                    <a:pt x="1" y="2465"/>
                    <a:pt x="13" y="2584"/>
                  </a:cubicBezTo>
                  <a:cubicBezTo>
                    <a:pt x="25" y="2787"/>
                    <a:pt x="37" y="2965"/>
                    <a:pt x="60" y="3156"/>
                  </a:cubicBezTo>
                  <a:cubicBezTo>
                    <a:pt x="84" y="3453"/>
                    <a:pt x="96" y="3751"/>
                    <a:pt x="96" y="4049"/>
                  </a:cubicBezTo>
                  <a:cubicBezTo>
                    <a:pt x="120" y="5013"/>
                    <a:pt x="132" y="5966"/>
                    <a:pt x="144" y="6930"/>
                  </a:cubicBezTo>
                  <a:cubicBezTo>
                    <a:pt x="156" y="7609"/>
                    <a:pt x="156" y="8264"/>
                    <a:pt x="179" y="8930"/>
                  </a:cubicBezTo>
                  <a:cubicBezTo>
                    <a:pt x="191" y="10323"/>
                    <a:pt x="215" y="11716"/>
                    <a:pt x="251" y="13109"/>
                  </a:cubicBezTo>
                  <a:lnTo>
                    <a:pt x="263" y="14133"/>
                  </a:lnTo>
                  <a:cubicBezTo>
                    <a:pt x="275" y="14812"/>
                    <a:pt x="298" y="15503"/>
                    <a:pt x="310" y="16205"/>
                  </a:cubicBezTo>
                  <a:cubicBezTo>
                    <a:pt x="322" y="16562"/>
                    <a:pt x="429" y="16669"/>
                    <a:pt x="787" y="16693"/>
                  </a:cubicBezTo>
                  <a:lnTo>
                    <a:pt x="870" y="16693"/>
                  </a:lnTo>
                  <a:cubicBezTo>
                    <a:pt x="930" y="16693"/>
                    <a:pt x="1013" y="16693"/>
                    <a:pt x="1072" y="16681"/>
                  </a:cubicBezTo>
                  <a:cubicBezTo>
                    <a:pt x="1525" y="16646"/>
                    <a:pt x="1977" y="16622"/>
                    <a:pt x="2442" y="16586"/>
                  </a:cubicBezTo>
                  <a:cubicBezTo>
                    <a:pt x="3394" y="16515"/>
                    <a:pt x="4382" y="16455"/>
                    <a:pt x="5359" y="16395"/>
                  </a:cubicBezTo>
                  <a:cubicBezTo>
                    <a:pt x="6573" y="16336"/>
                    <a:pt x="7954" y="16265"/>
                    <a:pt x="9300" y="16265"/>
                  </a:cubicBezTo>
                  <a:cubicBezTo>
                    <a:pt x="9919" y="16265"/>
                    <a:pt x="10490" y="16276"/>
                    <a:pt x="11038" y="16312"/>
                  </a:cubicBezTo>
                  <a:lnTo>
                    <a:pt x="11050" y="16312"/>
                  </a:lnTo>
                  <a:cubicBezTo>
                    <a:pt x="11097" y="16312"/>
                    <a:pt x="11157" y="16288"/>
                    <a:pt x="11193" y="16288"/>
                  </a:cubicBezTo>
                  <a:cubicBezTo>
                    <a:pt x="11217" y="16288"/>
                    <a:pt x="11228" y="16276"/>
                    <a:pt x="11264" y="16276"/>
                  </a:cubicBezTo>
                  <a:lnTo>
                    <a:pt x="11740" y="16253"/>
                  </a:lnTo>
                  <a:cubicBezTo>
                    <a:pt x="12240" y="16217"/>
                    <a:pt x="12776" y="16205"/>
                    <a:pt x="13288" y="16193"/>
                  </a:cubicBezTo>
                  <a:lnTo>
                    <a:pt x="13395" y="16193"/>
                  </a:lnTo>
                  <a:cubicBezTo>
                    <a:pt x="13526" y="16193"/>
                    <a:pt x="13657" y="16193"/>
                    <a:pt x="13788" y="16205"/>
                  </a:cubicBezTo>
                  <a:cubicBezTo>
                    <a:pt x="13931" y="16205"/>
                    <a:pt x="14074" y="16217"/>
                    <a:pt x="14205" y="16217"/>
                  </a:cubicBezTo>
                  <a:lnTo>
                    <a:pt x="14431" y="16217"/>
                  </a:lnTo>
                  <a:cubicBezTo>
                    <a:pt x="14907" y="16193"/>
                    <a:pt x="15396" y="16157"/>
                    <a:pt x="15872" y="16110"/>
                  </a:cubicBezTo>
                  <a:cubicBezTo>
                    <a:pt x="16634" y="16050"/>
                    <a:pt x="17408" y="15991"/>
                    <a:pt x="18182" y="15979"/>
                  </a:cubicBezTo>
                  <a:lnTo>
                    <a:pt x="18717" y="15979"/>
                  </a:lnTo>
                  <a:cubicBezTo>
                    <a:pt x="20122" y="15979"/>
                    <a:pt x="21527" y="16134"/>
                    <a:pt x="22754" y="16265"/>
                  </a:cubicBezTo>
                  <a:lnTo>
                    <a:pt x="22897" y="16276"/>
                  </a:lnTo>
                  <a:lnTo>
                    <a:pt x="22920" y="16110"/>
                  </a:lnTo>
                  <a:cubicBezTo>
                    <a:pt x="22920" y="16074"/>
                    <a:pt x="22920" y="16015"/>
                    <a:pt x="22932" y="15967"/>
                  </a:cubicBezTo>
                  <a:cubicBezTo>
                    <a:pt x="22944" y="15860"/>
                    <a:pt x="22944" y="15741"/>
                    <a:pt x="22944" y="15634"/>
                  </a:cubicBezTo>
                  <a:cubicBezTo>
                    <a:pt x="22944" y="15372"/>
                    <a:pt x="22932" y="15086"/>
                    <a:pt x="22932" y="14824"/>
                  </a:cubicBezTo>
                  <a:cubicBezTo>
                    <a:pt x="22920" y="14360"/>
                    <a:pt x="22920" y="13895"/>
                    <a:pt x="22920" y="13419"/>
                  </a:cubicBezTo>
                  <a:cubicBezTo>
                    <a:pt x="22932" y="12050"/>
                    <a:pt x="22944" y="10621"/>
                    <a:pt x="22992" y="9073"/>
                  </a:cubicBezTo>
                  <a:cubicBezTo>
                    <a:pt x="23016" y="7585"/>
                    <a:pt x="23063" y="6216"/>
                    <a:pt x="23111" y="4918"/>
                  </a:cubicBezTo>
                  <a:cubicBezTo>
                    <a:pt x="23135" y="4287"/>
                    <a:pt x="23170" y="3644"/>
                    <a:pt x="23194" y="3013"/>
                  </a:cubicBezTo>
                  <a:cubicBezTo>
                    <a:pt x="23230" y="2560"/>
                    <a:pt x="23242" y="2108"/>
                    <a:pt x="23254" y="1644"/>
                  </a:cubicBezTo>
                  <a:cubicBezTo>
                    <a:pt x="23266" y="1215"/>
                    <a:pt x="23182" y="1132"/>
                    <a:pt x="22742" y="1060"/>
                  </a:cubicBezTo>
                  <a:close/>
                  <a:moveTo>
                    <a:pt x="3049" y="15955"/>
                  </a:moveTo>
                  <a:cubicBezTo>
                    <a:pt x="2882" y="15967"/>
                    <a:pt x="2727" y="15967"/>
                    <a:pt x="2561" y="15979"/>
                  </a:cubicBezTo>
                  <a:cubicBezTo>
                    <a:pt x="2430" y="16003"/>
                    <a:pt x="2275" y="16003"/>
                    <a:pt x="2144" y="16015"/>
                  </a:cubicBezTo>
                  <a:cubicBezTo>
                    <a:pt x="1870" y="16026"/>
                    <a:pt x="1608" y="16038"/>
                    <a:pt x="1322" y="16062"/>
                  </a:cubicBezTo>
                  <a:lnTo>
                    <a:pt x="1120" y="16062"/>
                  </a:lnTo>
                  <a:lnTo>
                    <a:pt x="882" y="16062"/>
                  </a:lnTo>
                  <a:cubicBezTo>
                    <a:pt x="882" y="16015"/>
                    <a:pt x="858" y="15967"/>
                    <a:pt x="858" y="15919"/>
                  </a:cubicBezTo>
                  <a:cubicBezTo>
                    <a:pt x="846" y="15741"/>
                    <a:pt x="822" y="15598"/>
                    <a:pt x="822" y="15443"/>
                  </a:cubicBezTo>
                  <a:lnTo>
                    <a:pt x="787" y="14872"/>
                  </a:lnTo>
                  <a:cubicBezTo>
                    <a:pt x="763" y="14157"/>
                    <a:pt x="727" y="13419"/>
                    <a:pt x="715" y="12705"/>
                  </a:cubicBezTo>
                  <a:cubicBezTo>
                    <a:pt x="703" y="11990"/>
                    <a:pt x="703" y="11264"/>
                    <a:pt x="703" y="10561"/>
                  </a:cubicBezTo>
                  <a:lnTo>
                    <a:pt x="703" y="8454"/>
                  </a:lnTo>
                  <a:cubicBezTo>
                    <a:pt x="679" y="7287"/>
                    <a:pt x="656" y="6097"/>
                    <a:pt x="644" y="4954"/>
                  </a:cubicBezTo>
                  <a:cubicBezTo>
                    <a:pt x="620" y="4275"/>
                    <a:pt x="608" y="3596"/>
                    <a:pt x="596" y="2918"/>
                  </a:cubicBezTo>
                  <a:cubicBezTo>
                    <a:pt x="596" y="2656"/>
                    <a:pt x="584" y="2394"/>
                    <a:pt x="644" y="2334"/>
                  </a:cubicBezTo>
                  <a:cubicBezTo>
                    <a:pt x="668" y="2299"/>
                    <a:pt x="727" y="2299"/>
                    <a:pt x="846" y="2299"/>
                  </a:cubicBezTo>
                  <a:cubicBezTo>
                    <a:pt x="941" y="2299"/>
                    <a:pt x="1072" y="2322"/>
                    <a:pt x="1215" y="2322"/>
                  </a:cubicBezTo>
                  <a:cubicBezTo>
                    <a:pt x="1239" y="2322"/>
                    <a:pt x="1263" y="2322"/>
                    <a:pt x="1299" y="2334"/>
                  </a:cubicBezTo>
                  <a:cubicBezTo>
                    <a:pt x="1299" y="2370"/>
                    <a:pt x="1299" y="2394"/>
                    <a:pt x="1311" y="2429"/>
                  </a:cubicBezTo>
                  <a:cubicBezTo>
                    <a:pt x="1322" y="2560"/>
                    <a:pt x="1322" y="2691"/>
                    <a:pt x="1322" y="2822"/>
                  </a:cubicBezTo>
                  <a:lnTo>
                    <a:pt x="1322" y="4549"/>
                  </a:lnTo>
                  <a:cubicBezTo>
                    <a:pt x="1322" y="5668"/>
                    <a:pt x="1322" y="6835"/>
                    <a:pt x="1334" y="7978"/>
                  </a:cubicBezTo>
                  <a:cubicBezTo>
                    <a:pt x="1346" y="8478"/>
                    <a:pt x="1382" y="9002"/>
                    <a:pt x="1418" y="9490"/>
                  </a:cubicBezTo>
                  <a:cubicBezTo>
                    <a:pt x="1441" y="9930"/>
                    <a:pt x="1477" y="10371"/>
                    <a:pt x="1489" y="10800"/>
                  </a:cubicBezTo>
                  <a:cubicBezTo>
                    <a:pt x="1513" y="11633"/>
                    <a:pt x="1501" y="12490"/>
                    <a:pt x="1501" y="13300"/>
                  </a:cubicBezTo>
                  <a:lnTo>
                    <a:pt x="1501" y="13859"/>
                  </a:lnTo>
                  <a:cubicBezTo>
                    <a:pt x="1501" y="14121"/>
                    <a:pt x="1632" y="14276"/>
                    <a:pt x="1906" y="14288"/>
                  </a:cubicBezTo>
                  <a:lnTo>
                    <a:pt x="1942" y="14288"/>
                  </a:lnTo>
                  <a:cubicBezTo>
                    <a:pt x="2013" y="14288"/>
                    <a:pt x="2061" y="14288"/>
                    <a:pt x="2132" y="14276"/>
                  </a:cubicBezTo>
                  <a:cubicBezTo>
                    <a:pt x="2704" y="14133"/>
                    <a:pt x="3335" y="14074"/>
                    <a:pt x="4013" y="14074"/>
                  </a:cubicBezTo>
                  <a:cubicBezTo>
                    <a:pt x="4835" y="14074"/>
                    <a:pt x="5656" y="14169"/>
                    <a:pt x="6335" y="14252"/>
                  </a:cubicBezTo>
                  <a:cubicBezTo>
                    <a:pt x="7121" y="14360"/>
                    <a:pt x="7799" y="14467"/>
                    <a:pt x="8419" y="14586"/>
                  </a:cubicBezTo>
                  <a:cubicBezTo>
                    <a:pt x="8657" y="14633"/>
                    <a:pt x="8895" y="14752"/>
                    <a:pt x="9133" y="14848"/>
                  </a:cubicBezTo>
                  <a:lnTo>
                    <a:pt x="9252" y="14907"/>
                  </a:lnTo>
                  <a:cubicBezTo>
                    <a:pt x="9466" y="15002"/>
                    <a:pt x="9669" y="15122"/>
                    <a:pt x="9859" y="15241"/>
                  </a:cubicBezTo>
                  <a:lnTo>
                    <a:pt x="9978" y="15300"/>
                  </a:lnTo>
                  <a:lnTo>
                    <a:pt x="10074" y="15348"/>
                  </a:lnTo>
                  <a:cubicBezTo>
                    <a:pt x="10204" y="15419"/>
                    <a:pt x="10324" y="15479"/>
                    <a:pt x="10419" y="15586"/>
                  </a:cubicBezTo>
                  <a:cubicBezTo>
                    <a:pt x="10002" y="15598"/>
                    <a:pt x="9562" y="15610"/>
                    <a:pt x="9145" y="15610"/>
                  </a:cubicBezTo>
                  <a:cubicBezTo>
                    <a:pt x="8240" y="15645"/>
                    <a:pt x="7299" y="15657"/>
                    <a:pt x="6394" y="15705"/>
                  </a:cubicBezTo>
                  <a:cubicBezTo>
                    <a:pt x="5906" y="15717"/>
                    <a:pt x="5418" y="15764"/>
                    <a:pt x="4942" y="15800"/>
                  </a:cubicBezTo>
                  <a:cubicBezTo>
                    <a:pt x="4644" y="15836"/>
                    <a:pt x="4347" y="15860"/>
                    <a:pt x="4061" y="15884"/>
                  </a:cubicBezTo>
                  <a:cubicBezTo>
                    <a:pt x="3716" y="15919"/>
                    <a:pt x="3382" y="15943"/>
                    <a:pt x="3049" y="15955"/>
                  </a:cubicBezTo>
                  <a:close/>
                  <a:moveTo>
                    <a:pt x="7526" y="1703"/>
                  </a:moveTo>
                  <a:lnTo>
                    <a:pt x="7645" y="1763"/>
                  </a:lnTo>
                  <a:cubicBezTo>
                    <a:pt x="8514" y="2215"/>
                    <a:pt x="9383" y="2680"/>
                    <a:pt x="10264" y="3144"/>
                  </a:cubicBezTo>
                  <a:cubicBezTo>
                    <a:pt x="10716" y="3382"/>
                    <a:pt x="10907" y="3703"/>
                    <a:pt x="10895" y="4227"/>
                  </a:cubicBezTo>
                  <a:cubicBezTo>
                    <a:pt x="10871" y="5608"/>
                    <a:pt x="10871" y="7025"/>
                    <a:pt x="10859" y="8395"/>
                  </a:cubicBezTo>
                  <a:cubicBezTo>
                    <a:pt x="10859" y="9264"/>
                    <a:pt x="10859" y="10157"/>
                    <a:pt x="10847" y="11038"/>
                  </a:cubicBezTo>
                  <a:cubicBezTo>
                    <a:pt x="10847" y="11252"/>
                    <a:pt x="10836" y="11466"/>
                    <a:pt x="10800" y="11681"/>
                  </a:cubicBezTo>
                  <a:cubicBezTo>
                    <a:pt x="10788" y="11847"/>
                    <a:pt x="10776" y="12026"/>
                    <a:pt x="10776" y="12181"/>
                  </a:cubicBezTo>
                  <a:lnTo>
                    <a:pt x="10728" y="13395"/>
                  </a:lnTo>
                  <a:cubicBezTo>
                    <a:pt x="10716" y="13752"/>
                    <a:pt x="10693" y="14121"/>
                    <a:pt x="10693" y="14479"/>
                  </a:cubicBezTo>
                  <a:cubicBezTo>
                    <a:pt x="10693" y="14610"/>
                    <a:pt x="10669" y="14729"/>
                    <a:pt x="10657" y="14883"/>
                  </a:cubicBezTo>
                  <a:lnTo>
                    <a:pt x="10657" y="14895"/>
                  </a:lnTo>
                  <a:cubicBezTo>
                    <a:pt x="10597" y="14860"/>
                    <a:pt x="10514" y="14836"/>
                    <a:pt x="10466" y="14800"/>
                  </a:cubicBezTo>
                  <a:cubicBezTo>
                    <a:pt x="10204" y="14681"/>
                    <a:pt x="9966" y="14562"/>
                    <a:pt x="9728" y="14431"/>
                  </a:cubicBezTo>
                  <a:cubicBezTo>
                    <a:pt x="9014" y="14026"/>
                    <a:pt x="8216" y="13788"/>
                    <a:pt x="7359" y="13717"/>
                  </a:cubicBezTo>
                  <a:cubicBezTo>
                    <a:pt x="7026" y="13693"/>
                    <a:pt x="6680" y="13645"/>
                    <a:pt x="6335" y="13609"/>
                  </a:cubicBezTo>
                  <a:cubicBezTo>
                    <a:pt x="5692" y="13538"/>
                    <a:pt x="5061" y="13478"/>
                    <a:pt x="4406" y="13431"/>
                  </a:cubicBezTo>
                  <a:cubicBezTo>
                    <a:pt x="4299" y="13431"/>
                    <a:pt x="4192" y="13419"/>
                    <a:pt x="4073" y="13419"/>
                  </a:cubicBezTo>
                  <a:cubicBezTo>
                    <a:pt x="3787" y="13419"/>
                    <a:pt x="3489" y="13431"/>
                    <a:pt x="3216" y="13467"/>
                  </a:cubicBezTo>
                  <a:cubicBezTo>
                    <a:pt x="3049" y="13478"/>
                    <a:pt x="2882" y="13490"/>
                    <a:pt x="2704" y="13490"/>
                  </a:cubicBezTo>
                  <a:cubicBezTo>
                    <a:pt x="2561" y="13490"/>
                    <a:pt x="2418" y="13514"/>
                    <a:pt x="2263" y="13526"/>
                  </a:cubicBezTo>
                  <a:lnTo>
                    <a:pt x="2120" y="13538"/>
                  </a:lnTo>
                  <a:lnTo>
                    <a:pt x="2120" y="13514"/>
                  </a:lnTo>
                  <a:cubicBezTo>
                    <a:pt x="2108" y="13407"/>
                    <a:pt x="2096" y="13312"/>
                    <a:pt x="2084" y="13217"/>
                  </a:cubicBezTo>
                  <a:cubicBezTo>
                    <a:pt x="2061" y="12716"/>
                    <a:pt x="2049" y="12228"/>
                    <a:pt x="2025" y="11740"/>
                  </a:cubicBezTo>
                  <a:cubicBezTo>
                    <a:pt x="2001" y="11109"/>
                    <a:pt x="1977" y="10490"/>
                    <a:pt x="1942" y="9847"/>
                  </a:cubicBezTo>
                  <a:cubicBezTo>
                    <a:pt x="1930" y="9490"/>
                    <a:pt x="1918" y="9121"/>
                    <a:pt x="1882" y="8764"/>
                  </a:cubicBezTo>
                  <a:cubicBezTo>
                    <a:pt x="1858" y="8168"/>
                    <a:pt x="1811" y="7537"/>
                    <a:pt x="1811" y="6942"/>
                  </a:cubicBezTo>
                  <a:cubicBezTo>
                    <a:pt x="1811" y="6394"/>
                    <a:pt x="1822" y="5835"/>
                    <a:pt x="1846" y="5275"/>
                  </a:cubicBezTo>
                  <a:cubicBezTo>
                    <a:pt x="1858" y="4823"/>
                    <a:pt x="1870" y="4323"/>
                    <a:pt x="1870" y="3846"/>
                  </a:cubicBezTo>
                  <a:cubicBezTo>
                    <a:pt x="1870" y="3346"/>
                    <a:pt x="1846" y="2834"/>
                    <a:pt x="1822" y="2346"/>
                  </a:cubicBezTo>
                  <a:cubicBezTo>
                    <a:pt x="1811" y="2096"/>
                    <a:pt x="1799" y="1846"/>
                    <a:pt x="1799" y="1584"/>
                  </a:cubicBezTo>
                  <a:lnTo>
                    <a:pt x="1799" y="1167"/>
                  </a:lnTo>
                  <a:lnTo>
                    <a:pt x="1799" y="1048"/>
                  </a:lnTo>
                  <a:lnTo>
                    <a:pt x="1930" y="1013"/>
                  </a:lnTo>
                  <a:cubicBezTo>
                    <a:pt x="2084" y="965"/>
                    <a:pt x="2215" y="917"/>
                    <a:pt x="2346" y="917"/>
                  </a:cubicBezTo>
                  <a:lnTo>
                    <a:pt x="2346" y="917"/>
                  </a:lnTo>
                  <a:cubicBezTo>
                    <a:pt x="3811" y="929"/>
                    <a:pt x="5537" y="1036"/>
                    <a:pt x="7228" y="1620"/>
                  </a:cubicBezTo>
                  <a:cubicBezTo>
                    <a:pt x="7264" y="1632"/>
                    <a:pt x="7287" y="1632"/>
                    <a:pt x="7323" y="1644"/>
                  </a:cubicBezTo>
                  <a:cubicBezTo>
                    <a:pt x="7430" y="1656"/>
                    <a:pt x="7490" y="1679"/>
                    <a:pt x="7526" y="1703"/>
                  </a:cubicBezTo>
                  <a:close/>
                  <a:moveTo>
                    <a:pt x="15789" y="15503"/>
                  </a:moveTo>
                  <a:cubicBezTo>
                    <a:pt x="15705" y="15526"/>
                    <a:pt x="15622" y="15538"/>
                    <a:pt x="15550" y="15538"/>
                  </a:cubicBezTo>
                  <a:cubicBezTo>
                    <a:pt x="14431" y="15586"/>
                    <a:pt x="13288" y="15610"/>
                    <a:pt x="12312" y="15622"/>
                  </a:cubicBezTo>
                  <a:cubicBezTo>
                    <a:pt x="12502" y="15491"/>
                    <a:pt x="12693" y="15419"/>
                    <a:pt x="12883" y="15324"/>
                  </a:cubicBezTo>
                  <a:cubicBezTo>
                    <a:pt x="14014" y="14836"/>
                    <a:pt x="15241" y="14550"/>
                    <a:pt x="16431" y="14288"/>
                  </a:cubicBezTo>
                  <a:lnTo>
                    <a:pt x="16777" y="14217"/>
                  </a:lnTo>
                  <a:cubicBezTo>
                    <a:pt x="17944" y="13943"/>
                    <a:pt x="19194" y="13800"/>
                    <a:pt x="20480" y="13776"/>
                  </a:cubicBezTo>
                  <a:cubicBezTo>
                    <a:pt x="20706" y="13776"/>
                    <a:pt x="20920" y="13705"/>
                    <a:pt x="21134" y="13633"/>
                  </a:cubicBezTo>
                  <a:lnTo>
                    <a:pt x="21253" y="13586"/>
                  </a:lnTo>
                  <a:cubicBezTo>
                    <a:pt x="21456" y="13526"/>
                    <a:pt x="21575" y="13348"/>
                    <a:pt x="21599" y="13062"/>
                  </a:cubicBezTo>
                  <a:cubicBezTo>
                    <a:pt x="21611" y="12883"/>
                    <a:pt x="21623" y="12705"/>
                    <a:pt x="21623" y="12526"/>
                  </a:cubicBezTo>
                  <a:cubicBezTo>
                    <a:pt x="21658" y="12097"/>
                    <a:pt x="21682" y="11657"/>
                    <a:pt x="21718" y="11204"/>
                  </a:cubicBezTo>
                  <a:cubicBezTo>
                    <a:pt x="21730" y="10823"/>
                    <a:pt x="21742" y="10442"/>
                    <a:pt x="21742" y="10061"/>
                  </a:cubicBezTo>
                  <a:cubicBezTo>
                    <a:pt x="21742" y="9788"/>
                    <a:pt x="21754" y="9526"/>
                    <a:pt x="21754" y="9252"/>
                  </a:cubicBezTo>
                  <a:cubicBezTo>
                    <a:pt x="21789" y="8323"/>
                    <a:pt x="21813" y="7371"/>
                    <a:pt x="21861" y="6430"/>
                  </a:cubicBezTo>
                  <a:cubicBezTo>
                    <a:pt x="21873" y="6192"/>
                    <a:pt x="21873" y="5954"/>
                    <a:pt x="21896" y="5716"/>
                  </a:cubicBezTo>
                  <a:cubicBezTo>
                    <a:pt x="21908" y="5370"/>
                    <a:pt x="21920" y="5049"/>
                    <a:pt x="21932" y="4704"/>
                  </a:cubicBezTo>
                  <a:lnTo>
                    <a:pt x="21980" y="3180"/>
                  </a:lnTo>
                  <a:cubicBezTo>
                    <a:pt x="21992" y="2763"/>
                    <a:pt x="21992" y="2370"/>
                    <a:pt x="22015" y="1953"/>
                  </a:cubicBezTo>
                  <a:cubicBezTo>
                    <a:pt x="22015" y="1870"/>
                    <a:pt x="22027" y="1798"/>
                    <a:pt x="22039" y="1691"/>
                  </a:cubicBezTo>
                  <a:lnTo>
                    <a:pt x="22039" y="1667"/>
                  </a:lnTo>
                  <a:lnTo>
                    <a:pt x="22611" y="1691"/>
                  </a:lnTo>
                  <a:lnTo>
                    <a:pt x="22611" y="1727"/>
                  </a:lnTo>
                  <a:cubicBezTo>
                    <a:pt x="22623" y="1810"/>
                    <a:pt x="22635" y="1870"/>
                    <a:pt x="22635" y="1929"/>
                  </a:cubicBezTo>
                  <a:lnTo>
                    <a:pt x="22623" y="2287"/>
                  </a:lnTo>
                  <a:cubicBezTo>
                    <a:pt x="22611" y="3025"/>
                    <a:pt x="22575" y="3799"/>
                    <a:pt x="22551" y="4537"/>
                  </a:cubicBezTo>
                  <a:cubicBezTo>
                    <a:pt x="22516" y="5085"/>
                    <a:pt x="22492" y="5620"/>
                    <a:pt x="22468" y="6180"/>
                  </a:cubicBezTo>
                  <a:cubicBezTo>
                    <a:pt x="22444" y="6716"/>
                    <a:pt x="22408" y="7252"/>
                    <a:pt x="22396" y="7763"/>
                  </a:cubicBezTo>
                  <a:cubicBezTo>
                    <a:pt x="22396" y="7918"/>
                    <a:pt x="22396" y="8085"/>
                    <a:pt x="22408" y="8216"/>
                  </a:cubicBezTo>
                  <a:cubicBezTo>
                    <a:pt x="22432" y="8335"/>
                    <a:pt x="22432" y="8454"/>
                    <a:pt x="22432" y="8561"/>
                  </a:cubicBezTo>
                  <a:cubicBezTo>
                    <a:pt x="22408" y="10847"/>
                    <a:pt x="22385" y="13145"/>
                    <a:pt x="22373" y="15419"/>
                  </a:cubicBezTo>
                  <a:cubicBezTo>
                    <a:pt x="22373" y="15443"/>
                    <a:pt x="22373" y="15479"/>
                    <a:pt x="22349" y="15526"/>
                  </a:cubicBezTo>
                  <a:cubicBezTo>
                    <a:pt x="22313" y="15526"/>
                    <a:pt x="22277" y="15538"/>
                    <a:pt x="22254" y="15538"/>
                  </a:cubicBezTo>
                  <a:lnTo>
                    <a:pt x="22218" y="15538"/>
                  </a:lnTo>
                  <a:cubicBezTo>
                    <a:pt x="20849" y="15443"/>
                    <a:pt x="19479" y="15407"/>
                    <a:pt x="18158" y="15407"/>
                  </a:cubicBezTo>
                  <a:cubicBezTo>
                    <a:pt x="17467" y="15407"/>
                    <a:pt x="16777" y="15419"/>
                    <a:pt x="16098" y="15443"/>
                  </a:cubicBezTo>
                  <a:cubicBezTo>
                    <a:pt x="15967" y="15479"/>
                    <a:pt x="15884" y="15491"/>
                    <a:pt x="15789" y="15503"/>
                  </a:cubicBezTo>
                  <a:close/>
                  <a:moveTo>
                    <a:pt x="11395" y="11014"/>
                  </a:moveTo>
                  <a:cubicBezTo>
                    <a:pt x="11431" y="10133"/>
                    <a:pt x="11431" y="9240"/>
                    <a:pt x="11431" y="8371"/>
                  </a:cubicBezTo>
                  <a:lnTo>
                    <a:pt x="11431" y="7180"/>
                  </a:lnTo>
                  <a:lnTo>
                    <a:pt x="11431" y="6109"/>
                  </a:lnTo>
                  <a:cubicBezTo>
                    <a:pt x="11431" y="5382"/>
                    <a:pt x="11443" y="4644"/>
                    <a:pt x="11443" y="3906"/>
                  </a:cubicBezTo>
                  <a:cubicBezTo>
                    <a:pt x="11443" y="3596"/>
                    <a:pt x="11621" y="3418"/>
                    <a:pt x="11752" y="3311"/>
                  </a:cubicBezTo>
                  <a:cubicBezTo>
                    <a:pt x="12276" y="2953"/>
                    <a:pt x="12883" y="2537"/>
                    <a:pt x="13491" y="2203"/>
                  </a:cubicBezTo>
                  <a:cubicBezTo>
                    <a:pt x="14729" y="1513"/>
                    <a:pt x="16098" y="1025"/>
                    <a:pt x="17563" y="751"/>
                  </a:cubicBezTo>
                  <a:cubicBezTo>
                    <a:pt x="18182" y="632"/>
                    <a:pt x="18789" y="572"/>
                    <a:pt x="19408" y="572"/>
                  </a:cubicBezTo>
                  <a:cubicBezTo>
                    <a:pt x="19908" y="572"/>
                    <a:pt x="20420" y="620"/>
                    <a:pt x="20908" y="691"/>
                  </a:cubicBezTo>
                  <a:cubicBezTo>
                    <a:pt x="21230" y="751"/>
                    <a:pt x="21230" y="751"/>
                    <a:pt x="21277" y="1096"/>
                  </a:cubicBezTo>
                  <a:cubicBezTo>
                    <a:pt x="21420" y="2382"/>
                    <a:pt x="21337" y="3668"/>
                    <a:pt x="21265" y="4942"/>
                  </a:cubicBezTo>
                  <a:cubicBezTo>
                    <a:pt x="21253" y="5216"/>
                    <a:pt x="21230" y="5489"/>
                    <a:pt x="21218" y="5775"/>
                  </a:cubicBezTo>
                  <a:cubicBezTo>
                    <a:pt x="21194" y="6287"/>
                    <a:pt x="21194" y="6811"/>
                    <a:pt x="21182" y="7335"/>
                  </a:cubicBezTo>
                  <a:cubicBezTo>
                    <a:pt x="21158" y="7740"/>
                    <a:pt x="21158" y="8156"/>
                    <a:pt x="21146" y="8573"/>
                  </a:cubicBezTo>
                  <a:cubicBezTo>
                    <a:pt x="21134" y="8871"/>
                    <a:pt x="21111" y="9180"/>
                    <a:pt x="21087" y="9478"/>
                  </a:cubicBezTo>
                  <a:cubicBezTo>
                    <a:pt x="21075" y="9764"/>
                    <a:pt x="21039" y="10038"/>
                    <a:pt x="21027" y="10335"/>
                  </a:cubicBezTo>
                  <a:cubicBezTo>
                    <a:pt x="21015" y="10621"/>
                    <a:pt x="21015" y="10907"/>
                    <a:pt x="21015" y="11169"/>
                  </a:cubicBezTo>
                  <a:lnTo>
                    <a:pt x="21015" y="11800"/>
                  </a:lnTo>
                  <a:cubicBezTo>
                    <a:pt x="20992" y="12109"/>
                    <a:pt x="20980" y="12383"/>
                    <a:pt x="20956" y="12621"/>
                  </a:cubicBezTo>
                  <a:cubicBezTo>
                    <a:pt x="20908" y="13038"/>
                    <a:pt x="20837" y="13097"/>
                    <a:pt x="20420" y="13133"/>
                  </a:cubicBezTo>
                  <a:cubicBezTo>
                    <a:pt x="20206" y="13157"/>
                    <a:pt x="19980" y="13169"/>
                    <a:pt x="19777" y="13193"/>
                  </a:cubicBezTo>
                  <a:cubicBezTo>
                    <a:pt x="19491" y="13217"/>
                    <a:pt x="19206" y="13240"/>
                    <a:pt x="18908" y="13276"/>
                  </a:cubicBezTo>
                  <a:cubicBezTo>
                    <a:pt x="17801" y="13371"/>
                    <a:pt x="16622" y="13598"/>
                    <a:pt x="15110" y="13990"/>
                  </a:cubicBezTo>
                  <a:lnTo>
                    <a:pt x="14812" y="14062"/>
                  </a:lnTo>
                  <a:cubicBezTo>
                    <a:pt x="14062" y="14240"/>
                    <a:pt x="13300" y="14431"/>
                    <a:pt x="12610" y="14800"/>
                  </a:cubicBezTo>
                  <a:cubicBezTo>
                    <a:pt x="12276" y="14967"/>
                    <a:pt x="11979" y="15145"/>
                    <a:pt x="11657" y="15324"/>
                  </a:cubicBezTo>
                  <a:cubicBezTo>
                    <a:pt x="11538" y="15383"/>
                    <a:pt x="11431" y="15455"/>
                    <a:pt x="11312" y="15514"/>
                  </a:cubicBezTo>
                  <a:cubicBezTo>
                    <a:pt x="11205" y="15455"/>
                    <a:pt x="11193" y="15360"/>
                    <a:pt x="11205" y="15205"/>
                  </a:cubicBezTo>
                  <a:cubicBezTo>
                    <a:pt x="11217" y="14776"/>
                    <a:pt x="11252" y="14348"/>
                    <a:pt x="11276" y="13895"/>
                  </a:cubicBezTo>
                  <a:cubicBezTo>
                    <a:pt x="11324" y="12967"/>
                    <a:pt x="11371" y="11978"/>
                    <a:pt x="11395" y="1101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37;p28">
              <a:extLst>
                <a:ext uri="{FF2B5EF4-FFF2-40B4-BE49-F238E27FC236}">
                  <a16:creationId xmlns:a16="http://schemas.microsoft.com/office/drawing/2014/main" id="{90A62C79-6A44-4BCF-AF74-624183757987}"/>
                </a:ext>
              </a:extLst>
            </p:cNvPr>
            <p:cNvSpPr/>
            <p:nvPr/>
          </p:nvSpPr>
          <p:spPr>
            <a:xfrm>
              <a:off x="4900900" y="3280600"/>
              <a:ext cx="47950" cy="69075"/>
            </a:xfrm>
            <a:custGeom>
              <a:avLst/>
              <a:gdLst/>
              <a:ahLst/>
              <a:cxnLst/>
              <a:rect l="l" t="t" r="r" b="b"/>
              <a:pathLst>
                <a:path w="1918" h="2763" extrusionOk="0">
                  <a:moveTo>
                    <a:pt x="1239" y="1358"/>
                  </a:moveTo>
                  <a:cubicBezTo>
                    <a:pt x="1346" y="1453"/>
                    <a:pt x="1393" y="1512"/>
                    <a:pt x="1477" y="1572"/>
                  </a:cubicBezTo>
                  <a:cubicBezTo>
                    <a:pt x="1917" y="2012"/>
                    <a:pt x="1715" y="2465"/>
                    <a:pt x="1286" y="2643"/>
                  </a:cubicBezTo>
                  <a:cubicBezTo>
                    <a:pt x="1001" y="2762"/>
                    <a:pt x="655" y="2762"/>
                    <a:pt x="322" y="2751"/>
                  </a:cubicBezTo>
                  <a:cubicBezTo>
                    <a:pt x="108" y="2751"/>
                    <a:pt x="0" y="2536"/>
                    <a:pt x="48" y="2298"/>
                  </a:cubicBezTo>
                  <a:cubicBezTo>
                    <a:pt x="179" y="1643"/>
                    <a:pt x="262" y="1000"/>
                    <a:pt x="167" y="334"/>
                  </a:cubicBezTo>
                  <a:cubicBezTo>
                    <a:pt x="119" y="84"/>
                    <a:pt x="227" y="0"/>
                    <a:pt x="465" y="36"/>
                  </a:cubicBezTo>
                  <a:cubicBezTo>
                    <a:pt x="739" y="72"/>
                    <a:pt x="1012" y="107"/>
                    <a:pt x="1274" y="191"/>
                  </a:cubicBezTo>
                  <a:cubicBezTo>
                    <a:pt x="1727" y="310"/>
                    <a:pt x="1834" y="607"/>
                    <a:pt x="1560" y="977"/>
                  </a:cubicBezTo>
                  <a:cubicBezTo>
                    <a:pt x="1477" y="1096"/>
                    <a:pt x="1370" y="1203"/>
                    <a:pt x="1239" y="1358"/>
                  </a:cubicBezTo>
                  <a:close/>
                  <a:moveTo>
                    <a:pt x="477" y="1643"/>
                  </a:moveTo>
                  <a:cubicBezTo>
                    <a:pt x="334" y="1917"/>
                    <a:pt x="227" y="2179"/>
                    <a:pt x="370" y="2393"/>
                  </a:cubicBezTo>
                  <a:cubicBezTo>
                    <a:pt x="548" y="2608"/>
                    <a:pt x="834" y="2465"/>
                    <a:pt x="1072" y="2405"/>
                  </a:cubicBezTo>
                  <a:cubicBezTo>
                    <a:pt x="1120" y="2393"/>
                    <a:pt x="1167" y="2370"/>
                    <a:pt x="1191" y="2358"/>
                  </a:cubicBezTo>
                  <a:cubicBezTo>
                    <a:pt x="1441" y="2215"/>
                    <a:pt x="1465" y="1941"/>
                    <a:pt x="1191" y="1822"/>
                  </a:cubicBezTo>
                  <a:cubicBezTo>
                    <a:pt x="989" y="1715"/>
                    <a:pt x="727" y="1691"/>
                    <a:pt x="477" y="1643"/>
                  </a:cubicBezTo>
                  <a:close/>
                  <a:moveTo>
                    <a:pt x="393" y="441"/>
                  </a:moveTo>
                  <a:cubicBezTo>
                    <a:pt x="417" y="738"/>
                    <a:pt x="453" y="1024"/>
                    <a:pt x="489" y="1334"/>
                  </a:cubicBezTo>
                  <a:cubicBezTo>
                    <a:pt x="905" y="1167"/>
                    <a:pt x="1322" y="1107"/>
                    <a:pt x="1465" y="643"/>
                  </a:cubicBezTo>
                  <a:cubicBezTo>
                    <a:pt x="1132" y="393"/>
                    <a:pt x="798" y="369"/>
                    <a:pt x="393" y="4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38;p28">
              <a:extLst>
                <a:ext uri="{FF2B5EF4-FFF2-40B4-BE49-F238E27FC236}">
                  <a16:creationId xmlns:a16="http://schemas.microsoft.com/office/drawing/2014/main" id="{412BDE46-B951-4C44-A0D1-5BD71812BC37}"/>
                </a:ext>
              </a:extLst>
            </p:cNvPr>
            <p:cNvSpPr/>
            <p:nvPr/>
          </p:nvSpPr>
          <p:spPr>
            <a:xfrm>
              <a:off x="4649675" y="3136525"/>
              <a:ext cx="48850" cy="75025"/>
            </a:xfrm>
            <a:custGeom>
              <a:avLst/>
              <a:gdLst/>
              <a:ahLst/>
              <a:cxnLst/>
              <a:rect l="l" t="t" r="r" b="b"/>
              <a:pathLst>
                <a:path w="1954" h="3001" extrusionOk="0">
                  <a:moveTo>
                    <a:pt x="1691" y="3001"/>
                  </a:moveTo>
                  <a:cubicBezTo>
                    <a:pt x="1572" y="2560"/>
                    <a:pt x="1477" y="2179"/>
                    <a:pt x="1370" y="1810"/>
                  </a:cubicBezTo>
                  <a:lnTo>
                    <a:pt x="763" y="1810"/>
                  </a:lnTo>
                  <a:cubicBezTo>
                    <a:pt x="560" y="1810"/>
                    <a:pt x="441" y="1917"/>
                    <a:pt x="405" y="2108"/>
                  </a:cubicBezTo>
                  <a:cubicBezTo>
                    <a:pt x="382" y="2322"/>
                    <a:pt x="334" y="2513"/>
                    <a:pt x="286" y="2715"/>
                  </a:cubicBezTo>
                  <a:cubicBezTo>
                    <a:pt x="274" y="2763"/>
                    <a:pt x="227" y="2810"/>
                    <a:pt x="203" y="2858"/>
                  </a:cubicBezTo>
                  <a:cubicBezTo>
                    <a:pt x="1" y="2799"/>
                    <a:pt x="1" y="2691"/>
                    <a:pt x="48" y="2537"/>
                  </a:cubicBezTo>
                  <a:cubicBezTo>
                    <a:pt x="286" y="1787"/>
                    <a:pt x="524" y="1036"/>
                    <a:pt x="763" y="274"/>
                  </a:cubicBezTo>
                  <a:cubicBezTo>
                    <a:pt x="810" y="143"/>
                    <a:pt x="858" y="1"/>
                    <a:pt x="1013" y="24"/>
                  </a:cubicBezTo>
                  <a:cubicBezTo>
                    <a:pt x="1108" y="36"/>
                    <a:pt x="1191" y="155"/>
                    <a:pt x="1239" y="251"/>
                  </a:cubicBezTo>
                  <a:cubicBezTo>
                    <a:pt x="1394" y="691"/>
                    <a:pt x="1536" y="1144"/>
                    <a:pt x="1667" y="1584"/>
                  </a:cubicBezTo>
                  <a:cubicBezTo>
                    <a:pt x="1751" y="1858"/>
                    <a:pt x="1810" y="2120"/>
                    <a:pt x="1882" y="2406"/>
                  </a:cubicBezTo>
                  <a:cubicBezTo>
                    <a:pt x="1941" y="2596"/>
                    <a:pt x="1953" y="2775"/>
                    <a:pt x="1691" y="3001"/>
                  </a:cubicBezTo>
                  <a:close/>
                  <a:moveTo>
                    <a:pt x="774" y="1441"/>
                  </a:moveTo>
                  <a:cubicBezTo>
                    <a:pt x="953" y="1406"/>
                    <a:pt x="1108" y="1382"/>
                    <a:pt x="1251" y="1346"/>
                  </a:cubicBezTo>
                  <a:cubicBezTo>
                    <a:pt x="1251" y="1048"/>
                    <a:pt x="1179" y="858"/>
                    <a:pt x="989" y="679"/>
                  </a:cubicBezTo>
                  <a:cubicBezTo>
                    <a:pt x="763" y="870"/>
                    <a:pt x="715" y="1108"/>
                    <a:pt x="774" y="14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39;p28">
              <a:extLst>
                <a:ext uri="{FF2B5EF4-FFF2-40B4-BE49-F238E27FC236}">
                  <a16:creationId xmlns:a16="http://schemas.microsoft.com/office/drawing/2014/main" id="{84D7D863-86B3-40D7-81B9-DEF4EE76391B}"/>
                </a:ext>
              </a:extLst>
            </p:cNvPr>
            <p:cNvSpPr/>
            <p:nvPr/>
          </p:nvSpPr>
          <p:spPr>
            <a:xfrm>
              <a:off x="4897925" y="3135925"/>
              <a:ext cx="180100" cy="62250"/>
            </a:xfrm>
            <a:custGeom>
              <a:avLst/>
              <a:gdLst/>
              <a:ahLst/>
              <a:cxnLst/>
              <a:rect l="l" t="t" r="r" b="b"/>
              <a:pathLst>
                <a:path w="7204" h="2490" extrusionOk="0">
                  <a:moveTo>
                    <a:pt x="6763" y="1"/>
                  </a:moveTo>
                  <a:lnTo>
                    <a:pt x="6656" y="1"/>
                  </a:lnTo>
                  <a:cubicBezTo>
                    <a:pt x="5787" y="36"/>
                    <a:pt x="4775" y="120"/>
                    <a:pt x="3787" y="525"/>
                  </a:cubicBezTo>
                  <a:cubicBezTo>
                    <a:pt x="2989" y="834"/>
                    <a:pt x="2191" y="1132"/>
                    <a:pt x="1405" y="1418"/>
                  </a:cubicBezTo>
                  <a:cubicBezTo>
                    <a:pt x="1084" y="1537"/>
                    <a:pt x="774" y="1644"/>
                    <a:pt x="465" y="1763"/>
                  </a:cubicBezTo>
                  <a:cubicBezTo>
                    <a:pt x="298" y="1822"/>
                    <a:pt x="48" y="1918"/>
                    <a:pt x="12" y="2311"/>
                  </a:cubicBezTo>
                  <a:lnTo>
                    <a:pt x="0" y="2489"/>
                  </a:lnTo>
                  <a:lnTo>
                    <a:pt x="179" y="2477"/>
                  </a:lnTo>
                  <a:cubicBezTo>
                    <a:pt x="227" y="2477"/>
                    <a:pt x="250" y="2477"/>
                    <a:pt x="298" y="2453"/>
                  </a:cubicBezTo>
                  <a:cubicBezTo>
                    <a:pt x="369" y="2453"/>
                    <a:pt x="453" y="2442"/>
                    <a:pt x="524" y="2418"/>
                  </a:cubicBezTo>
                  <a:cubicBezTo>
                    <a:pt x="1584" y="1953"/>
                    <a:pt x="2739" y="1513"/>
                    <a:pt x="4060" y="1072"/>
                  </a:cubicBezTo>
                  <a:cubicBezTo>
                    <a:pt x="4715" y="870"/>
                    <a:pt x="5513" y="644"/>
                    <a:pt x="6346" y="644"/>
                  </a:cubicBezTo>
                  <a:cubicBezTo>
                    <a:pt x="6442" y="644"/>
                    <a:pt x="6561" y="644"/>
                    <a:pt x="6668" y="656"/>
                  </a:cubicBezTo>
                  <a:lnTo>
                    <a:pt x="6727" y="656"/>
                  </a:lnTo>
                  <a:cubicBezTo>
                    <a:pt x="6775" y="656"/>
                    <a:pt x="6823" y="679"/>
                    <a:pt x="6858" y="679"/>
                  </a:cubicBezTo>
                  <a:cubicBezTo>
                    <a:pt x="6906" y="679"/>
                    <a:pt x="7025" y="679"/>
                    <a:pt x="7120" y="584"/>
                  </a:cubicBezTo>
                  <a:cubicBezTo>
                    <a:pt x="7180" y="525"/>
                    <a:pt x="7204" y="441"/>
                    <a:pt x="7204" y="334"/>
                  </a:cubicBezTo>
                  <a:cubicBezTo>
                    <a:pt x="7204" y="215"/>
                    <a:pt x="7144" y="1"/>
                    <a:pt x="67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40;p28">
              <a:extLst>
                <a:ext uri="{FF2B5EF4-FFF2-40B4-BE49-F238E27FC236}">
                  <a16:creationId xmlns:a16="http://schemas.microsoft.com/office/drawing/2014/main" id="{390BCF70-C781-4F87-B62C-057182D44A6E}"/>
                </a:ext>
              </a:extLst>
            </p:cNvPr>
            <p:cNvSpPr/>
            <p:nvPr/>
          </p:nvSpPr>
          <p:spPr>
            <a:xfrm>
              <a:off x="4897925" y="3374050"/>
              <a:ext cx="171475" cy="42300"/>
            </a:xfrm>
            <a:custGeom>
              <a:avLst/>
              <a:gdLst/>
              <a:ahLst/>
              <a:cxnLst/>
              <a:rect l="l" t="t" r="r" b="b"/>
              <a:pathLst>
                <a:path w="6859" h="1692" extrusionOk="0">
                  <a:moveTo>
                    <a:pt x="6561" y="60"/>
                  </a:moveTo>
                  <a:cubicBezTo>
                    <a:pt x="6442" y="36"/>
                    <a:pt x="6346" y="1"/>
                    <a:pt x="6227" y="1"/>
                  </a:cubicBezTo>
                  <a:lnTo>
                    <a:pt x="6180" y="1"/>
                  </a:lnTo>
                  <a:cubicBezTo>
                    <a:pt x="5346" y="48"/>
                    <a:pt x="4584" y="96"/>
                    <a:pt x="3822" y="167"/>
                  </a:cubicBezTo>
                  <a:cubicBezTo>
                    <a:pt x="3406" y="215"/>
                    <a:pt x="2977" y="287"/>
                    <a:pt x="2453" y="441"/>
                  </a:cubicBezTo>
                  <a:cubicBezTo>
                    <a:pt x="1977" y="560"/>
                    <a:pt x="1501" y="703"/>
                    <a:pt x="1048" y="834"/>
                  </a:cubicBezTo>
                  <a:cubicBezTo>
                    <a:pt x="870" y="894"/>
                    <a:pt x="667" y="941"/>
                    <a:pt x="489" y="1001"/>
                  </a:cubicBezTo>
                  <a:lnTo>
                    <a:pt x="453" y="1013"/>
                  </a:lnTo>
                  <a:cubicBezTo>
                    <a:pt x="358" y="1049"/>
                    <a:pt x="274" y="1072"/>
                    <a:pt x="179" y="1120"/>
                  </a:cubicBezTo>
                  <a:cubicBezTo>
                    <a:pt x="72" y="1179"/>
                    <a:pt x="0" y="1346"/>
                    <a:pt x="48" y="1453"/>
                  </a:cubicBezTo>
                  <a:cubicBezTo>
                    <a:pt x="96" y="1537"/>
                    <a:pt x="179" y="1632"/>
                    <a:pt x="274" y="1668"/>
                  </a:cubicBezTo>
                  <a:cubicBezTo>
                    <a:pt x="298" y="1691"/>
                    <a:pt x="334" y="1691"/>
                    <a:pt x="358" y="1691"/>
                  </a:cubicBezTo>
                  <a:cubicBezTo>
                    <a:pt x="417" y="1691"/>
                    <a:pt x="465" y="1668"/>
                    <a:pt x="512" y="1656"/>
                  </a:cubicBezTo>
                  <a:lnTo>
                    <a:pt x="536" y="1644"/>
                  </a:lnTo>
                  <a:cubicBezTo>
                    <a:pt x="774" y="1572"/>
                    <a:pt x="1012" y="1513"/>
                    <a:pt x="1251" y="1430"/>
                  </a:cubicBezTo>
                  <a:cubicBezTo>
                    <a:pt x="1679" y="1299"/>
                    <a:pt x="2096" y="1179"/>
                    <a:pt x="2524" y="1060"/>
                  </a:cubicBezTo>
                  <a:cubicBezTo>
                    <a:pt x="2739" y="1001"/>
                    <a:pt x="2977" y="941"/>
                    <a:pt x="3203" y="894"/>
                  </a:cubicBezTo>
                  <a:lnTo>
                    <a:pt x="3489" y="858"/>
                  </a:lnTo>
                  <a:cubicBezTo>
                    <a:pt x="4156" y="751"/>
                    <a:pt x="4834" y="644"/>
                    <a:pt x="5501" y="644"/>
                  </a:cubicBezTo>
                  <a:cubicBezTo>
                    <a:pt x="5775" y="644"/>
                    <a:pt x="6025" y="656"/>
                    <a:pt x="6275" y="691"/>
                  </a:cubicBezTo>
                  <a:lnTo>
                    <a:pt x="6370" y="691"/>
                  </a:lnTo>
                  <a:cubicBezTo>
                    <a:pt x="6537" y="691"/>
                    <a:pt x="6751" y="620"/>
                    <a:pt x="6835" y="263"/>
                  </a:cubicBezTo>
                  <a:lnTo>
                    <a:pt x="6858" y="108"/>
                  </a:lnTo>
                  <a:lnTo>
                    <a:pt x="6715" y="84"/>
                  </a:lnTo>
                  <a:cubicBezTo>
                    <a:pt x="6668" y="96"/>
                    <a:pt x="6608" y="84"/>
                    <a:pt x="6561" y="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41;p28">
              <a:extLst>
                <a:ext uri="{FF2B5EF4-FFF2-40B4-BE49-F238E27FC236}">
                  <a16:creationId xmlns:a16="http://schemas.microsoft.com/office/drawing/2014/main" id="{FE2D6147-E7FA-4FD8-84A0-2DD5CE3DEABE}"/>
                </a:ext>
              </a:extLst>
            </p:cNvPr>
            <p:cNvSpPr/>
            <p:nvPr/>
          </p:nvSpPr>
          <p:spPr>
            <a:xfrm>
              <a:off x="4896125" y="3336850"/>
              <a:ext cx="171775" cy="43175"/>
            </a:xfrm>
            <a:custGeom>
              <a:avLst/>
              <a:gdLst/>
              <a:ahLst/>
              <a:cxnLst/>
              <a:rect l="l" t="t" r="r" b="b"/>
              <a:pathLst>
                <a:path w="6871" h="1727" extrusionOk="0">
                  <a:moveTo>
                    <a:pt x="322" y="1715"/>
                  </a:moveTo>
                  <a:cubicBezTo>
                    <a:pt x="382" y="1715"/>
                    <a:pt x="465" y="1703"/>
                    <a:pt x="537" y="1679"/>
                  </a:cubicBezTo>
                  <a:lnTo>
                    <a:pt x="787" y="1608"/>
                  </a:lnTo>
                  <a:cubicBezTo>
                    <a:pt x="1203" y="1477"/>
                    <a:pt x="1632" y="1346"/>
                    <a:pt x="2049" y="1203"/>
                  </a:cubicBezTo>
                  <a:cubicBezTo>
                    <a:pt x="3323" y="786"/>
                    <a:pt x="4287" y="596"/>
                    <a:pt x="5204" y="596"/>
                  </a:cubicBezTo>
                  <a:cubicBezTo>
                    <a:pt x="5609" y="596"/>
                    <a:pt x="6014" y="643"/>
                    <a:pt x="6395" y="715"/>
                  </a:cubicBezTo>
                  <a:cubicBezTo>
                    <a:pt x="6442" y="727"/>
                    <a:pt x="6490" y="727"/>
                    <a:pt x="6537" y="727"/>
                  </a:cubicBezTo>
                  <a:cubicBezTo>
                    <a:pt x="6633" y="727"/>
                    <a:pt x="6728" y="703"/>
                    <a:pt x="6787" y="632"/>
                  </a:cubicBezTo>
                  <a:cubicBezTo>
                    <a:pt x="6871" y="524"/>
                    <a:pt x="6871" y="358"/>
                    <a:pt x="6871" y="227"/>
                  </a:cubicBezTo>
                  <a:lnTo>
                    <a:pt x="6859" y="108"/>
                  </a:lnTo>
                  <a:lnTo>
                    <a:pt x="6740" y="96"/>
                  </a:lnTo>
                  <a:cubicBezTo>
                    <a:pt x="6633" y="72"/>
                    <a:pt x="6537" y="72"/>
                    <a:pt x="6442" y="60"/>
                  </a:cubicBezTo>
                  <a:cubicBezTo>
                    <a:pt x="6216" y="36"/>
                    <a:pt x="6002" y="0"/>
                    <a:pt x="5764" y="0"/>
                  </a:cubicBezTo>
                  <a:lnTo>
                    <a:pt x="5252" y="0"/>
                  </a:lnTo>
                  <a:cubicBezTo>
                    <a:pt x="4597" y="0"/>
                    <a:pt x="3918" y="36"/>
                    <a:pt x="3216" y="286"/>
                  </a:cubicBezTo>
                  <a:cubicBezTo>
                    <a:pt x="2882" y="405"/>
                    <a:pt x="2525" y="512"/>
                    <a:pt x="2192" y="596"/>
                  </a:cubicBezTo>
                  <a:cubicBezTo>
                    <a:pt x="2073" y="632"/>
                    <a:pt x="1954" y="655"/>
                    <a:pt x="1834" y="703"/>
                  </a:cubicBezTo>
                  <a:cubicBezTo>
                    <a:pt x="1573" y="774"/>
                    <a:pt x="1323" y="834"/>
                    <a:pt x="1072" y="905"/>
                  </a:cubicBezTo>
                  <a:cubicBezTo>
                    <a:pt x="858" y="965"/>
                    <a:pt x="644" y="1024"/>
                    <a:pt x="430" y="1084"/>
                  </a:cubicBezTo>
                  <a:cubicBezTo>
                    <a:pt x="346" y="1120"/>
                    <a:pt x="239" y="1143"/>
                    <a:pt x="144" y="1203"/>
                  </a:cubicBezTo>
                  <a:cubicBezTo>
                    <a:pt x="60" y="1263"/>
                    <a:pt x="1" y="1417"/>
                    <a:pt x="25" y="1524"/>
                  </a:cubicBezTo>
                  <a:cubicBezTo>
                    <a:pt x="60" y="1620"/>
                    <a:pt x="168" y="1715"/>
                    <a:pt x="263" y="1727"/>
                  </a:cubicBezTo>
                  <a:cubicBezTo>
                    <a:pt x="263" y="1715"/>
                    <a:pt x="299" y="1715"/>
                    <a:pt x="322" y="17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42;p28">
              <a:extLst>
                <a:ext uri="{FF2B5EF4-FFF2-40B4-BE49-F238E27FC236}">
                  <a16:creationId xmlns:a16="http://schemas.microsoft.com/office/drawing/2014/main" id="{332F7545-B6EE-460C-8131-73A026AC41DD}"/>
                </a:ext>
              </a:extLst>
            </p:cNvPr>
            <p:cNvSpPr/>
            <p:nvPr/>
          </p:nvSpPr>
          <p:spPr>
            <a:xfrm>
              <a:off x="4906550" y="3180575"/>
              <a:ext cx="162250" cy="42300"/>
            </a:xfrm>
            <a:custGeom>
              <a:avLst/>
              <a:gdLst/>
              <a:ahLst/>
              <a:cxnLst/>
              <a:rect l="l" t="t" r="r" b="b"/>
              <a:pathLst>
                <a:path w="6490" h="1692" extrusionOk="0">
                  <a:moveTo>
                    <a:pt x="5954" y="667"/>
                  </a:moveTo>
                  <a:lnTo>
                    <a:pt x="6097" y="667"/>
                  </a:lnTo>
                  <a:cubicBezTo>
                    <a:pt x="6240" y="667"/>
                    <a:pt x="6323" y="632"/>
                    <a:pt x="6382" y="536"/>
                  </a:cubicBezTo>
                  <a:cubicBezTo>
                    <a:pt x="6490" y="417"/>
                    <a:pt x="6442" y="239"/>
                    <a:pt x="6430" y="179"/>
                  </a:cubicBezTo>
                  <a:lnTo>
                    <a:pt x="6418" y="96"/>
                  </a:lnTo>
                  <a:lnTo>
                    <a:pt x="6323" y="72"/>
                  </a:lnTo>
                  <a:cubicBezTo>
                    <a:pt x="6299" y="72"/>
                    <a:pt x="6275" y="60"/>
                    <a:pt x="6263" y="60"/>
                  </a:cubicBezTo>
                  <a:cubicBezTo>
                    <a:pt x="6216" y="48"/>
                    <a:pt x="6180" y="36"/>
                    <a:pt x="6132" y="36"/>
                  </a:cubicBezTo>
                  <a:cubicBezTo>
                    <a:pt x="5942" y="13"/>
                    <a:pt x="5763" y="1"/>
                    <a:pt x="5549" y="1"/>
                  </a:cubicBezTo>
                  <a:cubicBezTo>
                    <a:pt x="4966" y="1"/>
                    <a:pt x="4370" y="72"/>
                    <a:pt x="3811" y="155"/>
                  </a:cubicBezTo>
                  <a:lnTo>
                    <a:pt x="3537" y="179"/>
                  </a:lnTo>
                  <a:cubicBezTo>
                    <a:pt x="3084" y="239"/>
                    <a:pt x="2644" y="394"/>
                    <a:pt x="2227" y="536"/>
                  </a:cubicBezTo>
                  <a:cubicBezTo>
                    <a:pt x="1965" y="632"/>
                    <a:pt x="1679" y="727"/>
                    <a:pt x="1417" y="787"/>
                  </a:cubicBezTo>
                  <a:cubicBezTo>
                    <a:pt x="1334" y="810"/>
                    <a:pt x="1263" y="822"/>
                    <a:pt x="1179" y="846"/>
                  </a:cubicBezTo>
                  <a:cubicBezTo>
                    <a:pt x="1025" y="882"/>
                    <a:pt x="858" y="929"/>
                    <a:pt x="715" y="965"/>
                  </a:cubicBezTo>
                  <a:cubicBezTo>
                    <a:pt x="679" y="989"/>
                    <a:pt x="655" y="989"/>
                    <a:pt x="608" y="1001"/>
                  </a:cubicBezTo>
                  <a:cubicBezTo>
                    <a:pt x="429" y="1048"/>
                    <a:pt x="179" y="1120"/>
                    <a:pt x="60" y="1441"/>
                  </a:cubicBezTo>
                  <a:lnTo>
                    <a:pt x="1" y="1608"/>
                  </a:lnTo>
                  <a:lnTo>
                    <a:pt x="179" y="1644"/>
                  </a:lnTo>
                  <a:cubicBezTo>
                    <a:pt x="203" y="1644"/>
                    <a:pt x="239" y="1656"/>
                    <a:pt x="263" y="1656"/>
                  </a:cubicBezTo>
                  <a:cubicBezTo>
                    <a:pt x="322" y="1668"/>
                    <a:pt x="382" y="1691"/>
                    <a:pt x="441" y="1691"/>
                  </a:cubicBezTo>
                  <a:cubicBezTo>
                    <a:pt x="477" y="1691"/>
                    <a:pt x="501" y="1691"/>
                    <a:pt x="525" y="1668"/>
                  </a:cubicBezTo>
                  <a:cubicBezTo>
                    <a:pt x="608" y="1644"/>
                    <a:pt x="703" y="1632"/>
                    <a:pt x="798" y="1596"/>
                  </a:cubicBezTo>
                  <a:cubicBezTo>
                    <a:pt x="1144" y="1513"/>
                    <a:pt x="1489" y="1418"/>
                    <a:pt x="1810" y="1287"/>
                  </a:cubicBezTo>
                  <a:cubicBezTo>
                    <a:pt x="2882" y="834"/>
                    <a:pt x="4013" y="620"/>
                    <a:pt x="5180" y="620"/>
                  </a:cubicBezTo>
                  <a:cubicBezTo>
                    <a:pt x="5370" y="620"/>
                    <a:pt x="5585" y="620"/>
                    <a:pt x="5787" y="632"/>
                  </a:cubicBezTo>
                  <a:cubicBezTo>
                    <a:pt x="5835" y="667"/>
                    <a:pt x="5894" y="667"/>
                    <a:pt x="5954" y="6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43;p28">
              <a:extLst>
                <a:ext uri="{FF2B5EF4-FFF2-40B4-BE49-F238E27FC236}">
                  <a16:creationId xmlns:a16="http://schemas.microsoft.com/office/drawing/2014/main" id="{320075C6-DDBA-421C-B950-306B0242A539}"/>
                </a:ext>
              </a:extLst>
            </p:cNvPr>
            <p:cNvSpPr/>
            <p:nvPr/>
          </p:nvSpPr>
          <p:spPr>
            <a:xfrm>
              <a:off x="4900300" y="3223150"/>
              <a:ext cx="124150" cy="36025"/>
            </a:xfrm>
            <a:custGeom>
              <a:avLst/>
              <a:gdLst/>
              <a:ahLst/>
              <a:cxnLst/>
              <a:rect l="l" t="t" r="r" b="b"/>
              <a:pathLst>
                <a:path w="4966" h="1441" extrusionOk="0">
                  <a:moveTo>
                    <a:pt x="24" y="1274"/>
                  </a:moveTo>
                  <a:lnTo>
                    <a:pt x="1" y="1441"/>
                  </a:lnTo>
                  <a:lnTo>
                    <a:pt x="179" y="1441"/>
                  </a:lnTo>
                  <a:lnTo>
                    <a:pt x="298" y="1441"/>
                  </a:lnTo>
                  <a:lnTo>
                    <a:pt x="394" y="1441"/>
                  </a:lnTo>
                  <a:cubicBezTo>
                    <a:pt x="453" y="1441"/>
                    <a:pt x="501" y="1441"/>
                    <a:pt x="548" y="1429"/>
                  </a:cubicBezTo>
                  <a:cubicBezTo>
                    <a:pt x="1965" y="1072"/>
                    <a:pt x="3227" y="774"/>
                    <a:pt x="4561" y="679"/>
                  </a:cubicBezTo>
                  <a:cubicBezTo>
                    <a:pt x="4966" y="655"/>
                    <a:pt x="4966" y="298"/>
                    <a:pt x="4966" y="155"/>
                  </a:cubicBezTo>
                  <a:lnTo>
                    <a:pt x="4966" y="0"/>
                  </a:lnTo>
                  <a:lnTo>
                    <a:pt x="4799" y="12"/>
                  </a:lnTo>
                  <a:cubicBezTo>
                    <a:pt x="4704" y="24"/>
                    <a:pt x="4608" y="24"/>
                    <a:pt x="4525" y="48"/>
                  </a:cubicBezTo>
                  <a:cubicBezTo>
                    <a:pt x="4311" y="60"/>
                    <a:pt x="4108" y="72"/>
                    <a:pt x="3906" y="119"/>
                  </a:cubicBezTo>
                  <a:cubicBezTo>
                    <a:pt x="2775" y="346"/>
                    <a:pt x="1667" y="560"/>
                    <a:pt x="513" y="822"/>
                  </a:cubicBezTo>
                  <a:cubicBezTo>
                    <a:pt x="334" y="846"/>
                    <a:pt x="72" y="905"/>
                    <a:pt x="24" y="12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44;p28">
              <a:extLst>
                <a:ext uri="{FF2B5EF4-FFF2-40B4-BE49-F238E27FC236}">
                  <a16:creationId xmlns:a16="http://schemas.microsoft.com/office/drawing/2014/main" id="{F0E76529-7B2A-4C66-BA3D-133A3F79B04F}"/>
                </a:ext>
              </a:extLst>
            </p:cNvPr>
            <p:cNvSpPr/>
            <p:nvPr/>
          </p:nvSpPr>
          <p:spPr>
            <a:xfrm>
              <a:off x="4960725" y="3291600"/>
              <a:ext cx="83375" cy="23250"/>
            </a:xfrm>
            <a:custGeom>
              <a:avLst/>
              <a:gdLst/>
              <a:ahLst/>
              <a:cxnLst/>
              <a:rect l="l" t="t" r="r" b="b"/>
              <a:pathLst>
                <a:path w="3335" h="930" extrusionOk="0">
                  <a:moveTo>
                    <a:pt x="3156" y="25"/>
                  </a:moveTo>
                  <a:lnTo>
                    <a:pt x="2894" y="72"/>
                  </a:lnTo>
                  <a:cubicBezTo>
                    <a:pt x="2715" y="108"/>
                    <a:pt x="2549" y="132"/>
                    <a:pt x="2370" y="144"/>
                  </a:cubicBezTo>
                  <a:cubicBezTo>
                    <a:pt x="2001" y="179"/>
                    <a:pt x="1632" y="203"/>
                    <a:pt x="1275" y="239"/>
                  </a:cubicBezTo>
                  <a:cubicBezTo>
                    <a:pt x="1001" y="251"/>
                    <a:pt x="751" y="275"/>
                    <a:pt x="477" y="298"/>
                  </a:cubicBezTo>
                  <a:lnTo>
                    <a:pt x="417" y="298"/>
                  </a:lnTo>
                  <a:cubicBezTo>
                    <a:pt x="310" y="298"/>
                    <a:pt x="179" y="310"/>
                    <a:pt x="84" y="417"/>
                  </a:cubicBezTo>
                  <a:cubicBezTo>
                    <a:pt x="12" y="477"/>
                    <a:pt x="1" y="560"/>
                    <a:pt x="1" y="656"/>
                  </a:cubicBezTo>
                  <a:cubicBezTo>
                    <a:pt x="12" y="834"/>
                    <a:pt x="143" y="929"/>
                    <a:pt x="310" y="929"/>
                  </a:cubicBezTo>
                  <a:cubicBezTo>
                    <a:pt x="358" y="929"/>
                    <a:pt x="405" y="929"/>
                    <a:pt x="453" y="918"/>
                  </a:cubicBezTo>
                  <a:cubicBezTo>
                    <a:pt x="465" y="918"/>
                    <a:pt x="489" y="918"/>
                    <a:pt x="513" y="906"/>
                  </a:cubicBezTo>
                  <a:lnTo>
                    <a:pt x="1298" y="846"/>
                  </a:lnTo>
                  <a:cubicBezTo>
                    <a:pt x="1846" y="798"/>
                    <a:pt x="2382" y="751"/>
                    <a:pt x="2941" y="727"/>
                  </a:cubicBezTo>
                  <a:cubicBezTo>
                    <a:pt x="3072" y="715"/>
                    <a:pt x="3168" y="667"/>
                    <a:pt x="3239" y="596"/>
                  </a:cubicBezTo>
                  <a:cubicBezTo>
                    <a:pt x="3334" y="477"/>
                    <a:pt x="3322" y="310"/>
                    <a:pt x="3299" y="144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45;p28">
              <a:extLst>
                <a:ext uri="{FF2B5EF4-FFF2-40B4-BE49-F238E27FC236}">
                  <a16:creationId xmlns:a16="http://schemas.microsoft.com/office/drawing/2014/main" id="{68355071-52D9-40FC-AA73-DBB7D04971A3}"/>
                </a:ext>
              </a:extLst>
            </p:cNvPr>
            <p:cNvSpPr/>
            <p:nvPr/>
          </p:nvSpPr>
          <p:spPr>
            <a:xfrm>
              <a:off x="4907750" y="3408000"/>
              <a:ext cx="73550" cy="28600"/>
            </a:xfrm>
            <a:custGeom>
              <a:avLst/>
              <a:gdLst/>
              <a:ahLst/>
              <a:cxnLst/>
              <a:rect l="l" t="t" r="r" b="b"/>
              <a:pathLst>
                <a:path w="2942" h="1144" extrusionOk="0">
                  <a:moveTo>
                    <a:pt x="2572" y="0"/>
                  </a:moveTo>
                  <a:cubicBezTo>
                    <a:pt x="2524" y="0"/>
                    <a:pt x="2477" y="0"/>
                    <a:pt x="2429" y="12"/>
                  </a:cubicBezTo>
                  <a:lnTo>
                    <a:pt x="2417" y="12"/>
                  </a:lnTo>
                  <a:cubicBezTo>
                    <a:pt x="2393" y="12"/>
                    <a:pt x="2358" y="36"/>
                    <a:pt x="2334" y="36"/>
                  </a:cubicBezTo>
                  <a:lnTo>
                    <a:pt x="1786" y="167"/>
                  </a:lnTo>
                  <a:cubicBezTo>
                    <a:pt x="1334" y="286"/>
                    <a:pt x="869" y="393"/>
                    <a:pt x="429" y="512"/>
                  </a:cubicBezTo>
                  <a:lnTo>
                    <a:pt x="381" y="524"/>
                  </a:lnTo>
                  <a:cubicBezTo>
                    <a:pt x="262" y="548"/>
                    <a:pt x="0" y="607"/>
                    <a:pt x="12" y="1000"/>
                  </a:cubicBezTo>
                  <a:lnTo>
                    <a:pt x="12" y="1143"/>
                  </a:lnTo>
                  <a:lnTo>
                    <a:pt x="155" y="1131"/>
                  </a:lnTo>
                  <a:lnTo>
                    <a:pt x="322" y="1131"/>
                  </a:lnTo>
                  <a:cubicBezTo>
                    <a:pt x="441" y="1131"/>
                    <a:pt x="560" y="1131"/>
                    <a:pt x="667" y="1107"/>
                  </a:cubicBezTo>
                  <a:cubicBezTo>
                    <a:pt x="1274" y="964"/>
                    <a:pt x="1881" y="822"/>
                    <a:pt x="2512" y="667"/>
                  </a:cubicBezTo>
                  <a:lnTo>
                    <a:pt x="2536" y="667"/>
                  </a:lnTo>
                  <a:cubicBezTo>
                    <a:pt x="2643" y="643"/>
                    <a:pt x="2941" y="583"/>
                    <a:pt x="2882" y="274"/>
                  </a:cubicBezTo>
                  <a:cubicBezTo>
                    <a:pt x="2893" y="191"/>
                    <a:pt x="2822" y="0"/>
                    <a:pt x="25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46;p28">
              <a:extLst>
                <a:ext uri="{FF2B5EF4-FFF2-40B4-BE49-F238E27FC236}">
                  <a16:creationId xmlns:a16="http://schemas.microsoft.com/office/drawing/2014/main" id="{9FC22863-BDF6-46FB-A8E9-42FFE7AA39BD}"/>
                </a:ext>
              </a:extLst>
            </p:cNvPr>
            <p:cNvSpPr/>
            <p:nvPr/>
          </p:nvSpPr>
          <p:spPr>
            <a:xfrm>
              <a:off x="4657425" y="3220475"/>
              <a:ext cx="147950" cy="39000"/>
            </a:xfrm>
            <a:custGeom>
              <a:avLst/>
              <a:gdLst/>
              <a:ahLst/>
              <a:cxnLst/>
              <a:rect l="l" t="t" r="r" b="b"/>
              <a:pathLst>
                <a:path w="5918" h="1560" extrusionOk="0">
                  <a:moveTo>
                    <a:pt x="405" y="667"/>
                  </a:moveTo>
                  <a:cubicBezTo>
                    <a:pt x="548" y="715"/>
                    <a:pt x="691" y="726"/>
                    <a:pt x="822" y="726"/>
                  </a:cubicBezTo>
                  <a:lnTo>
                    <a:pt x="917" y="750"/>
                  </a:lnTo>
                  <a:cubicBezTo>
                    <a:pt x="1072" y="762"/>
                    <a:pt x="1250" y="774"/>
                    <a:pt x="1417" y="786"/>
                  </a:cubicBezTo>
                  <a:cubicBezTo>
                    <a:pt x="2286" y="881"/>
                    <a:pt x="3179" y="965"/>
                    <a:pt x="4036" y="1179"/>
                  </a:cubicBezTo>
                  <a:cubicBezTo>
                    <a:pt x="4310" y="1250"/>
                    <a:pt x="4584" y="1322"/>
                    <a:pt x="4858" y="1405"/>
                  </a:cubicBezTo>
                  <a:cubicBezTo>
                    <a:pt x="5001" y="1441"/>
                    <a:pt x="5156" y="1488"/>
                    <a:pt x="5298" y="1512"/>
                  </a:cubicBezTo>
                  <a:cubicBezTo>
                    <a:pt x="5394" y="1548"/>
                    <a:pt x="5465" y="1560"/>
                    <a:pt x="5525" y="1560"/>
                  </a:cubicBezTo>
                  <a:cubicBezTo>
                    <a:pt x="5715" y="1560"/>
                    <a:pt x="5775" y="1417"/>
                    <a:pt x="5870" y="1179"/>
                  </a:cubicBezTo>
                  <a:lnTo>
                    <a:pt x="5918" y="1036"/>
                  </a:lnTo>
                  <a:lnTo>
                    <a:pt x="5798" y="976"/>
                  </a:lnTo>
                  <a:cubicBezTo>
                    <a:pt x="5763" y="965"/>
                    <a:pt x="5751" y="953"/>
                    <a:pt x="5715" y="941"/>
                  </a:cubicBezTo>
                  <a:cubicBezTo>
                    <a:pt x="5656" y="905"/>
                    <a:pt x="5584" y="857"/>
                    <a:pt x="5501" y="845"/>
                  </a:cubicBezTo>
                  <a:cubicBezTo>
                    <a:pt x="5382" y="822"/>
                    <a:pt x="5263" y="786"/>
                    <a:pt x="5144" y="738"/>
                  </a:cubicBezTo>
                  <a:cubicBezTo>
                    <a:pt x="4798" y="655"/>
                    <a:pt x="4453" y="548"/>
                    <a:pt x="4108" y="488"/>
                  </a:cubicBezTo>
                  <a:cubicBezTo>
                    <a:pt x="3191" y="345"/>
                    <a:pt x="2250" y="226"/>
                    <a:pt x="1334" y="107"/>
                  </a:cubicBezTo>
                  <a:lnTo>
                    <a:pt x="691" y="12"/>
                  </a:lnTo>
                  <a:cubicBezTo>
                    <a:pt x="631" y="12"/>
                    <a:pt x="584" y="0"/>
                    <a:pt x="512" y="0"/>
                  </a:cubicBezTo>
                  <a:lnTo>
                    <a:pt x="381" y="0"/>
                  </a:lnTo>
                  <a:lnTo>
                    <a:pt x="238" y="0"/>
                  </a:lnTo>
                  <a:lnTo>
                    <a:pt x="143" y="0"/>
                  </a:lnTo>
                  <a:lnTo>
                    <a:pt x="0" y="345"/>
                  </a:lnTo>
                  <a:lnTo>
                    <a:pt x="95" y="417"/>
                  </a:lnTo>
                  <a:cubicBezTo>
                    <a:pt x="107" y="429"/>
                    <a:pt x="143" y="441"/>
                    <a:pt x="155" y="476"/>
                  </a:cubicBezTo>
                  <a:cubicBezTo>
                    <a:pt x="226" y="560"/>
                    <a:pt x="310" y="643"/>
                    <a:pt x="405" y="6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47;p28">
              <a:extLst>
                <a:ext uri="{FF2B5EF4-FFF2-40B4-BE49-F238E27FC236}">
                  <a16:creationId xmlns:a16="http://schemas.microsoft.com/office/drawing/2014/main" id="{D9F9227E-EE15-4222-B64F-1550C3C51D7C}"/>
                </a:ext>
              </a:extLst>
            </p:cNvPr>
            <p:cNvSpPr/>
            <p:nvPr/>
          </p:nvSpPr>
          <p:spPr>
            <a:xfrm>
              <a:off x="4667250" y="3309475"/>
              <a:ext cx="150025" cy="37525"/>
            </a:xfrm>
            <a:custGeom>
              <a:avLst/>
              <a:gdLst/>
              <a:ahLst/>
              <a:cxnLst/>
              <a:rect l="l" t="t" r="r" b="b"/>
              <a:pathLst>
                <a:path w="6001" h="1501" extrusionOk="0">
                  <a:moveTo>
                    <a:pt x="5632" y="762"/>
                  </a:moveTo>
                  <a:cubicBezTo>
                    <a:pt x="5251" y="703"/>
                    <a:pt x="4893" y="619"/>
                    <a:pt x="4536" y="560"/>
                  </a:cubicBezTo>
                  <a:cubicBezTo>
                    <a:pt x="4036" y="476"/>
                    <a:pt x="3500" y="369"/>
                    <a:pt x="2977" y="298"/>
                  </a:cubicBezTo>
                  <a:cubicBezTo>
                    <a:pt x="2381" y="203"/>
                    <a:pt x="1774" y="131"/>
                    <a:pt x="1191" y="72"/>
                  </a:cubicBezTo>
                  <a:cubicBezTo>
                    <a:pt x="953" y="48"/>
                    <a:pt x="714" y="12"/>
                    <a:pt x="476" y="0"/>
                  </a:cubicBezTo>
                  <a:lnTo>
                    <a:pt x="393" y="0"/>
                  </a:lnTo>
                  <a:cubicBezTo>
                    <a:pt x="119" y="0"/>
                    <a:pt x="48" y="191"/>
                    <a:pt x="12" y="310"/>
                  </a:cubicBezTo>
                  <a:lnTo>
                    <a:pt x="0" y="369"/>
                  </a:lnTo>
                  <a:lnTo>
                    <a:pt x="36" y="417"/>
                  </a:lnTo>
                  <a:lnTo>
                    <a:pt x="48" y="429"/>
                  </a:lnTo>
                  <a:cubicBezTo>
                    <a:pt x="71" y="476"/>
                    <a:pt x="119" y="560"/>
                    <a:pt x="214" y="560"/>
                  </a:cubicBezTo>
                  <a:cubicBezTo>
                    <a:pt x="1845" y="726"/>
                    <a:pt x="3786" y="953"/>
                    <a:pt x="5727" y="1476"/>
                  </a:cubicBezTo>
                  <a:lnTo>
                    <a:pt x="5846" y="1500"/>
                  </a:lnTo>
                  <a:lnTo>
                    <a:pt x="5894" y="1381"/>
                  </a:lnTo>
                  <a:cubicBezTo>
                    <a:pt x="5953" y="1250"/>
                    <a:pt x="6001" y="1084"/>
                    <a:pt x="5929" y="941"/>
                  </a:cubicBezTo>
                  <a:cubicBezTo>
                    <a:pt x="5870" y="798"/>
                    <a:pt x="5679" y="762"/>
                    <a:pt x="5632" y="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48;p28">
              <a:extLst>
                <a:ext uri="{FF2B5EF4-FFF2-40B4-BE49-F238E27FC236}">
                  <a16:creationId xmlns:a16="http://schemas.microsoft.com/office/drawing/2014/main" id="{BD86B0C0-0314-4278-9659-73AE89C1A50E}"/>
                </a:ext>
              </a:extLst>
            </p:cNvPr>
            <p:cNvSpPr/>
            <p:nvPr/>
          </p:nvSpPr>
          <p:spPr>
            <a:xfrm>
              <a:off x="4661275" y="3253500"/>
              <a:ext cx="149750" cy="39925"/>
            </a:xfrm>
            <a:custGeom>
              <a:avLst/>
              <a:gdLst/>
              <a:ahLst/>
              <a:cxnLst/>
              <a:rect l="l" t="t" r="r" b="b"/>
              <a:pathLst>
                <a:path w="5990" h="1597" extrusionOk="0">
                  <a:moveTo>
                    <a:pt x="1739" y="763"/>
                  </a:moveTo>
                  <a:lnTo>
                    <a:pt x="1882" y="775"/>
                  </a:lnTo>
                  <a:cubicBezTo>
                    <a:pt x="2787" y="882"/>
                    <a:pt x="3704" y="989"/>
                    <a:pt x="4597" y="1239"/>
                  </a:cubicBezTo>
                  <a:cubicBezTo>
                    <a:pt x="4763" y="1287"/>
                    <a:pt x="4942" y="1358"/>
                    <a:pt x="5109" y="1418"/>
                  </a:cubicBezTo>
                  <a:lnTo>
                    <a:pt x="5466" y="1549"/>
                  </a:lnTo>
                  <a:cubicBezTo>
                    <a:pt x="5525" y="1572"/>
                    <a:pt x="5585" y="1584"/>
                    <a:pt x="5633" y="1584"/>
                  </a:cubicBezTo>
                  <a:lnTo>
                    <a:pt x="5644" y="1584"/>
                  </a:lnTo>
                  <a:lnTo>
                    <a:pt x="5704" y="1584"/>
                  </a:lnTo>
                  <a:lnTo>
                    <a:pt x="5823" y="1596"/>
                  </a:lnTo>
                  <a:lnTo>
                    <a:pt x="5990" y="989"/>
                  </a:lnTo>
                  <a:lnTo>
                    <a:pt x="5847" y="941"/>
                  </a:lnTo>
                  <a:cubicBezTo>
                    <a:pt x="5775" y="918"/>
                    <a:pt x="5704" y="882"/>
                    <a:pt x="5621" y="870"/>
                  </a:cubicBezTo>
                  <a:cubicBezTo>
                    <a:pt x="5478" y="810"/>
                    <a:pt x="5323" y="763"/>
                    <a:pt x="5180" y="739"/>
                  </a:cubicBezTo>
                  <a:cubicBezTo>
                    <a:pt x="4156" y="465"/>
                    <a:pt x="3085" y="334"/>
                    <a:pt x="2049" y="215"/>
                  </a:cubicBezTo>
                  <a:cubicBezTo>
                    <a:pt x="1537" y="156"/>
                    <a:pt x="977" y="96"/>
                    <a:pt x="453" y="1"/>
                  </a:cubicBezTo>
                  <a:lnTo>
                    <a:pt x="382" y="1"/>
                  </a:lnTo>
                  <a:cubicBezTo>
                    <a:pt x="346" y="1"/>
                    <a:pt x="299" y="1"/>
                    <a:pt x="263" y="25"/>
                  </a:cubicBezTo>
                  <a:lnTo>
                    <a:pt x="239" y="25"/>
                  </a:lnTo>
                  <a:cubicBezTo>
                    <a:pt x="179" y="25"/>
                    <a:pt x="132" y="48"/>
                    <a:pt x="108" y="96"/>
                  </a:cubicBezTo>
                  <a:lnTo>
                    <a:pt x="60" y="179"/>
                  </a:lnTo>
                  <a:cubicBezTo>
                    <a:pt x="60" y="203"/>
                    <a:pt x="49" y="215"/>
                    <a:pt x="49" y="239"/>
                  </a:cubicBezTo>
                  <a:lnTo>
                    <a:pt x="1" y="358"/>
                  </a:lnTo>
                  <a:lnTo>
                    <a:pt x="108" y="417"/>
                  </a:lnTo>
                  <a:cubicBezTo>
                    <a:pt x="132" y="441"/>
                    <a:pt x="156" y="453"/>
                    <a:pt x="179" y="465"/>
                  </a:cubicBezTo>
                  <a:cubicBezTo>
                    <a:pt x="251" y="513"/>
                    <a:pt x="346" y="584"/>
                    <a:pt x="453" y="596"/>
                  </a:cubicBezTo>
                  <a:cubicBezTo>
                    <a:pt x="894" y="656"/>
                    <a:pt x="1322" y="715"/>
                    <a:pt x="1739" y="7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49;p28">
              <a:extLst>
                <a:ext uri="{FF2B5EF4-FFF2-40B4-BE49-F238E27FC236}">
                  <a16:creationId xmlns:a16="http://schemas.microsoft.com/office/drawing/2014/main" id="{8D9298AC-F65B-4CFD-8410-79441956688B}"/>
                </a:ext>
              </a:extLst>
            </p:cNvPr>
            <p:cNvSpPr/>
            <p:nvPr/>
          </p:nvSpPr>
          <p:spPr>
            <a:xfrm>
              <a:off x="4671100" y="3347275"/>
              <a:ext cx="140225" cy="32450"/>
            </a:xfrm>
            <a:custGeom>
              <a:avLst/>
              <a:gdLst/>
              <a:ahLst/>
              <a:cxnLst/>
              <a:rect l="l" t="t" r="r" b="b"/>
              <a:pathLst>
                <a:path w="5609" h="1298" extrusionOk="0">
                  <a:moveTo>
                    <a:pt x="394" y="750"/>
                  </a:moveTo>
                  <a:cubicBezTo>
                    <a:pt x="453" y="750"/>
                    <a:pt x="501" y="738"/>
                    <a:pt x="548" y="715"/>
                  </a:cubicBezTo>
                  <a:cubicBezTo>
                    <a:pt x="989" y="631"/>
                    <a:pt x="1453" y="572"/>
                    <a:pt x="1930" y="572"/>
                  </a:cubicBezTo>
                  <a:cubicBezTo>
                    <a:pt x="2775" y="572"/>
                    <a:pt x="3644" y="715"/>
                    <a:pt x="4561" y="1048"/>
                  </a:cubicBezTo>
                  <a:cubicBezTo>
                    <a:pt x="4728" y="1107"/>
                    <a:pt x="4894" y="1155"/>
                    <a:pt x="5037" y="1191"/>
                  </a:cubicBezTo>
                  <a:cubicBezTo>
                    <a:pt x="5120" y="1227"/>
                    <a:pt x="5192" y="1238"/>
                    <a:pt x="5275" y="1274"/>
                  </a:cubicBezTo>
                  <a:lnTo>
                    <a:pt x="5394" y="1298"/>
                  </a:lnTo>
                  <a:lnTo>
                    <a:pt x="5454" y="1191"/>
                  </a:lnTo>
                  <a:cubicBezTo>
                    <a:pt x="5466" y="1179"/>
                    <a:pt x="5466" y="1167"/>
                    <a:pt x="5490" y="1155"/>
                  </a:cubicBezTo>
                  <a:cubicBezTo>
                    <a:pt x="5513" y="1107"/>
                    <a:pt x="5525" y="1072"/>
                    <a:pt x="5549" y="1036"/>
                  </a:cubicBezTo>
                  <a:cubicBezTo>
                    <a:pt x="5561" y="988"/>
                    <a:pt x="5561" y="941"/>
                    <a:pt x="5573" y="881"/>
                  </a:cubicBezTo>
                  <a:cubicBezTo>
                    <a:pt x="5573" y="857"/>
                    <a:pt x="5573" y="822"/>
                    <a:pt x="5597" y="798"/>
                  </a:cubicBezTo>
                  <a:lnTo>
                    <a:pt x="5609" y="655"/>
                  </a:lnTo>
                  <a:lnTo>
                    <a:pt x="5490" y="631"/>
                  </a:lnTo>
                  <a:lnTo>
                    <a:pt x="5180" y="536"/>
                  </a:lnTo>
                  <a:cubicBezTo>
                    <a:pt x="4966" y="476"/>
                    <a:pt x="4763" y="441"/>
                    <a:pt x="4561" y="357"/>
                  </a:cubicBezTo>
                  <a:cubicBezTo>
                    <a:pt x="3823" y="119"/>
                    <a:pt x="3013" y="0"/>
                    <a:pt x="2096" y="0"/>
                  </a:cubicBezTo>
                  <a:cubicBezTo>
                    <a:pt x="1584" y="0"/>
                    <a:pt x="1049" y="36"/>
                    <a:pt x="334" y="107"/>
                  </a:cubicBezTo>
                  <a:cubicBezTo>
                    <a:pt x="203" y="119"/>
                    <a:pt x="25" y="274"/>
                    <a:pt x="13" y="417"/>
                  </a:cubicBezTo>
                  <a:cubicBezTo>
                    <a:pt x="1" y="536"/>
                    <a:pt x="37" y="619"/>
                    <a:pt x="72" y="643"/>
                  </a:cubicBezTo>
                  <a:cubicBezTo>
                    <a:pt x="144" y="738"/>
                    <a:pt x="263" y="738"/>
                    <a:pt x="334" y="738"/>
                  </a:cubicBezTo>
                  <a:cubicBezTo>
                    <a:pt x="334" y="762"/>
                    <a:pt x="370" y="762"/>
                    <a:pt x="394" y="75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50;p28">
              <a:extLst>
                <a:ext uri="{FF2B5EF4-FFF2-40B4-BE49-F238E27FC236}">
                  <a16:creationId xmlns:a16="http://schemas.microsoft.com/office/drawing/2014/main" id="{A5217418-0A6F-4B6D-A048-31E5247B7048}"/>
                </a:ext>
              </a:extLst>
            </p:cNvPr>
            <p:cNvSpPr/>
            <p:nvPr/>
          </p:nvSpPr>
          <p:spPr>
            <a:xfrm>
              <a:off x="4677950" y="3381500"/>
              <a:ext cx="134875" cy="34850"/>
            </a:xfrm>
            <a:custGeom>
              <a:avLst/>
              <a:gdLst/>
              <a:ahLst/>
              <a:cxnLst/>
              <a:rect l="l" t="t" r="r" b="b"/>
              <a:pathLst>
                <a:path w="5395" h="1394" extrusionOk="0">
                  <a:moveTo>
                    <a:pt x="5299" y="774"/>
                  </a:moveTo>
                  <a:cubicBezTo>
                    <a:pt x="5275" y="762"/>
                    <a:pt x="5239" y="739"/>
                    <a:pt x="5204" y="715"/>
                  </a:cubicBezTo>
                  <a:cubicBezTo>
                    <a:pt x="3799" y="358"/>
                    <a:pt x="2346" y="119"/>
                    <a:pt x="870" y="24"/>
                  </a:cubicBezTo>
                  <a:lnTo>
                    <a:pt x="834" y="24"/>
                  </a:lnTo>
                  <a:cubicBezTo>
                    <a:pt x="751" y="24"/>
                    <a:pt x="644" y="0"/>
                    <a:pt x="536" y="0"/>
                  </a:cubicBezTo>
                  <a:cubicBezTo>
                    <a:pt x="465" y="0"/>
                    <a:pt x="405" y="0"/>
                    <a:pt x="346" y="24"/>
                  </a:cubicBezTo>
                  <a:cubicBezTo>
                    <a:pt x="239" y="36"/>
                    <a:pt x="179" y="119"/>
                    <a:pt x="144" y="179"/>
                  </a:cubicBezTo>
                  <a:cubicBezTo>
                    <a:pt x="120" y="203"/>
                    <a:pt x="108" y="215"/>
                    <a:pt x="108" y="227"/>
                  </a:cubicBezTo>
                  <a:lnTo>
                    <a:pt x="1" y="346"/>
                  </a:lnTo>
                  <a:lnTo>
                    <a:pt x="120" y="453"/>
                  </a:lnTo>
                  <a:lnTo>
                    <a:pt x="155" y="477"/>
                  </a:lnTo>
                  <a:cubicBezTo>
                    <a:pt x="191" y="524"/>
                    <a:pt x="263" y="584"/>
                    <a:pt x="334" y="596"/>
                  </a:cubicBezTo>
                  <a:cubicBezTo>
                    <a:pt x="394" y="620"/>
                    <a:pt x="465" y="620"/>
                    <a:pt x="513" y="620"/>
                  </a:cubicBezTo>
                  <a:lnTo>
                    <a:pt x="584" y="620"/>
                  </a:lnTo>
                  <a:lnTo>
                    <a:pt x="655" y="620"/>
                  </a:lnTo>
                  <a:cubicBezTo>
                    <a:pt x="858" y="631"/>
                    <a:pt x="1048" y="643"/>
                    <a:pt x="1239" y="643"/>
                  </a:cubicBezTo>
                  <a:cubicBezTo>
                    <a:pt x="1691" y="679"/>
                    <a:pt x="2132" y="691"/>
                    <a:pt x="2560" y="774"/>
                  </a:cubicBezTo>
                  <a:cubicBezTo>
                    <a:pt x="3132" y="881"/>
                    <a:pt x="3692" y="1036"/>
                    <a:pt x="4227" y="1179"/>
                  </a:cubicBezTo>
                  <a:cubicBezTo>
                    <a:pt x="4489" y="1251"/>
                    <a:pt x="4739" y="1310"/>
                    <a:pt x="4989" y="1370"/>
                  </a:cubicBezTo>
                  <a:cubicBezTo>
                    <a:pt x="5025" y="1370"/>
                    <a:pt x="5037" y="1393"/>
                    <a:pt x="5061" y="1393"/>
                  </a:cubicBezTo>
                  <a:lnTo>
                    <a:pt x="5108" y="1393"/>
                  </a:lnTo>
                  <a:lnTo>
                    <a:pt x="5168" y="1393"/>
                  </a:lnTo>
                  <a:lnTo>
                    <a:pt x="5287" y="1393"/>
                  </a:lnTo>
                  <a:lnTo>
                    <a:pt x="5394" y="858"/>
                  </a:lnTo>
                  <a:lnTo>
                    <a:pt x="5299" y="798"/>
                  </a:lnTo>
                  <a:cubicBezTo>
                    <a:pt x="5335" y="798"/>
                    <a:pt x="5323" y="774"/>
                    <a:pt x="5299" y="7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51;p28">
              <a:extLst>
                <a:ext uri="{FF2B5EF4-FFF2-40B4-BE49-F238E27FC236}">
                  <a16:creationId xmlns:a16="http://schemas.microsoft.com/office/drawing/2014/main" id="{F9C3BE7E-1D1B-4EC4-9B1D-A24E3E62CB39}"/>
                </a:ext>
              </a:extLst>
            </p:cNvPr>
            <p:cNvSpPr/>
            <p:nvPr/>
          </p:nvSpPr>
          <p:spPr>
            <a:xfrm>
              <a:off x="4714575" y="3186225"/>
              <a:ext cx="107175" cy="36350"/>
            </a:xfrm>
            <a:custGeom>
              <a:avLst/>
              <a:gdLst/>
              <a:ahLst/>
              <a:cxnLst/>
              <a:rect l="l" t="t" r="r" b="b"/>
              <a:pathLst>
                <a:path w="4287" h="1454" extrusionOk="0">
                  <a:moveTo>
                    <a:pt x="4072" y="822"/>
                  </a:moveTo>
                  <a:cubicBezTo>
                    <a:pt x="3953" y="727"/>
                    <a:pt x="3810" y="703"/>
                    <a:pt x="3691" y="668"/>
                  </a:cubicBezTo>
                  <a:cubicBezTo>
                    <a:pt x="2989" y="537"/>
                    <a:pt x="2274" y="394"/>
                    <a:pt x="1560" y="251"/>
                  </a:cubicBezTo>
                  <a:lnTo>
                    <a:pt x="774" y="108"/>
                  </a:lnTo>
                  <a:cubicBezTo>
                    <a:pt x="667" y="96"/>
                    <a:pt x="560" y="60"/>
                    <a:pt x="464" y="49"/>
                  </a:cubicBezTo>
                  <a:lnTo>
                    <a:pt x="310" y="13"/>
                  </a:lnTo>
                  <a:lnTo>
                    <a:pt x="238" y="1"/>
                  </a:lnTo>
                  <a:lnTo>
                    <a:pt x="179" y="49"/>
                  </a:lnTo>
                  <a:cubicBezTo>
                    <a:pt x="179" y="49"/>
                    <a:pt x="167" y="60"/>
                    <a:pt x="143" y="60"/>
                  </a:cubicBezTo>
                  <a:cubicBezTo>
                    <a:pt x="83" y="108"/>
                    <a:pt x="0" y="168"/>
                    <a:pt x="0" y="263"/>
                  </a:cubicBezTo>
                  <a:cubicBezTo>
                    <a:pt x="0" y="370"/>
                    <a:pt x="48" y="549"/>
                    <a:pt x="179" y="608"/>
                  </a:cubicBezTo>
                  <a:cubicBezTo>
                    <a:pt x="262" y="656"/>
                    <a:pt x="369" y="668"/>
                    <a:pt x="464" y="680"/>
                  </a:cubicBezTo>
                  <a:cubicBezTo>
                    <a:pt x="488" y="680"/>
                    <a:pt x="536" y="703"/>
                    <a:pt x="560" y="703"/>
                  </a:cubicBezTo>
                  <a:cubicBezTo>
                    <a:pt x="857" y="763"/>
                    <a:pt x="1179" y="822"/>
                    <a:pt x="1476" y="858"/>
                  </a:cubicBezTo>
                  <a:cubicBezTo>
                    <a:pt x="2203" y="1001"/>
                    <a:pt x="2941" y="1132"/>
                    <a:pt x="3643" y="1394"/>
                  </a:cubicBezTo>
                  <a:cubicBezTo>
                    <a:pt x="3655" y="1394"/>
                    <a:pt x="3679" y="1418"/>
                    <a:pt x="3679" y="1418"/>
                  </a:cubicBezTo>
                  <a:cubicBezTo>
                    <a:pt x="3715" y="1430"/>
                    <a:pt x="3774" y="1453"/>
                    <a:pt x="3834" y="1453"/>
                  </a:cubicBezTo>
                  <a:cubicBezTo>
                    <a:pt x="3858" y="1453"/>
                    <a:pt x="3882" y="1453"/>
                    <a:pt x="3893" y="1442"/>
                  </a:cubicBezTo>
                  <a:cubicBezTo>
                    <a:pt x="4036" y="1394"/>
                    <a:pt x="4191" y="1334"/>
                    <a:pt x="4227" y="1203"/>
                  </a:cubicBezTo>
                  <a:cubicBezTo>
                    <a:pt x="4286" y="1108"/>
                    <a:pt x="4191" y="906"/>
                    <a:pt x="4072" y="8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2" name="Google Shape;280;p28">
            <a:extLst>
              <a:ext uri="{FF2B5EF4-FFF2-40B4-BE49-F238E27FC236}">
                <a16:creationId xmlns:a16="http://schemas.microsoft.com/office/drawing/2014/main" id="{8C52EEBB-2680-4319-AFE9-8A6DD44E18BF}"/>
              </a:ext>
            </a:extLst>
          </p:cNvPr>
          <p:cNvSpPr/>
          <p:nvPr/>
        </p:nvSpPr>
        <p:spPr>
          <a:xfrm rot="-1140824">
            <a:off x="8288264" y="281225"/>
            <a:ext cx="431893" cy="415208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246352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99A4CCF-273D-44BC-A52E-115D8C8C40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99" y="169973"/>
            <a:ext cx="766079" cy="9035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AFD6244-A91B-4CFD-843C-775627D5E4FD}"/>
              </a:ext>
            </a:extLst>
          </p:cNvPr>
          <p:cNvSpPr txBox="1"/>
          <p:nvPr/>
        </p:nvSpPr>
        <p:spPr>
          <a:xfrm>
            <a:off x="1352509" y="200915"/>
            <a:ext cx="7509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E424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 HỘI TRĂNG RẰM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777753-0E85-420A-9B5B-7DD05669E577}"/>
              </a:ext>
            </a:extLst>
          </p:cNvPr>
          <p:cNvSpPr txBox="1"/>
          <p:nvPr/>
        </p:nvSpPr>
        <p:spPr>
          <a:xfrm>
            <a:off x="1286178" y="480140"/>
            <a:ext cx="835848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rằm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26" name="Picture 2" descr="20220526025804_wm_shs-hoat-dong-trai-nghiem-3">
            <a:extLst>
              <a:ext uri="{FF2B5EF4-FFF2-40B4-BE49-F238E27FC236}">
                <a16:creationId xmlns:a16="http://schemas.microsoft.com/office/drawing/2014/main" id="{A338E3AE-4E60-4292-B599-C81B9A6673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7" t="56049" r="7119" b="8749"/>
          <a:stretch/>
        </p:blipFill>
        <p:spPr bwMode="auto">
          <a:xfrm>
            <a:off x="2178756" y="1900465"/>
            <a:ext cx="4820355" cy="2836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8956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7AA083-CC68-4CDF-8695-F7CAE2052E64}"/>
              </a:ext>
            </a:extLst>
          </p:cNvPr>
          <p:cNvSpPr txBox="1"/>
          <p:nvPr/>
        </p:nvSpPr>
        <p:spPr>
          <a:xfrm>
            <a:off x="1425321" y="590925"/>
            <a:ext cx="84327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Chia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24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6F0B16-2B35-4C13-A98F-B0B7DDAB63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89" y="195041"/>
            <a:ext cx="819264" cy="9050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4D878B7-A9CE-4F8A-AF55-00FB720BA502}"/>
              </a:ext>
            </a:extLst>
          </p:cNvPr>
          <p:cNvSpPr txBox="1"/>
          <p:nvPr/>
        </p:nvSpPr>
        <p:spPr>
          <a:xfrm>
            <a:off x="606057" y="270766"/>
            <a:ext cx="7213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7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THỜI GIAN BIỂU CỦA EM</a:t>
            </a:r>
          </a:p>
        </p:txBody>
      </p:sp>
      <p:pic>
        <p:nvPicPr>
          <p:cNvPr id="2050" name="Picture 2" descr="20220526025804_wm_shs-hoat-dong-trai-nghiem-3">
            <a:extLst>
              <a:ext uri="{FF2B5EF4-FFF2-40B4-BE49-F238E27FC236}">
                <a16:creationId xmlns:a16="http://schemas.microsoft.com/office/drawing/2014/main" id="{149C0D26-4BFC-42B2-999C-26D5690774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5" t="13004" r="18316" b="58519"/>
          <a:stretch/>
        </p:blipFill>
        <p:spPr bwMode="auto">
          <a:xfrm>
            <a:off x="1425321" y="1168775"/>
            <a:ext cx="6437213" cy="3497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3E253AA-60B8-448D-BE08-5DA6173223D2}"/>
              </a:ext>
            </a:extLst>
          </p:cNvPr>
          <p:cNvCxnSpPr>
            <a:cxnSpLocks/>
          </p:cNvCxnSpPr>
          <p:nvPr/>
        </p:nvCxnSpPr>
        <p:spPr>
          <a:xfrm>
            <a:off x="2226977" y="1491916"/>
            <a:ext cx="126218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7681194-049F-43B4-9D95-24D5FE23A456}"/>
              </a:ext>
            </a:extLst>
          </p:cNvPr>
          <p:cNvCxnSpPr>
            <a:cxnSpLocks/>
          </p:cNvCxnSpPr>
          <p:nvPr/>
        </p:nvCxnSpPr>
        <p:spPr>
          <a:xfrm>
            <a:off x="4464851" y="1491916"/>
            <a:ext cx="295863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36950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5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20220526025804_wm_shs-hoat-dong-trai-nghiem-3">
            <a:extLst>
              <a:ext uri="{FF2B5EF4-FFF2-40B4-BE49-F238E27FC236}">
                <a16:creationId xmlns:a16="http://schemas.microsoft.com/office/drawing/2014/main" id="{702E9C93-AC65-4658-89E4-CC1AB18F4F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9" t="41262" r="17333" b="6721"/>
          <a:stretch/>
        </p:blipFill>
        <p:spPr bwMode="auto">
          <a:xfrm>
            <a:off x="1998133" y="149113"/>
            <a:ext cx="4628445" cy="4514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20220526025804_wm_shs-hoat-dong-trai-nghiem-3">
            <a:extLst>
              <a:ext uri="{FF2B5EF4-FFF2-40B4-BE49-F238E27FC236}">
                <a16:creationId xmlns:a16="http://schemas.microsoft.com/office/drawing/2014/main" id="{4152C613-90A9-477C-A6B9-0CCDE9D89A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500" b="68875" l="16053" r="47105">
                        <a14:foregroundMark x1="30175" y1="60688" x2="30175" y2="60688"/>
                        <a14:foregroundMark x1="30702" y1="60563" x2="30702" y2="60563"/>
                        <a14:foregroundMark x1="32719" y1="60063" x2="32719" y2="60063"/>
                        <a14:foregroundMark x1="29912" y1="61375" x2="29912" y2="61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45" t="45228" r="52725" b="33359"/>
          <a:stretch/>
        </p:blipFill>
        <p:spPr bwMode="auto">
          <a:xfrm>
            <a:off x="2573867" y="493872"/>
            <a:ext cx="1851377" cy="1840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7481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1.35802E-6 L -0.24184 0.192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01" y="963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20220526025804_wm_shs-hoat-dong-trai-nghiem-3">
            <a:extLst>
              <a:ext uri="{FF2B5EF4-FFF2-40B4-BE49-F238E27FC236}">
                <a16:creationId xmlns:a16="http://schemas.microsoft.com/office/drawing/2014/main" id="{702E9C93-AC65-4658-89E4-CC1AB18F4F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500" b="68875" l="16053" r="47105">
                        <a14:foregroundMark x1="30175" y1="60688" x2="30175" y2="60688"/>
                        <a14:foregroundMark x1="30702" y1="60563" x2="30702" y2="60563"/>
                        <a14:foregroundMark x1="32719" y1="60063" x2="32719" y2="60063"/>
                        <a14:foregroundMark x1="29912" y1="61375" x2="29912" y2="61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45" t="45228" r="52725" b="33359"/>
          <a:stretch/>
        </p:blipFill>
        <p:spPr bwMode="auto">
          <a:xfrm>
            <a:off x="282223" y="1404863"/>
            <a:ext cx="2348089" cy="2333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Nhãn Công Cụ Chỉ Hướng Mũi Tên Màu đỏ Hình ảnh | Định dạng hình ảnh PSD  611741522| vn.lovepik.com">
            <a:extLst>
              <a:ext uri="{FF2B5EF4-FFF2-40B4-BE49-F238E27FC236}">
                <a16:creationId xmlns:a16="http://schemas.microsoft.com/office/drawing/2014/main" id="{6FA8E373-C14E-41F3-9343-131C64827E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271" t="16241" r="24321" b="12647"/>
          <a:stretch/>
        </p:blipFill>
        <p:spPr bwMode="auto">
          <a:xfrm rot="13637336" flipH="1">
            <a:off x="2295340" y="902406"/>
            <a:ext cx="669943" cy="1004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5AFE7FD-3251-42B7-94C6-34F1CB7E27B8}"/>
              </a:ext>
            </a:extLst>
          </p:cNvPr>
          <p:cNvSpPr/>
          <p:nvPr/>
        </p:nvSpPr>
        <p:spPr>
          <a:xfrm>
            <a:off x="3562065" y="866070"/>
            <a:ext cx="3152633" cy="778874"/>
          </a:xfrm>
          <a:prstGeom prst="roundRect">
            <a:avLst>
              <a:gd name="adj" fmla="val 25428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6C9A377-8A05-46A6-9089-5DA53B36E606}"/>
              </a:ext>
            </a:extLst>
          </p:cNvPr>
          <p:cNvSpPr/>
          <p:nvPr/>
        </p:nvSpPr>
        <p:spPr>
          <a:xfrm>
            <a:off x="3562066" y="2182312"/>
            <a:ext cx="3152633" cy="778874"/>
          </a:xfrm>
          <a:prstGeom prst="roundRect">
            <a:avLst>
              <a:gd name="adj" fmla="val 25428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</p:txBody>
      </p:sp>
      <p:pic>
        <p:nvPicPr>
          <p:cNvPr id="12" name="Picture 2" descr="Nhãn Công Cụ Chỉ Hướng Mũi Tên Màu đỏ Hình ảnh | Định dạng hình ảnh PSD  611741522| vn.lovepik.com">
            <a:extLst>
              <a:ext uri="{FF2B5EF4-FFF2-40B4-BE49-F238E27FC236}">
                <a16:creationId xmlns:a16="http://schemas.microsoft.com/office/drawing/2014/main" id="{CD8DBCE1-2F52-42E1-A035-9AABD699A9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271" t="16241" r="24321" b="12647"/>
          <a:stretch/>
        </p:blipFill>
        <p:spPr bwMode="auto">
          <a:xfrm rot="15491981" flipH="1">
            <a:off x="2666755" y="1932121"/>
            <a:ext cx="669943" cy="1004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A575B4A-344B-4BFD-BF61-37165F91500C}"/>
              </a:ext>
            </a:extLst>
          </p:cNvPr>
          <p:cNvSpPr/>
          <p:nvPr/>
        </p:nvSpPr>
        <p:spPr>
          <a:xfrm>
            <a:off x="3562066" y="3272368"/>
            <a:ext cx="3152633" cy="778874"/>
          </a:xfrm>
          <a:prstGeom prst="roundRect">
            <a:avLst>
              <a:gd name="adj" fmla="val 25428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 descr="Nhãn Công Cụ Chỉ Hướng Mũi Tên Màu đỏ Hình ảnh | Định dạng hình ảnh PSD  611741522| vn.lovepik.com">
            <a:extLst>
              <a:ext uri="{FF2B5EF4-FFF2-40B4-BE49-F238E27FC236}">
                <a16:creationId xmlns:a16="http://schemas.microsoft.com/office/drawing/2014/main" id="{6AAF92A3-BFB3-46CF-B9EB-068C8372CC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271" t="16241" r="24321" b="12647"/>
          <a:stretch/>
        </p:blipFill>
        <p:spPr bwMode="auto">
          <a:xfrm rot="7417402" flipH="1" flipV="1">
            <a:off x="2507951" y="2852090"/>
            <a:ext cx="669943" cy="1004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ình ảnh Bảng đen PNG, Vector, PSD, và biểu tượng để tải về miễn phí |  pngtree">
            <a:extLst>
              <a:ext uri="{FF2B5EF4-FFF2-40B4-BE49-F238E27FC236}">
                <a16:creationId xmlns:a16="http://schemas.microsoft.com/office/drawing/2014/main" id="{C249195C-5CF2-46B7-8DE6-2502A63B56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103" b="85990" l="16417" r="80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68" t="18753" r="19255" b="12922"/>
          <a:stretch/>
        </p:blipFill>
        <p:spPr bwMode="auto">
          <a:xfrm>
            <a:off x="6397952" y="889929"/>
            <a:ext cx="907339" cy="497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20220526025804_wm_shs-hoat-dong-trai-nghiem-3">
            <a:extLst>
              <a:ext uri="{FF2B5EF4-FFF2-40B4-BE49-F238E27FC236}">
                <a16:creationId xmlns:a16="http://schemas.microsoft.com/office/drawing/2014/main" id="{A56E4EA8-7FC3-4BEE-936E-8799B6703E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062" b="68875" l="23947" r="47018">
                        <a14:foregroundMark x1="30175" y1="60688" x2="30175" y2="60688"/>
                        <a14:foregroundMark x1="30702" y1="60563" x2="30702" y2="60563"/>
                        <a14:foregroundMark x1="32719" y1="60063" x2="32719" y2="60063"/>
                        <a14:foregroundMark x1="29912" y1="61375" x2="29912" y2="61375"/>
                        <a14:foregroundMark x1="29386" y1="60063" x2="29386" y2="60063"/>
                        <a14:foregroundMark x1="30088" y1="59313" x2="30088" y2="5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96" t="55808" r="62967" b="33590"/>
          <a:stretch/>
        </p:blipFill>
        <p:spPr bwMode="auto">
          <a:xfrm>
            <a:off x="5976903" y="2035283"/>
            <a:ext cx="1533091" cy="1068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Nốt nhạc – Wikipedia tiếng Việt">
            <a:extLst>
              <a:ext uri="{FF2B5EF4-FFF2-40B4-BE49-F238E27FC236}">
                <a16:creationId xmlns:a16="http://schemas.microsoft.com/office/drawing/2014/main" id="{4744C882-A833-4FEC-BB18-50787D7C3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3774" y="1961573"/>
            <a:ext cx="717809" cy="441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ình ảnh Cuốn Sách Học Bút Chì PNG , Sách, Bốn Quyển Sách, Một Cái Bút PNG  miễn phí tải tập tin PSDComment và Vector">
            <a:extLst>
              <a:ext uri="{FF2B5EF4-FFF2-40B4-BE49-F238E27FC236}">
                <a16:creationId xmlns:a16="http://schemas.microsoft.com/office/drawing/2014/main" id="{A97D7E9B-FBE8-4F33-92F4-E9E787A3F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242" y="3160854"/>
            <a:ext cx="972912" cy="97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Ngày sách thế giới trẻ em đọc sách PNG miễn phí | Công cụ đồ họa PSD Tải  xuống miễn phí - Pikbest">
            <a:extLst>
              <a:ext uri="{FF2B5EF4-FFF2-40B4-BE49-F238E27FC236}">
                <a16:creationId xmlns:a16="http://schemas.microsoft.com/office/drawing/2014/main" id="{3F69DC9F-9B9D-40B6-AF15-F452F7EE29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56571" y1="50714" x2="56571" y2="50714"/>
                        <a14:foregroundMark x1="58429" y1="53857" x2="63286" y2="46143"/>
                        <a14:foregroundMark x1="68429" y1="46143" x2="54143" y2="47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898" y="3088994"/>
            <a:ext cx="1130520" cy="113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0D10731-F861-483B-873F-3B089AFD5D3E}"/>
              </a:ext>
            </a:extLst>
          </p:cNvPr>
          <p:cNvSpPr txBox="1"/>
          <p:nvPr/>
        </p:nvSpPr>
        <p:spPr>
          <a:xfrm>
            <a:off x="7270901" y="1059612"/>
            <a:ext cx="20405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7:00 – 16:00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564C27D-428F-4A8B-A28C-D4CA106EF5E4}"/>
              </a:ext>
            </a:extLst>
          </p:cNvPr>
          <p:cNvSpPr txBox="1"/>
          <p:nvPr/>
        </p:nvSpPr>
        <p:spPr>
          <a:xfrm>
            <a:off x="7103434" y="2273099"/>
            <a:ext cx="19136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15:00</a:t>
            </a:r>
          </a:p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99A1E75-D711-45D5-90A0-4775A79D51D7}"/>
              </a:ext>
            </a:extLst>
          </p:cNvPr>
          <p:cNvSpPr txBox="1"/>
          <p:nvPr/>
        </p:nvSpPr>
        <p:spPr>
          <a:xfrm>
            <a:off x="7103434" y="3494435"/>
            <a:ext cx="20405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20:30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094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51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51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51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500"/>
                                            <p:tgtEl>
                                              <p:spTgt spid="51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51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4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4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51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51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11" grpId="0" animBg="1"/>
          <p:bldP spid="13" grpId="0" animBg="1"/>
          <p:bldP spid="9" grpId="0"/>
          <p:bldP spid="23" grpId="0"/>
          <p:bldP spid="2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51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51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51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500"/>
                                            <p:tgtEl>
                                              <p:spTgt spid="51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51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51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51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11" grpId="0" animBg="1"/>
          <p:bldP spid="13" grpId="0" animBg="1"/>
          <p:bldP spid="9" grpId="0"/>
          <p:bldP spid="23" grpId="0"/>
          <p:bldP spid="24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20220526025804_wm_shs-hoat-dong-trai-nghiem-3">
            <a:extLst>
              <a:ext uri="{FF2B5EF4-FFF2-40B4-BE49-F238E27FC236}">
                <a16:creationId xmlns:a16="http://schemas.microsoft.com/office/drawing/2014/main" id="{702E9C93-AC65-4658-89E4-CC1AB18F4F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9" t="41262" r="17333" b="6721"/>
          <a:stretch/>
        </p:blipFill>
        <p:spPr bwMode="auto">
          <a:xfrm>
            <a:off x="1998133" y="147497"/>
            <a:ext cx="4628445" cy="4514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20220526025804_wm_shs-hoat-dong-trai-nghiem-3">
            <a:extLst>
              <a:ext uri="{FF2B5EF4-FFF2-40B4-BE49-F238E27FC236}">
                <a16:creationId xmlns:a16="http://schemas.microsoft.com/office/drawing/2014/main" id="{5C11D57C-19C1-4974-9A53-746980F83E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4188" b="69000" l="51930" r="82456">
                        <a14:foregroundMark x1="57368" y1="53250" x2="61491" y2="53813"/>
                        <a14:foregroundMark x1="60877" y1="57063" x2="60614" y2="59438"/>
                        <a14:foregroundMark x1="69211" y1="59375" x2="69211" y2="59375"/>
                        <a14:foregroundMark x1="72456" y1="56563" x2="72456" y2="56563"/>
                        <a14:foregroundMark x1="70439" y1="56750" x2="70439" y2="56750"/>
                        <a14:foregroundMark x1="73596" y1="56125" x2="73596" y2="56125"/>
                        <a14:foregroundMark x1="76228" y1="56125" x2="76228" y2="56125"/>
                        <a14:foregroundMark x1="75000" y1="56125" x2="75000" y2="56125"/>
                        <a14:foregroundMark x1="73070" y1="56000" x2="76228" y2="56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122" t="43636" r="17333" b="31277"/>
          <a:stretch/>
        </p:blipFill>
        <p:spPr bwMode="auto">
          <a:xfrm>
            <a:off x="4559968" y="319402"/>
            <a:ext cx="2054578" cy="2156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5548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93827E-6 L -0.13854 0.2095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27" y="1046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0220526025804_wm_shs-hoat-dong-trai-nghiem-3">
            <a:extLst>
              <a:ext uri="{FF2B5EF4-FFF2-40B4-BE49-F238E27FC236}">
                <a16:creationId xmlns:a16="http://schemas.microsoft.com/office/drawing/2014/main" id="{50EF1AA3-F99E-4473-889E-F2B25A7BFB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188" b="69000" l="51930" r="82456">
                        <a14:foregroundMark x1="57368" y1="53250" x2="61491" y2="53813"/>
                        <a14:foregroundMark x1="60877" y1="57063" x2="60614" y2="59438"/>
                        <a14:foregroundMark x1="69211" y1="59375" x2="69211" y2="59375"/>
                        <a14:foregroundMark x1="72456" y1="56563" x2="72456" y2="56563"/>
                        <a14:foregroundMark x1="70439" y1="56750" x2="70439" y2="56750"/>
                        <a14:foregroundMark x1="73596" y1="56125" x2="73596" y2="56125"/>
                        <a14:foregroundMark x1="76228" y1="56125" x2="76228" y2="56125"/>
                        <a14:foregroundMark x1="75000" y1="56125" x2="75000" y2="56125"/>
                        <a14:foregroundMark x1="73070" y1="56000" x2="76228" y2="56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122" t="43636" r="17333" b="31277"/>
          <a:stretch/>
        </p:blipFill>
        <p:spPr bwMode="auto">
          <a:xfrm>
            <a:off x="3157999" y="1251838"/>
            <a:ext cx="2054578" cy="2156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Nhãn Công Cụ Chỉ Hướng Mũi Tên Màu đỏ Hình ảnh | Định dạng hình ảnh PSD  611741522| vn.lovepik.com">
            <a:extLst>
              <a:ext uri="{FF2B5EF4-FFF2-40B4-BE49-F238E27FC236}">
                <a16:creationId xmlns:a16="http://schemas.microsoft.com/office/drawing/2014/main" id="{0563FEC6-6722-4517-AD69-98D576EE90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271" t="16241" r="24321" b="12647"/>
          <a:stretch/>
        </p:blipFill>
        <p:spPr bwMode="auto">
          <a:xfrm rot="13612465" flipH="1">
            <a:off x="5003435" y="971807"/>
            <a:ext cx="493625" cy="740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9371F65-72F1-4C0A-B855-A30755C77776}"/>
              </a:ext>
            </a:extLst>
          </p:cNvPr>
          <p:cNvSpPr/>
          <p:nvPr/>
        </p:nvSpPr>
        <p:spPr>
          <a:xfrm>
            <a:off x="5646087" y="255807"/>
            <a:ext cx="2171753" cy="730121"/>
          </a:xfrm>
          <a:prstGeom prst="roundRect">
            <a:avLst>
              <a:gd name="adj" fmla="val 25428"/>
            </a:avLst>
          </a:prstGeom>
          <a:solidFill>
            <a:srgbClr val="BDF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6E0F25E-32F9-434E-92A2-35BFD9E8D6C4}"/>
              </a:ext>
            </a:extLst>
          </p:cNvPr>
          <p:cNvSpPr/>
          <p:nvPr/>
        </p:nvSpPr>
        <p:spPr>
          <a:xfrm>
            <a:off x="6229379" y="1876726"/>
            <a:ext cx="2482891" cy="709215"/>
          </a:xfrm>
          <a:prstGeom prst="roundRect">
            <a:avLst>
              <a:gd name="adj" fmla="val 25428"/>
            </a:avLst>
          </a:prstGeom>
          <a:solidFill>
            <a:srgbClr val="BDF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Nhãn Công Cụ Chỉ Hướng Mũi Tên Màu đỏ Hình ảnh | Định dạng hình ảnh PSD  611741522| vn.lovepik.com">
            <a:extLst>
              <a:ext uri="{FF2B5EF4-FFF2-40B4-BE49-F238E27FC236}">
                <a16:creationId xmlns:a16="http://schemas.microsoft.com/office/drawing/2014/main" id="{828CB780-53B5-4DDE-9F6E-EA85285B43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271" t="16241" r="24321" b="12647"/>
          <a:stretch/>
        </p:blipFill>
        <p:spPr bwMode="auto">
          <a:xfrm rot="15103085" flipH="1">
            <a:off x="5319593" y="1885383"/>
            <a:ext cx="483692" cy="725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A89DC12-A694-4826-B2C3-6121793FBC68}"/>
              </a:ext>
            </a:extLst>
          </p:cNvPr>
          <p:cNvSpPr/>
          <p:nvPr/>
        </p:nvSpPr>
        <p:spPr>
          <a:xfrm>
            <a:off x="1113505" y="3538108"/>
            <a:ext cx="1791112" cy="694974"/>
          </a:xfrm>
          <a:prstGeom prst="roundRect">
            <a:avLst>
              <a:gd name="adj" fmla="val 25428"/>
            </a:avLst>
          </a:prstGeom>
          <a:solidFill>
            <a:srgbClr val="BDF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Nhãn Công Cụ Chỉ Hướng Mũi Tên Màu đỏ Hình ảnh | Định dạng hình ảnh PSD  611741522| vn.lovepik.com">
            <a:extLst>
              <a:ext uri="{FF2B5EF4-FFF2-40B4-BE49-F238E27FC236}">
                <a16:creationId xmlns:a16="http://schemas.microsoft.com/office/drawing/2014/main" id="{26FECA71-3319-4A38-8FC8-2F01D2A86C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271" t="16241" r="24321" b="12647"/>
          <a:stretch/>
        </p:blipFill>
        <p:spPr bwMode="auto">
          <a:xfrm rot="14985299" flipH="1" flipV="1">
            <a:off x="3005840" y="2823552"/>
            <a:ext cx="505392" cy="758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85EC315-A2F7-4B2E-8711-00D37C8ACE4F}"/>
              </a:ext>
            </a:extLst>
          </p:cNvPr>
          <p:cNvSpPr/>
          <p:nvPr/>
        </p:nvSpPr>
        <p:spPr>
          <a:xfrm>
            <a:off x="544569" y="1613363"/>
            <a:ext cx="1876095" cy="730121"/>
          </a:xfrm>
          <a:prstGeom prst="roundRect">
            <a:avLst>
              <a:gd name="adj" fmla="val 25428"/>
            </a:avLst>
          </a:prstGeom>
          <a:solidFill>
            <a:srgbClr val="BDF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gội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Nhãn Công Cụ Chỉ Hướng Mũi Tên Màu đỏ Hình ảnh | Định dạng hình ảnh PSD  611741522| vn.lovepik.com">
            <a:extLst>
              <a:ext uri="{FF2B5EF4-FFF2-40B4-BE49-F238E27FC236}">
                <a16:creationId xmlns:a16="http://schemas.microsoft.com/office/drawing/2014/main" id="{AE633A50-4181-4116-BDF4-7EEDF125F1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271" t="16241" r="24321" b="12647"/>
          <a:stretch/>
        </p:blipFill>
        <p:spPr bwMode="auto">
          <a:xfrm rot="17597930" flipH="1" flipV="1">
            <a:off x="2681215" y="1733307"/>
            <a:ext cx="513906" cy="770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B3E172E-417D-49B7-B645-1B53EC836FE8}"/>
              </a:ext>
            </a:extLst>
          </p:cNvPr>
          <p:cNvSpPr txBox="1"/>
          <p:nvPr/>
        </p:nvSpPr>
        <p:spPr>
          <a:xfrm>
            <a:off x="7817840" y="383242"/>
            <a:ext cx="1491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6:00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500992-2CA3-45F3-91DE-5530CD7ACBA0}"/>
              </a:ext>
            </a:extLst>
          </p:cNvPr>
          <p:cNvSpPr txBox="1"/>
          <p:nvPr/>
        </p:nvSpPr>
        <p:spPr>
          <a:xfrm>
            <a:off x="6968022" y="2493727"/>
            <a:ext cx="1491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6:05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50C9E35-C538-40F1-B26F-7CE651637887}"/>
              </a:ext>
            </a:extLst>
          </p:cNvPr>
          <p:cNvSpPr/>
          <p:nvPr/>
        </p:nvSpPr>
        <p:spPr>
          <a:xfrm>
            <a:off x="4493604" y="3579882"/>
            <a:ext cx="2482891" cy="709215"/>
          </a:xfrm>
          <a:prstGeom prst="roundRect">
            <a:avLst>
              <a:gd name="adj" fmla="val 25428"/>
            </a:avLst>
          </a:prstGeom>
          <a:solidFill>
            <a:srgbClr val="BDF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 descr="Nhãn Công Cụ Chỉ Hướng Mũi Tên Màu đỏ Hình ảnh | Định dạng hình ảnh PSD  611741522| vn.lovepik.com">
            <a:extLst>
              <a:ext uri="{FF2B5EF4-FFF2-40B4-BE49-F238E27FC236}">
                <a16:creationId xmlns:a16="http://schemas.microsoft.com/office/drawing/2014/main" id="{2EB509ED-3113-4D5C-A618-E6E00154E9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271" t="16241" r="24321" b="12647"/>
          <a:stretch/>
        </p:blipFill>
        <p:spPr bwMode="auto">
          <a:xfrm rot="18809428" flipH="1">
            <a:off x="4847847" y="2826501"/>
            <a:ext cx="483692" cy="725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957755F-39DD-4F99-82C8-982619C98EDB}"/>
              </a:ext>
            </a:extLst>
          </p:cNvPr>
          <p:cNvSpPr txBox="1"/>
          <p:nvPr/>
        </p:nvSpPr>
        <p:spPr>
          <a:xfrm>
            <a:off x="4760721" y="4199436"/>
            <a:ext cx="2409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6:20 , 21:00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62E1835-0CBB-4C73-952A-E50B828E61DA}"/>
              </a:ext>
            </a:extLst>
          </p:cNvPr>
          <p:cNvSpPr txBox="1"/>
          <p:nvPr/>
        </p:nvSpPr>
        <p:spPr>
          <a:xfrm>
            <a:off x="1546769" y="4122137"/>
            <a:ext cx="1491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6:40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4C2A470-A95E-4963-9715-4A604DC5B43F}"/>
              </a:ext>
            </a:extLst>
          </p:cNvPr>
          <p:cNvSpPr txBox="1"/>
          <p:nvPr/>
        </p:nvSpPr>
        <p:spPr>
          <a:xfrm>
            <a:off x="988519" y="2204072"/>
            <a:ext cx="1491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18:00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21A46AC-B8A7-4D87-A663-0F3CE3D1050F}"/>
              </a:ext>
            </a:extLst>
          </p:cNvPr>
          <p:cNvSpPr/>
          <p:nvPr/>
        </p:nvSpPr>
        <p:spPr>
          <a:xfrm>
            <a:off x="1546769" y="257540"/>
            <a:ext cx="1876095" cy="730121"/>
          </a:xfrm>
          <a:prstGeom prst="roundRect">
            <a:avLst>
              <a:gd name="adj" fmla="val 25428"/>
            </a:avLst>
          </a:prstGeom>
          <a:solidFill>
            <a:srgbClr val="BDF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2" descr="Nhãn Công Cụ Chỉ Hướng Mũi Tên Màu đỏ Hình ảnh | Định dạng hình ảnh PSD  611741522| vn.lovepik.com">
            <a:extLst>
              <a:ext uri="{FF2B5EF4-FFF2-40B4-BE49-F238E27FC236}">
                <a16:creationId xmlns:a16="http://schemas.microsoft.com/office/drawing/2014/main" id="{E4A65E66-DF8A-4B47-9843-F4F63B3B77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271" t="16241" r="24321" b="12647"/>
          <a:stretch/>
        </p:blipFill>
        <p:spPr bwMode="auto">
          <a:xfrm rot="19214142" flipH="1" flipV="1">
            <a:off x="3527566" y="732083"/>
            <a:ext cx="513906" cy="770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18EFB90-ECA7-4AA2-AC93-59C24B8E6A98}"/>
              </a:ext>
            </a:extLst>
          </p:cNvPr>
          <p:cNvSpPr txBox="1"/>
          <p:nvPr/>
        </p:nvSpPr>
        <p:spPr>
          <a:xfrm>
            <a:off x="3299110" y="359258"/>
            <a:ext cx="1491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21:30</a:t>
            </a:r>
          </a:p>
        </p:txBody>
      </p:sp>
      <p:pic>
        <p:nvPicPr>
          <p:cNvPr id="7170" name="Picture 2" descr="Hình ảnh Vật Liệu Mặt Trời Màu Vàng đáng Yêu PNG , Cười, Dễ Thương, Hoạt  Hình PNG miễn phí tải tập tin PSDComment và Vector">
            <a:extLst>
              <a:ext uri="{FF2B5EF4-FFF2-40B4-BE49-F238E27FC236}">
                <a16:creationId xmlns:a16="http://schemas.microsoft.com/office/drawing/2014/main" id="{C82A0135-793E-431B-8A37-5DCCFA0AC1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625" b="92344" l="3125" r="95313">
                        <a14:foregroundMark x1="51094" y1="17969" x2="51094" y2="17969"/>
                        <a14:foregroundMark x1="28281" y1="15156" x2="28281" y2="15156"/>
                        <a14:foregroundMark x1="20938" y1="33438" x2="20938" y2="33438"/>
                        <a14:foregroundMark x1="14375" y1="46563" x2="14375" y2="46563"/>
                        <a14:foregroundMark x1="23281" y1="69688" x2="23281" y2="69688"/>
                        <a14:foregroundMark x1="36250" y1="79063" x2="36250" y2="79063"/>
                        <a14:foregroundMark x1="52500" y1="80156" x2="52500" y2="80156"/>
                        <a14:foregroundMark x1="33594" y1="76719" x2="33594" y2="76719"/>
                        <a14:foregroundMark x1="33906" y1="78906" x2="34844" y2="76250"/>
                        <a14:foregroundMark x1="72969" y1="74844" x2="72969" y2="74844"/>
                        <a14:foregroundMark x1="81406" y1="58438" x2="81406" y2="58438"/>
                        <a14:foregroundMark x1="86719" y1="38906" x2="86719" y2="38906"/>
                        <a14:foregroundMark x1="74844" y1="19688" x2="74844" y2="19688"/>
                        <a14:foregroundMark x1="29219" y1="20625" x2="29219" y2="20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924" y="21632"/>
            <a:ext cx="1208381" cy="1208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ình ảnh Tập Thể Dục Thể Dục Nâng Tạ Cậu Bé Hoạt Hình PNG , Tập Thể Dục, Sự  Khỏe Khoắn, Nâng Quả Tạ PNG miễn phí tải tập tin PSDComment và">
            <a:extLst>
              <a:ext uri="{FF2B5EF4-FFF2-40B4-BE49-F238E27FC236}">
                <a16:creationId xmlns:a16="http://schemas.microsoft.com/office/drawing/2014/main" id="{0592C568-2B24-40FB-8B1A-9C654746EF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000" b="97083" l="10000" r="90000">
                        <a14:foregroundMark x1="60750" y1="93833" x2="60750" y2="93833"/>
                        <a14:foregroundMark x1="58417" y1="92833" x2="60750" y2="91667"/>
                        <a14:foregroundMark x1="43667" y1="93333" x2="40917" y2="92667"/>
                        <a14:foregroundMark x1="40417" y1="93583" x2="44833" y2="94250"/>
                        <a14:foregroundMark x1="44833" y1="93083" x2="39917" y2="93583"/>
                        <a14:foregroundMark x1="57917" y1="93833" x2="61917" y2="930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5970" y="1311275"/>
            <a:ext cx="1491916" cy="1491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ình ảnh Bàn Chải đánh Răng Vector Bằng Tay Và Kem đánh Răng PNG , Bàn Chải  đánh Răng, Vector Tay, Kem đánh Răng PNG và Vector với nền trong suốt để">
            <a:extLst>
              <a:ext uri="{FF2B5EF4-FFF2-40B4-BE49-F238E27FC236}">
                <a16:creationId xmlns:a16="http://schemas.microsoft.com/office/drawing/2014/main" id="{4C339FF3-B734-4E87-8E31-D1579A473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2031" y1="22656" x2="42031" y2="22656"/>
                        <a14:foregroundMark x1="40938" y1="25781" x2="45156" y2="27813"/>
                        <a14:foregroundMark x1="39531" y1="27813" x2="43906" y2="47188"/>
                        <a14:foregroundMark x1="40000" y1="21094" x2="40000" y2="2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605" y="3243380"/>
            <a:ext cx="1269588" cy="126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ình ảnh Bánh Mì Kẹp PNG , Bánh Mì Kẹp PNG , Giăm Bông, Bánh Mì PNG miễn  phí tải tập tin PSDComment và Vector">
            <a:extLst>
              <a:ext uri="{FF2B5EF4-FFF2-40B4-BE49-F238E27FC236}">
                <a16:creationId xmlns:a16="http://schemas.microsoft.com/office/drawing/2014/main" id="{DC3DDBA3-6D2D-4D22-92C4-4F769D210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6000" r="9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99" y="3622695"/>
            <a:ext cx="999602" cy="666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Vẽ đơn giản | Nhật ký nghệ thuật, Ý tưởng vẽ, Nghệ thuật">
            <a:extLst>
              <a:ext uri="{FF2B5EF4-FFF2-40B4-BE49-F238E27FC236}">
                <a16:creationId xmlns:a16="http://schemas.microsoft.com/office/drawing/2014/main" id="{650E4B3B-F6FE-4C6E-B711-7382C96876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8056" b="90556" l="49583" r="100000">
                        <a14:foregroundMark x1="65139" y1="56806" x2="65139" y2="56806"/>
                        <a14:foregroundMark x1="55139" y1="63611" x2="55139" y2="63611"/>
                        <a14:foregroundMark x1="64722" y1="82083" x2="64722" y2="82083"/>
                        <a14:foregroundMark x1="79028" y1="66389" x2="79028" y2="66389"/>
                        <a14:foregroundMark x1="80000" y1="61944" x2="94444" y2="72083"/>
                        <a14:foregroundMark x1="93333" y1="60139" x2="93333" y2="60139"/>
                        <a14:foregroundMark x1="92778" y1="65278" x2="93750" y2="66944"/>
                        <a14:foregroundMark x1="91111" y1="76944" x2="91111" y2="76944"/>
                        <a14:foregroundMark x1="87222" y1="78611" x2="87222" y2="78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306" t="47211" b="8181"/>
          <a:stretch/>
        </p:blipFill>
        <p:spPr bwMode="auto">
          <a:xfrm>
            <a:off x="-21340" y="1514749"/>
            <a:ext cx="908073" cy="815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Hình ảnh Mặt Trăng Dễ Thương PNG , Mặt Trăng, Clip Nghệ Thuật, Clip Mặt  Trăng PNG và Vector với nền trong suốt để tải xuống miễn phí">
            <a:extLst>
              <a:ext uri="{FF2B5EF4-FFF2-40B4-BE49-F238E27FC236}">
                <a16:creationId xmlns:a16="http://schemas.microsoft.com/office/drawing/2014/main" id="{912383CE-E9F4-40A2-B1BD-6BEDFDAD5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719" b="90000" l="4375" r="97031">
                        <a14:foregroundMark x1="47656" y1="24844" x2="47656" y2="24844"/>
                        <a14:foregroundMark x1="42500" y1="38594" x2="42500" y2="38594"/>
                        <a14:foregroundMark x1="26875" y1="32813" x2="26875" y2="32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098" y="24224"/>
            <a:ext cx="1140139" cy="1140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742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71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71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3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4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4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4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71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71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4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55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5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71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71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2" presetClass="entr" presetSubtype="4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0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71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2" presetID="2" presetClass="entr" presetSubtype="4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4" dur="1100" fill="hold"/>
                                            <p:tgtEl>
                                              <p:spTgt spid="71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75" dur="1100" fill="hold"/>
                                            <p:tgtEl>
                                              <p:spTgt spid="71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6" fill="hold">
                          <p:stCondLst>
                            <p:cond delay="indefinite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2" presetClass="entr" presetSubtype="4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8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6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9" dur="500"/>
                                            <p:tgtEl>
                                              <p:spTgt spid="71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0" fill="hold">
                          <p:stCondLst>
                            <p:cond delay="indefinite"/>
                          </p:stCondLst>
                          <p:childTnLst>
                            <p:par>
                              <p:cTn id="9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2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7" fill="hold">
                          <p:stCondLst>
                            <p:cond delay="indefinite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1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4" fill="hold">
                          <p:stCondLst>
                            <p:cond delay="indefinite"/>
                          </p:stCondLst>
                          <p:childTnLst>
                            <p:par>
                              <p:cTn id="10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6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8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1" fill="hold">
                          <p:stCondLst>
                            <p:cond delay="indefinite"/>
                          </p:stCondLst>
                          <p:childTnLst>
                            <p:par>
                              <p:cTn id="1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3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5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8" fill="hold">
                          <p:stCondLst>
                            <p:cond delay="indefinite"/>
                          </p:stCondLst>
                          <p:childTnLst>
                            <p:par>
                              <p:cTn id="1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0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2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4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5" fill="hold">
                          <p:stCondLst>
                            <p:cond delay="indefinite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9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0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animBg="1"/>
          <p:bldP spid="7" grpId="0" animBg="1"/>
          <p:bldP spid="9" grpId="0" animBg="1"/>
          <p:bldP spid="11" grpId="0"/>
          <p:bldP spid="12" grpId="0"/>
          <p:bldP spid="13" grpId="0" animBg="1"/>
          <p:bldP spid="15" grpId="0"/>
          <p:bldP spid="16" grpId="0"/>
          <p:bldP spid="17" grpId="0"/>
          <p:bldP spid="18" grpId="0" animBg="1"/>
          <p:bldP spid="2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71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71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71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71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71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71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0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1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4" dur="1100" fill="hold"/>
                                            <p:tgtEl>
                                              <p:spTgt spid="71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1100" fill="hold"/>
                                            <p:tgtEl>
                                              <p:spTgt spid="71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6" fill="hold">
                          <p:stCondLst>
                            <p:cond delay="indefinite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6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9" dur="500"/>
                                            <p:tgtEl>
                                              <p:spTgt spid="71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0" fill="hold">
                          <p:stCondLst>
                            <p:cond delay="indefinite"/>
                          </p:stCondLst>
                          <p:childTnLst>
                            <p:par>
                              <p:cTn id="9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2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7" fill="hold">
                          <p:stCondLst>
                            <p:cond delay="indefinite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1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4" fill="hold">
                          <p:stCondLst>
                            <p:cond delay="indefinite"/>
                          </p:stCondLst>
                          <p:childTnLst>
                            <p:par>
                              <p:cTn id="10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6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8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1" fill="hold">
                          <p:stCondLst>
                            <p:cond delay="indefinite"/>
                          </p:stCondLst>
                          <p:childTnLst>
                            <p:par>
                              <p:cTn id="1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3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5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8" fill="hold">
                          <p:stCondLst>
                            <p:cond delay="indefinite"/>
                          </p:stCondLst>
                          <p:childTnLst>
                            <p:par>
                              <p:cTn id="1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0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2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4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5" fill="hold">
                          <p:stCondLst>
                            <p:cond delay="indefinite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9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0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animBg="1"/>
          <p:bldP spid="7" grpId="0" animBg="1"/>
          <p:bldP spid="9" grpId="0" animBg="1"/>
          <p:bldP spid="11" grpId="0"/>
          <p:bldP spid="12" grpId="0"/>
          <p:bldP spid="13" grpId="0" animBg="1"/>
          <p:bldP spid="15" grpId="0"/>
          <p:bldP spid="16" grpId="0"/>
          <p:bldP spid="17" grpId="0"/>
          <p:bldP spid="18" grpId="0" animBg="1"/>
          <p:bldP spid="20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20220526025804_wm_shs-hoat-dong-trai-nghiem-3">
            <a:extLst>
              <a:ext uri="{FF2B5EF4-FFF2-40B4-BE49-F238E27FC236}">
                <a16:creationId xmlns:a16="http://schemas.microsoft.com/office/drawing/2014/main" id="{702E9C93-AC65-4658-89E4-CC1AB18F4F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9" t="41262" r="17333" b="6721"/>
          <a:stretch/>
        </p:blipFill>
        <p:spPr bwMode="auto">
          <a:xfrm>
            <a:off x="1998133" y="147497"/>
            <a:ext cx="4628445" cy="4514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20220526025804_wm_shs-hoat-dong-trai-nghiem-3">
            <a:extLst>
              <a:ext uri="{FF2B5EF4-FFF2-40B4-BE49-F238E27FC236}">
                <a16:creationId xmlns:a16="http://schemas.microsoft.com/office/drawing/2014/main" id="{A38DBAAF-8442-46AE-B408-088A1E4C89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9" t="70202" r="53082" b="6721"/>
          <a:stretch/>
        </p:blipFill>
        <p:spPr bwMode="auto">
          <a:xfrm>
            <a:off x="2538663" y="2658979"/>
            <a:ext cx="1876926" cy="2002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7063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46914E-7 L -0.23281 -0.2114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49" y="-105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Bai 32.Nghecuame,nghecuacha[20210610165622152].mdb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English Vocabulary Workshop by Slidesgo">
  <a:themeElements>
    <a:clrScheme name="Simple Light">
      <a:dk1>
        <a:srgbClr val="003849"/>
      </a:dk1>
      <a:lt1>
        <a:srgbClr val="FFFFFF"/>
      </a:lt1>
      <a:dk2>
        <a:srgbClr val="A775FE"/>
      </a:dk2>
      <a:lt2>
        <a:srgbClr val="E3E7EA"/>
      </a:lt2>
      <a:accent1>
        <a:srgbClr val="FFC86D"/>
      </a:accent1>
      <a:accent2>
        <a:srgbClr val="FEB444"/>
      </a:accent2>
      <a:accent3>
        <a:srgbClr val="FE8966"/>
      </a:accent3>
      <a:accent4>
        <a:srgbClr val="FD6A5E"/>
      </a:accent4>
      <a:accent5>
        <a:srgbClr val="9FE4F5"/>
      </a:accent5>
      <a:accent6>
        <a:srgbClr val="6ED0E7"/>
      </a:accent6>
      <a:hlink>
        <a:srgbClr val="0038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507</TotalTime>
  <Words>243</Words>
  <Application>Microsoft Office PowerPoint</Application>
  <PresentationFormat>On-screen Show (16:9)</PresentationFormat>
  <Paragraphs>46</Paragraphs>
  <Slides>19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Leelawadee UI</vt:lpstr>
      <vt:lpstr>UTM Androgyne</vt:lpstr>
      <vt:lpstr>Baloo 2</vt:lpstr>
      <vt:lpstr>Arial</vt:lpstr>
      <vt:lpstr>Wingdings</vt:lpstr>
      <vt:lpstr>Times New Roman</vt:lpstr>
      <vt:lpstr>UTM Cookies</vt:lpstr>
      <vt:lpstr>Pangolin</vt:lpstr>
      <vt:lpstr>Calibri</vt:lpstr>
      <vt:lpstr>English Vocabulary Workshop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VOCABULARY</dc:title>
  <dc:creator>L.U</dc:creator>
  <cp:lastModifiedBy>Administrator</cp:lastModifiedBy>
  <cp:revision>57</cp:revision>
  <dcterms:modified xsi:type="dcterms:W3CDTF">2022-10-05T09:40:53Z</dcterms:modified>
</cp:coreProperties>
</file>