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76" r:id="rId3"/>
    <p:sldId id="286" r:id="rId4"/>
    <p:sldId id="289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8" r:id="rId20"/>
    <p:sldId id="33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EF"/>
    <a:srgbClr val="EBF5EF"/>
    <a:srgbClr val="FF91BC"/>
    <a:srgbClr val="F2C3C6"/>
    <a:srgbClr val="CAE6D4"/>
    <a:srgbClr val="AD8EC0"/>
    <a:srgbClr val="9FD6D9"/>
    <a:srgbClr val="F3EB45"/>
    <a:srgbClr val="97D5E3"/>
    <a:srgbClr val="E9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187" y="53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42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8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9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04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1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49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08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744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86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9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22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2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3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1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59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8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1683B-09F4-4B97-BEA1-FBB6416E3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6" y="6199448"/>
            <a:ext cx="12198195" cy="6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1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31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32.png"/><Relationship Id="rId5" Type="http://schemas.openxmlformats.org/officeDocument/2006/relationships/image" Target="../media/image1.png"/><Relationship Id="rId10" Type="http://schemas.openxmlformats.org/officeDocument/2006/relationships/image" Target="../media/image31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31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35.svg"/><Relationship Id="rId5" Type="http://schemas.openxmlformats.org/officeDocument/2006/relationships/image" Target="../media/image17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41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3.wmf"/><Relationship Id="rId3" Type="http://schemas.openxmlformats.org/officeDocument/2006/relationships/image" Target="../media/image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wmf"/><Relationship Id="rId5" Type="http://schemas.openxmlformats.org/officeDocument/2006/relationships/image" Target="../media/image1.png"/><Relationship Id="rId15" Type="http://schemas.openxmlformats.org/officeDocument/2006/relationships/image" Target="../media/image2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1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89804" y="2263084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164496" y="2124288"/>
            <a:ext cx="780389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CHÀO MỪNG CÁC EM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974177080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2D74BD-F0E6-4F18-B7C8-ADC93B674801}"/>
              </a:ext>
            </a:extLst>
          </p:cNvPr>
          <p:cNvGrpSpPr/>
          <p:nvPr/>
        </p:nvGrpSpPr>
        <p:grpSpPr>
          <a:xfrm>
            <a:off x="5656373" y="2691584"/>
            <a:ext cx="6697444" cy="3556340"/>
            <a:chOff x="5656373" y="2691584"/>
            <a:chExt cx="6697444" cy="355634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EA5D780A-18A6-453B-B683-F8635FA4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656373" y="2691584"/>
              <a:ext cx="6697444" cy="35563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7BF848-67AE-4173-97AC-D2DAFC2B7CCB}"/>
                </a:ext>
              </a:extLst>
            </p:cNvPr>
            <p:cNvSpPr txBox="1"/>
            <p:nvPr/>
          </p:nvSpPr>
          <p:spPr>
            <a:xfrm>
              <a:off x="6438986" y="3560402"/>
              <a:ext cx="5044079" cy="1818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Biểu thức chỉ có phép tính nhân, chia thì ta thực hiện các phép tính theo thứ tự nào?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2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E1552-764E-4092-9648-0EB51E056922}"/>
              </a:ext>
            </a:extLst>
          </p:cNvPr>
          <p:cNvSpPr txBox="1"/>
          <p:nvPr/>
        </p:nvSpPr>
        <p:spPr>
          <a:xfrm>
            <a:off x="5881863" y="3691988"/>
            <a:ext cx="5829919" cy="2014168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Biểu thức chỉ có phép tính nhân, chia thì ta thực hiện các phép tính theo thứ tự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từ trái sang phải </a:t>
            </a: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</a:t>
            </a:r>
            <a:endParaRPr lang="en-US" dirty="0"/>
          </a:p>
        </p:txBody>
      </p:sp>
      <p:grpSp>
        <p:nvGrpSpPr>
          <p:cNvPr id="25" name="Google Shape;2569;p70">
            <a:extLst>
              <a:ext uri="{FF2B5EF4-FFF2-40B4-BE49-F238E27FC236}">
                <a16:creationId xmlns:a16="http://schemas.microsoft.com/office/drawing/2014/main" id="{A842605A-8A00-4C39-A197-664E746495E7}"/>
              </a:ext>
            </a:extLst>
          </p:cNvPr>
          <p:cNvGrpSpPr/>
          <p:nvPr/>
        </p:nvGrpSpPr>
        <p:grpSpPr>
          <a:xfrm rot="-518403">
            <a:off x="4192701" y="3517446"/>
            <a:ext cx="1519859" cy="1679961"/>
            <a:chOff x="408550" y="2681700"/>
            <a:chExt cx="775748" cy="889096"/>
          </a:xfrm>
        </p:grpSpPr>
        <p:sp>
          <p:nvSpPr>
            <p:cNvPr id="26" name="Google Shape;2570;p70">
              <a:extLst>
                <a:ext uri="{FF2B5EF4-FFF2-40B4-BE49-F238E27FC236}">
                  <a16:creationId xmlns:a16="http://schemas.microsoft.com/office/drawing/2014/main" id="{D2D15696-606A-40FF-AA38-3B06A9B33755}"/>
                </a:ext>
              </a:extLst>
            </p:cNvPr>
            <p:cNvSpPr/>
            <p:nvPr/>
          </p:nvSpPr>
          <p:spPr>
            <a:xfrm>
              <a:off x="554939" y="2870393"/>
              <a:ext cx="568577" cy="625621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71;p70">
              <a:extLst>
                <a:ext uri="{FF2B5EF4-FFF2-40B4-BE49-F238E27FC236}">
                  <a16:creationId xmlns:a16="http://schemas.microsoft.com/office/drawing/2014/main" id="{62885D09-51D7-46E2-878A-B6CB090100B6}"/>
                </a:ext>
              </a:extLst>
            </p:cNvPr>
            <p:cNvSpPr/>
            <p:nvPr/>
          </p:nvSpPr>
          <p:spPr>
            <a:xfrm>
              <a:off x="770338" y="3446410"/>
              <a:ext cx="215852" cy="12438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72;p70">
              <a:extLst>
                <a:ext uri="{FF2B5EF4-FFF2-40B4-BE49-F238E27FC236}">
                  <a16:creationId xmlns:a16="http://schemas.microsoft.com/office/drawing/2014/main" id="{A426B275-480F-4DE1-A0CA-321B58DB56E5}"/>
                </a:ext>
              </a:extLst>
            </p:cNvPr>
            <p:cNvSpPr/>
            <p:nvPr/>
          </p:nvSpPr>
          <p:spPr>
            <a:xfrm>
              <a:off x="765271" y="3114236"/>
              <a:ext cx="177572" cy="342395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73;p70">
              <a:extLst>
                <a:ext uri="{FF2B5EF4-FFF2-40B4-BE49-F238E27FC236}">
                  <a16:creationId xmlns:a16="http://schemas.microsoft.com/office/drawing/2014/main" id="{9439DD3E-50FE-484C-B405-24906F061788}"/>
                </a:ext>
              </a:extLst>
            </p:cNvPr>
            <p:cNvSpPr/>
            <p:nvPr/>
          </p:nvSpPr>
          <p:spPr>
            <a:xfrm>
              <a:off x="771253" y="3469784"/>
              <a:ext cx="204443" cy="23733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74;p70">
              <a:extLst>
                <a:ext uri="{FF2B5EF4-FFF2-40B4-BE49-F238E27FC236}">
                  <a16:creationId xmlns:a16="http://schemas.microsoft.com/office/drawing/2014/main" id="{A3613E43-7BEC-4C2C-B426-F56AD683D01A}"/>
                </a:ext>
              </a:extLst>
            </p:cNvPr>
            <p:cNvSpPr/>
            <p:nvPr/>
          </p:nvSpPr>
          <p:spPr>
            <a:xfrm>
              <a:off x="810122" y="3521077"/>
              <a:ext cx="81365" cy="18241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5;p70">
              <a:extLst>
                <a:ext uri="{FF2B5EF4-FFF2-40B4-BE49-F238E27FC236}">
                  <a16:creationId xmlns:a16="http://schemas.microsoft.com/office/drawing/2014/main" id="{5294CB41-BA2F-4E44-97C2-026CA89945AD}"/>
                </a:ext>
              </a:extLst>
            </p:cNvPr>
            <p:cNvSpPr/>
            <p:nvPr/>
          </p:nvSpPr>
          <p:spPr>
            <a:xfrm>
              <a:off x="761707" y="2681700"/>
              <a:ext cx="35501" cy="146843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76;p70">
              <a:extLst>
                <a:ext uri="{FF2B5EF4-FFF2-40B4-BE49-F238E27FC236}">
                  <a16:creationId xmlns:a16="http://schemas.microsoft.com/office/drawing/2014/main" id="{9C4043E3-8A5F-41EC-9251-6A0D75554EA1}"/>
                </a:ext>
              </a:extLst>
            </p:cNvPr>
            <p:cNvSpPr/>
            <p:nvPr/>
          </p:nvSpPr>
          <p:spPr>
            <a:xfrm>
              <a:off x="932189" y="2769018"/>
              <a:ext cx="53546" cy="79142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77;p70">
              <a:extLst>
                <a:ext uri="{FF2B5EF4-FFF2-40B4-BE49-F238E27FC236}">
                  <a16:creationId xmlns:a16="http://schemas.microsoft.com/office/drawing/2014/main" id="{A231C23A-CA3A-4630-990C-7E6D93792ACA}"/>
                </a:ext>
              </a:extLst>
            </p:cNvPr>
            <p:cNvSpPr/>
            <p:nvPr/>
          </p:nvSpPr>
          <p:spPr>
            <a:xfrm>
              <a:off x="984952" y="2788731"/>
              <a:ext cx="72081" cy="84111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78;p70">
              <a:extLst>
                <a:ext uri="{FF2B5EF4-FFF2-40B4-BE49-F238E27FC236}">
                  <a16:creationId xmlns:a16="http://schemas.microsoft.com/office/drawing/2014/main" id="{9C4C7C33-0920-424A-9258-93F8B6FB080E}"/>
                </a:ext>
              </a:extLst>
            </p:cNvPr>
            <p:cNvSpPr/>
            <p:nvPr/>
          </p:nvSpPr>
          <p:spPr>
            <a:xfrm>
              <a:off x="1108065" y="2927308"/>
              <a:ext cx="76233" cy="45504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79;p70">
              <a:extLst>
                <a:ext uri="{FF2B5EF4-FFF2-40B4-BE49-F238E27FC236}">
                  <a16:creationId xmlns:a16="http://schemas.microsoft.com/office/drawing/2014/main" id="{516B19F4-5B4F-44D4-869E-EDC96CC63D2C}"/>
                </a:ext>
              </a:extLst>
            </p:cNvPr>
            <p:cNvSpPr/>
            <p:nvPr/>
          </p:nvSpPr>
          <p:spPr>
            <a:xfrm>
              <a:off x="599725" y="2812072"/>
              <a:ext cx="64040" cy="72016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80;p70">
              <a:extLst>
                <a:ext uri="{FF2B5EF4-FFF2-40B4-BE49-F238E27FC236}">
                  <a16:creationId xmlns:a16="http://schemas.microsoft.com/office/drawing/2014/main" id="{05A4394D-D23E-42FB-8F6E-3BA26155F8F8}"/>
                </a:ext>
              </a:extLst>
            </p:cNvPr>
            <p:cNvSpPr/>
            <p:nvPr/>
          </p:nvSpPr>
          <p:spPr>
            <a:xfrm>
              <a:off x="519175" y="2868562"/>
              <a:ext cx="68976" cy="67374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81;p70">
              <a:extLst>
                <a:ext uri="{FF2B5EF4-FFF2-40B4-BE49-F238E27FC236}">
                  <a16:creationId xmlns:a16="http://schemas.microsoft.com/office/drawing/2014/main" id="{0FDA1E73-2BFF-485F-8B06-D98E14574407}"/>
                </a:ext>
              </a:extLst>
            </p:cNvPr>
            <p:cNvSpPr/>
            <p:nvPr/>
          </p:nvSpPr>
          <p:spPr>
            <a:xfrm>
              <a:off x="408550" y="3055523"/>
              <a:ext cx="112029" cy="27754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82;p70">
              <a:extLst>
                <a:ext uri="{FF2B5EF4-FFF2-40B4-BE49-F238E27FC236}">
                  <a16:creationId xmlns:a16="http://schemas.microsoft.com/office/drawing/2014/main" id="{9C9D7477-765B-4DD9-8460-0E99A163B03B}"/>
                </a:ext>
              </a:extLst>
            </p:cNvPr>
            <p:cNvSpPr/>
            <p:nvPr/>
          </p:nvSpPr>
          <p:spPr>
            <a:xfrm>
              <a:off x="716660" y="2967845"/>
              <a:ext cx="51062" cy="44753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83;p70">
              <a:extLst>
                <a:ext uri="{FF2B5EF4-FFF2-40B4-BE49-F238E27FC236}">
                  <a16:creationId xmlns:a16="http://schemas.microsoft.com/office/drawing/2014/main" id="{3144DE32-4DDD-4AA9-931A-6AC5E56FB958}"/>
                </a:ext>
              </a:extLst>
            </p:cNvPr>
            <p:cNvSpPr/>
            <p:nvPr/>
          </p:nvSpPr>
          <p:spPr>
            <a:xfrm>
              <a:off x="869685" y="2958888"/>
              <a:ext cx="51127" cy="44753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84;p70">
              <a:extLst>
                <a:ext uri="{FF2B5EF4-FFF2-40B4-BE49-F238E27FC236}">
                  <a16:creationId xmlns:a16="http://schemas.microsoft.com/office/drawing/2014/main" id="{01F811E4-92D9-4DD5-BD67-817FEEF61E11}"/>
                </a:ext>
              </a:extLst>
            </p:cNvPr>
            <p:cNvSpPr/>
            <p:nvPr/>
          </p:nvSpPr>
          <p:spPr>
            <a:xfrm>
              <a:off x="784231" y="2978895"/>
              <a:ext cx="63255" cy="51160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85;p70">
              <a:extLst>
                <a:ext uri="{FF2B5EF4-FFF2-40B4-BE49-F238E27FC236}">
                  <a16:creationId xmlns:a16="http://schemas.microsoft.com/office/drawing/2014/main" id="{E11B55B6-19BD-4657-A0E3-829AB831DA84}"/>
                </a:ext>
              </a:extLst>
            </p:cNvPr>
            <p:cNvSpPr/>
            <p:nvPr/>
          </p:nvSpPr>
          <p:spPr>
            <a:xfrm>
              <a:off x="937060" y="2979778"/>
              <a:ext cx="105164" cy="85550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86;p70">
              <a:extLst>
                <a:ext uri="{FF2B5EF4-FFF2-40B4-BE49-F238E27FC236}">
                  <a16:creationId xmlns:a16="http://schemas.microsoft.com/office/drawing/2014/main" id="{D212801E-D7A0-44B7-B660-0372821721B7}"/>
                </a:ext>
              </a:extLst>
            </p:cNvPr>
            <p:cNvSpPr/>
            <p:nvPr/>
          </p:nvSpPr>
          <p:spPr>
            <a:xfrm>
              <a:off x="616953" y="3013580"/>
              <a:ext cx="105262" cy="85582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5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C1FD2C-7F27-41F4-8F77-0EE55F879817}"/>
              </a:ext>
            </a:extLst>
          </p:cNvPr>
          <p:cNvGrpSpPr/>
          <p:nvPr/>
        </p:nvGrpSpPr>
        <p:grpSpPr>
          <a:xfrm>
            <a:off x="5656373" y="2691584"/>
            <a:ext cx="6697444" cy="3556340"/>
            <a:chOff x="5656373" y="2691584"/>
            <a:chExt cx="6697444" cy="3556340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EA5D780A-18A6-453B-B683-F8635FA44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5656373" y="2691584"/>
              <a:ext cx="6697444" cy="35563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7BF848-67AE-4173-97AC-D2DAFC2B7CCB}"/>
                </a:ext>
              </a:extLst>
            </p:cNvPr>
            <p:cNvSpPr txBox="1"/>
            <p:nvPr/>
          </p:nvSpPr>
          <p:spPr>
            <a:xfrm>
              <a:off x="6438987" y="3560402"/>
              <a:ext cx="4862998" cy="1818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Biểu thức có chứa dấu ngoặc thì thực hiện các phép tính theo thứ tự nào?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0857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24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052" y="3953565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83240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37621" y="1283295"/>
            <a:ext cx="1123405" cy="8621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Tính giá trị của biểu thức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b. 24 048 : (4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2)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E1552-764E-4092-9648-0EB51E056922}"/>
              </a:ext>
            </a:extLst>
          </p:cNvPr>
          <p:cNvSpPr txBox="1"/>
          <p:nvPr/>
        </p:nvSpPr>
        <p:spPr>
          <a:xfrm>
            <a:off x="5881863" y="3691988"/>
            <a:ext cx="5829919" cy="2012182"/>
          </a:xfrm>
          <a:prstGeom prst="roundRect">
            <a:avLst/>
          </a:prstGeom>
          <a:noFill/>
          <a:ln w="28575">
            <a:solidFill>
              <a:srgbClr val="FF91BC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Biểu thức có chứa dấu ngoặc thì thực hiện các phép tính theo thứ tự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trong ngoặc trước, ngoài ngoặc sau.</a:t>
            </a: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63" name="Google Shape;2516;p68">
            <a:extLst>
              <a:ext uri="{FF2B5EF4-FFF2-40B4-BE49-F238E27FC236}">
                <a16:creationId xmlns:a16="http://schemas.microsoft.com/office/drawing/2014/main" id="{74A4054B-6307-449C-8455-D086AE7FF557}"/>
              </a:ext>
            </a:extLst>
          </p:cNvPr>
          <p:cNvGrpSpPr/>
          <p:nvPr/>
        </p:nvGrpSpPr>
        <p:grpSpPr>
          <a:xfrm>
            <a:off x="4286817" y="3691988"/>
            <a:ext cx="1551958" cy="1860741"/>
            <a:chOff x="853371" y="687189"/>
            <a:chExt cx="1744373" cy="1963552"/>
          </a:xfrm>
        </p:grpSpPr>
        <p:grpSp>
          <p:nvGrpSpPr>
            <p:cNvPr id="64" name="Google Shape;2517;p68">
              <a:extLst>
                <a:ext uri="{FF2B5EF4-FFF2-40B4-BE49-F238E27FC236}">
                  <a16:creationId xmlns:a16="http://schemas.microsoft.com/office/drawing/2014/main" id="{53830F4C-6252-46C5-AA28-A519988A1F0C}"/>
                </a:ext>
              </a:extLst>
            </p:cNvPr>
            <p:cNvGrpSpPr/>
            <p:nvPr/>
          </p:nvGrpSpPr>
          <p:grpSpPr>
            <a:xfrm rot="-759545">
              <a:off x="1010055" y="687189"/>
              <a:ext cx="1587689" cy="1819654"/>
              <a:chOff x="6085063" y="2517538"/>
              <a:chExt cx="593250" cy="679925"/>
            </a:xfrm>
          </p:grpSpPr>
          <p:sp>
            <p:nvSpPr>
              <p:cNvPr id="66" name="Google Shape;2518;p68">
                <a:extLst>
                  <a:ext uri="{FF2B5EF4-FFF2-40B4-BE49-F238E27FC236}">
                    <a16:creationId xmlns:a16="http://schemas.microsoft.com/office/drawing/2014/main" id="{A6B3B674-8B22-4AA4-AA24-955958813807}"/>
                  </a:ext>
                </a:extLst>
              </p:cNvPr>
              <p:cNvSpPr/>
              <p:nvPr/>
            </p:nvSpPr>
            <p:spPr>
              <a:xfrm>
                <a:off x="6197013" y="2661838"/>
                <a:ext cx="4348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9138" extrusionOk="0">
                    <a:moveTo>
                      <a:pt x="8087" y="1"/>
                    </a:moveTo>
                    <a:cubicBezTo>
                      <a:pt x="7718" y="1"/>
                      <a:pt x="7349" y="23"/>
                      <a:pt x="6981" y="70"/>
                    </a:cubicBezTo>
                    <a:cubicBezTo>
                      <a:pt x="3163" y="546"/>
                      <a:pt x="1" y="3652"/>
                      <a:pt x="142" y="6937"/>
                    </a:cubicBezTo>
                    <a:cubicBezTo>
                      <a:pt x="270" y="9825"/>
                      <a:pt x="2592" y="12269"/>
                      <a:pt x="4853" y="14430"/>
                    </a:cubicBezTo>
                    <a:cubicBezTo>
                      <a:pt x="6127" y="15648"/>
                      <a:pt x="6400" y="16715"/>
                      <a:pt x="6594" y="18121"/>
                    </a:cubicBezTo>
                    <a:cubicBezTo>
                      <a:pt x="6670" y="18631"/>
                      <a:pt x="7156" y="19036"/>
                      <a:pt x="7759" y="19074"/>
                    </a:cubicBezTo>
                    <a:cubicBezTo>
                      <a:pt x="8363" y="19114"/>
                      <a:pt x="8948" y="19137"/>
                      <a:pt x="9538" y="19137"/>
                    </a:cubicBezTo>
                    <a:cubicBezTo>
                      <a:pt x="10207" y="19137"/>
                      <a:pt x="10882" y="19107"/>
                      <a:pt x="11597" y="19036"/>
                    </a:cubicBezTo>
                    <a:cubicBezTo>
                      <a:pt x="12102" y="18989"/>
                      <a:pt x="12686" y="18876"/>
                      <a:pt x="12899" y="18484"/>
                    </a:cubicBezTo>
                    <a:cubicBezTo>
                      <a:pt x="12998" y="18296"/>
                      <a:pt x="12989" y="18078"/>
                      <a:pt x="12980" y="17871"/>
                    </a:cubicBezTo>
                    <a:cubicBezTo>
                      <a:pt x="12919" y="16747"/>
                      <a:pt x="12899" y="16309"/>
                      <a:pt x="12866" y="15671"/>
                    </a:cubicBezTo>
                    <a:cubicBezTo>
                      <a:pt x="12823" y="14874"/>
                      <a:pt x="13130" y="14090"/>
                      <a:pt x="13753" y="13496"/>
                    </a:cubicBezTo>
                    <a:cubicBezTo>
                      <a:pt x="16132" y="11221"/>
                      <a:pt x="17392" y="7469"/>
                      <a:pt x="16175" y="4751"/>
                    </a:cubicBezTo>
                    <a:cubicBezTo>
                      <a:pt x="14929" y="1979"/>
                      <a:pt x="11545" y="1"/>
                      <a:pt x="8087" y="1"/>
                    </a:cubicBezTo>
                    <a:close/>
                  </a:path>
                </a:pathLst>
              </a:custGeom>
              <a:solidFill>
                <a:srgbClr val="FF91BC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519;p68">
                <a:extLst>
                  <a:ext uri="{FF2B5EF4-FFF2-40B4-BE49-F238E27FC236}">
                    <a16:creationId xmlns:a16="http://schemas.microsoft.com/office/drawing/2014/main" id="{3A111923-8247-42F4-8308-C2F4F7F2C5A6}"/>
                  </a:ext>
                </a:extLst>
              </p:cNvPr>
              <p:cNvSpPr/>
              <p:nvPr/>
            </p:nvSpPr>
            <p:spPr>
              <a:xfrm>
                <a:off x="6361738" y="3102338"/>
                <a:ext cx="165075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3805" extrusionOk="0">
                    <a:moveTo>
                      <a:pt x="6443" y="1"/>
                    </a:moveTo>
                    <a:cubicBezTo>
                      <a:pt x="4337" y="123"/>
                      <a:pt x="2111" y="213"/>
                      <a:pt x="0" y="213"/>
                    </a:cubicBezTo>
                    <a:cubicBezTo>
                      <a:pt x="114" y="944"/>
                      <a:pt x="94" y="1657"/>
                      <a:pt x="109" y="2375"/>
                    </a:cubicBezTo>
                    <a:cubicBezTo>
                      <a:pt x="128" y="3068"/>
                      <a:pt x="656" y="3644"/>
                      <a:pt x="1346" y="3706"/>
                    </a:cubicBezTo>
                    <a:cubicBezTo>
                      <a:pt x="2035" y="3767"/>
                      <a:pt x="2705" y="3804"/>
                      <a:pt x="3372" y="3804"/>
                    </a:cubicBezTo>
                    <a:cubicBezTo>
                      <a:pt x="4039" y="3804"/>
                      <a:pt x="4703" y="3767"/>
                      <a:pt x="5380" y="3677"/>
                    </a:cubicBezTo>
                    <a:cubicBezTo>
                      <a:pt x="6084" y="3582"/>
                      <a:pt x="6603" y="2974"/>
                      <a:pt x="6570" y="2261"/>
                    </a:cubicBezTo>
                    <a:cubicBezTo>
                      <a:pt x="6537" y="1501"/>
                      <a:pt x="6528" y="722"/>
                      <a:pt x="6443" y="1"/>
                    </a:cubicBezTo>
                    <a:close/>
                  </a:path>
                </a:pathLst>
              </a:custGeom>
              <a:solidFill>
                <a:srgbClr val="69BBB9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520;p68">
                <a:extLst>
                  <a:ext uri="{FF2B5EF4-FFF2-40B4-BE49-F238E27FC236}">
                    <a16:creationId xmlns:a16="http://schemas.microsoft.com/office/drawing/2014/main" id="{18CB1C8B-403B-42F3-B5B4-B44F5819DA2E}"/>
                  </a:ext>
                </a:extLst>
              </p:cNvPr>
              <p:cNvSpPr/>
              <p:nvPr/>
            </p:nvSpPr>
            <p:spPr>
              <a:xfrm>
                <a:off x="6357761" y="2848680"/>
                <a:ext cx="135800" cy="261850"/>
              </a:xfrm>
              <a:custGeom>
                <a:avLst/>
                <a:gdLst/>
                <a:ahLst/>
                <a:cxnLst/>
                <a:rect l="l" t="t" r="r" b="b"/>
                <a:pathLst>
                  <a:path w="5432" h="10474" extrusionOk="0">
                    <a:moveTo>
                      <a:pt x="4710" y="473"/>
                    </a:moveTo>
                    <a:cubicBezTo>
                      <a:pt x="4775" y="473"/>
                      <a:pt x="4828" y="497"/>
                      <a:pt x="4860" y="534"/>
                    </a:cubicBezTo>
                    <a:cubicBezTo>
                      <a:pt x="4927" y="615"/>
                      <a:pt x="4932" y="756"/>
                      <a:pt x="4889" y="959"/>
                    </a:cubicBezTo>
                    <a:cubicBezTo>
                      <a:pt x="4780" y="1450"/>
                      <a:pt x="4521" y="1898"/>
                      <a:pt x="4167" y="2257"/>
                    </a:cubicBezTo>
                    <a:cubicBezTo>
                      <a:pt x="4172" y="1988"/>
                      <a:pt x="4181" y="1715"/>
                      <a:pt x="4196" y="1440"/>
                    </a:cubicBezTo>
                    <a:cubicBezTo>
                      <a:pt x="4205" y="1120"/>
                      <a:pt x="4228" y="831"/>
                      <a:pt x="4384" y="633"/>
                    </a:cubicBezTo>
                    <a:cubicBezTo>
                      <a:pt x="4455" y="539"/>
                      <a:pt x="4587" y="478"/>
                      <a:pt x="4705" y="473"/>
                    </a:cubicBezTo>
                    <a:close/>
                    <a:moveTo>
                      <a:pt x="637" y="1789"/>
                    </a:moveTo>
                    <a:lnTo>
                      <a:pt x="637" y="1789"/>
                    </a:lnTo>
                    <a:cubicBezTo>
                      <a:pt x="906" y="1931"/>
                      <a:pt x="1146" y="2205"/>
                      <a:pt x="1293" y="2549"/>
                    </a:cubicBezTo>
                    <a:cubicBezTo>
                      <a:pt x="1359" y="2715"/>
                      <a:pt x="1406" y="2880"/>
                      <a:pt x="1444" y="3059"/>
                    </a:cubicBezTo>
                    <a:cubicBezTo>
                      <a:pt x="1222" y="2989"/>
                      <a:pt x="986" y="2865"/>
                      <a:pt x="811" y="2663"/>
                    </a:cubicBezTo>
                    <a:cubicBezTo>
                      <a:pt x="618" y="2441"/>
                      <a:pt x="519" y="2072"/>
                      <a:pt x="637" y="1789"/>
                    </a:cubicBezTo>
                    <a:close/>
                    <a:moveTo>
                      <a:pt x="4712" y="1"/>
                    </a:moveTo>
                    <a:cubicBezTo>
                      <a:pt x="4706" y="1"/>
                      <a:pt x="4701" y="1"/>
                      <a:pt x="4695" y="1"/>
                    </a:cubicBezTo>
                    <a:cubicBezTo>
                      <a:pt x="4431" y="5"/>
                      <a:pt x="4167" y="138"/>
                      <a:pt x="4006" y="345"/>
                    </a:cubicBezTo>
                    <a:cubicBezTo>
                      <a:pt x="3771" y="652"/>
                      <a:pt x="3732" y="1029"/>
                      <a:pt x="3719" y="1421"/>
                    </a:cubicBezTo>
                    <a:cubicBezTo>
                      <a:pt x="3704" y="1837"/>
                      <a:pt x="3690" y="2247"/>
                      <a:pt x="3681" y="2663"/>
                    </a:cubicBezTo>
                    <a:cubicBezTo>
                      <a:pt x="3214" y="2974"/>
                      <a:pt x="2668" y="3159"/>
                      <a:pt x="2113" y="3159"/>
                    </a:cubicBezTo>
                    <a:cubicBezTo>
                      <a:pt x="2055" y="3159"/>
                      <a:pt x="1997" y="3157"/>
                      <a:pt x="1939" y="3153"/>
                    </a:cubicBezTo>
                    <a:cubicBezTo>
                      <a:pt x="1897" y="2880"/>
                      <a:pt x="1835" y="2621"/>
                      <a:pt x="1728" y="2366"/>
                    </a:cubicBezTo>
                    <a:cubicBezTo>
                      <a:pt x="1495" y="1813"/>
                      <a:pt x="1085" y="1412"/>
                      <a:pt x="604" y="1266"/>
                    </a:cubicBezTo>
                    <a:cubicBezTo>
                      <a:pt x="582" y="1259"/>
                      <a:pt x="560" y="1256"/>
                      <a:pt x="538" y="1256"/>
                    </a:cubicBezTo>
                    <a:cubicBezTo>
                      <a:pt x="467" y="1256"/>
                      <a:pt x="396" y="1289"/>
                      <a:pt x="349" y="1346"/>
                    </a:cubicBezTo>
                    <a:cubicBezTo>
                      <a:pt x="0" y="1785"/>
                      <a:pt x="42" y="2502"/>
                      <a:pt x="453" y="2974"/>
                    </a:cubicBezTo>
                    <a:cubicBezTo>
                      <a:pt x="702" y="3266"/>
                      <a:pt x="1076" y="3470"/>
                      <a:pt x="1519" y="3569"/>
                    </a:cubicBezTo>
                    <a:cubicBezTo>
                      <a:pt x="1529" y="3663"/>
                      <a:pt x="1538" y="3762"/>
                      <a:pt x="1543" y="3861"/>
                    </a:cubicBezTo>
                    <a:cubicBezTo>
                      <a:pt x="1722" y="5976"/>
                      <a:pt x="1746" y="8114"/>
                      <a:pt x="1623" y="10223"/>
                    </a:cubicBezTo>
                    <a:cubicBezTo>
                      <a:pt x="1619" y="10355"/>
                      <a:pt x="1717" y="10469"/>
                      <a:pt x="1845" y="10473"/>
                    </a:cubicBezTo>
                    <a:lnTo>
                      <a:pt x="1859" y="10473"/>
                    </a:lnTo>
                    <a:cubicBezTo>
                      <a:pt x="1987" y="10473"/>
                      <a:pt x="2090" y="10379"/>
                      <a:pt x="2096" y="10251"/>
                    </a:cubicBezTo>
                    <a:cubicBezTo>
                      <a:pt x="2222" y="8118"/>
                      <a:pt x="2194" y="5956"/>
                      <a:pt x="2020" y="3824"/>
                    </a:cubicBezTo>
                    <a:cubicBezTo>
                      <a:pt x="2011" y="3758"/>
                      <a:pt x="2005" y="3697"/>
                      <a:pt x="2000" y="3630"/>
                    </a:cubicBezTo>
                    <a:lnTo>
                      <a:pt x="2000" y="3630"/>
                    </a:lnTo>
                    <a:cubicBezTo>
                      <a:pt x="2042" y="3632"/>
                      <a:pt x="2083" y="3632"/>
                      <a:pt x="2124" y="3632"/>
                    </a:cubicBezTo>
                    <a:cubicBezTo>
                      <a:pt x="2667" y="3632"/>
                      <a:pt x="3197" y="3488"/>
                      <a:pt x="3671" y="3229"/>
                    </a:cubicBezTo>
                    <a:lnTo>
                      <a:pt x="3671" y="3229"/>
                    </a:lnTo>
                    <a:cubicBezTo>
                      <a:pt x="3647" y="5518"/>
                      <a:pt x="3747" y="7816"/>
                      <a:pt x="3974" y="10086"/>
                    </a:cubicBezTo>
                    <a:cubicBezTo>
                      <a:pt x="3982" y="10208"/>
                      <a:pt x="4078" y="10301"/>
                      <a:pt x="4201" y="10301"/>
                    </a:cubicBezTo>
                    <a:cubicBezTo>
                      <a:pt x="4211" y="10301"/>
                      <a:pt x="4222" y="10300"/>
                      <a:pt x="4233" y="10299"/>
                    </a:cubicBezTo>
                    <a:cubicBezTo>
                      <a:pt x="4361" y="10289"/>
                      <a:pt x="4455" y="10171"/>
                      <a:pt x="4446" y="10039"/>
                    </a:cubicBezTo>
                    <a:cubicBezTo>
                      <a:pt x="4209" y="7684"/>
                      <a:pt x="4111" y="5291"/>
                      <a:pt x="4152" y="2913"/>
                    </a:cubicBezTo>
                    <a:cubicBezTo>
                      <a:pt x="4743" y="2455"/>
                      <a:pt x="5187" y="1804"/>
                      <a:pt x="5352" y="1063"/>
                    </a:cubicBezTo>
                    <a:cubicBezTo>
                      <a:pt x="5431" y="704"/>
                      <a:pt x="5389" y="435"/>
                      <a:pt x="5228" y="237"/>
                    </a:cubicBezTo>
                    <a:cubicBezTo>
                      <a:pt x="5105" y="85"/>
                      <a:pt x="4926" y="1"/>
                      <a:pt x="4712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521;p68">
                <a:extLst>
                  <a:ext uri="{FF2B5EF4-FFF2-40B4-BE49-F238E27FC236}">
                    <a16:creationId xmlns:a16="http://schemas.microsoft.com/office/drawing/2014/main" id="{2E470DA6-83CD-415E-8C16-08AF7746479A}"/>
                  </a:ext>
                </a:extLst>
              </p:cNvPr>
              <p:cNvSpPr/>
              <p:nvPr/>
            </p:nvSpPr>
            <p:spPr>
              <a:xfrm>
                <a:off x="6362438" y="3120213"/>
                <a:ext cx="156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726" extrusionOk="0">
                    <a:moveTo>
                      <a:pt x="6002" y="0"/>
                    </a:moveTo>
                    <a:cubicBezTo>
                      <a:pt x="5992" y="0"/>
                      <a:pt x="5981" y="1"/>
                      <a:pt x="5971" y="3"/>
                    </a:cubicBezTo>
                    <a:cubicBezTo>
                      <a:pt x="4701" y="168"/>
                      <a:pt x="3417" y="252"/>
                      <a:pt x="2133" y="252"/>
                    </a:cubicBezTo>
                    <a:cubicBezTo>
                      <a:pt x="1508" y="252"/>
                      <a:pt x="883" y="232"/>
                      <a:pt x="260" y="192"/>
                    </a:cubicBezTo>
                    <a:cubicBezTo>
                      <a:pt x="257" y="192"/>
                      <a:pt x="254" y="192"/>
                      <a:pt x="252" y="192"/>
                    </a:cubicBezTo>
                    <a:cubicBezTo>
                      <a:pt x="132" y="192"/>
                      <a:pt x="20" y="284"/>
                      <a:pt x="10" y="414"/>
                    </a:cubicBezTo>
                    <a:cubicBezTo>
                      <a:pt x="1" y="545"/>
                      <a:pt x="100" y="658"/>
                      <a:pt x="232" y="664"/>
                    </a:cubicBezTo>
                    <a:cubicBezTo>
                      <a:pt x="865" y="706"/>
                      <a:pt x="1497" y="725"/>
                      <a:pt x="2133" y="725"/>
                    </a:cubicBezTo>
                    <a:cubicBezTo>
                      <a:pt x="3436" y="725"/>
                      <a:pt x="4744" y="640"/>
                      <a:pt x="6032" y="475"/>
                    </a:cubicBezTo>
                    <a:cubicBezTo>
                      <a:pt x="6160" y="456"/>
                      <a:pt x="6254" y="338"/>
                      <a:pt x="6235" y="205"/>
                    </a:cubicBezTo>
                    <a:cubicBezTo>
                      <a:pt x="6218" y="89"/>
                      <a:pt x="6117" y="0"/>
                      <a:pt x="600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522;p68">
                <a:extLst>
                  <a:ext uri="{FF2B5EF4-FFF2-40B4-BE49-F238E27FC236}">
                    <a16:creationId xmlns:a16="http://schemas.microsoft.com/office/drawing/2014/main" id="{6172DA44-BEA3-48F8-A49A-199B412D9BBF}"/>
                  </a:ext>
                </a:extLst>
              </p:cNvPr>
              <p:cNvSpPr/>
              <p:nvPr/>
            </p:nvSpPr>
            <p:spPr>
              <a:xfrm>
                <a:off x="6392163" y="3159438"/>
                <a:ext cx="622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558" extrusionOk="0">
                    <a:moveTo>
                      <a:pt x="244" y="1"/>
                    </a:moveTo>
                    <a:cubicBezTo>
                      <a:pt x="104" y="1"/>
                      <a:pt x="10" y="99"/>
                      <a:pt x="6" y="228"/>
                    </a:cubicBezTo>
                    <a:cubicBezTo>
                      <a:pt x="1" y="359"/>
                      <a:pt x="105" y="468"/>
                      <a:pt x="232" y="472"/>
                    </a:cubicBezTo>
                    <a:lnTo>
                      <a:pt x="2238" y="557"/>
                    </a:lnTo>
                    <a:lnTo>
                      <a:pt x="2247" y="557"/>
                    </a:lnTo>
                    <a:cubicBezTo>
                      <a:pt x="2375" y="557"/>
                      <a:pt x="2479" y="459"/>
                      <a:pt x="2484" y="331"/>
                    </a:cubicBezTo>
                    <a:cubicBezTo>
                      <a:pt x="2488" y="199"/>
                      <a:pt x="2389" y="91"/>
                      <a:pt x="2257" y="80"/>
                    </a:cubicBezTo>
                    <a:lnTo>
                      <a:pt x="256" y="1"/>
                    </a:lnTo>
                    <a:cubicBezTo>
                      <a:pt x="252" y="1"/>
                      <a:pt x="248" y="1"/>
                      <a:pt x="244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523;p68">
                <a:extLst>
                  <a:ext uri="{FF2B5EF4-FFF2-40B4-BE49-F238E27FC236}">
                    <a16:creationId xmlns:a16="http://schemas.microsoft.com/office/drawing/2014/main" id="{E6B52F88-47D0-4A87-8789-9D7B9349039D}"/>
                  </a:ext>
                </a:extLst>
              </p:cNvPr>
              <p:cNvSpPr/>
              <p:nvPr/>
            </p:nvSpPr>
            <p:spPr>
              <a:xfrm>
                <a:off x="6355138" y="2517538"/>
                <a:ext cx="271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4492" extrusionOk="0">
                    <a:moveTo>
                      <a:pt x="262" y="0"/>
                    </a:moveTo>
                    <a:cubicBezTo>
                      <a:pt x="241" y="0"/>
                      <a:pt x="220" y="3"/>
                      <a:pt x="199" y="9"/>
                    </a:cubicBezTo>
                    <a:cubicBezTo>
                      <a:pt x="71" y="46"/>
                      <a:pt x="1" y="178"/>
                      <a:pt x="38" y="306"/>
                    </a:cubicBezTo>
                    <a:cubicBezTo>
                      <a:pt x="203" y="873"/>
                      <a:pt x="567" y="3657"/>
                      <a:pt x="604" y="4265"/>
                    </a:cubicBezTo>
                    <a:cubicBezTo>
                      <a:pt x="613" y="4393"/>
                      <a:pt x="717" y="4491"/>
                      <a:pt x="840" y="4491"/>
                    </a:cubicBezTo>
                    <a:lnTo>
                      <a:pt x="855" y="4491"/>
                    </a:lnTo>
                    <a:cubicBezTo>
                      <a:pt x="987" y="4482"/>
                      <a:pt x="1086" y="4369"/>
                      <a:pt x="1077" y="4237"/>
                    </a:cubicBezTo>
                    <a:cubicBezTo>
                      <a:pt x="1044" y="3652"/>
                      <a:pt x="676" y="797"/>
                      <a:pt x="491" y="169"/>
                    </a:cubicBezTo>
                    <a:cubicBezTo>
                      <a:pt x="460" y="66"/>
                      <a:pt x="366" y="0"/>
                      <a:pt x="262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524;p68">
                <a:extLst>
                  <a:ext uri="{FF2B5EF4-FFF2-40B4-BE49-F238E27FC236}">
                    <a16:creationId xmlns:a16="http://schemas.microsoft.com/office/drawing/2014/main" id="{3E715F26-0D61-4D06-BBA9-BA319842D333}"/>
                  </a:ext>
                </a:extLst>
              </p:cNvPr>
              <p:cNvSpPr/>
              <p:nvPr/>
            </p:nvSpPr>
            <p:spPr>
              <a:xfrm>
                <a:off x="6485513" y="2584313"/>
                <a:ext cx="4095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421" extrusionOk="0">
                    <a:moveTo>
                      <a:pt x="1363" y="1"/>
                    </a:moveTo>
                    <a:cubicBezTo>
                      <a:pt x="1280" y="1"/>
                      <a:pt x="1201" y="45"/>
                      <a:pt x="1157" y="122"/>
                    </a:cubicBezTo>
                    <a:lnTo>
                      <a:pt x="61" y="2066"/>
                    </a:lnTo>
                    <a:cubicBezTo>
                      <a:pt x="0" y="2179"/>
                      <a:pt x="38" y="2326"/>
                      <a:pt x="155" y="2392"/>
                    </a:cubicBezTo>
                    <a:cubicBezTo>
                      <a:pt x="189" y="2411"/>
                      <a:pt x="231" y="2421"/>
                      <a:pt x="269" y="2421"/>
                    </a:cubicBezTo>
                    <a:cubicBezTo>
                      <a:pt x="354" y="2421"/>
                      <a:pt x="434" y="2378"/>
                      <a:pt x="477" y="2297"/>
                    </a:cubicBezTo>
                    <a:lnTo>
                      <a:pt x="1571" y="354"/>
                    </a:lnTo>
                    <a:cubicBezTo>
                      <a:pt x="1638" y="240"/>
                      <a:pt x="1595" y="93"/>
                      <a:pt x="1482" y="32"/>
                    </a:cubicBezTo>
                    <a:cubicBezTo>
                      <a:pt x="1444" y="11"/>
                      <a:pt x="1403" y="1"/>
                      <a:pt x="1363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525;p68">
                <a:extLst>
                  <a:ext uri="{FF2B5EF4-FFF2-40B4-BE49-F238E27FC236}">
                    <a16:creationId xmlns:a16="http://schemas.microsoft.com/office/drawing/2014/main" id="{6EB4F6D4-A97B-426D-9B4C-6F69C9B55085}"/>
                  </a:ext>
                </a:extLst>
              </p:cNvPr>
              <p:cNvSpPr/>
              <p:nvPr/>
            </p:nvSpPr>
            <p:spPr>
              <a:xfrm>
                <a:off x="6525863" y="2599388"/>
                <a:ext cx="551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573" extrusionOk="0">
                    <a:moveTo>
                      <a:pt x="1936" y="1"/>
                    </a:moveTo>
                    <a:cubicBezTo>
                      <a:pt x="1866" y="1"/>
                      <a:pt x="1797" y="31"/>
                      <a:pt x="1751" y="90"/>
                    </a:cubicBezTo>
                    <a:lnTo>
                      <a:pt x="85" y="2186"/>
                    </a:lnTo>
                    <a:cubicBezTo>
                      <a:pt x="0" y="2289"/>
                      <a:pt x="19" y="2435"/>
                      <a:pt x="122" y="2520"/>
                    </a:cubicBezTo>
                    <a:cubicBezTo>
                      <a:pt x="165" y="2554"/>
                      <a:pt x="218" y="2572"/>
                      <a:pt x="269" y="2572"/>
                    </a:cubicBezTo>
                    <a:cubicBezTo>
                      <a:pt x="340" y="2572"/>
                      <a:pt x="406" y="2539"/>
                      <a:pt x="453" y="2483"/>
                    </a:cubicBezTo>
                    <a:lnTo>
                      <a:pt x="2124" y="387"/>
                    </a:lnTo>
                    <a:cubicBezTo>
                      <a:pt x="2204" y="283"/>
                      <a:pt x="2185" y="132"/>
                      <a:pt x="2086" y="52"/>
                    </a:cubicBezTo>
                    <a:cubicBezTo>
                      <a:pt x="2042" y="18"/>
                      <a:pt x="1989" y="1"/>
                      <a:pt x="1936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526;p68">
                <a:extLst>
                  <a:ext uri="{FF2B5EF4-FFF2-40B4-BE49-F238E27FC236}">
                    <a16:creationId xmlns:a16="http://schemas.microsoft.com/office/drawing/2014/main" id="{CAE7696E-3BB3-4139-9C4D-CFED0FC0019E}"/>
                  </a:ext>
                </a:extLst>
              </p:cNvPr>
              <p:cNvSpPr/>
              <p:nvPr/>
            </p:nvSpPr>
            <p:spPr>
              <a:xfrm>
                <a:off x="6620013" y="2705363"/>
                <a:ext cx="583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392" extrusionOk="0">
                    <a:moveTo>
                      <a:pt x="2060" y="1"/>
                    </a:moveTo>
                    <a:cubicBezTo>
                      <a:pt x="2024" y="1"/>
                      <a:pt x="1988" y="9"/>
                      <a:pt x="1954" y="27"/>
                    </a:cubicBezTo>
                    <a:lnTo>
                      <a:pt x="161" y="943"/>
                    </a:lnTo>
                    <a:cubicBezTo>
                      <a:pt x="42" y="999"/>
                      <a:pt x="0" y="1147"/>
                      <a:pt x="57" y="1260"/>
                    </a:cubicBezTo>
                    <a:cubicBezTo>
                      <a:pt x="99" y="1345"/>
                      <a:pt x="184" y="1391"/>
                      <a:pt x="269" y="1391"/>
                    </a:cubicBezTo>
                    <a:cubicBezTo>
                      <a:pt x="307" y="1391"/>
                      <a:pt x="340" y="1382"/>
                      <a:pt x="377" y="1363"/>
                    </a:cubicBezTo>
                    <a:lnTo>
                      <a:pt x="2166" y="448"/>
                    </a:lnTo>
                    <a:cubicBezTo>
                      <a:pt x="2285" y="387"/>
                      <a:pt x="2331" y="245"/>
                      <a:pt x="2270" y="132"/>
                    </a:cubicBezTo>
                    <a:cubicBezTo>
                      <a:pt x="2230" y="49"/>
                      <a:pt x="2146" y="1"/>
                      <a:pt x="2060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527;p68">
                <a:extLst>
                  <a:ext uri="{FF2B5EF4-FFF2-40B4-BE49-F238E27FC236}">
                    <a16:creationId xmlns:a16="http://schemas.microsoft.com/office/drawing/2014/main" id="{36B975CF-062A-45CB-8076-7FACE4F44CC3}"/>
                  </a:ext>
                </a:extLst>
              </p:cNvPr>
              <p:cNvSpPr/>
              <p:nvPr/>
            </p:nvSpPr>
            <p:spPr>
              <a:xfrm>
                <a:off x="6231263" y="2617238"/>
                <a:ext cx="4897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2203" extrusionOk="0">
                    <a:moveTo>
                      <a:pt x="264" y="0"/>
                    </a:moveTo>
                    <a:cubicBezTo>
                      <a:pt x="210" y="0"/>
                      <a:pt x="157" y="19"/>
                      <a:pt x="114" y="56"/>
                    </a:cubicBezTo>
                    <a:cubicBezTo>
                      <a:pt x="14" y="141"/>
                      <a:pt x="0" y="287"/>
                      <a:pt x="81" y="390"/>
                    </a:cubicBezTo>
                    <a:lnTo>
                      <a:pt x="1510" y="2117"/>
                    </a:lnTo>
                    <a:cubicBezTo>
                      <a:pt x="1558" y="2174"/>
                      <a:pt x="1623" y="2202"/>
                      <a:pt x="1695" y="2202"/>
                    </a:cubicBezTo>
                    <a:cubicBezTo>
                      <a:pt x="1746" y="2202"/>
                      <a:pt x="1798" y="2184"/>
                      <a:pt x="1845" y="2146"/>
                    </a:cubicBezTo>
                    <a:cubicBezTo>
                      <a:pt x="1944" y="2066"/>
                      <a:pt x="1959" y="1915"/>
                      <a:pt x="1878" y="1816"/>
                    </a:cubicBezTo>
                    <a:lnTo>
                      <a:pt x="449" y="89"/>
                    </a:lnTo>
                    <a:cubicBezTo>
                      <a:pt x="401" y="30"/>
                      <a:pt x="332" y="0"/>
                      <a:pt x="264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528;p68">
                <a:extLst>
                  <a:ext uri="{FF2B5EF4-FFF2-40B4-BE49-F238E27FC236}">
                    <a16:creationId xmlns:a16="http://schemas.microsoft.com/office/drawing/2014/main" id="{7FF93CD7-9C6A-40C9-8B47-E05CB027FEF5}"/>
                  </a:ext>
                </a:extLst>
              </p:cNvPr>
              <p:cNvSpPr/>
              <p:nvPr/>
            </p:nvSpPr>
            <p:spPr>
              <a:xfrm>
                <a:off x="6169663" y="2660438"/>
                <a:ext cx="52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061" extrusionOk="0">
                    <a:moveTo>
                      <a:pt x="265" y="0"/>
                    </a:moveTo>
                    <a:cubicBezTo>
                      <a:pt x="214" y="0"/>
                      <a:pt x="162" y="16"/>
                      <a:pt x="119" y="50"/>
                    </a:cubicBezTo>
                    <a:cubicBezTo>
                      <a:pt x="14" y="135"/>
                      <a:pt x="1" y="282"/>
                      <a:pt x="81" y="385"/>
                    </a:cubicBezTo>
                    <a:cubicBezTo>
                      <a:pt x="557" y="984"/>
                      <a:pt x="1101" y="1532"/>
                      <a:pt x="1695" y="2009"/>
                    </a:cubicBezTo>
                    <a:cubicBezTo>
                      <a:pt x="1737" y="2042"/>
                      <a:pt x="1789" y="2060"/>
                      <a:pt x="1841" y="2060"/>
                    </a:cubicBezTo>
                    <a:cubicBezTo>
                      <a:pt x="1912" y="2060"/>
                      <a:pt x="1983" y="2032"/>
                      <a:pt x="2025" y="1971"/>
                    </a:cubicBezTo>
                    <a:cubicBezTo>
                      <a:pt x="2110" y="1872"/>
                      <a:pt x="2092" y="1720"/>
                      <a:pt x="1992" y="1641"/>
                    </a:cubicBezTo>
                    <a:cubicBezTo>
                      <a:pt x="1421" y="1182"/>
                      <a:pt x="907" y="664"/>
                      <a:pt x="454" y="88"/>
                    </a:cubicBezTo>
                    <a:cubicBezTo>
                      <a:pt x="405" y="30"/>
                      <a:pt x="335" y="0"/>
                      <a:pt x="265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529;p68">
                <a:extLst>
                  <a:ext uri="{FF2B5EF4-FFF2-40B4-BE49-F238E27FC236}">
                    <a16:creationId xmlns:a16="http://schemas.microsoft.com/office/drawing/2014/main" id="{F047162A-2AFB-4F01-BCBD-345A434F2673}"/>
                  </a:ext>
                </a:extLst>
              </p:cNvPr>
              <p:cNvSpPr/>
              <p:nvPr/>
            </p:nvSpPr>
            <p:spPr>
              <a:xfrm>
                <a:off x="6085063" y="2803413"/>
                <a:ext cx="85675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49" extrusionOk="0">
                    <a:moveTo>
                      <a:pt x="3167" y="1"/>
                    </a:moveTo>
                    <a:cubicBezTo>
                      <a:pt x="3142" y="1"/>
                      <a:pt x="3117" y="5"/>
                      <a:pt x="3091" y="13"/>
                    </a:cubicBezTo>
                    <a:cubicBezTo>
                      <a:pt x="2330" y="251"/>
                      <a:pt x="1548" y="373"/>
                      <a:pt x="754" y="373"/>
                    </a:cubicBezTo>
                    <a:cubicBezTo>
                      <a:pt x="590" y="373"/>
                      <a:pt x="425" y="368"/>
                      <a:pt x="260" y="357"/>
                    </a:cubicBezTo>
                    <a:cubicBezTo>
                      <a:pt x="255" y="357"/>
                      <a:pt x="250" y="357"/>
                      <a:pt x="245" y="357"/>
                    </a:cubicBezTo>
                    <a:cubicBezTo>
                      <a:pt x="128" y="357"/>
                      <a:pt x="15" y="458"/>
                      <a:pt x="11" y="584"/>
                    </a:cubicBezTo>
                    <a:cubicBezTo>
                      <a:pt x="0" y="712"/>
                      <a:pt x="100" y="825"/>
                      <a:pt x="232" y="834"/>
                    </a:cubicBezTo>
                    <a:cubicBezTo>
                      <a:pt x="401" y="843"/>
                      <a:pt x="571" y="849"/>
                      <a:pt x="741" y="849"/>
                    </a:cubicBezTo>
                    <a:cubicBezTo>
                      <a:pt x="1586" y="849"/>
                      <a:pt x="2422" y="721"/>
                      <a:pt x="3233" y="466"/>
                    </a:cubicBezTo>
                    <a:cubicBezTo>
                      <a:pt x="3361" y="424"/>
                      <a:pt x="3427" y="292"/>
                      <a:pt x="3389" y="169"/>
                    </a:cubicBezTo>
                    <a:cubicBezTo>
                      <a:pt x="3359" y="66"/>
                      <a:pt x="3268" y="1"/>
                      <a:pt x="3167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530;p68">
                <a:extLst>
                  <a:ext uri="{FF2B5EF4-FFF2-40B4-BE49-F238E27FC236}">
                    <a16:creationId xmlns:a16="http://schemas.microsoft.com/office/drawing/2014/main" id="{7B729314-56ED-4F9A-9752-94D565D7B2D2}"/>
                  </a:ext>
                </a:extLst>
              </p:cNvPr>
              <p:cNvSpPr/>
              <p:nvPr/>
            </p:nvSpPr>
            <p:spPr>
              <a:xfrm>
                <a:off x="6320688" y="2736363"/>
                <a:ext cx="3905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369" extrusionOk="0">
                    <a:moveTo>
                      <a:pt x="796" y="0"/>
                    </a:moveTo>
                    <a:cubicBezTo>
                      <a:pt x="543" y="0"/>
                      <a:pt x="286" y="162"/>
                      <a:pt x="231" y="406"/>
                    </a:cubicBezTo>
                    <a:lnTo>
                      <a:pt x="270" y="236"/>
                    </a:lnTo>
                    <a:lnTo>
                      <a:pt x="270" y="236"/>
                    </a:lnTo>
                    <a:cubicBezTo>
                      <a:pt x="0" y="548"/>
                      <a:pt x="100" y="1105"/>
                      <a:pt x="468" y="1299"/>
                    </a:cubicBezTo>
                    <a:cubicBezTo>
                      <a:pt x="558" y="1347"/>
                      <a:pt x="658" y="1369"/>
                      <a:pt x="759" y="1369"/>
                    </a:cubicBezTo>
                    <a:cubicBezTo>
                      <a:pt x="1063" y="1369"/>
                      <a:pt x="1376" y="1167"/>
                      <a:pt x="1453" y="869"/>
                    </a:cubicBezTo>
                    <a:cubicBezTo>
                      <a:pt x="1562" y="467"/>
                      <a:pt x="1227" y="14"/>
                      <a:pt x="817" y="1"/>
                    </a:cubicBezTo>
                    <a:cubicBezTo>
                      <a:pt x="810" y="0"/>
                      <a:pt x="803" y="0"/>
                      <a:pt x="796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531;p68">
                <a:extLst>
                  <a:ext uri="{FF2B5EF4-FFF2-40B4-BE49-F238E27FC236}">
                    <a16:creationId xmlns:a16="http://schemas.microsoft.com/office/drawing/2014/main" id="{EC8ED1F6-2209-4F66-80D2-ABDD7AF18A6E}"/>
                  </a:ext>
                </a:extLst>
              </p:cNvPr>
              <p:cNvSpPr/>
              <p:nvPr/>
            </p:nvSpPr>
            <p:spPr>
              <a:xfrm>
                <a:off x="6437713" y="2729513"/>
                <a:ext cx="39100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369" extrusionOk="0">
                    <a:moveTo>
                      <a:pt x="797" y="0"/>
                    </a:moveTo>
                    <a:cubicBezTo>
                      <a:pt x="548" y="0"/>
                      <a:pt x="288" y="163"/>
                      <a:pt x="232" y="407"/>
                    </a:cubicBezTo>
                    <a:lnTo>
                      <a:pt x="270" y="237"/>
                    </a:lnTo>
                    <a:lnTo>
                      <a:pt x="270" y="237"/>
                    </a:lnTo>
                    <a:cubicBezTo>
                      <a:pt x="0" y="549"/>
                      <a:pt x="104" y="1105"/>
                      <a:pt x="468" y="1298"/>
                    </a:cubicBezTo>
                    <a:cubicBezTo>
                      <a:pt x="559" y="1347"/>
                      <a:pt x="659" y="1369"/>
                      <a:pt x="760" y="1369"/>
                    </a:cubicBezTo>
                    <a:cubicBezTo>
                      <a:pt x="1064" y="1369"/>
                      <a:pt x="1377" y="1167"/>
                      <a:pt x="1459" y="869"/>
                    </a:cubicBezTo>
                    <a:cubicBezTo>
                      <a:pt x="1563" y="468"/>
                      <a:pt x="1233" y="15"/>
                      <a:pt x="817" y="0"/>
                    </a:cubicBezTo>
                    <a:cubicBezTo>
                      <a:pt x="810" y="0"/>
                      <a:pt x="804" y="0"/>
                      <a:pt x="797" y="0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532;p68">
                <a:extLst>
                  <a:ext uri="{FF2B5EF4-FFF2-40B4-BE49-F238E27FC236}">
                    <a16:creationId xmlns:a16="http://schemas.microsoft.com/office/drawing/2014/main" id="{30436063-A420-4E66-A0B7-DE9FFB39E553}"/>
                  </a:ext>
                </a:extLst>
              </p:cNvPr>
              <p:cNvSpPr/>
              <p:nvPr/>
            </p:nvSpPr>
            <p:spPr>
              <a:xfrm>
                <a:off x="6372363" y="2744813"/>
                <a:ext cx="483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65" extrusionOk="0">
                    <a:moveTo>
                      <a:pt x="1651" y="1"/>
                    </a:moveTo>
                    <a:cubicBezTo>
                      <a:pt x="1641" y="1"/>
                      <a:pt x="1632" y="1"/>
                      <a:pt x="1623" y="2"/>
                    </a:cubicBezTo>
                    <a:cubicBezTo>
                      <a:pt x="1496" y="16"/>
                      <a:pt x="1402" y="129"/>
                      <a:pt x="1416" y="262"/>
                    </a:cubicBezTo>
                    <a:cubicBezTo>
                      <a:pt x="1449" y="545"/>
                      <a:pt x="1459" y="828"/>
                      <a:pt x="1307" y="984"/>
                    </a:cubicBezTo>
                    <a:cubicBezTo>
                      <a:pt x="1244" y="1051"/>
                      <a:pt x="1148" y="1092"/>
                      <a:pt x="1055" y="1092"/>
                    </a:cubicBezTo>
                    <a:cubicBezTo>
                      <a:pt x="1031" y="1092"/>
                      <a:pt x="1006" y="1089"/>
                      <a:pt x="982" y="1083"/>
                    </a:cubicBezTo>
                    <a:cubicBezTo>
                      <a:pt x="864" y="1050"/>
                      <a:pt x="751" y="950"/>
                      <a:pt x="671" y="804"/>
                    </a:cubicBezTo>
                    <a:cubicBezTo>
                      <a:pt x="586" y="654"/>
                      <a:pt x="538" y="464"/>
                      <a:pt x="496" y="281"/>
                    </a:cubicBezTo>
                    <a:cubicBezTo>
                      <a:pt x="468" y="173"/>
                      <a:pt x="373" y="99"/>
                      <a:pt x="267" y="99"/>
                    </a:cubicBezTo>
                    <a:cubicBezTo>
                      <a:pt x="247" y="99"/>
                      <a:pt x="227" y="101"/>
                      <a:pt x="207" y="107"/>
                    </a:cubicBezTo>
                    <a:cubicBezTo>
                      <a:pt x="81" y="135"/>
                      <a:pt x="0" y="266"/>
                      <a:pt x="33" y="394"/>
                    </a:cubicBezTo>
                    <a:cubicBezTo>
                      <a:pt x="81" y="597"/>
                      <a:pt x="137" y="828"/>
                      <a:pt x="255" y="1035"/>
                    </a:cubicBezTo>
                    <a:cubicBezTo>
                      <a:pt x="401" y="1300"/>
                      <a:pt x="619" y="1479"/>
                      <a:pt x="869" y="1540"/>
                    </a:cubicBezTo>
                    <a:cubicBezTo>
                      <a:pt x="930" y="1555"/>
                      <a:pt x="996" y="1564"/>
                      <a:pt x="1063" y="1564"/>
                    </a:cubicBezTo>
                    <a:cubicBezTo>
                      <a:pt x="1283" y="1564"/>
                      <a:pt x="1501" y="1475"/>
                      <a:pt x="1657" y="1309"/>
                    </a:cubicBezTo>
                    <a:cubicBezTo>
                      <a:pt x="1935" y="1013"/>
                      <a:pt x="1930" y="588"/>
                      <a:pt x="1888" y="210"/>
                    </a:cubicBezTo>
                    <a:cubicBezTo>
                      <a:pt x="1875" y="88"/>
                      <a:pt x="1768" y="1"/>
                      <a:pt x="1651" y="1"/>
                    </a:cubicBezTo>
                    <a:close/>
                  </a:path>
                </a:pathLst>
              </a:custGeom>
              <a:solidFill>
                <a:srgbClr val="193E4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533;p68">
                <a:extLst>
                  <a:ext uri="{FF2B5EF4-FFF2-40B4-BE49-F238E27FC236}">
                    <a16:creationId xmlns:a16="http://schemas.microsoft.com/office/drawing/2014/main" id="{C1340DFE-D30D-445B-988A-B23D8A21A220}"/>
                  </a:ext>
                </a:extLst>
              </p:cNvPr>
              <p:cNvSpPr/>
              <p:nvPr/>
            </p:nvSpPr>
            <p:spPr>
              <a:xfrm>
                <a:off x="6489238" y="2745488"/>
                <a:ext cx="80425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2617" extrusionOk="0">
                    <a:moveTo>
                      <a:pt x="1622" y="0"/>
                    </a:moveTo>
                    <a:cubicBezTo>
                      <a:pt x="575" y="0"/>
                      <a:pt x="1" y="1252"/>
                      <a:pt x="705" y="2127"/>
                    </a:cubicBezTo>
                    <a:cubicBezTo>
                      <a:pt x="956" y="2444"/>
                      <a:pt x="1361" y="2616"/>
                      <a:pt x="1764" y="2616"/>
                    </a:cubicBezTo>
                    <a:cubicBezTo>
                      <a:pt x="1990" y="2616"/>
                      <a:pt x="2216" y="2562"/>
                      <a:pt x="2413" y="2448"/>
                    </a:cubicBezTo>
                    <a:cubicBezTo>
                      <a:pt x="2957" y="2136"/>
                      <a:pt x="3216" y="1400"/>
                      <a:pt x="2990" y="810"/>
                    </a:cubicBezTo>
                    <a:cubicBezTo>
                      <a:pt x="2909" y="598"/>
                      <a:pt x="2768" y="409"/>
                      <a:pt x="2583" y="272"/>
                    </a:cubicBezTo>
                    <a:cubicBezTo>
                      <a:pt x="2352" y="108"/>
                      <a:pt x="2055" y="41"/>
                      <a:pt x="1768" y="8"/>
                    </a:cubicBezTo>
                    <a:cubicBezTo>
                      <a:pt x="1718" y="3"/>
                      <a:pt x="1670" y="0"/>
                      <a:pt x="1622" y="0"/>
                    </a:cubicBezTo>
                    <a:close/>
                  </a:path>
                </a:pathLst>
              </a:custGeom>
              <a:solidFill>
                <a:srgbClr val="F5865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534;p68">
                <a:extLst>
                  <a:ext uri="{FF2B5EF4-FFF2-40B4-BE49-F238E27FC236}">
                    <a16:creationId xmlns:a16="http://schemas.microsoft.com/office/drawing/2014/main" id="{CC0ADB38-86F2-448B-A24D-E7EAF32AEE2D}"/>
                  </a:ext>
                </a:extLst>
              </p:cNvPr>
              <p:cNvSpPr/>
              <p:nvPr/>
            </p:nvSpPr>
            <p:spPr>
              <a:xfrm>
                <a:off x="6244438" y="2771338"/>
                <a:ext cx="805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618" extrusionOk="0">
                    <a:moveTo>
                      <a:pt x="1624" y="0"/>
                    </a:moveTo>
                    <a:cubicBezTo>
                      <a:pt x="574" y="0"/>
                      <a:pt x="0" y="1251"/>
                      <a:pt x="704" y="2126"/>
                    </a:cubicBezTo>
                    <a:cubicBezTo>
                      <a:pt x="959" y="2445"/>
                      <a:pt x="1366" y="2617"/>
                      <a:pt x="1769" y="2617"/>
                    </a:cubicBezTo>
                    <a:cubicBezTo>
                      <a:pt x="1994" y="2617"/>
                      <a:pt x="2217" y="2564"/>
                      <a:pt x="2414" y="2452"/>
                    </a:cubicBezTo>
                    <a:cubicBezTo>
                      <a:pt x="2961" y="2136"/>
                      <a:pt x="3220" y="1400"/>
                      <a:pt x="2993" y="810"/>
                    </a:cubicBezTo>
                    <a:cubicBezTo>
                      <a:pt x="2909" y="597"/>
                      <a:pt x="2771" y="409"/>
                      <a:pt x="2588" y="272"/>
                    </a:cubicBezTo>
                    <a:cubicBezTo>
                      <a:pt x="2351" y="107"/>
                      <a:pt x="2059" y="41"/>
                      <a:pt x="1771" y="8"/>
                    </a:cubicBezTo>
                    <a:cubicBezTo>
                      <a:pt x="1721" y="3"/>
                      <a:pt x="1672" y="0"/>
                      <a:pt x="1624" y="0"/>
                    </a:cubicBezTo>
                    <a:close/>
                  </a:path>
                </a:pathLst>
              </a:custGeom>
              <a:solidFill>
                <a:srgbClr val="F5865B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2535;p68">
              <a:extLst>
                <a:ext uri="{FF2B5EF4-FFF2-40B4-BE49-F238E27FC236}">
                  <a16:creationId xmlns:a16="http://schemas.microsoft.com/office/drawing/2014/main" id="{63C3A250-B4A1-408C-9A5E-AB8AA1251665}"/>
                </a:ext>
              </a:extLst>
            </p:cNvPr>
            <p:cNvSpPr/>
            <p:nvPr/>
          </p:nvSpPr>
          <p:spPr>
            <a:xfrm rot="20971810">
              <a:off x="853371" y="2164808"/>
              <a:ext cx="466757" cy="485933"/>
            </a:xfrm>
            <a:custGeom>
              <a:avLst/>
              <a:gdLst/>
              <a:ahLst/>
              <a:cxnLst/>
              <a:rect l="l" t="t" r="r" b="b"/>
              <a:pathLst>
                <a:path w="7716" h="8033" fill="none" extrusionOk="0">
                  <a:moveTo>
                    <a:pt x="0" y="8032"/>
                  </a:moveTo>
                  <a:cubicBezTo>
                    <a:pt x="623" y="6466"/>
                    <a:pt x="2666" y="5640"/>
                    <a:pt x="4204" y="6344"/>
                  </a:cubicBezTo>
                  <a:cubicBezTo>
                    <a:pt x="4786" y="6608"/>
                    <a:pt x="5285" y="7438"/>
                    <a:pt x="4771" y="7816"/>
                  </a:cubicBezTo>
                  <a:cubicBezTo>
                    <a:pt x="4511" y="8010"/>
                    <a:pt x="4120" y="7925"/>
                    <a:pt x="3888" y="7698"/>
                  </a:cubicBezTo>
                  <a:cubicBezTo>
                    <a:pt x="3657" y="7472"/>
                    <a:pt x="3553" y="7146"/>
                    <a:pt x="3501" y="6830"/>
                  </a:cubicBezTo>
                  <a:cubicBezTo>
                    <a:pt x="3318" y="5773"/>
                    <a:pt x="3614" y="4593"/>
                    <a:pt x="4440" y="3904"/>
                  </a:cubicBezTo>
                  <a:cubicBezTo>
                    <a:pt x="5261" y="3219"/>
                    <a:pt x="6631" y="3190"/>
                    <a:pt x="7348" y="3989"/>
                  </a:cubicBezTo>
                  <a:cubicBezTo>
                    <a:pt x="7602" y="4272"/>
                    <a:pt x="7716" y="4804"/>
                    <a:pt x="7376" y="4970"/>
                  </a:cubicBezTo>
                  <a:cubicBezTo>
                    <a:pt x="7210" y="5050"/>
                    <a:pt x="7012" y="4998"/>
                    <a:pt x="6847" y="4928"/>
                  </a:cubicBezTo>
                  <a:cubicBezTo>
                    <a:pt x="6008" y="4545"/>
                    <a:pt x="5544" y="3582"/>
                    <a:pt x="5522" y="2658"/>
                  </a:cubicBezTo>
                  <a:cubicBezTo>
                    <a:pt x="5502" y="1733"/>
                    <a:pt x="5842" y="840"/>
                    <a:pt x="6224" y="1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7590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13">
            <a:extLst>
              <a:ext uri="{FF2B5EF4-FFF2-40B4-BE49-F238E27FC236}">
                <a16:creationId xmlns:a16="http://schemas.microsoft.com/office/drawing/2014/main" id="{F0D1A83E-1E76-43DE-9AE5-233F883040A5}"/>
              </a:ext>
            </a:extLst>
          </p:cNvPr>
          <p:cNvSpPr/>
          <p:nvPr/>
        </p:nvSpPr>
        <p:spPr>
          <a:xfrm>
            <a:off x="1270462" y="1998263"/>
            <a:ext cx="4253389" cy="322397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30" name="任意多边形 22">
            <a:extLst>
              <a:ext uri="{FF2B5EF4-FFF2-40B4-BE49-F238E27FC236}">
                <a16:creationId xmlns:a16="http://schemas.microsoft.com/office/drawing/2014/main" id="{159257E4-6DBE-4510-ACA8-84CDEE573AE7}"/>
              </a:ext>
            </a:extLst>
          </p:cNvPr>
          <p:cNvSpPr/>
          <p:nvPr/>
        </p:nvSpPr>
        <p:spPr>
          <a:xfrm>
            <a:off x="6056218" y="2414175"/>
            <a:ext cx="4641924" cy="329309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3933" y="313396"/>
            <a:ext cx="2303744" cy="1767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821061" y="5222233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32155" y="2180998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98142" y="396554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9208325" y="4249708"/>
            <a:ext cx="2048432" cy="25335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302621" y="152590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766965" y="5679433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BC6F2D-BC02-4131-9F75-BDEAADCCBE18}"/>
              </a:ext>
            </a:extLst>
          </p:cNvPr>
          <p:cNvSpPr txBox="1"/>
          <p:nvPr/>
        </p:nvSpPr>
        <p:spPr>
          <a:xfrm>
            <a:off x="5108262" y="747860"/>
            <a:ext cx="1895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Bài giải </a:t>
            </a:r>
            <a:endParaRPr lang="en-US" sz="3200" b="1" u="sng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96BFF9-B424-4B2C-B45B-B55F3F4DE523}"/>
                  </a:ext>
                </a:extLst>
              </p:cNvPr>
              <p:cNvSpPr txBox="1"/>
              <p:nvPr/>
            </p:nvSpPr>
            <p:spPr>
              <a:xfrm>
                <a:off x="7013668" y="2904519"/>
                <a:ext cx="2923603" cy="2023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24 048 : (4 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2) </a:t>
                </a:r>
                <a:endParaRPr lang="vi-VN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24 048 : 8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= 3 006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96BFF9-B424-4B2C-B45B-B55F3F4DE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68" y="2904519"/>
                <a:ext cx="2923603" cy="2023887"/>
              </a:xfrm>
              <a:prstGeom prst="rect">
                <a:avLst/>
              </a:prstGeom>
              <a:blipFill>
                <a:blip r:embed="rId6"/>
                <a:stretch>
                  <a:fillRect l="-3758" r="-1253" b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65EE37-3DDD-4058-87B8-196ACF799B92}"/>
                  </a:ext>
                </a:extLst>
              </p:cNvPr>
              <p:cNvSpPr txBox="1"/>
              <p:nvPr/>
            </p:nvSpPr>
            <p:spPr>
              <a:xfrm>
                <a:off x="2223725" y="2467106"/>
                <a:ext cx="2774534" cy="2023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a. 4 105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9 : 5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= 36 945 : 5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= 7 389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965EE37-3DDD-4058-87B8-196ACF79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725" y="2467106"/>
                <a:ext cx="2774534" cy="2023887"/>
              </a:xfrm>
              <a:prstGeom prst="rect">
                <a:avLst/>
              </a:prstGeom>
              <a:blipFill>
                <a:blip r:embed="rId7"/>
                <a:stretch>
                  <a:fillRect l="-3956" b="-6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4497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1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0" y="1927993"/>
            <a:ext cx="6897825" cy="3738973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9069450" y="2558517"/>
            <a:ext cx="3139078" cy="45416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063344" y="396308"/>
            <a:ext cx="3457287" cy="23997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E9B278-7763-4B80-A9B8-E2AE3FB4B90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00944CDF-F6BC-4006-83D3-251D55DC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169E63-6814-4213-A9C2-483148B79209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id="{AC40E523-9068-4700-A002-BC499A77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17" name="图片 7">
            <a:extLst>
              <a:ext uri="{FF2B5EF4-FFF2-40B4-BE49-F238E27FC236}">
                <a16:creationId xmlns:a16="http://schemas.microsoft.com/office/drawing/2014/main" id="{5D2C37A6-74EF-4C5D-88B0-5BAC8D91E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449" y="1596167"/>
            <a:ext cx="2643239" cy="20288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3C5DFBF-7198-401C-9133-0DE97E3E0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1948" y="5254711"/>
            <a:ext cx="695004" cy="56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43EBF7-A54C-4225-8688-E83B906CE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005" y="5254711"/>
            <a:ext cx="1566808" cy="1469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EF5CD62-2D6A-4232-A116-FFB25F7DF3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7262" y="623157"/>
            <a:ext cx="1436702" cy="1108759"/>
          </a:xfrm>
          <a:prstGeom prst="rect">
            <a:avLst/>
          </a:prstGeom>
        </p:spPr>
      </p:pic>
      <p:pic>
        <p:nvPicPr>
          <p:cNvPr id="21" name="图片 27">
            <a:extLst>
              <a:ext uri="{FF2B5EF4-FFF2-40B4-BE49-F238E27FC236}">
                <a16:creationId xmlns:a16="http://schemas.microsoft.com/office/drawing/2014/main" id="{E0E0F835-889B-40C3-BA20-7A512BB78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2" name="图片 28">
            <a:extLst>
              <a:ext uri="{FF2B5EF4-FFF2-40B4-BE49-F238E27FC236}">
                <a16:creationId xmlns:a16="http://schemas.microsoft.com/office/drawing/2014/main" id="{B3653FBC-B084-48CF-8976-84B1028BC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904309-3C6A-4C13-BD38-A62BB7E4A405}"/>
              </a:ext>
            </a:extLst>
          </p:cNvPr>
          <p:cNvSpPr txBox="1"/>
          <p:nvPr/>
        </p:nvSpPr>
        <p:spPr>
          <a:xfrm>
            <a:off x="627569" y="2498923"/>
            <a:ext cx="6425184" cy="241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Việt mua 1 quyển truyện thiếu nhi và 2 cái bút. Giá 1 quyển truyện thiếu nhi là 18 000 đồng, giá 1 cái bút là 8 500 đồng. Hỏi Việt phải trả người bán hàng bao nhiêu tiền?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4" name="Picture 12">
            <a:extLst>
              <a:ext uri="{FF2B5EF4-FFF2-40B4-BE49-F238E27FC236}">
                <a16:creationId xmlns:a16="http://schemas.microsoft.com/office/drawing/2014/main" id="{53E6CAB1-59A8-460C-A62C-64E6C3E10F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4659414" y="5055922"/>
            <a:ext cx="977100" cy="994504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:a16="http://schemas.microsoft.com/office/drawing/2014/main" id="{6064A188-1970-4B0E-9EA4-9C51DA955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0822" y="423163"/>
            <a:ext cx="1566808" cy="1469263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FABC92F5-0CC3-414B-B69A-F51E5593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607" y="3189867"/>
            <a:ext cx="1343711" cy="10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866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64" y="996283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85" y="308305"/>
            <a:ext cx="2617775" cy="2617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653445" y="3447683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305719" y="172183"/>
            <a:ext cx="3475745" cy="24125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E2A0AEF9-E51D-4B30-AC2C-7B1D98DCC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3921" y="1669301"/>
            <a:ext cx="6506009" cy="411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BD5E64-159D-4F0D-9C4B-83DFAFAA34B5}"/>
              </a:ext>
            </a:extLst>
          </p:cNvPr>
          <p:cNvSpPr txBox="1"/>
          <p:nvPr/>
        </p:nvSpPr>
        <p:spPr>
          <a:xfrm>
            <a:off x="2695399" y="2561380"/>
            <a:ext cx="3623814" cy="189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Bài cho biết gì?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Bài yêu cầu làm gì?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+mj-lt"/>
                <a:ea typeface="Calibri" panose="020F0502020204030204" pitchFamily="34" charset="0"/>
              </a:rPr>
              <a:t>Đầu tiên cần làm gì?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191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2">
            <a:extLst>
              <a:ext uri="{FF2B5EF4-FFF2-40B4-BE49-F238E27FC236}">
                <a16:creationId xmlns:a16="http://schemas.microsoft.com/office/drawing/2014/main" id="{F09978CE-DC88-4436-A1CE-759DCF4FE105}"/>
              </a:ext>
            </a:extLst>
          </p:cNvPr>
          <p:cNvSpPr/>
          <p:nvPr/>
        </p:nvSpPr>
        <p:spPr>
          <a:xfrm>
            <a:off x="5764540" y="954254"/>
            <a:ext cx="6317731" cy="494667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10050679" y="298103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435" y="374261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74" y="4450355"/>
            <a:ext cx="1951024" cy="14975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1F1F30-3198-40C5-AD95-DFEA0EB77B5D}"/>
              </a:ext>
            </a:extLst>
          </p:cNvPr>
          <p:cNvGrpSpPr/>
          <p:nvPr/>
        </p:nvGrpSpPr>
        <p:grpSpPr>
          <a:xfrm>
            <a:off x="0" y="558910"/>
            <a:ext cx="5435830" cy="4455567"/>
            <a:chOff x="0" y="558910"/>
            <a:chExt cx="5435830" cy="4455567"/>
          </a:xfrm>
        </p:grpSpPr>
        <p:sp>
          <p:nvSpPr>
            <p:cNvPr id="29" name="任意多边形 13">
              <a:extLst>
                <a:ext uri="{FF2B5EF4-FFF2-40B4-BE49-F238E27FC236}">
                  <a16:creationId xmlns:a16="http://schemas.microsoft.com/office/drawing/2014/main" id="{BD9643EA-1F0F-4F79-B61D-B57F43AC4513}"/>
                </a:ext>
              </a:extLst>
            </p:cNvPr>
            <p:cNvSpPr/>
            <p:nvPr/>
          </p:nvSpPr>
          <p:spPr>
            <a:xfrm>
              <a:off x="0" y="558910"/>
              <a:ext cx="5435830" cy="4455567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529B9E-4988-4AB7-ABE9-266B71FAD106}"/>
                </a:ext>
              </a:extLst>
            </p:cNvPr>
            <p:cNvSpPr txBox="1"/>
            <p:nvPr/>
          </p:nvSpPr>
          <p:spPr>
            <a:xfrm>
              <a:off x="508274" y="817947"/>
              <a:ext cx="4540970" cy="34755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800" b="1" u="sng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</a:rPr>
                <a:t>Tóm tắt</a:t>
              </a:r>
              <a:endParaRPr lang="en-US" sz="28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1 quyển truyện: 18 000 đồng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1 cái bút: 8 500 đồng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1 quyển truyện : .?. </a:t>
              </a:r>
              <a:r>
                <a:rPr lang="vi-VN" sz="2600" dirty="0">
                  <a:latin typeface="+mj-lt"/>
                  <a:ea typeface="Calibri" panose="020F0502020204030204" pitchFamily="34" charset="0"/>
                </a:rPr>
                <a:t>đ</a:t>
              </a: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ồng</a:t>
              </a:r>
              <a:endParaRPr lang="vi-VN" sz="2600" dirty="0">
                <a:effectLst/>
                <a:latin typeface="+mj-lt"/>
                <a:ea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vi-VN" sz="2600" dirty="0">
                  <a:latin typeface="+mj-lt"/>
                  <a:ea typeface="Calibri" panose="020F0502020204030204" pitchFamily="34" charset="0"/>
                </a:rPr>
                <a:t>1 cái bút: .?. đồng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D98E5-DC33-4E1A-BA2B-DF257310E504}"/>
                  </a:ext>
                </a:extLst>
              </p:cNvPr>
              <p:cNvSpPr txBox="1"/>
              <p:nvPr/>
            </p:nvSpPr>
            <p:spPr>
              <a:xfrm>
                <a:off x="5919140" y="1337470"/>
                <a:ext cx="6491841" cy="4178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Bài giải</a:t>
                </a:r>
                <a:endPara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Số tiền mua hai cái bút là: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8 500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2 = 17 000 (đồng)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Việt phải trả người bán hàng số tiền là: 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18 000 + 17 000 = 35 000 (đồng)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Đáp số:</a:t>
                </a:r>
                <a:r>
                  <a:rPr kumimoji="0" lang="nl-NL" sz="2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 35 000 đồng</a:t>
                </a:r>
                <a:endParaRPr kumimoji="0" lang="en-US" sz="2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D98E5-DC33-4E1A-BA2B-DF257310E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140" y="1337470"/>
                <a:ext cx="6491841" cy="4178323"/>
              </a:xfrm>
              <a:prstGeom prst="rect">
                <a:avLst/>
              </a:prstGeom>
              <a:blipFill>
                <a:blip r:embed="rId6"/>
                <a:stretch>
                  <a:fillRect l="-1690" b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4">
            <a:extLst>
              <a:ext uri="{FF2B5EF4-FFF2-40B4-BE49-F238E27FC236}">
                <a16:creationId xmlns:a16="http://schemas.microsoft.com/office/drawing/2014/main" id="{F8F03828-6DA3-4E35-96A9-4A3DC943D73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21692">
            <a:off x="5012592" y="1641792"/>
            <a:ext cx="1094186" cy="1153292"/>
          </a:xfrm>
          <a:prstGeom prst="rect">
            <a:avLst/>
          </a:prstGeom>
        </p:spPr>
      </p:pic>
      <p:pic>
        <p:nvPicPr>
          <p:cNvPr id="32" name="图片 18">
            <a:extLst>
              <a:ext uri="{FF2B5EF4-FFF2-40B4-BE49-F238E27FC236}">
                <a16:creationId xmlns:a16="http://schemas.microsoft.com/office/drawing/2014/main" id="{B2818898-788A-4500-AA66-567FC07944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147089" y="452969"/>
            <a:ext cx="1120727" cy="914400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67B8455B-88F8-4FAE-924B-B7C7BE57FB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048280" y="4398756"/>
            <a:ext cx="112072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86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0">
            <a:extLst>
              <a:ext uri="{FF2B5EF4-FFF2-40B4-BE49-F238E27FC236}">
                <a16:creationId xmlns:a16="http://schemas.microsoft.com/office/drawing/2014/main" id="{96B3D8FD-F641-4D7C-99D9-0A409D9CB9AA}"/>
              </a:ext>
            </a:extLst>
          </p:cNvPr>
          <p:cNvGrpSpPr/>
          <p:nvPr/>
        </p:nvGrpSpPr>
        <p:grpSpPr>
          <a:xfrm>
            <a:off x="1953057" y="577732"/>
            <a:ext cx="4998947" cy="4569849"/>
            <a:chOff x="0" y="0"/>
            <a:chExt cx="3660582" cy="2226039"/>
          </a:xfrm>
          <a:solidFill>
            <a:srgbClr val="DAECEF"/>
          </a:solidFill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9DF8F5EC-1BB5-4542-B619-76BABC36599E}"/>
                </a:ext>
              </a:extLst>
            </p:cNvPr>
            <p:cNvSpPr/>
            <p:nvPr/>
          </p:nvSpPr>
          <p:spPr>
            <a:xfrm>
              <a:off x="-9098" y="-6509"/>
              <a:ext cx="3674913" cy="2258093"/>
            </a:xfrm>
            <a:custGeom>
              <a:avLst/>
              <a:gdLst/>
              <a:ahLst/>
              <a:cxnLst/>
              <a:rect l="l" t="t" r="r" b="b"/>
              <a:pathLst>
                <a:path w="3674913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781840" y="6965"/>
                  </a:cubicBezTo>
                  <a:lnTo>
                    <a:pt x="2781841" y="6965"/>
                  </a:lnTo>
                  <a:cubicBezTo>
                    <a:pt x="2998588" y="16819"/>
                    <a:pt x="3202903" y="36481"/>
                    <a:pt x="3337091" y="101690"/>
                  </a:cubicBezTo>
                  <a:cubicBezTo>
                    <a:pt x="3593137" y="226120"/>
                    <a:pt x="3674913" y="459160"/>
                    <a:pt x="3669425" y="704684"/>
                  </a:cubicBezTo>
                  <a:cubicBezTo>
                    <a:pt x="3669425" y="704684"/>
                    <a:pt x="3626137" y="1013073"/>
                    <a:pt x="3633570" y="1248607"/>
                  </a:cubicBezTo>
                  <a:cubicBezTo>
                    <a:pt x="3640694" y="1406341"/>
                    <a:pt x="3647850" y="1601944"/>
                    <a:pt x="3647850" y="1601944"/>
                  </a:cubicBezTo>
                  <a:cubicBezTo>
                    <a:pt x="3631169" y="1817676"/>
                    <a:pt x="3516525" y="2028288"/>
                    <a:pt x="3319655" y="2139912"/>
                  </a:cubicBezTo>
                  <a:cubicBezTo>
                    <a:pt x="3169304" y="2225161"/>
                    <a:pt x="2971273" y="2240259"/>
                    <a:pt x="2354272" y="2229517"/>
                  </a:cubicBezTo>
                  <a:lnTo>
                    <a:pt x="2354247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grpFill/>
            <a:ln w="28575">
              <a:noFill/>
              <a:prstDash val="lgDash"/>
            </a:ln>
          </p:spPr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A106BEC2-D3AE-4552-AED9-5222E84F8EF0}"/>
              </a:ext>
            </a:extLst>
          </p:cNvPr>
          <p:cNvGrpSpPr/>
          <p:nvPr/>
        </p:nvGrpSpPr>
        <p:grpSpPr>
          <a:xfrm>
            <a:off x="2173785" y="810632"/>
            <a:ext cx="4474850" cy="4093039"/>
            <a:chOff x="0" y="0"/>
            <a:chExt cx="3660582" cy="2226039"/>
          </a:xfrm>
          <a:solidFill>
            <a:srgbClr val="DAECEF"/>
          </a:solidFill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BAF94EB-5E36-4A88-B623-BA743637F401}"/>
                </a:ext>
              </a:extLst>
            </p:cNvPr>
            <p:cNvSpPr/>
            <p:nvPr/>
          </p:nvSpPr>
          <p:spPr>
            <a:xfrm>
              <a:off x="-9098" y="-6509"/>
              <a:ext cx="3674913" cy="2258093"/>
            </a:xfrm>
            <a:custGeom>
              <a:avLst/>
              <a:gdLst/>
              <a:ahLst/>
              <a:cxnLst/>
              <a:rect l="l" t="t" r="r" b="b"/>
              <a:pathLst>
                <a:path w="3674913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781840" y="6965"/>
                  </a:cubicBezTo>
                  <a:lnTo>
                    <a:pt x="2781841" y="6965"/>
                  </a:lnTo>
                  <a:cubicBezTo>
                    <a:pt x="2998588" y="16819"/>
                    <a:pt x="3202903" y="36481"/>
                    <a:pt x="3337091" y="101690"/>
                  </a:cubicBezTo>
                  <a:cubicBezTo>
                    <a:pt x="3593137" y="226120"/>
                    <a:pt x="3674913" y="459160"/>
                    <a:pt x="3669425" y="704684"/>
                  </a:cubicBezTo>
                  <a:cubicBezTo>
                    <a:pt x="3669425" y="704684"/>
                    <a:pt x="3626137" y="1013073"/>
                    <a:pt x="3633570" y="1248607"/>
                  </a:cubicBezTo>
                  <a:cubicBezTo>
                    <a:pt x="3640694" y="1406341"/>
                    <a:pt x="3647850" y="1601944"/>
                    <a:pt x="3647850" y="1601944"/>
                  </a:cubicBezTo>
                  <a:cubicBezTo>
                    <a:pt x="3631169" y="1817676"/>
                    <a:pt x="3516525" y="2028288"/>
                    <a:pt x="3319655" y="2139912"/>
                  </a:cubicBezTo>
                  <a:cubicBezTo>
                    <a:pt x="3169304" y="2225161"/>
                    <a:pt x="2971273" y="2240259"/>
                    <a:pt x="2354272" y="2229517"/>
                  </a:cubicBezTo>
                  <a:lnTo>
                    <a:pt x="2354247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grpFill/>
            <a:ln w="38100">
              <a:solidFill>
                <a:schemeClr val="tx2"/>
              </a:solidFill>
              <a:prstDash val="dash"/>
            </a:ln>
          </p:spPr>
        </p:sp>
      </p:grp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880" y="4063258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648634" y="2439542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F31BD8-B675-40D4-A4D8-E09605FB8DC3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F7A78D0D-3F16-4C2E-8FF4-BA8ED6A68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30E73C-6DCE-45C8-AA0E-691B2DED8EF1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2418707-8287-48FE-B25B-DF34726275D1}"/>
              </a:ext>
            </a:extLst>
          </p:cNvPr>
          <p:cNvSpPr txBox="1"/>
          <p:nvPr/>
        </p:nvSpPr>
        <p:spPr>
          <a:xfrm>
            <a:off x="2701924" y="1075069"/>
            <a:ext cx="6455664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Tìm </a:t>
            </a:r>
            <a:r>
              <a:rPr lang="nl-NL" sz="2800" dirty="0">
                <a:effectLst/>
                <a:latin typeface="+mj-lt"/>
                <a:ea typeface="Calibri" panose="020F0502020204030204" pitchFamily="34" charset="0"/>
              </a:rPr>
              <a:t>chữ</a:t>
            </a: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 số thích hợp.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F9AD3-6418-4249-A79E-934BB6EC04B5}"/>
              </a:ext>
            </a:extLst>
          </p:cNvPr>
          <p:cNvSpPr txBox="1"/>
          <p:nvPr/>
        </p:nvSpPr>
        <p:spPr>
          <a:xfrm>
            <a:off x="3149039" y="1899017"/>
            <a:ext cx="3157071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800" dirty="0">
                <a:latin typeface="+mj-lt"/>
              </a:rPr>
              <a:t>        8  1  0  9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+mj-lt"/>
              </a:rPr>
              <a:t>x                  9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+mj-lt"/>
              </a:rPr>
              <a:t>    7  2  9  8  1</a:t>
            </a:r>
            <a:endParaRPr lang="en-US" sz="2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46E3CC-FDAF-4787-984E-FA785E8B5FB6}"/>
              </a:ext>
            </a:extLst>
          </p:cNvPr>
          <p:cNvCxnSpPr/>
          <p:nvPr/>
        </p:nvCxnSpPr>
        <p:spPr>
          <a:xfrm>
            <a:off x="3149039" y="3679466"/>
            <a:ext cx="25080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C66FAA-0FA3-4F32-AD92-8E83FF491D82}"/>
              </a:ext>
            </a:extLst>
          </p:cNvPr>
          <p:cNvSpPr txBox="1"/>
          <p:nvPr/>
        </p:nvSpPr>
        <p:spPr>
          <a:xfrm>
            <a:off x="4365770" y="2178126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6472A3-7DE5-47B8-AC11-642EC7845709}"/>
              </a:ext>
            </a:extLst>
          </p:cNvPr>
          <p:cNvSpPr txBox="1"/>
          <p:nvPr/>
        </p:nvSpPr>
        <p:spPr>
          <a:xfrm>
            <a:off x="5105000" y="2178126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C8B12C-6C5F-4675-BC92-EA69A431EF74}"/>
              </a:ext>
            </a:extLst>
          </p:cNvPr>
          <p:cNvSpPr txBox="1"/>
          <p:nvPr/>
        </p:nvSpPr>
        <p:spPr>
          <a:xfrm>
            <a:off x="3502564" y="3857873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5BE17-8370-42CE-AFD4-1D089C7C821B}"/>
              </a:ext>
            </a:extLst>
          </p:cNvPr>
          <p:cNvSpPr txBox="1"/>
          <p:nvPr/>
        </p:nvSpPr>
        <p:spPr>
          <a:xfrm>
            <a:off x="3935018" y="3865207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66BA4-28C4-4DC1-BAF5-C33FEE553ED9}"/>
              </a:ext>
            </a:extLst>
          </p:cNvPr>
          <p:cNvSpPr txBox="1"/>
          <p:nvPr/>
        </p:nvSpPr>
        <p:spPr>
          <a:xfrm>
            <a:off x="4788739" y="3855985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pic>
        <p:nvPicPr>
          <p:cNvPr id="27" name="图片 18">
            <a:extLst>
              <a:ext uri="{FF2B5EF4-FFF2-40B4-BE49-F238E27FC236}">
                <a16:creationId xmlns:a16="http://schemas.microsoft.com/office/drawing/2014/main" id="{B9AE7C7C-14A7-4ADD-BBFF-30E4EF16B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49" y="2040054"/>
            <a:ext cx="1033096" cy="968778"/>
          </a:xfrm>
          <a:prstGeom prst="rect">
            <a:avLst/>
          </a:prstGeom>
        </p:spPr>
      </p:pic>
      <p:pic>
        <p:nvPicPr>
          <p:cNvPr id="28" name="图片 19">
            <a:extLst>
              <a:ext uri="{FF2B5EF4-FFF2-40B4-BE49-F238E27FC236}">
                <a16:creationId xmlns:a16="http://schemas.microsoft.com/office/drawing/2014/main" id="{1DEB95B8-CFCC-454C-8CD1-4AF6E3EB3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697" y="3556505"/>
            <a:ext cx="2923186" cy="2243742"/>
          </a:xfrm>
          <a:prstGeom prst="rect">
            <a:avLst/>
          </a:prstGeom>
        </p:spPr>
      </p:pic>
      <p:pic>
        <p:nvPicPr>
          <p:cNvPr id="29" name="图片 19">
            <a:extLst>
              <a:ext uri="{FF2B5EF4-FFF2-40B4-BE49-F238E27FC236}">
                <a16:creationId xmlns:a16="http://schemas.microsoft.com/office/drawing/2014/main" id="{C7F604EB-9C14-4FB5-B209-5D9355E75A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287674" y="3800434"/>
            <a:ext cx="2417078" cy="2989543"/>
          </a:xfrm>
          <a:prstGeom prst="rect">
            <a:avLst/>
          </a:prstGeom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92E74A03-0073-4FD2-A9EA-697AA6A2B7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766283" y="4940318"/>
            <a:ext cx="1120727" cy="914400"/>
          </a:xfrm>
          <a:prstGeom prst="rect">
            <a:avLst/>
          </a:prstGeom>
        </p:spPr>
      </p:pic>
      <p:pic>
        <p:nvPicPr>
          <p:cNvPr id="31" name="图片 18">
            <a:extLst>
              <a:ext uri="{FF2B5EF4-FFF2-40B4-BE49-F238E27FC236}">
                <a16:creationId xmlns:a16="http://schemas.microsoft.com/office/drawing/2014/main" id="{A3794709-FD91-487A-9858-10824F469C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292372" y="3950586"/>
            <a:ext cx="807496" cy="6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441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8" grpId="0" animBg="1"/>
      <p:bldP spid="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602" y="535529"/>
            <a:ext cx="2188654" cy="15241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4" name="任意多边形 2">
            <a:extLst>
              <a:ext uri="{FF2B5EF4-FFF2-40B4-BE49-F238E27FC236}">
                <a16:creationId xmlns:a16="http://schemas.microsoft.com/office/drawing/2014/main" id="{A5DA2E50-45F2-445E-8A11-46054FB7DFE4}"/>
              </a:ext>
            </a:extLst>
          </p:cNvPr>
          <p:cNvSpPr/>
          <p:nvPr/>
        </p:nvSpPr>
        <p:spPr>
          <a:xfrm>
            <a:off x="3144878" y="1621087"/>
            <a:ext cx="6294159" cy="4070082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2313" y="847080"/>
            <a:ext cx="59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HƯỚNG DẪN VỀ NHÀ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222" y="1761863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E1A7FC-3BD5-4186-A88A-7BBBDE64E787}"/>
              </a:ext>
            </a:extLst>
          </p:cNvPr>
          <p:cNvGrpSpPr/>
          <p:nvPr/>
        </p:nvGrpSpPr>
        <p:grpSpPr>
          <a:xfrm>
            <a:off x="3363723" y="3155315"/>
            <a:ext cx="5780105" cy="1781381"/>
            <a:chOff x="3363723" y="3155315"/>
            <a:chExt cx="5780105" cy="1781381"/>
          </a:xfrm>
        </p:grpSpPr>
        <p:pic>
          <p:nvPicPr>
            <p:cNvPr id="25" name="图片 18">
              <a:extLst>
                <a:ext uri="{FF2B5EF4-FFF2-40B4-BE49-F238E27FC236}">
                  <a16:creationId xmlns:a16="http://schemas.microsoft.com/office/drawing/2014/main" id="{F225826A-E241-4AF9-A4E2-45D3B62C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63723" y="3155315"/>
              <a:ext cx="1566808" cy="146926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FD1553-77C8-47C0-9750-367E325BF20B}"/>
                </a:ext>
              </a:extLst>
            </p:cNvPr>
            <p:cNvSpPr txBox="1"/>
            <p:nvPr/>
          </p:nvSpPr>
          <p:spPr>
            <a:xfrm>
              <a:off x="4612747" y="3718157"/>
              <a:ext cx="4531081" cy="121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600" dirty="0">
                  <a:effectLst/>
                  <a:latin typeface="+mj-lt"/>
                  <a:ea typeface="Calibri" panose="020F0502020204030204" pitchFamily="34" charset="0"/>
                </a:rPr>
                <a:t>Đọc và xem trước các bài tập Tiết 2 - Luyện tập.</a:t>
              </a:r>
              <a:endParaRPr lang="en-US" sz="2600" dirty="0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A4355B-9485-47F9-938B-27FEB5C6BCEB}"/>
              </a:ext>
            </a:extLst>
          </p:cNvPr>
          <p:cNvGrpSpPr/>
          <p:nvPr/>
        </p:nvGrpSpPr>
        <p:grpSpPr>
          <a:xfrm>
            <a:off x="3345553" y="1893528"/>
            <a:ext cx="5588344" cy="1702200"/>
            <a:chOff x="3345553" y="1893528"/>
            <a:chExt cx="5588344" cy="17022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45553" y="1893528"/>
              <a:ext cx="1566808" cy="14692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D9EFDD-F782-4826-843D-BE97433995E4}"/>
                </a:ext>
              </a:extLst>
            </p:cNvPr>
            <p:cNvSpPr txBox="1"/>
            <p:nvPr/>
          </p:nvSpPr>
          <p:spPr>
            <a:xfrm>
              <a:off x="4564218" y="2377189"/>
              <a:ext cx="4369679" cy="121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Làm các bài tập trong SBT Toán 3 KNTT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0924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35434" y="3855838"/>
            <a:ext cx="6034314" cy="41449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682943"/>
            <a:ext cx="7479964" cy="32220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78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ÔN TẬP PHÉP NHÂN, CHIA TRONG PHẠM VI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783297" y="2260518"/>
            <a:ext cx="65662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HẸN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GẶP LẠI CÁC EM TRONG TIẾT HỌC SAU!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76458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">
            <a:extLst>
              <a:ext uri="{FF2B5EF4-FFF2-40B4-BE49-F238E27FC236}">
                <a16:creationId xmlns:a16="http://schemas.microsoft.com/office/drawing/2014/main" id="{6DDA20AB-2B69-4AE8-B918-6CA6740E8DB1}"/>
              </a:ext>
            </a:extLst>
          </p:cNvPr>
          <p:cNvSpPr/>
          <p:nvPr/>
        </p:nvSpPr>
        <p:spPr>
          <a:xfrm>
            <a:off x="1247960" y="1812600"/>
            <a:ext cx="9410208" cy="4446190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latin typeface="+mj-lt"/>
                <a:ea typeface="义启嘟嘟体" pitchFamily="2" charset="-128"/>
                <a:cs typeface="义启嘟嘟体" pitchFamily="2" charset="-128"/>
              </a:rPr>
              <a:t>â</a:t>
            </a:r>
            <a:endParaRPr lang="zh-CN" altLang="en-US" sz="2000"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118755" y="451486"/>
            <a:ext cx="3308804" cy="2557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10429" y="173044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558351" y="1958355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664322" y="5495692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94573" y="5045400"/>
            <a:ext cx="890387" cy="726466"/>
          </a:xfrm>
          <a:prstGeom prst="rect">
            <a:avLst/>
          </a:prstGeom>
        </p:spPr>
      </p:pic>
      <p:sp>
        <p:nvSpPr>
          <p:cNvPr id="22" name="Google Shape;633;p34">
            <a:extLst>
              <a:ext uri="{FF2B5EF4-FFF2-40B4-BE49-F238E27FC236}">
                <a16:creationId xmlns:a16="http://schemas.microsoft.com/office/drawing/2014/main" id="{089A3508-57B3-4378-A175-93521D82CEA7}"/>
              </a:ext>
            </a:extLst>
          </p:cNvPr>
          <p:cNvSpPr txBox="1">
            <a:spLocks/>
          </p:cNvSpPr>
          <p:nvPr/>
        </p:nvSpPr>
        <p:spPr>
          <a:xfrm>
            <a:off x="2220034" y="204310"/>
            <a:ext cx="7751932" cy="204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Trò chơi</a:t>
            </a:r>
          </a:p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 “Hỏi nhanh đáp gọn”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5E495B-1DD0-4E88-941E-157FD48F6B4F}"/>
              </a:ext>
            </a:extLst>
          </p:cNvPr>
          <p:cNvSpPr txBox="1"/>
          <p:nvPr/>
        </p:nvSpPr>
        <p:spPr>
          <a:xfrm>
            <a:off x="1733841" y="2205361"/>
            <a:ext cx="8511372" cy="3619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Giáo viên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chia lớp thành 4 nhóm tương ứng với 4 tổ,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đưa ra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 câu hỏi về các phép nhân, chia trong phạm vi 100 000 </a:t>
            </a: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 viên các nhóm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giơ tay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giành quyền trả lời, nhóm nào có nhiều câu trả lời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nhanh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 chính xác </a:t>
            </a:r>
            <a:r>
              <a:rPr lang="en-US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nhất sẽ giành </a:t>
            </a:r>
            <a:r>
              <a:rPr lang="vi-VN" sz="2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chiến thắng</a:t>
            </a:r>
            <a:endParaRPr lang="en-US" sz="2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06851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718" y="595280"/>
            <a:ext cx="3310415" cy="2560542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6298916" y="1359249"/>
            <a:ext cx="3989828" cy="5772517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037211" y="3615588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659159" y="261171"/>
            <a:ext cx="2402308" cy="184363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1427DB4A-4898-4E4F-876D-78470CECB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57741" y="1552296"/>
            <a:ext cx="6743519" cy="504098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DA08AC9D-AA6C-437F-A937-04BFC2E58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155" y="2139017"/>
            <a:ext cx="695004" cy="566977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E0652D37-391D-4F4F-8CE9-FD3CAC964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5088" y="4514225"/>
            <a:ext cx="1018120" cy="9510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1B202F-BF19-49A1-989A-7BD6A309B3C1}"/>
              </a:ext>
            </a:extLst>
          </p:cNvPr>
          <p:cNvSpPr txBox="1"/>
          <p:nvPr/>
        </p:nvSpPr>
        <p:spPr>
          <a:xfrm>
            <a:off x="1307739" y="2692350"/>
            <a:ext cx="531250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latin typeface="+mj-lt"/>
                <a:ea typeface="Calibri" panose="020F0502020204030204" pitchFamily="34" charset="0"/>
              </a:rPr>
              <a:t>TIẾT 1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effectLst/>
                <a:latin typeface="+mj-lt"/>
                <a:ea typeface="Calibri" panose="020F0502020204030204" pitchFamily="34" charset="0"/>
              </a:rPr>
              <a:t>LUYỆN TẬP</a:t>
            </a:r>
            <a:endParaRPr lang="en-US" sz="48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93469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60139" y="1974077"/>
            <a:ext cx="7736507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5185038" y="-207260"/>
            <a:ext cx="2414642" cy="34935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FA1866-7C54-426A-891D-E08208A19440}"/>
              </a:ext>
            </a:extLst>
          </p:cNvPr>
          <p:cNvGrpSpPr/>
          <p:nvPr/>
        </p:nvGrpSpPr>
        <p:grpSpPr>
          <a:xfrm>
            <a:off x="-333339" y="-77177"/>
            <a:ext cx="2984702" cy="2984702"/>
            <a:chOff x="-333339" y="-77177"/>
            <a:chExt cx="2984702" cy="29847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339" y="-77177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EABF2D-0E0E-44E3-AC40-E8DED5B22037}"/>
                </a:ext>
              </a:extLst>
            </p:cNvPr>
            <p:cNvSpPr txBox="1"/>
            <p:nvPr/>
          </p:nvSpPr>
          <p:spPr>
            <a:xfrm>
              <a:off x="211056" y="1046125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Bài tập 1 </a:t>
              </a:r>
              <a:endParaRPr lang="en-US" sz="2800" b="1" dirty="0">
                <a:latin typeface="+mj-lt"/>
              </a:endParaRPr>
            </a:p>
          </p:txBody>
        </p:sp>
      </p:grpSp>
      <p:pic>
        <p:nvPicPr>
          <p:cNvPr id="22" name="Picture 11">
            <a:extLst>
              <a:ext uri="{FF2B5EF4-FFF2-40B4-BE49-F238E27FC236}">
                <a16:creationId xmlns:a16="http://schemas.microsoft.com/office/drawing/2014/main" id="{8721ED98-6606-4908-8F92-9172E48D4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55892" y="2390871"/>
            <a:ext cx="5136108" cy="3601696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07067E6C-908F-4604-87A7-35439E3B7E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5422" y="884430"/>
            <a:ext cx="804742" cy="658425"/>
          </a:xfrm>
          <a:prstGeom prst="rect">
            <a:avLst/>
          </a:prstGeom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BE19E679-B012-4A9F-A726-60FEA4278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310" y="666492"/>
            <a:ext cx="1368672" cy="1050548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:a16="http://schemas.microsoft.com/office/drawing/2014/main" id="{065B7D30-4FF3-45D0-8B37-E16A1F679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049" y="4523304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0A4881-41CD-448E-8773-9CFB9551D0FA}"/>
                  </a:ext>
                </a:extLst>
              </p:cNvPr>
              <p:cNvSpPr txBox="1"/>
              <p:nvPr/>
            </p:nvSpPr>
            <p:spPr>
              <a:xfrm>
                <a:off x="1044363" y="2378803"/>
                <a:ext cx="6309360" cy="2023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Đặt tính rồi tính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207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8               9 160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5 481 : 7              57 436 : 6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0A4881-41CD-448E-8773-9CFB9551D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63" y="2378803"/>
                <a:ext cx="6309360" cy="2023887"/>
              </a:xfrm>
              <a:prstGeom prst="rect">
                <a:avLst/>
              </a:prstGeom>
              <a:blipFill>
                <a:blip r:embed="rId10"/>
                <a:stretch>
                  <a:fillRect l="-1739" b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2588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">
            <a:extLst>
              <a:ext uri="{FF2B5EF4-FFF2-40B4-BE49-F238E27FC236}">
                <a16:creationId xmlns:a16="http://schemas.microsoft.com/office/drawing/2014/main" id="{4F8B57C8-C053-4ED0-9101-FD574494D836}"/>
              </a:ext>
            </a:extLst>
          </p:cNvPr>
          <p:cNvSpPr/>
          <p:nvPr/>
        </p:nvSpPr>
        <p:spPr>
          <a:xfrm>
            <a:off x="1089980" y="0"/>
            <a:ext cx="10012039" cy="7440852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42" y="147030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380462" y="3862640"/>
            <a:ext cx="7039197" cy="48352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422157" y="218170"/>
            <a:ext cx="3114461" cy="21617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-136835" y="3069622"/>
            <a:ext cx="1959499" cy="15038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B1353467-E5CD-4C58-9F51-F57DE5B93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97" y="4635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F74689-97A8-4EED-A47B-128989E1CBEE}"/>
              </a:ext>
            </a:extLst>
          </p:cNvPr>
          <p:cNvSpPr txBox="1"/>
          <p:nvPr/>
        </p:nvSpPr>
        <p:spPr>
          <a:xfrm>
            <a:off x="4116203" y="670673"/>
            <a:ext cx="189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Bài giải </a:t>
            </a:r>
            <a:endParaRPr lang="en-US" sz="2800" b="1" u="sng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CFF079A-9775-4ABF-B71A-9E1BA7B2A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17585"/>
              </p:ext>
            </p:extLst>
          </p:nvPr>
        </p:nvGraphicFramePr>
        <p:xfrm>
          <a:off x="2237568" y="1231767"/>
          <a:ext cx="1073565" cy="174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710891" progId="Equation.DSMT4">
                  <p:embed/>
                </p:oleObj>
              </mc:Choice>
              <mc:Fallback>
                <p:oleObj name="Equation" r:id="rId6" imgW="431613" imgH="7108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568" y="1231767"/>
                        <a:ext cx="1073565" cy="1747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8E290C8-96AD-4D50-B1D4-AF851EC61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84683"/>
              </p:ext>
            </p:extLst>
          </p:nvPr>
        </p:nvGraphicFramePr>
        <p:xfrm>
          <a:off x="5908920" y="1271046"/>
          <a:ext cx="1187973" cy="162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474" imgH="710891" progId="Equation.DSMT4">
                  <p:embed/>
                </p:oleObj>
              </mc:Choice>
              <mc:Fallback>
                <p:oleObj name="Equation" r:id="rId8" imgW="520474" imgH="7108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920" y="1271046"/>
                        <a:ext cx="1187973" cy="1625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60BA8FF-5ADB-4916-9667-44947CBDD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94201"/>
              </p:ext>
            </p:extLst>
          </p:nvPr>
        </p:nvGraphicFramePr>
        <p:xfrm>
          <a:off x="2004897" y="3509409"/>
          <a:ext cx="1902199" cy="2197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400" imgH="901700" progId="Equation.DSMT4">
                  <p:embed/>
                </p:oleObj>
              </mc:Choice>
              <mc:Fallback>
                <p:oleObj name="Equation" r:id="rId10" imgW="787400" imgH="901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897" y="3509409"/>
                        <a:ext cx="1902199" cy="2197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82798BAB-62BF-49B3-91FC-AB9A9F80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E5B89A1-9991-4EED-B386-C64D8FFA5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51056"/>
              </p:ext>
            </p:extLst>
          </p:nvPr>
        </p:nvGraphicFramePr>
        <p:xfrm>
          <a:off x="5993820" y="3532458"/>
          <a:ext cx="2100258" cy="273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900" imgH="1117600" progId="Equation.DSMT4">
                  <p:embed/>
                </p:oleObj>
              </mc:Choice>
              <mc:Fallback>
                <p:oleObj name="Equation" r:id="rId12" imgW="850900" imgH="1117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820" y="3532458"/>
                        <a:ext cx="2100258" cy="2735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21">
            <a:extLst>
              <a:ext uri="{FF2B5EF4-FFF2-40B4-BE49-F238E27FC236}">
                <a16:creationId xmlns:a16="http://schemas.microsoft.com/office/drawing/2014/main" id="{316EBB9A-C77B-4D35-965D-33226F236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7914683" y="1121135"/>
            <a:ext cx="1568989" cy="1466804"/>
          </a:xfrm>
          <a:prstGeom prst="rect">
            <a:avLst/>
          </a:prstGeom>
        </p:spPr>
      </p:pic>
      <p:pic>
        <p:nvPicPr>
          <p:cNvPr id="37" name="图片 18">
            <a:extLst>
              <a:ext uri="{FF2B5EF4-FFF2-40B4-BE49-F238E27FC236}">
                <a16:creationId xmlns:a16="http://schemas.microsoft.com/office/drawing/2014/main" id="{6036D3C2-117E-469D-886D-DF199B3A1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638625" y="1397046"/>
            <a:ext cx="796679" cy="650010"/>
          </a:xfrm>
          <a:prstGeom prst="rect">
            <a:avLst/>
          </a:prstGeom>
        </p:spPr>
      </p:pic>
      <p:pic>
        <p:nvPicPr>
          <p:cNvPr id="38" name="图片 18">
            <a:extLst>
              <a:ext uri="{FF2B5EF4-FFF2-40B4-BE49-F238E27FC236}">
                <a16:creationId xmlns:a16="http://schemas.microsoft.com/office/drawing/2014/main" id="{ED8CCCA3-0C05-450A-952F-8855EFF93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 rot="2376226">
            <a:off x="4822046" y="3246424"/>
            <a:ext cx="583933" cy="476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E1A78E-855B-4B42-BEDE-6AB9732EE6AA}"/>
                  </a:ext>
                </a:extLst>
              </p:cNvPr>
              <p:cNvSpPr txBox="1"/>
              <p:nvPr/>
            </p:nvSpPr>
            <p:spPr>
              <a:xfrm>
                <a:off x="1783149" y="2893853"/>
                <a:ext cx="24584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207 </a:t>
                </a:r>
                <a14:m>
                  <m:oMath xmlns:m="http://schemas.openxmlformats.org/officeDocument/2006/math">
                    <m:r>
                      <a:rPr kumimoji="0" lang="nl-NL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8</a:t>
                </a:r>
                <a:r>
                  <a:rPr kumimoji="0" lang="vi-VN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= 1 656</a:t>
                </a:r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7E1A78E-855B-4B42-BEDE-6AB9732EE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49" y="2893853"/>
                <a:ext cx="2458429" cy="461665"/>
              </a:xfrm>
              <a:prstGeom prst="rect">
                <a:avLst/>
              </a:prstGeom>
              <a:blipFill>
                <a:blip r:embed="rId15"/>
                <a:stretch>
                  <a:fillRect l="-397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D497E5-75B3-41AA-9687-8A07617E862B}"/>
                  </a:ext>
                </a:extLst>
              </p:cNvPr>
              <p:cNvSpPr txBox="1"/>
              <p:nvPr/>
            </p:nvSpPr>
            <p:spPr>
              <a:xfrm>
                <a:off x="5509348" y="2863878"/>
                <a:ext cx="27839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9 160 </a:t>
                </a:r>
                <a14:m>
                  <m:oMath xmlns:m="http://schemas.openxmlformats.org/officeDocument/2006/math">
                    <m:r>
                      <a:rPr kumimoji="0" lang="nl-NL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5 = 45 800</a:t>
                </a:r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DD497E5-75B3-41AA-9687-8A07617E8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48" y="2863878"/>
                <a:ext cx="2783909" cy="461665"/>
              </a:xfrm>
              <a:prstGeom prst="rect">
                <a:avLst/>
              </a:prstGeom>
              <a:blipFill>
                <a:blip r:embed="rId16"/>
                <a:stretch>
                  <a:fillRect l="-3509" t="-10526" r="-35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CF3DDD8-F2F9-4B7D-87F5-8F192D4A7104}"/>
              </a:ext>
            </a:extLst>
          </p:cNvPr>
          <p:cNvSpPr txBox="1"/>
          <p:nvPr/>
        </p:nvSpPr>
        <p:spPr>
          <a:xfrm>
            <a:off x="1829458" y="6123922"/>
            <a:ext cx="2365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5 481 : 7 = 783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6653DA-E32E-40A0-8E09-89F1E63EB24A}"/>
              </a:ext>
            </a:extLst>
          </p:cNvPr>
          <p:cNvSpPr txBox="1"/>
          <p:nvPr/>
        </p:nvSpPr>
        <p:spPr>
          <a:xfrm>
            <a:off x="5811587" y="6123923"/>
            <a:ext cx="2783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57 436 : 6 = 9 572 </a:t>
            </a:r>
            <a:endParaRPr lang="en-US" dirty="0"/>
          </a:p>
        </p:txBody>
      </p:sp>
      <p:pic>
        <p:nvPicPr>
          <p:cNvPr id="45" name="图片 18">
            <a:extLst>
              <a:ext uri="{FF2B5EF4-FFF2-40B4-BE49-F238E27FC236}">
                <a16:creationId xmlns:a16="http://schemas.microsoft.com/office/drawing/2014/main" id="{4CAB8485-73E2-4EF5-A654-CDF50C5FF5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085170" y="3429000"/>
            <a:ext cx="1120727" cy="914400"/>
          </a:xfrm>
          <a:prstGeom prst="rect">
            <a:avLst/>
          </a:prstGeom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574FD5C3-4B42-40A2-B83F-8419A65A67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142521" y="1600488"/>
            <a:ext cx="1959499" cy="15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159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  <p:bldP spid="40" grpId="0" build="p"/>
      <p:bldP spid="41" grpId="0" build="p"/>
      <p:bldP spid="42" grpId="0" build="p"/>
      <p:bldP spid="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844737" y="-350522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315" y="2065901"/>
            <a:ext cx="1566808" cy="146926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79BFB3-3ABF-41B8-858C-33B7D9201AB5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1404A8-8E71-4B68-82EE-3665917F4D2A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+mj-lt"/>
                </a:rPr>
                <a:t>Bài tập 2 </a:t>
              </a:r>
              <a:endParaRPr lang="en-US" sz="2800" b="1" dirty="0">
                <a:latin typeface="+mj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BCCAE3-E7B2-473C-A484-077790CB915A}"/>
              </a:ext>
            </a:extLst>
          </p:cNvPr>
          <p:cNvSpPr txBox="1"/>
          <p:nvPr/>
        </p:nvSpPr>
        <p:spPr>
          <a:xfrm>
            <a:off x="2266476" y="499621"/>
            <a:ext cx="6410047" cy="121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Những phép tính nào dưới đây có kết quả bằng nhau?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A2E83E7-3FF9-43DE-9BD9-B26FD8ADA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76" y="1937226"/>
            <a:ext cx="8092225" cy="3996193"/>
          </a:xfrm>
          <a:prstGeom prst="roundRect">
            <a:avLst>
              <a:gd name="adj" fmla="val 10565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DB626-E594-4106-9DC9-37C158BDB1AE}"/>
              </a:ext>
            </a:extLst>
          </p:cNvPr>
          <p:cNvSpPr txBox="1"/>
          <p:nvPr/>
        </p:nvSpPr>
        <p:spPr>
          <a:xfrm>
            <a:off x="2705963" y="2801300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6 000 x 4</a:t>
            </a:r>
            <a:endParaRPr lang="en-US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CC576-8991-4168-B41B-3DBE196B0E38}"/>
              </a:ext>
            </a:extLst>
          </p:cNvPr>
          <p:cNvSpPr txBox="1"/>
          <p:nvPr/>
        </p:nvSpPr>
        <p:spPr>
          <a:xfrm>
            <a:off x="5860684" y="3498255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80 000 : 2</a:t>
            </a:r>
            <a:endParaRPr lang="en-US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7916DD-4470-4284-9B95-ABDF6D19DBAB}"/>
              </a:ext>
            </a:extLst>
          </p:cNvPr>
          <p:cNvSpPr txBox="1"/>
          <p:nvPr/>
        </p:nvSpPr>
        <p:spPr>
          <a:xfrm>
            <a:off x="7066912" y="2672695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96 000 : 4</a:t>
            </a:r>
            <a:endParaRPr lang="en-US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2EAE8-4506-4CAA-B70A-2526EE12C763}"/>
              </a:ext>
            </a:extLst>
          </p:cNvPr>
          <p:cNvSpPr txBox="1"/>
          <p:nvPr/>
        </p:nvSpPr>
        <p:spPr>
          <a:xfrm>
            <a:off x="2838515" y="4382117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13 000 x 2</a:t>
            </a:r>
            <a:endParaRPr lang="en-US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831E0D-85DA-4E3B-A89E-9E11705CEF3B}"/>
              </a:ext>
            </a:extLst>
          </p:cNvPr>
          <p:cNvSpPr txBox="1"/>
          <p:nvPr/>
        </p:nvSpPr>
        <p:spPr>
          <a:xfrm>
            <a:off x="7866435" y="4303057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8 000 x 3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ADD694-9712-4643-BCBD-B89C368DB75E}"/>
              </a:ext>
            </a:extLst>
          </p:cNvPr>
          <p:cNvSpPr txBox="1"/>
          <p:nvPr/>
        </p:nvSpPr>
        <p:spPr>
          <a:xfrm>
            <a:off x="2705963" y="3128923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24 000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03E488-BB10-4E12-8A40-FF9E3FD2539E}"/>
              </a:ext>
            </a:extLst>
          </p:cNvPr>
          <p:cNvSpPr txBox="1"/>
          <p:nvPr/>
        </p:nvSpPr>
        <p:spPr>
          <a:xfrm>
            <a:off x="2851878" y="4709740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26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000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2979DD-2ECE-4FA7-A3E2-8AC6948C05C5}"/>
              </a:ext>
            </a:extLst>
          </p:cNvPr>
          <p:cNvSpPr txBox="1"/>
          <p:nvPr/>
        </p:nvSpPr>
        <p:spPr>
          <a:xfrm>
            <a:off x="5860684" y="3867587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40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000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6EC460-E704-4C7C-A8DE-B0B4CB5928CD}"/>
              </a:ext>
            </a:extLst>
          </p:cNvPr>
          <p:cNvSpPr txBox="1"/>
          <p:nvPr/>
        </p:nvSpPr>
        <p:spPr>
          <a:xfrm>
            <a:off x="7122218" y="3006448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24 000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9E5C81-1DBF-4105-97DA-A01F0CA4CEB4}"/>
              </a:ext>
            </a:extLst>
          </p:cNvPr>
          <p:cNvSpPr txBox="1"/>
          <p:nvPr/>
        </p:nvSpPr>
        <p:spPr>
          <a:xfrm>
            <a:off x="7866435" y="4636810"/>
            <a:ext cx="110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24 000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078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9" grpId="0"/>
      <p:bldP spid="20" grpId="0"/>
      <p:bldP spid="21" grpId="0"/>
      <p:bldP spid="22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B70056-C5E8-4CB1-81E0-CEA665F06C25}"/>
              </a:ext>
            </a:extLst>
          </p:cNvPr>
          <p:cNvSpPr/>
          <p:nvPr/>
        </p:nvSpPr>
        <p:spPr>
          <a:xfrm>
            <a:off x="2369077" y="2207272"/>
            <a:ext cx="6161720" cy="2702984"/>
          </a:xfrm>
          <a:prstGeom prst="roundRect">
            <a:avLst>
              <a:gd name="adj" fmla="val 11141"/>
            </a:avLst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86" y="-27870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16" y="3097520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844737" y="-350522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315" y="2065901"/>
            <a:ext cx="1566808" cy="1469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1404A8-8E71-4B68-82EE-3665917F4D2A}"/>
              </a:ext>
            </a:extLst>
          </p:cNvPr>
          <p:cNvSpPr txBox="1"/>
          <p:nvPr/>
        </p:nvSpPr>
        <p:spPr>
          <a:xfrm>
            <a:off x="131464" y="847282"/>
            <a:ext cx="189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tập 2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CCAE3-E7B2-473C-A484-077790CB915A}"/>
              </a:ext>
            </a:extLst>
          </p:cNvPr>
          <p:cNvSpPr txBox="1"/>
          <p:nvPr/>
        </p:nvSpPr>
        <p:spPr>
          <a:xfrm>
            <a:off x="2434116" y="886577"/>
            <a:ext cx="6410047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Những phép tính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có kết quả bằng nhau là: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DB626-E594-4106-9DC9-37C158BDB1AE}"/>
              </a:ext>
            </a:extLst>
          </p:cNvPr>
          <p:cNvSpPr txBox="1"/>
          <p:nvPr/>
        </p:nvSpPr>
        <p:spPr>
          <a:xfrm>
            <a:off x="2569484" y="2504057"/>
            <a:ext cx="3724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6 000 x 4 = 24 000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7916DD-4470-4284-9B95-ABDF6D19DBAB}"/>
              </a:ext>
            </a:extLst>
          </p:cNvPr>
          <p:cNvSpPr txBox="1"/>
          <p:nvPr/>
        </p:nvSpPr>
        <p:spPr>
          <a:xfrm>
            <a:off x="2569484" y="3329269"/>
            <a:ext cx="37240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96 000 : 4 = 24 000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831E0D-85DA-4E3B-A89E-9E11705CEF3B}"/>
              </a:ext>
            </a:extLst>
          </p:cNvPr>
          <p:cNvSpPr txBox="1"/>
          <p:nvPr/>
        </p:nvSpPr>
        <p:spPr>
          <a:xfrm>
            <a:off x="2569484" y="4127189"/>
            <a:ext cx="3846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8 000 x 3 = 24 000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4 Vector chú voi con - file vector - Kho Stock Việt Nam">
            <a:extLst>
              <a:ext uri="{FF2B5EF4-FFF2-40B4-BE49-F238E27FC236}">
                <a16:creationId xmlns:a16="http://schemas.microsoft.com/office/drawing/2014/main" id="{D3975A05-8CAE-453F-A00F-CF9E3708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19258" r="27027" b="24823"/>
          <a:stretch/>
        </p:blipFill>
        <p:spPr bwMode="auto">
          <a:xfrm>
            <a:off x="6607443" y="1719511"/>
            <a:ext cx="3846701" cy="40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D4F58078-1127-4DA3-9988-919995301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301258" y="2750278"/>
            <a:ext cx="3292125" cy="4761389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985BD245-1DC3-4AA1-A1AE-6EDC8AA917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765" y="4663385"/>
            <a:ext cx="1903833" cy="1469263"/>
          </a:xfrm>
          <a:prstGeom prst="rect">
            <a:avLst/>
          </a:prstGeom>
        </p:spPr>
      </p:pic>
      <p:pic>
        <p:nvPicPr>
          <p:cNvPr id="27" name="图片 4">
            <a:extLst>
              <a:ext uri="{FF2B5EF4-FFF2-40B4-BE49-F238E27FC236}">
                <a16:creationId xmlns:a16="http://schemas.microsoft.com/office/drawing/2014/main" id="{0E8A53CF-383A-4AA1-86CD-65DE04A1FB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799" y="2239092"/>
            <a:ext cx="804742" cy="658425"/>
          </a:xfrm>
          <a:prstGeom prst="rect">
            <a:avLst/>
          </a:prstGeom>
        </p:spPr>
      </p:pic>
      <p:pic>
        <p:nvPicPr>
          <p:cNvPr id="28" name="图片 4">
            <a:extLst>
              <a:ext uri="{FF2B5EF4-FFF2-40B4-BE49-F238E27FC236}">
                <a16:creationId xmlns:a16="http://schemas.microsoft.com/office/drawing/2014/main" id="{8D39EB74-A590-478D-980E-A3C5C2B662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1147" y="1501886"/>
            <a:ext cx="804742" cy="658425"/>
          </a:xfrm>
          <a:prstGeom prst="rect">
            <a:avLst/>
          </a:prstGeom>
        </p:spPr>
      </p:pic>
      <p:pic>
        <p:nvPicPr>
          <p:cNvPr id="29" name="图片 4">
            <a:extLst>
              <a:ext uri="{FF2B5EF4-FFF2-40B4-BE49-F238E27FC236}">
                <a16:creationId xmlns:a16="http://schemas.microsoft.com/office/drawing/2014/main" id="{39C991ED-EDF7-4129-BAB9-4B0BA00356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7226" y="5869088"/>
            <a:ext cx="80474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68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6" y="434659"/>
            <a:ext cx="3976024" cy="3075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099" y="3970357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71997" y="2319219"/>
            <a:ext cx="3289797" cy="4759706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027723" y="483189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613651" y="3098443"/>
            <a:ext cx="1505230" cy="11551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EA166D6-2E98-4652-968B-E037F52B3526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6FCE1-6704-48F1-9264-B31AA565DA0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/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Tính giá trị của biểu thức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a. 4 105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9 : 5 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24 048 : (4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2)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4CDE81-0654-4960-B11F-E776E60DE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16" y="681009"/>
                <a:ext cx="4565501" cy="2239195"/>
              </a:xfrm>
              <a:prstGeom prst="roundRect">
                <a:avLst/>
              </a:prstGeom>
              <a:blipFill>
                <a:blip r:embed="rId8"/>
                <a:stretch>
                  <a:fillRect b="-268"/>
                </a:stretch>
              </a:blipFill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BE548B13-61CC-4D17-88C4-DF22763DBF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428903">
            <a:off x="6368394" y="1836454"/>
            <a:ext cx="873544" cy="1274964"/>
          </a:xfrm>
          <a:prstGeom prst="rect">
            <a:avLst/>
          </a:prstGeom>
        </p:spPr>
      </p:pic>
      <p:pic>
        <p:nvPicPr>
          <p:cNvPr id="24" name="图片 16">
            <a:extLst>
              <a:ext uri="{FF2B5EF4-FFF2-40B4-BE49-F238E27FC236}">
                <a16:creationId xmlns:a16="http://schemas.microsoft.com/office/drawing/2014/main" id="{407E5084-0811-41F3-9E5C-7F8310B1E6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5573517" y="2706905"/>
            <a:ext cx="7094838" cy="4873448"/>
          </a:xfrm>
          <a:prstGeom prst="rect">
            <a:avLst/>
          </a:prstGeom>
        </p:spPr>
      </p:pic>
      <p:pic>
        <p:nvPicPr>
          <p:cNvPr id="25" name="图片 10">
            <a:extLst>
              <a:ext uri="{FF2B5EF4-FFF2-40B4-BE49-F238E27FC236}">
                <a16:creationId xmlns:a16="http://schemas.microsoft.com/office/drawing/2014/main" id="{60817B4F-22F2-4B43-98FA-C163C6A751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892681" y="1932012"/>
            <a:ext cx="785024" cy="640500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:a16="http://schemas.microsoft.com/office/drawing/2014/main" id="{3E994225-FA1A-4082-AA3C-B03FD0A1F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732164" y="3296877"/>
            <a:ext cx="785024" cy="640500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70E88BA9-9C10-4473-87A4-4A1A75C163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856085" y="4243234"/>
            <a:ext cx="1505229" cy="1228114"/>
          </a:xfrm>
          <a:prstGeom prst="rect">
            <a:avLst/>
          </a:prstGeom>
        </p:spPr>
      </p:pic>
      <p:pic>
        <p:nvPicPr>
          <p:cNvPr id="28" name="图片 18">
            <a:extLst>
              <a:ext uri="{FF2B5EF4-FFF2-40B4-BE49-F238E27FC236}">
                <a16:creationId xmlns:a16="http://schemas.microsoft.com/office/drawing/2014/main" id="{2706B3DF-B23F-449F-9428-2511162E1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8504" y="5143629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15751"/>
      </p:ext>
    </p:extLst>
  </p:cSld>
  <p:clrMapOvr>
    <a:masterClrMapping/>
  </p:clrMapOvr>
  <p:transition spd="med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709</Words>
  <Application>Microsoft Office PowerPoint</Application>
  <PresentationFormat>Màn hình rộng</PresentationFormat>
  <Paragraphs>122</Paragraphs>
  <Slides>20</Slides>
  <Notes>20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等线</vt:lpstr>
      <vt:lpstr>Arial</vt:lpstr>
      <vt:lpstr>Cambria Math</vt:lpstr>
      <vt:lpstr>Times New Roman</vt:lpstr>
      <vt:lpstr>Office 主题​​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Administrator</cp:lastModifiedBy>
  <cp:revision>122</cp:revision>
  <dcterms:created xsi:type="dcterms:W3CDTF">2017-05-23T12:09:32Z</dcterms:created>
  <dcterms:modified xsi:type="dcterms:W3CDTF">2023-03-11T09:17:19Z</dcterms:modified>
</cp:coreProperties>
</file>