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0"/>
  </p:notesMasterIdLst>
  <p:sldIdLst>
    <p:sldId id="256" r:id="rId2"/>
    <p:sldId id="318" r:id="rId3"/>
    <p:sldId id="337" r:id="rId4"/>
    <p:sldId id="331" r:id="rId5"/>
    <p:sldId id="330" r:id="rId6"/>
    <p:sldId id="332" r:id="rId7"/>
    <p:sldId id="333" r:id="rId8"/>
    <p:sldId id="334" r:id="rId9"/>
    <p:sldId id="335" r:id="rId10"/>
    <p:sldId id="319" r:id="rId11"/>
    <p:sldId id="321" r:id="rId12"/>
    <p:sldId id="325" r:id="rId13"/>
    <p:sldId id="322" r:id="rId14"/>
    <p:sldId id="336" r:id="rId15"/>
    <p:sldId id="326" r:id="rId16"/>
    <p:sldId id="315" r:id="rId17"/>
    <p:sldId id="275" r:id="rId18"/>
    <p:sldId id="266"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tamaran" panose="020B0604020202020204" charset="0"/>
      <p:regular r:id="rId25"/>
      <p:bold r:id="rId26"/>
    </p:embeddedFont>
    <p:embeddedFont>
      <p:font typeface="Fredoka One" panose="020B0604020202020204" charset="0"/>
      <p:regular r:id="rId27"/>
    </p:embeddedFont>
    <p:embeddedFont>
      <p:font typeface="Roboto Condensed Light" panose="020B0604020202020204" pitchFamily="2" charset="0"/>
      <p:regular r:id="rId28"/>
    </p:embeddedFont>
    <p:embeddedFont>
      <p:font typeface="Rubik" panose="020B0604020202020204" charset="-79"/>
      <p:regular r:id="rId29"/>
      <p:bold r:id="rId30"/>
      <p:italic r:id="rId31"/>
      <p:boldItalic r:id="rId32"/>
    </p:embeddedFont>
    <p:embeddedFont>
      <p:font typeface="Rubik Medium" panose="020B0604020202020204" charset="-79"/>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9E1"/>
    <a:srgbClr val="B8E0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63ECEA-5BE3-48BE-B8B5-75FB66907EBD}">
  <a:tblStyle styleId="{A563ECEA-5BE3-48BE-B8B5-75FB66907E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60"/>
  </p:normalViewPr>
  <p:slideViewPr>
    <p:cSldViewPr snapToGrid="0">
      <p:cViewPr varScale="1">
        <p:scale>
          <a:sx n="102" d="100"/>
          <a:sy n="102" d="100"/>
        </p:scale>
        <p:origin x="888"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38529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64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27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07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10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98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92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33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6"/>
        <p:cNvGrpSpPr/>
        <p:nvPr/>
      </p:nvGrpSpPr>
      <p:grpSpPr>
        <a:xfrm>
          <a:off x="0" y="0"/>
          <a:ext cx="0" cy="0"/>
          <a:chOff x="0" y="0"/>
          <a:chExt cx="0" cy="0"/>
        </a:xfrm>
      </p:grpSpPr>
      <p:sp>
        <p:nvSpPr>
          <p:cNvPr id="2977" name="Google Shape;2977;g1116cc1b61d_0_3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8" name="Google Shape;2978;g1116cc1b61d_0_3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1116cc1b61d_0_2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1116cc1b61d_0_2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90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49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25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058000"/>
            <a:ext cx="4398900" cy="17628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7500"/>
              <a:buNone/>
              <a:defRPr sz="6300">
                <a:latin typeface="Fredoka One"/>
                <a:ea typeface="Fredoka One"/>
                <a:cs typeface="Fredoka One"/>
                <a:sym typeface="Fredoka One"/>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5100" y="2976413"/>
            <a:ext cx="4062600" cy="22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Rubik Medium"/>
              <a:buNone/>
              <a:defRPr sz="1600">
                <a:solidFill>
                  <a:schemeClr val="lt2"/>
                </a:solidFill>
                <a:latin typeface="Rubik Medium"/>
                <a:ea typeface="Rubik Medium"/>
                <a:cs typeface="Rubik Medium"/>
                <a:sym typeface="Rubik Medium"/>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20648" y="179016"/>
            <a:ext cx="9574040" cy="4964494"/>
            <a:chOff x="-220648" y="179016"/>
            <a:chExt cx="9574040" cy="4964494"/>
          </a:xfrm>
        </p:grpSpPr>
        <p:grpSp>
          <p:nvGrpSpPr>
            <p:cNvPr id="12" name="Google Shape;12;p2"/>
            <p:cNvGrpSpPr/>
            <p:nvPr/>
          </p:nvGrpSpPr>
          <p:grpSpPr>
            <a:xfrm>
              <a:off x="3621900" y="179016"/>
              <a:ext cx="1741285" cy="878995"/>
              <a:chOff x="3621900" y="179016"/>
              <a:chExt cx="1741285" cy="878995"/>
            </a:xfrm>
          </p:grpSpPr>
          <p:grpSp>
            <p:nvGrpSpPr>
              <p:cNvPr id="13" name="Google Shape;13;p2"/>
              <p:cNvGrpSpPr/>
              <p:nvPr/>
            </p:nvGrpSpPr>
            <p:grpSpPr>
              <a:xfrm>
                <a:off x="4239037" y="425752"/>
                <a:ext cx="1124148" cy="632259"/>
                <a:chOff x="389676" y="3721420"/>
                <a:chExt cx="1478364" cy="831483"/>
              </a:xfrm>
            </p:grpSpPr>
            <p:sp>
              <p:nvSpPr>
                <p:cNvPr id="14" name="Google Shape;14;p2"/>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3621900" y="179016"/>
                <a:ext cx="830714" cy="355988"/>
                <a:chOff x="1925508" y="3606994"/>
                <a:chExt cx="1061479" cy="454879"/>
              </a:xfrm>
            </p:grpSpPr>
            <p:sp>
              <p:nvSpPr>
                <p:cNvPr id="18" name="Google Shape;18;p2"/>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8522692" y="256138"/>
              <a:ext cx="830700" cy="1342762"/>
              <a:chOff x="5217955" y="2289659"/>
              <a:chExt cx="980409" cy="1584754"/>
            </a:xfrm>
          </p:grpSpPr>
          <p:sp>
            <p:nvSpPr>
              <p:cNvPr id="22" name="Google Shape;22;p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flipH="1">
              <a:off x="-220648" y="2201287"/>
              <a:ext cx="731688" cy="1342774"/>
              <a:chOff x="4699890" y="2448370"/>
              <a:chExt cx="872304" cy="1600828"/>
            </a:xfrm>
          </p:grpSpPr>
          <p:sp>
            <p:nvSpPr>
              <p:cNvPr id="37" name="Google Shape;37;p2"/>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34950" y="3958025"/>
              <a:ext cx="9213900" cy="1185485"/>
              <a:chOff x="-34950" y="3958025"/>
              <a:chExt cx="9213900" cy="1185485"/>
            </a:xfrm>
          </p:grpSpPr>
          <p:sp>
            <p:nvSpPr>
              <p:cNvPr id="49" name="Google Shape;49;p2"/>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ubik Medium"/>
              <a:buAutoNum type="arabicPeriod"/>
              <a:defRPr sz="11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grpSp>
        <p:nvGrpSpPr>
          <p:cNvPr id="91" name="Google Shape;91;p4"/>
          <p:cNvGrpSpPr/>
          <p:nvPr/>
        </p:nvGrpSpPr>
        <p:grpSpPr>
          <a:xfrm>
            <a:off x="-142023" y="144302"/>
            <a:ext cx="9495415" cy="5274548"/>
            <a:chOff x="-142023" y="144302"/>
            <a:chExt cx="9495415" cy="5274548"/>
          </a:xfrm>
        </p:grpSpPr>
        <p:grpSp>
          <p:nvGrpSpPr>
            <p:cNvPr id="92" name="Google Shape;92;p4"/>
            <p:cNvGrpSpPr/>
            <p:nvPr/>
          </p:nvGrpSpPr>
          <p:grpSpPr>
            <a:xfrm flipH="1">
              <a:off x="-142023" y="4003162"/>
              <a:ext cx="731688" cy="1342774"/>
              <a:chOff x="4699890" y="2448370"/>
              <a:chExt cx="872304" cy="1600828"/>
            </a:xfrm>
          </p:grpSpPr>
          <p:sp>
            <p:nvSpPr>
              <p:cNvPr id="93" name="Google Shape;93;p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a:off x="7951460" y="4076088"/>
              <a:ext cx="1401932" cy="1342762"/>
              <a:chOff x="7951460" y="4076088"/>
              <a:chExt cx="1401932" cy="1342762"/>
            </a:xfrm>
          </p:grpSpPr>
          <p:grpSp>
            <p:nvGrpSpPr>
              <p:cNvPr id="105" name="Google Shape;105;p4"/>
              <p:cNvGrpSpPr/>
              <p:nvPr/>
            </p:nvGrpSpPr>
            <p:grpSpPr>
              <a:xfrm>
                <a:off x="7951460" y="4641135"/>
                <a:ext cx="731725" cy="648549"/>
                <a:chOff x="3594159" y="415726"/>
                <a:chExt cx="839520" cy="744090"/>
              </a:xfrm>
            </p:grpSpPr>
            <p:sp>
              <p:nvSpPr>
                <p:cNvPr id="106" name="Google Shape;106;p4"/>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8522692" y="4076088"/>
                <a:ext cx="830700" cy="1342762"/>
                <a:chOff x="5217955" y="2289659"/>
                <a:chExt cx="980409" cy="1584754"/>
              </a:xfrm>
            </p:grpSpPr>
            <p:sp>
              <p:nvSpPr>
                <p:cNvPr id="110" name="Google Shape;110;p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124;p4"/>
            <p:cNvGrpSpPr/>
            <p:nvPr/>
          </p:nvGrpSpPr>
          <p:grpSpPr>
            <a:xfrm>
              <a:off x="8138012" y="144302"/>
              <a:ext cx="1124148" cy="632259"/>
              <a:chOff x="389676" y="3721420"/>
              <a:chExt cx="1478364" cy="831483"/>
            </a:xfrm>
          </p:grpSpPr>
          <p:sp>
            <p:nvSpPr>
              <p:cNvPr id="125" name="Google Shape;125;p4"/>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4"/>
            <p:cNvGrpSpPr/>
            <p:nvPr/>
          </p:nvGrpSpPr>
          <p:grpSpPr>
            <a:xfrm>
              <a:off x="-92894" y="971031"/>
              <a:ext cx="633422" cy="305881"/>
              <a:chOff x="2080184" y="4349337"/>
              <a:chExt cx="824017" cy="397920"/>
            </a:xfrm>
          </p:grpSpPr>
          <p:sp>
            <p:nvSpPr>
              <p:cNvPr id="129" name="Google Shape;129;p4"/>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6"/>
        <p:cNvGrpSpPr/>
        <p:nvPr/>
      </p:nvGrpSpPr>
      <p:grpSpPr>
        <a:xfrm>
          <a:off x="0" y="0"/>
          <a:ext cx="0" cy="0"/>
          <a:chOff x="0" y="0"/>
          <a:chExt cx="0" cy="0"/>
        </a:xfrm>
      </p:grpSpPr>
      <p:sp>
        <p:nvSpPr>
          <p:cNvPr id="247" name="Google Shape;247;p8"/>
          <p:cNvSpPr txBox="1">
            <a:spLocks noGrp="1"/>
          </p:cNvSpPr>
          <p:nvPr>
            <p:ph type="title"/>
          </p:nvPr>
        </p:nvSpPr>
        <p:spPr>
          <a:xfrm>
            <a:off x="1122675" y="940800"/>
            <a:ext cx="6898500" cy="30387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sz="10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248" name="Google Shape;248;p8"/>
          <p:cNvGrpSpPr/>
          <p:nvPr/>
        </p:nvGrpSpPr>
        <p:grpSpPr>
          <a:xfrm>
            <a:off x="-494193" y="91595"/>
            <a:ext cx="9914044" cy="5051916"/>
            <a:chOff x="-494193" y="91595"/>
            <a:chExt cx="9914044" cy="5051916"/>
          </a:xfrm>
        </p:grpSpPr>
        <p:grpSp>
          <p:nvGrpSpPr>
            <p:cNvPr id="249" name="Google Shape;249;p8"/>
            <p:cNvGrpSpPr/>
            <p:nvPr/>
          </p:nvGrpSpPr>
          <p:grpSpPr>
            <a:xfrm>
              <a:off x="-494193" y="91595"/>
              <a:ext cx="2125321" cy="2143436"/>
              <a:chOff x="-388068" y="70370"/>
              <a:chExt cx="2125321" cy="2143436"/>
            </a:xfrm>
          </p:grpSpPr>
          <p:grpSp>
            <p:nvGrpSpPr>
              <p:cNvPr id="250" name="Google Shape;250;p8"/>
              <p:cNvGrpSpPr/>
              <p:nvPr/>
            </p:nvGrpSpPr>
            <p:grpSpPr>
              <a:xfrm rot="3434401">
                <a:off x="396274" y="442564"/>
                <a:ext cx="692015" cy="1921029"/>
                <a:chOff x="5621053" y="396189"/>
                <a:chExt cx="872876" cy="2423098"/>
              </a:xfrm>
            </p:grpSpPr>
            <p:sp>
              <p:nvSpPr>
                <p:cNvPr id="251" name="Google Shape;251;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8"/>
              <p:cNvGrpSpPr/>
              <p:nvPr/>
            </p:nvGrpSpPr>
            <p:grpSpPr>
              <a:xfrm rot="1671875">
                <a:off x="20697" y="120715"/>
                <a:ext cx="691938" cy="1920817"/>
                <a:chOff x="5621053" y="396189"/>
                <a:chExt cx="872876" cy="2423098"/>
              </a:xfrm>
            </p:grpSpPr>
            <p:sp>
              <p:nvSpPr>
                <p:cNvPr id="262" name="Google Shape;262;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 name="Google Shape;272;p8"/>
            <p:cNvGrpSpPr/>
            <p:nvPr/>
          </p:nvGrpSpPr>
          <p:grpSpPr>
            <a:xfrm rot="-1204581">
              <a:off x="8419312" y="2094231"/>
              <a:ext cx="691898" cy="1920706"/>
              <a:chOff x="5621053" y="396189"/>
              <a:chExt cx="872876" cy="2423098"/>
            </a:xfrm>
          </p:grpSpPr>
          <p:sp>
            <p:nvSpPr>
              <p:cNvPr id="273" name="Google Shape;273;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8"/>
            <p:cNvGrpSpPr/>
            <p:nvPr/>
          </p:nvGrpSpPr>
          <p:grpSpPr>
            <a:xfrm rot="1393417">
              <a:off x="380199" y="3693804"/>
              <a:ext cx="731747" cy="648568"/>
              <a:chOff x="3594159" y="415726"/>
              <a:chExt cx="839520" cy="744090"/>
            </a:xfrm>
          </p:grpSpPr>
          <p:sp>
            <p:nvSpPr>
              <p:cNvPr id="284" name="Google Shape;284;p8"/>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8"/>
            <p:cNvGrpSpPr/>
            <p:nvPr/>
          </p:nvGrpSpPr>
          <p:grpSpPr>
            <a:xfrm rot="-592493">
              <a:off x="6903794" y="3586975"/>
              <a:ext cx="734317" cy="779745"/>
              <a:chOff x="4517037" y="397333"/>
              <a:chExt cx="734306" cy="779733"/>
            </a:xfrm>
          </p:grpSpPr>
          <p:sp>
            <p:nvSpPr>
              <p:cNvPr id="288" name="Google Shape;288;p8"/>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8"/>
            <p:cNvGrpSpPr/>
            <p:nvPr/>
          </p:nvGrpSpPr>
          <p:grpSpPr>
            <a:xfrm>
              <a:off x="7454862" y="315502"/>
              <a:ext cx="1124148" cy="632259"/>
              <a:chOff x="389676" y="3721420"/>
              <a:chExt cx="1478364" cy="831483"/>
            </a:xfrm>
          </p:grpSpPr>
          <p:sp>
            <p:nvSpPr>
              <p:cNvPr id="292" name="Google Shape;292;p8"/>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8"/>
            <p:cNvGrpSpPr/>
            <p:nvPr/>
          </p:nvGrpSpPr>
          <p:grpSpPr>
            <a:xfrm>
              <a:off x="2046943" y="382068"/>
              <a:ext cx="633422" cy="305881"/>
              <a:chOff x="2080184" y="4349337"/>
              <a:chExt cx="824017" cy="397920"/>
            </a:xfrm>
          </p:grpSpPr>
          <p:sp>
            <p:nvSpPr>
              <p:cNvPr id="296" name="Google Shape;296;p8"/>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8"/>
            <p:cNvGrpSpPr/>
            <p:nvPr/>
          </p:nvGrpSpPr>
          <p:grpSpPr>
            <a:xfrm>
              <a:off x="-34950" y="4192797"/>
              <a:ext cx="9213900" cy="950714"/>
              <a:chOff x="-34950" y="4192797"/>
              <a:chExt cx="9213900" cy="950714"/>
            </a:xfrm>
          </p:grpSpPr>
          <p:sp>
            <p:nvSpPr>
              <p:cNvPr id="300" name="Google Shape;300;p8"/>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99"/>
        <p:cNvGrpSpPr/>
        <p:nvPr/>
      </p:nvGrpSpPr>
      <p:grpSpPr>
        <a:xfrm>
          <a:off x="0" y="0"/>
          <a:ext cx="0" cy="0"/>
          <a:chOff x="0" y="0"/>
          <a:chExt cx="0" cy="0"/>
        </a:xfrm>
      </p:grpSpPr>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3_1">
    <p:spTree>
      <p:nvGrpSpPr>
        <p:cNvPr id="1" name="Shape 737"/>
        <p:cNvGrpSpPr/>
        <p:nvPr/>
      </p:nvGrpSpPr>
      <p:grpSpPr>
        <a:xfrm>
          <a:off x="0" y="0"/>
          <a:ext cx="0" cy="0"/>
          <a:chOff x="0" y="0"/>
          <a:chExt cx="0" cy="0"/>
        </a:xfrm>
      </p:grpSpPr>
      <p:grpSp>
        <p:nvGrpSpPr>
          <p:cNvPr id="738" name="Google Shape;738;p24"/>
          <p:cNvGrpSpPr/>
          <p:nvPr/>
        </p:nvGrpSpPr>
        <p:grpSpPr>
          <a:xfrm>
            <a:off x="-387343" y="880691"/>
            <a:ext cx="9910453" cy="4525252"/>
            <a:chOff x="-387343" y="880691"/>
            <a:chExt cx="9910453" cy="4525252"/>
          </a:xfrm>
        </p:grpSpPr>
        <p:sp>
          <p:nvSpPr>
            <p:cNvPr id="739" name="Google Shape;739;p24"/>
            <p:cNvSpPr/>
            <p:nvPr/>
          </p:nvSpPr>
          <p:spPr>
            <a:xfrm rot="1965349">
              <a:off x="-236550" y="3442129"/>
              <a:ext cx="725067" cy="770493"/>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24"/>
            <p:cNvGrpSpPr/>
            <p:nvPr/>
          </p:nvGrpSpPr>
          <p:grpSpPr>
            <a:xfrm rot="427098" flipH="1">
              <a:off x="-289391" y="926988"/>
              <a:ext cx="830730" cy="1342811"/>
              <a:chOff x="5217955" y="2289659"/>
              <a:chExt cx="980409" cy="1584754"/>
            </a:xfrm>
          </p:grpSpPr>
          <p:sp>
            <p:nvSpPr>
              <p:cNvPr id="741" name="Google Shape;741;p2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24"/>
            <p:cNvGrpSpPr/>
            <p:nvPr/>
          </p:nvGrpSpPr>
          <p:grpSpPr>
            <a:xfrm rot="-303243">
              <a:off x="8590721" y="3207703"/>
              <a:ext cx="731742" cy="1342873"/>
              <a:chOff x="4699890" y="2448370"/>
              <a:chExt cx="872304" cy="1600828"/>
            </a:xfrm>
          </p:grpSpPr>
          <p:sp>
            <p:nvSpPr>
              <p:cNvPr id="756" name="Google Shape;756;p2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24"/>
            <p:cNvGrpSpPr/>
            <p:nvPr/>
          </p:nvGrpSpPr>
          <p:grpSpPr>
            <a:xfrm>
              <a:off x="554411" y="4353080"/>
              <a:ext cx="7844447" cy="1052863"/>
              <a:chOff x="554411" y="4353080"/>
              <a:chExt cx="7844447" cy="1052863"/>
            </a:xfrm>
          </p:grpSpPr>
          <p:sp>
            <p:nvSpPr>
              <p:cNvPr id="768" name="Google Shape;768;p24"/>
              <p:cNvSpPr/>
              <p:nvPr/>
            </p:nvSpPr>
            <p:spPr>
              <a:xfrm>
                <a:off x="2270737"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rot="-1457390">
                <a:off x="680794" y="4520402"/>
                <a:ext cx="725085" cy="770512"/>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flipH="1">
                <a:off x="5880762"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rot="-1570431">
                <a:off x="4163760" y="4473493"/>
                <a:ext cx="725092" cy="770519"/>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7675162"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4"/>
            <p:cNvSpPr/>
            <p:nvPr/>
          </p:nvSpPr>
          <p:spPr>
            <a:xfrm rot="-2021254" flipH="1">
              <a:off x="8645222" y="1622150"/>
              <a:ext cx="725081" cy="770508"/>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24"/>
          <p:cNvSpPr txBox="1">
            <a:spLocks noGrp="1"/>
          </p:cNvSpPr>
          <p:nvPr>
            <p:ph type="title"/>
          </p:nvPr>
        </p:nvSpPr>
        <p:spPr>
          <a:xfrm>
            <a:off x="715100" y="2058600"/>
            <a:ext cx="2652000" cy="1026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2800"/>
              <a:buFont typeface="Fredoka One"/>
              <a:buNone/>
              <a:defRPr>
                <a:latin typeface="Fredoka One"/>
                <a:ea typeface="Fredoka One"/>
                <a:cs typeface="Fredoka One"/>
                <a:sym typeface="Fredoka One"/>
              </a:defRPr>
            </a:lvl2pPr>
            <a:lvl3pPr lvl="2" rtl="0">
              <a:spcBef>
                <a:spcPts val="0"/>
              </a:spcBef>
              <a:spcAft>
                <a:spcPts val="0"/>
              </a:spcAft>
              <a:buSzPts val="2800"/>
              <a:buFont typeface="Fredoka One"/>
              <a:buNone/>
              <a:defRPr>
                <a:latin typeface="Fredoka One"/>
                <a:ea typeface="Fredoka One"/>
                <a:cs typeface="Fredoka One"/>
                <a:sym typeface="Fredoka One"/>
              </a:defRPr>
            </a:lvl3pPr>
            <a:lvl4pPr lvl="3" rtl="0">
              <a:spcBef>
                <a:spcPts val="0"/>
              </a:spcBef>
              <a:spcAft>
                <a:spcPts val="0"/>
              </a:spcAft>
              <a:buSzPts val="2800"/>
              <a:buFont typeface="Fredoka One"/>
              <a:buNone/>
              <a:defRPr>
                <a:latin typeface="Fredoka One"/>
                <a:ea typeface="Fredoka One"/>
                <a:cs typeface="Fredoka One"/>
                <a:sym typeface="Fredoka One"/>
              </a:defRPr>
            </a:lvl4pPr>
            <a:lvl5pPr lvl="4" rtl="0">
              <a:spcBef>
                <a:spcPts val="0"/>
              </a:spcBef>
              <a:spcAft>
                <a:spcPts val="0"/>
              </a:spcAft>
              <a:buSzPts val="2800"/>
              <a:buFont typeface="Fredoka One"/>
              <a:buNone/>
              <a:defRPr>
                <a:latin typeface="Fredoka One"/>
                <a:ea typeface="Fredoka One"/>
                <a:cs typeface="Fredoka One"/>
                <a:sym typeface="Fredoka One"/>
              </a:defRPr>
            </a:lvl5pPr>
            <a:lvl6pPr lvl="5" rtl="0">
              <a:spcBef>
                <a:spcPts val="0"/>
              </a:spcBef>
              <a:spcAft>
                <a:spcPts val="0"/>
              </a:spcAft>
              <a:buSzPts val="2800"/>
              <a:buFont typeface="Fredoka One"/>
              <a:buNone/>
              <a:defRPr>
                <a:latin typeface="Fredoka One"/>
                <a:ea typeface="Fredoka One"/>
                <a:cs typeface="Fredoka One"/>
                <a:sym typeface="Fredoka One"/>
              </a:defRPr>
            </a:lvl6pPr>
            <a:lvl7pPr lvl="6" rtl="0">
              <a:spcBef>
                <a:spcPts val="0"/>
              </a:spcBef>
              <a:spcAft>
                <a:spcPts val="0"/>
              </a:spcAft>
              <a:buSzPts val="2800"/>
              <a:buFont typeface="Fredoka One"/>
              <a:buNone/>
              <a:defRPr>
                <a:latin typeface="Fredoka One"/>
                <a:ea typeface="Fredoka One"/>
                <a:cs typeface="Fredoka One"/>
                <a:sym typeface="Fredoka One"/>
              </a:defRPr>
            </a:lvl7pPr>
            <a:lvl8pPr lvl="7" rtl="0">
              <a:spcBef>
                <a:spcPts val="0"/>
              </a:spcBef>
              <a:spcAft>
                <a:spcPts val="0"/>
              </a:spcAft>
              <a:buSzPts val="2800"/>
              <a:buFont typeface="Fredoka One"/>
              <a:buNone/>
              <a:defRPr>
                <a:latin typeface="Fredoka One"/>
                <a:ea typeface="Fredoka One"/>
                <a:cs typeface="Fredoka One"/>
                <a:sym typeface="Fredoka One"/>
              </a:defRPr>
            </a:lvl8pPr>
            <a:lvl9pPr lvl="8" rtl="0">
              <a:spcBef>
                <a:spcPts val="0"/>
              </a:spcBef>
              <a:spcAft>
                <a:spcPts val="0"/>
              </a:spcAft>
              <a:buSzPts val="2800"/>
              <a:buFont typeface="Fredoka One"/>
              <a:buNone/>
              <a:defRPr>
                <a:latin typeface="Fredoka One"/>
                <a:ea typeface="Fredoka One"/>
                <a:cs typeface="Fredoka One"/>
                <a:sym typeface="Fredoka One"/>
              </a:defRPr>
            </a:lvl9pPr>
          </a:lstStyle>
          <a:p>
            <a:endParaRPr/>
          </a:p>
        </p:txBody>
      </p:sp>
      <p:sp>
        <p:nvSpPr>
          <p:cNvPr id="775" name="Google Shape;775;p24"/>
          <p:cNvSpPr txBox="1">
            <a:spLocks noGrp="1"/>
          </p:cNvSpPr>
          <p:nvPr>
            <p:ph type="subTitle" idx="1"/>
          </p:nvPr>
        </p:nvSpPr>
        <p:spPr>
          <a:xfrm>
            <a:off x="5776775" y="1977175"/>
            <a:ext cx="2652000" cy="137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457"/>
        <p:cNvGrpSpPr/>
        <p:nvPr/>
      </p:nvGrpSpPr>
      <p:grpSpPr>
        <a:xfrm>
          <a:off x="0" y="0"/>
          <a:ext cx="0" cy="0"/>
          <a:chOff x="0" y="0"/>
          <a:chExt cx="0" cy="0"/>
        </a:xfrm>
      </p:grpSpPr>
      <p:grpSp>
        <p:nvGrpSpPr>
          <p:cNvPr id="1458" name="Google Shape;1458;p40"/>
          <p:cNvGrpSpPr/>
          <p:nvPr/>
        </p:nvGrpSpPr>
        <p:grpSpPr>
          <a:xfrm>
            <a:off x="-34950" y="300291"/>
            <a:ext cx="9213900" cy="4843219"/>
            <a:chOff x="-34950" y="300291"/>
            <a:chExt cx="9213900" cy="4843219"/>
          </a:xfrm>
        </p:grpSpPr>
        <p:sp>
          <p:nvSpPr>
            <p:cNvPr id="1459" name="Google Shape;1459;p40"/>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0"/>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40"/>
            <p:cNvGrpSpPr/>
            <p:nvPr/>
          </p:nvGrpSpPr>
          <p:grpSpPr>
            <a:xfrm>
              <a:off x="268975" y="300291"/>
              <a:ext cx="1741285" cy="878995"/>
              <a:chOff x="3621900" y="179016"/>
              <a:chExt cx="1741285" cy="878995"/>
            </a:xfrm>
          </p:grpSpPr>
          <p:grpSp>
            <p:nvGrpSpPr>
              <p:cNvPr id="1463" name="Google Shape;1463;p40"/>
              <p:cNvGrpSpPr/>
              <p:nvPr/>
            </p:nvGrpSpPr>
            <p:grpSpPr>
              <a:xfrm>
                <a:off x="4239037" y="425752"/>
                <a:ext cx="1124148" cy="632259"/>
                <a:chOff x="389676" y="3721420"/>
                <a:chExt cx="1478364" cy="831483"/>
              </a:xfrm>
            </p:grpSpPr>
            <p:sp>
              <p:nvSpPr>
                <p:cNvPr id="1464" name="Google Shape;1464;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40"/>
              <p:cNvGrpSpPr/>
              <p:nvPr/>
            </p:nvGrpSpPr>
            <p:grpSpPr>
              <a:xfrm>
                <a:off x="3621900" y="179016"/>
                <a:ext cx="830714" cy="355988"/>
                <a:chOff x="1925508" y="3606994"/>
                <a:chExt cx="1061479" cy="454879"/>
              </a:xfrm>
            </p:grpSpPr>
            <p:sp>
              <p:nvSpPr>
                <p:cNvPr id="1468" name="Google Shape;1468;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1" name="Google Shape;1471;p40"/>
            <p:cNvGrpSpPr/>
            <p:nvPr/>
          </p:nvGrpSpPr>
          <p:grpSpPr>
            <a:xfrm flipH="1">
              <a:off x="6756225" y="395616"/>
              <a:ext cx="1741285" cy="878995"/>
              <a:chOff x="3621900" y="179016"/>
              <a:chExt cx="1741285" cy="878995"/>
            </a:xfrm>
          </p:grpSpPr>
          <p:grpSp>
            <p:nvGrpSpPr>
              <p:cNvPr id="1472" name="Google Shape;1472;p40"/>
              <p:cNvGrpSpPr/>
              <p:nvPr/>
            </p:nvGrpSpPr>
            <p:grpSpPr>
              <a:xfrm>
                <a:off x="4239037" y="425752"/>
                <a:ext cx="1124148" cy="632259"/>
                <a:chOff x="389676" y="3721420"/>
                <a:chExt cx="1478364" cy="831483"/>
              </a:xfrm>
            </p:grpSpPr>
            <p:sp>
              <p:nvSpPr>
                <p:cNvPr id="1473" name="Google Shape;1473;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40"/>
              <p:cNvGrpSpPr/>
              <p:nvPr/>
            </p:nvGrpSpPr>
            <p:grpSpPr>
              <a:xfrm>
                <a:off x="3621900" y="179016"/>
                <a:ext cx="830714" cy="355988"/>
                <a:chOff x="1925508" y="3606994"/>
                <a:chExt cx="1061479" cy="454879"/>
              </a:xfrm>
            </p:grpSpPr>
            <p:sp>
              <p:nvSpPr>
                <p:cNvPr id="1477" name="Google Shape;1477;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1480"/>
        <p:cNvGrpSpPr/>
        <p:nvPr/>
      </p:nvGrpSpPr>
      <p:grpSpPr>
        <a:xfrm>
          <a:off x="0" y="0"/>
          <a:ext cx="0" cy="0"/>
          <a:chOff x="0" y="0"/>
          <a:chExt cx="0" cy="0"/>
        </a:xfrm>
      </p:grpSpPr>
      <p:grpSp>
        <p:nvGrpSpPr>
          <p:cNvPr id="1481" name="Google Shape;1481;p41"/>
          <p:cNvGrpSpPr/>
          <p:nvPr/>
        </p:nvGrpSpPr>
        <p:grpSpPr>
          <a:xfrm>
            <a:off x="-220648" y="228966"/>
            <a:ext cx="9665940" cy="4914544"/>
            <a:chOff x="-220648" y="228966"/>
            <a:chExt cx="9665940" cy="4914544"/>
          </a:xfrm>
        </p:grpSpPr>
        <p:grpSp>
          <p:nvGrpSpPr>
            <p:cNvPr id="1482" name="Google Shape;1482;p41"/>
            <p:cNvGrpSpPr/>
            <p:nvPr/>
          </p:nvGrpSpPr>
          <p:grpSpPr>
            <a:xfrm>
              <a:off x="8428902" y="1488038"/>
              <a:ext cx="830700" cy="1342762"/>
              <a:chOff x="5217955" y="2289659"/>
              <a:chExt cx="980409" cy="1584754"/>
            </a:xfrm>
          </p:grpSpPr>
          <p:sp>
            <p:nvSpPr>
              <p:cNvPr id="1483" name="Google Shape;1483;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41"/>
            <p:cNvGrpSpPr/>
            <p:nvPr/>
          </p:nvGrpSpPr>
          <p:grpSpPr>
            <a:xfrm>
              <a:off x="8713604" y="3154337"/>
              <a:ext cx="731688" cy="1342774"/>
              <a:chOff x="4699890" y="2448370"/>
              <a:chExt cx="872304" cy="1600828"/>
            </a:xfrm>
          </p:grpSpPr>
          <p:sp>
            <p:nvSpPr>
              <p:cNvPr id="1498" name="Google Shape;1498;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41"/>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1"/>
            <p:cNvGrpSpPr/>
            <p:nvPr/>
          </p:nvGrpSpPr>
          <p:grpSpPr>
            <a:xfrm>
              <a:off x="5221850" y="228966"/>
              <a:ext cx="1741285" cy="878995"/>
              <a:chOff x="3621900" y="179016"/>
              <a:chExt cx="1741285" cy="878995"/>
            </a:xfrm>
          </p:grpSpPr>
          <p:grpSp>
            <p:nvGrpSpPr>
              <p:cNvPr id="1512" name="Google Shape;1512;p41"/>
              <p:cNvGrpSpPr/>
              <p:nvPr/>
            </p:nvGrpSpPr>
            <p:grpSpPr>
              <a:xfrm>
                <a:off x="4239037" y="425752"/>
                <a:ext cx="1124148" cy="632259"/>
                <a:chOff x="389676" y="3721420"/>
                <a:chExt cx="1478364" cy="831483"/>
              </a:xfrm>
            </p:grpSpPr>
            <p:sp>
              <p:nvSpPr>
                <p:cNvPr id="1513" name="Google Shape;1513;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1"/>
              <p:cNvGrpSpPr/>
              <p:nvPr/>
            </p:nvGrpSpPr>
            <p:grpSpPr>
              <a:xfrm>
                <a:off x="3621900" y="179016"/>
                <a:ext cx="830714" cy="355988"/>
                <a:chOff x="1925508" y="3606994"/>
                <a:chExt cx="1061479" cy="454879"/>
              </a:xfrm>
            </p:grpSpPr>
            <p:sp>
              <p:nvSpPr>
                <p:cNvPr id="1517" name="Google Shape;1517;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0" name="Google Shape;1520;p41"/>
            <p:cNvGrpSpPr/>
            <p:nvPr/>
          </p:nvGrpSpPr>
          <p:grpSpPr>
            <a:xfrm flipH="1">
              <a:off x="6963125" y="534991"/>
              <a:ext cx="1741285" cy="878995"/>
              <a:chOff x="3621900" y="179016"/>
              <a:chExt cx="1741285" cy="878995"/>
            </a:xfrm>
          </p:grpSpPr>
          <p:grpSp>
            <p:nvGrpSpPr>
              <p:cNvPr id="1521" name="Google Shape;1521;p41"/>
              <p:cNvGrpSpPr/>
              <p:nvPr/>
            </p:nvGrpSpPr>
            <p:grpSpPr>
              <a:xfrm>
                <a:off x="4239037" y="425752"/>
                <a:ext cx="1124148" cy="632259"/>
                <a:chOff x="389676" y="3721420"/>
                <a:chExt cx="1478364" cy="831483"/>
              </a:xfrm>
            </p:grpSpPr>
            <p:sp>
              <p:nvSpPr>
                <p:cNvPr id="1522" name="Google Shape;1522;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41"/>
              <p:cNvGrpSpPr/>
              <p:nvPr/>
            </p:nvGrpSpPr>
            <p:grpSpPr>
              <a:xfrm>
                <a:off x="3621900" y="179016"/>
                <a:ext cx="830714" cy="355988"/>
                <a:chOff x="1925508" y="3606994"/>
                <a:chExt cx="1061479" cy="454879"/>
              </a:xfrm>
            </p:grpSpPr>
            <p:sp>
              <p:nvSpPr>
                <p:cNvPr id="1526" name="Google Shape;1526;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9" name="Google Shape;1529;p41"/>
            <p:cNvGrpSpPr/>
            <p:nvPr/>
          </p:nvGrpSpPr>
          <p:grpSpPr>
            <a:xfrm flipH="1">
              <a:off x="-34958" y="534988"/>
              <a:ext cx="830700" cy="1342762"/>
              <a:chOff x="5217955" y="2289659"/>
              <a:chExt cx="980409" cy="1584754"/>
            </a:xfrm>
          </p:grpSpPr>
          <p:sp>
            <p:nvSpPr>
              <p:cNvPr id="1530" name="Google Shape;1530;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41"/>
            <p:cNvGrpSpPr/>
            <p:nvPr/>
          </p:nvGrpSpPr>
          <p:grpSpPr>
            <a:xfrm flipH="1">
              <a:off x="-220648" y="2201287"/>
              <a:ext cx="731688" cy="1342774"/>
              <a:chOff x="4699890" y="2448370"/>
              <a:chExt cx="872304" cy="1600828"/>
            </a:xfrm>
          </p:grpSpPr>
          <p:sp>
            <p:nvSpPr>
              <p:cNvPr id="1545" name="Google Shape;1545;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1556"/>
        <p:cNvGrpSpPr/>
        <p:nvPr/>
      </p:nvGrpSpPr>
      <p:grpSpPr>
        <a:xfrm>
          <a:off x="0" y="0"/>
          <a:ext cx="0" cy="0"/>
          <a:chOff x="0" y="0"/>
          <a:chExt cx="0" cy="0"/>
        </a:xfrm>
      </p:grpSpPr>
      <p:grpSp>
        <p:nvGrpSpPr>
          <p:cNvPr id="1557" name="Google Shape;1557;p42"/>
          <p:cNvGrpSpPr/>
          <p:nvPr/>
        </p:nvGrpSpPr>
        <p:grpSpPr>
          <a:xfrm>
            <a:off x="-1091520" y="-384720"/>
            <a:ext cx="10358738" cy="5528230"/>
            <a:chOff x="-1091520" y="-384720"/>
            <a:chExt cx="10358738" cy="5528230"/>
          </a:xfrm>
        </p:grpSpPr>
        <p:sp>
          <p:nvSpPr>
            <p:cNvPr id="1558" name="Google Shape;1558;p42"/>
            <p:cNvSpPr/>
            <p:nvPr/>
          </p:nvSpPr>
          <p:spPr>
            <a:xfrm>
              <a:off x="3089750" y="111696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3170050" y="121315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2"/>
            <p:cNvGrpSpPr/>
            <p:nvPr/>
          </p:nvGrpSpPr>
          <p:grpSpPr>
            <a:xfrm rot="-1653966" flipH="1">
              <a:off x="6937800" y="3515613"/>
              <a:ext cx="830686" cy="1342740"/>
              <a:chOff x="5217955" y="2289659"/>
              <a:chExt cx="980409" cy="1584754"/>
            </a:xfrm>
          </p:grpSpPr>
          <p:sp>
            <p:nvSpPr>
              <p:cNvPr id="1561" name="Google Shape;1561;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42"/>
            <p:cNvSpPr/>
            <p:nvPr/>
          </p:nvSpPr>
          <p:spPr>
            <a:xfrm rot="2203212" flipH="1">
              <a:off x="-128504" y="3901573"/>
              <a:ext cx="725130" cy="770560"/>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42"/>
            <p:cNvGrpSpPr/>
            <p:nvPr/>
          </p:nvGrpSpPr>
          <p:grpSpPr>
            <a:xfrm rot="1653966">
              <a:off x="7498775" y="3149776"/>
              <a:ext cx="830686" cy="1342740"/>
              <a:chOff x="5217955" y="2289659"/>
              <a:chExt cx="980409" cy="1584754"/>
            </a:xfrm>
          </p:grpSpPr>
          <p:sp>
            <p:nvSpPr>
              <p:cNvPr id="1577" name="Google Shape;1577;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4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rot="-1233153">
              <a:off x="8563406" y="552864"/>
              <a:ext cx="626337" cy="554835"/>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42"/>
            <p:cNvGrpSpPr/>
            <p:nvPr/>
          </p:nvGrpSpPr>
          <p:grpSpPr>
            <a:xfrm rot="1294616">
              <a:off x="-782946" y="7936"/>
              <a:ext cx="2547738" cy="2163648"/>
              <a:chOff x="6371433" y="1551954"/>
              <a:chExt cx="2410423" cy="2047034"/>
            </a:xfrm>
          </p:grpSpPr>
          <p:sp>
            <p:nvSpPr>
              <p:cNvPr id="1594" name="Google Shape;1594;p42"/>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ubik"/>
              <a:buChar char="●"/>
              <a:defRPr sz="1800">
                <a:solidFill>
                  <a:schemeClr val="dk1"/>
                </a:solidFill>
                <a:latin typeface="Rubik"/>
                <a:ea typeface="Rubik"/>
                <a:cs typeface="Rubik"/>
                <a:sym typeface="Rubik"/>
              </a:defRPr>
            </a:lvl1pPr>
            <a:lvl2pPr marL="914400" lvl="1"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70" r:id="rId5"/>
    <p:sldLayoutId id="2147483686" r:id="rId6"/>
    <p:sldLayoutId id="2147483687" r:id="rId7"/>
    <p:sldLayoutId id="2147483688" r:id="rId8"/>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5.xml"/><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notesSlide" Target="../notesSlides/notesSlide7.xml"/><Relationship Id="rId7" Type="http://schemas.openxmlformats.org/officeDocument/2006/relationships/image" Target="../media/image12.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gif"/><Relationship Id="rId5" Type="http://schemas.openxmlformats.org/officeDocument/2006/relationships/audio" Target="../media/audio2.wav"/><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slide" Target="slide18.xm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notesSlide" Target="../notesSlides/notesSlide8.xml"/><Relationship Id="rId7" Type="http://schemas.openxmlformats.org/officeDocument/2006/relationships/image" Target="../media/image12.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gif"/><Relationship Id="rId5" Type="http://schemas.openxmlformats.org/officeDocument/2006/relationships/audio" Target="../media/audio2.wav"/><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notesSlide" Target="../notesSlides/notesSlide9.xml"/><Relationship Id="rId7" Type="http://schemas.openxmlformats.org/officeDocument/2006/relationships/image" Target="../media/image12.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gif"/><Relationship Id="rId5" Type="http://schemas.openxmlformats.org/officeDocument/2006/relationships/audio" Target="../media/audio2.wav"/><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5" name="Rounded Rectangle 4"/>
          <p:cNvSpPr/>
          <p:nvPr/>
        </p:nvSpPr>
        <p:spPr>
          <a:xfrm>
            <a:off x="107492" y="934142"/>
            <a:ext cx="5898543" cy="2137011"/>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9" name="Google Shape;1679;p46"/>
          <p:cNvGrpSpPr/>
          <p:nvPr/>
        </p:nvGrpSpPr>
        <p:grpSpPr>
          <a:xfrm>
            <a:off x="6054055" y="703212"/>
            <a:ext cx="2964506" cy="3550541"/>
            <a:chOff x="5795275" y="703212"/>
            <a:chExt cx="2964506" cy="3550541"/>
          </a:xfrm>
        </p:grpSpPr>
        <p:sp>
          <p:nvSpPr>
            <p:cNvPr id="1680" name="Google Shape;1680;p46"/>
            <p:cNvSpPr/>
            <p:nvPr/>
          </p:nvSpPr>
          <p:spPr>
            <a:xfrm>
              <a:off x="5795275" y="70321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5875575" y="79940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6"/>
          <p:cNvGrpSpPr/>
          <p:nvPr/>
        </p:nvGrpSpPr>
        <p:grpSpPr>
          <a:xfrm>
            <a:off x="5817315" y="2687841"/>
            <a:ext cx="3313820" cy="1603147"/>
            <a:chOff x="5558535" y="2687841"/>
            <a:chExt cx="3313820" cy="1603147"/>
          </a:xfrm>
        </p:grpSpPr>
        <p:grpSp>
          <p:nvGrpSpPr>
            <p:cNvPr id="1683" name="Google Shape;1683;p46"/>
            <p:cNvGrpSpPr/>
            <p:nvPr/>
          </p:nvGrpSpPr>
          <p:grpSpPr>
            <a:xfrm>
              <a:off x="5558535" y="3509035"/>
              <a:ext cx="731725" cy="648549"/>
              <a:chOff x="3594159" y="415726"/>
              <a:chExt cx="839520" cy="744090"/>
            </a:xfrm>
          </p:grpSpPr>
          <p:sp>
            <p:nvSpPr>
              <p:cNvPr id="1684" name="Google Shape;1684;p46"/>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46"/>
            <p:cNvGrpSpPr/>
            <p:nvPr/>
          </p:nvGrpSpPr>
          <p:grpSpPr>
            <a:xfrm>
              <a:off x="8138049" y="3340383"/>
              <a:ext cx="734306" cy="779733"/>
              <a:chOff x="4517037" y="397333"/>
              <a:chExt cx="734306" cy="779733"/>
            </a:xfrm>
          </p:grpSpPr>
          <p:sp>
            <p:nvSpPr>
              <p:cNvPr id="1688" name="Google Shape;1688;p46"/>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46"/>
            <p:cNvGrpSpPr/>
            <p:nvPr/>
          </p:nvGrpSpPr>
          <p:grpSpPr>
            <a:xfrm>
              <a:off x="6159989" y="2687841"/>
              <a:ext cx="2235066" cy="1603147"/>
              <a:chOff x="389676" y="1789416"/>
              <a:chExt cx="2235066" cy="1603147"/>
            </a:xfrm>
          </p:grpSpPr>
          <p:sp>
            <p:nvSpPr>
              <p:cNvPr id="1692" name="Google Shape;1692;p46"/>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9" name="Google Shape;1699;p46"/>
          <p:cNvGrpSpPr/>
          <p:nvPr/>
        </p:nvGrpSpPr>
        <p:grpSpPr>
          <a:xfrm>
            <a:off x="-34950" y="3958025"/>
            <a:ext cx="9213900" cy="1185485"/>
            <a:chOff x="-34950" y="3958025"/>
            <a:chExt cx="9213900" cy="1185485"/>
          </a:xfrm>
        </p:grpSpPr>
        <p:sp>
          <p:nvSpPr>
            <p:cNvPr id="1700" name="Google Shape;1700;p46"/>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6"/>
          <p:cNvGrpSpPr/>
          <p:nvPr/>
        </p:nvGrpSpPr>
        <p:grpSpPr>
          <a:xfrm>
            <a:off x="5718080" y="2726760"/>
            <a:ext cx="625673" cy="691970"/>
            <a:chOff x="5304032" y="2554240"/>
            <a:chExt cx="625673" cy="691970"/>
          </a:xfrm>
        </p:grpSpPr>
        <p:grpSp>
          <p:nvGrpSpPr>
            <p:cNvPr id="1707" name="Google Shape;1707;p46"/>
            <p:cNvGrpSpPr/>
            <p:nvPr/>
          </p:nvGrpSpPr>
          <p:grpSpPr>
            <a:xfrm>
              <a:off x="5304032" y="2554240"/>
              <a:ext cx="232919" cy="246103"/>
              <a:chOff x="3996082" y="3436815"/>
              <a:chExt cx="232919" cy="246103"/>
            </a:xfrm>
          </p:grpSpPr>
          <p:sp>
            <p:nvSpPr>
              <p:cNvPr id="1708" name="Google Shape;1708;p4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46"/>
            <p:cNvGrpSpPr/>
            <p:nvPr/>
          </p:nvGrpSpPr>
          <p:grpSpPr>
            <a:xfrm>
              <a:off x="5685889" y="3021932"/>
              <a:ext cx="243816" cy="224279"/>
              <a:chOff x="3891439" y="3145857"/>
              <a:chExt cx="243816" cy="224279"/>
            </a:xfrm>
          </p:grpSpPr>
          <p:sp>
            <p:nvSpPr>
              <p:cNvPr id="1712" name="Google Shape;1712;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6"/>
          <p:cNvGrpSpPr/>
          <p:nvPr/>
        </p:nvGrpSpPr>
        <p:grpSpPr>
          <a:xfrm>
            <a:off x="6773744" y="366569"/>
            <a:ext cx="2302525" cy="2328223"/>
            <a:chOff x="6514964" y="366569"/>
            <a:chExt cx="2302525" cy="2328223"/>
          </a:xfrm>
        </p:grpSpPr>
        <p:grpSp>
          <p:nvGrpSpPr>
            <p:cNvPr id="1716" name="Google Shape;1716;p46"/>
            <p:cNvGrpSpPr/>
            <p:nvPr/>
          </p:nvGrpSpPr>
          <p:grpSpPr>
            <a:xfrm>
              <a:off x="6941514" y="1093186"/>
              <a:ext cx="224850" cy="211032"/>
              <a:chOff x="4373289" y="3282711"/>
              <a:chExt cx="224850" cy="211032"/>
            </a:xfrm>
          </p:grpSpPr>
          <p:sp>
            <p:nvSpPr>
              <p:cNvPr id="1717" name="Google Shape;1717;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6"/>
            <p:cNvGrpSpPr/>
            <p:nvPr/>
          </p:nvGrpSpPr>
          <p:grpSpPr>
            <a:xfrm>
              <a:off x="7837377" y="708148"/>
              <a:ext cx="244959" cy="232347"/>
              <a:chOff x="4319252" y="2889398"/>
              <a:chExt cx="244959" cy="232347"/>
            </a:xfrm>
          </p:grpSpPr>
          <p:sp>
            <p:nvSpPr>
              <p:cNvPr id="1721" name="Google Shape;1721;p4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1724;p46"/>
            <p:cNvGrpSpPr/>
            <p:nvPr/>
          </p:nvGrpSpPr>
          <p:grpSpPr>
            <a:xfrm>
              <a:off x="8082314" y="1374632"/>
              <a:ext cx="243816" cy="224279"/>
              <a:chOff x="3891439" y="3145857"/>
              <a:chExt cx="243816" cy="224279"/>
            </a:xfrm>
          </p:grpSpPr>
          <p:sp>
            <p:nvSpPr>
              <p:cNvPr id="1725" name="Google Shape;1725;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46"/>
            <p:cNvGrpSpPr/>
            <p:nvPr/>
          </p:nvGrpSpPr>
          <p:grpSpPr>
            <a:xfrm>
              <a:off x="6514964" y="366569"/>
              <a:ext cx="243816" cy="224279"/>
              <a:chOff x="3891439" y="3145857"/>
              <a:chExt cx="243816" cy="224279"/>
            </a:xfrm>
          </p:grpSpPr>
          <p:sp>
            <p:nvSpPr>
              <p:cNvPr id="1729" name="Google Shape;1729;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46"/>
            <p:cNvGrpSpPr/>
            <p:nvPr/>
          </p:nvGrpSpPr>
          <p:grpSpPr>
            <a:xfrm>
              <a:off x="8592639" y="2483761"/>
              <a:ext cx="224850" cy="211032"/>
              <a:chOff x="4373289" y="3282711"/>
              <a:chExt cx="224850" cy="211032"/>
            </a:xfrm>
          </p:grpSpPr>
          <p:sp>
            <p:nvSpPr>
              <p:cNvPr id="1733" name="Google Shape;1733;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6" name="Google Shape;1736;p46"/>
          <p:cNvGrpSpPr/>
          <p:nvPr/>
        </p:nvGrpSpPr>
        <p:grpSpPr>
          <a:xfrm>
            <a:off x="6420781" y="1667755"/>
            <a:ext cx="2162604" cy="1682470"/>
            <a:chOff x="2641388" y="1299530"/>
            <a:chExt cx="2162604" cy="1682470"/>
          </a:xfrm>
        </p:grpSpPr>
        <p:sp>
          <p:nvSpPr>
            <p:cNvPr id="1737" name="Google Shape;1737;p46"/>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6"/>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6"/>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6"/>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6"/>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6"/>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6"/>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6"/>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6"/>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6"/>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rgbClr val="191919"/>
            </a:solidFill>
            <a:ln w="9525" cap="flat" cmpd="sng">
              <a:solidFill>
                <a:srgbClr val="A29F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rgbClr val="191919"/>
            </a:solidFill>
            <a:ln w="9525" cap="flat" cmpd="sng">
              <a:solidFill>
                <a:srgbClr val="898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rgbClr val="191919"/>
            </a:solidFill>
            <a:ln w="9525" cap="flat" cmpd="sng">
              <a:solidFill>
                <a:srgbClr val="898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85698" y="996648"/>
            <a:ext cx="5752365" cy="1938992"/>
          </a:xfrm>
          <a:prstGeom prst="rect">
            <a:avLst/>
          </a:prstGeom>
          <a:noFill/>
        </p:spPr>
        <p:txBody>
          <a:bodyPr wrap="square" rtlCol="0">
            <a:spAutoFit/>
          </a:bodyPr>
          <a:lstStyle/>
          <a:p>
            <a:pPr algn="ctr">
              <a:lnSpc>
                <a:spcPct val="150000"/>
              </a:lnSpc>
            </a:pPr>
            <a:r>
              <a:rPr lang="en-US" sz="4000" b="1" dirty="0"/>
              <a:t>CHÀO MỪNG CÁC EM ĐẾN VỚI BÀI HỌC MỚI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204951" y="224625"/>
            <a:ext cx="8734097" cy="4709982"/>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8016" y="366622"/>
            <a:ext cx="8623738" cy="1553054"/>
          </a:xfrm>
          <a:prstGeom prst="rect">
            <a:avLst/>
          </a:prstGeom>
        </p:spPr>
        <p:txBody>
          <a:bodyPr wrap="square">
            <a:spAutoFit/>
          </a:bodyPr>
          <a:lstStyle/>
          <a:p>
            <a:pPr algn="ctr">
              <a:lnSpc>
                <a:spcPct val="150000"/>
              </a:lnSpc>
            </a:pPr>
            <a:r>
              <a:rPr lang="vi-VN" sz="2200" b="1" dirty="0">
                <a:solidFill>
                  <a:srgbClr val="FF0000"/>
                </a:solidFill>
              </a:rPr>
              <a:t>Bài tập 3: </a:t>
            </a:r>
            <a:r>
              <a:rPr lang="nl-NL" sz="2200" dirty="0"/>
              <a:t>Đ, S?</a:t>
            </a:r>
            <a:endParaRPr lang="en-US" sz="2200" dirty="0"/>
          </a:p>
          <a:p>
            <a:pPr algn="ctr">
              <a:lnSpc>
                <a:spcPct val="150000"/>
              </a:lnSpc>
            </a:pPr>
            <a:r>
              <a:rPr lang="nl-NL" sz="2200" dirty="0"/>
              <a:t>a. Đường đi từ cổng công viên đến vườn thú gần hơn đến rạp xiếc. </a:t>
            </a:r>
            <a:endParaRPr lang="en-US" sz="2200" dirty="0"/>
          </a:p>
          <a:p>
            <a:pPr algn="ctr">
              <a:lnSpc>
                <a:spcPct val="150000"/>
              </a:lnSpc>
            </a:pPr>
            <a:r>
              <a:rPr lang="nl-NL" sz="2200" dirty="0"/>
              <a:t>b. Đường đi từ cổng công viên đến vườn thú xa hơn đến rạp xiếc. </a:t>
            </a:r>
            <a:endParaRPr lang="en-US" sz="2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578" y="2054773"/>
            <a:ext cx="5972613" cy="287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582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additive="base">
                                        <p:cTn id="22" dur="500" fill="hold"/>
                                        <p:tgtEl>
                                          <p:spTgt spid="7170"/>
                                        </p:tgtEl>
                                        <p:attrNameLst>
                                          <p:attrName>ppt_x</p:attrName>
                                        </p:attrNameLst>
                                      </p:cBhvr>
                                      <p:tavLst>
                                        <p:tav tm="0">
                                          <p:val>
                                            <p:strVal val="#ppt_x"/>
                                          </p:val>
                                        </p:tav>
                                        <p:tav tm="100000">
                                          <p:val>
                                            <p:strVal val="#ppt_x"/>
                                          </p:val>
                                        </p:tav>
                                      </p:tavLst>
                                    </p:anim>
                                    <p:anim calcmode="lin" valueType="num">
                                      <p:cBhvr additive="base">
                                        <p:cTn id="2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2" name="Rectangle 1"/>
          <p:cNvSpPr/>
          <p:nvPr/>
        </p:nvSpPr>
        <p:spPr>
          <a:xfrm>
            <a:off x="740617" y="146932"/>
            <a:ext cx="5470634" cy="1881990"/>
          </a:xfrm>
          <a:prstGeom prst="rect">
            <a:avLst/>
          </a:prstGeom>
          <a:solidFill>
            <a:schemeClr val="tx2"/>
          </a:solidFill>
        </p:spPr>
        <p:txBody>
          <a:bodyPr wrap="square">
            <a:spAutoFit/>
          </a:bodyPr>
          <a:lstStyle/>
          <a:p>
            <a:pPr algn="ctr">
              <a:lnSpc>
                <a:spcPct val="150000"/>
              </a:lnSpc>
            </a:pPr>
            <a:r>
              <a:rPr lang="vi-VN" sz="2000" b="1" u="sng" dirty="0">
                <a:solidFill>
                  <a:srgbClr val="FF0000"/>
                </a:solidFill>
              </a:rPr>
              <a:t>Gợi ý:</a:t>
            </a:r>
          </a:p>
          <a:p>
            <a:pPr algn="just">
              <a:lnSpc>
                <a:spcPct val="150000"/>
              </a:lnSpc>
            </a:pPr>
            <a:r>
              <a:rPr lang="nl-NL" sz="2000" dirty="0"/>
              <a:t>Để điền Đ, S thích hợp và ô trống, ta phải:</a:t>
            </a:r>
            <a:endParaRPr lang="en-US" sz="2000" dirty="0"/>
          </a:p>
          <a:p>
            <a:pPr marL="342900" indent="-342900" algn="just">
              <a:lnSpc>
                <a:spcPct val="150000"/>
              </a:lnSpc>
              <a:buFont typeface="Arial" pitchFamily="34" charset="0"/>
              <a:buChar char="•"/>
            </a:pPr>
            <a:r>
              <a:rPr lang="nl-NL" sz="2000" dirty="0"/>
              <a:t>Tính độ dài hai quãng đường </a:t>
            </a:r>
            <a:endParaRPr lang="en-US" sz="2000" dirty="0"/>
          </a:p>
          <a:p>
            <a:pPr marL="342900" indent="-342900" algn="just">
              <a:lnSpc>
                <a:spcPct val="150000"/>
              </a:lnSpc>
              <a:buFont typeface="Arial" pitchFamily="34" charset="0"/>
              <a:buChar char="•"/>
            </a:pPr>
            <a:r>
              <a:rPr lang="nl-NL" sz="2000" dirty="0"/>
              <a:t>So sánh khoảng cách đó. </a:t>
            </a:r>
            <a:endParaRPr lang="en-US" sz="2000" dirty="0"/>
          </a:p>
        </p:txBody>
      </p:sp>
      <p:sp>
        <p:nvSpPr>
          <p:cNvPr id="5" name="Rectangle 4"/>
          <p:cNvSpPr/>
          <p:nvPr/>
        </p:nvSpPr>
        <p:spPr>
          <a:xfrm>
            <a:off x="1512752" y="2123518"/>
            <a:ext cx="6660860" cy="2862322"/>
          </a:xfrm>
          <a:prstGeom prst="rect">
            <a:avLst/>
          </a:prstGeom>
          <a:solidFill>
            <a:srgbClr val="8BD9E1"/>
          </a:solidFill>
        </p:spPr>
        <p:txBody>
          <a:bodyPr wrap="square">
            <a:spAutoFit/>
          </a:bodyPr>
          <a:lstStyle/>
          <a:p>
            <a:pPr algn="ctr">
              <a:lnSpc>
                <a:spcPct val="150000"/>
              </a:lnSpc>
            </a:pPr>
            <a:r>
              <a:rPr lang="nl-NL" sz="2000" dirty="0"/>
              <a:t>Quãng đường từ công viên đến rạp xiếc là: </a:t>
            </a:r>
            <a:endParaRPr lang="vi-VN" sz="2000" dirty="0"/>
          </a:p>
          <a:p>
            <a:pPr algn="ctr">
              <a:lnSpc>
                <a:spcPct val="150000"/>
              </a:lnSpc>
            </a:pPr>
            <a:r>
              <a:rPr lang="nl-NL" sz="2000" dirty="0"/>
              <a:t>590 + 450 = 1 040 m</a:t>
            </a:r>
            <a:endParaRPr lang="en-US" sz="2000" dirty="0"/>
          </a:p>
          <a:p>
            <a:pPr algn="ctr">
              <a:lnSpc>
                <a:spcPct val="150000"/>
              </a:lnSpc>
            </a:pPr>
            <a:r>
              <a:rPr lang="nl-NL" sz="2000" dirty="0"/>
              <a:t>Quãng đường từ cổng công viên đến vườn thú là: </a:t>
            </a:r>
            <a:endParaRPr lang="vi-VN" sz="2000" dirty="0"/>
          </a:p>
          <a:p>
            <a:pPr algn="ctr">
              <a:lnSpc>
                <a:spcPct val="150000"/>
              </a:lnSpc>
            </a:pPr>
            <a:r>
              <a:rPr lang="nl-NL" sz="2000" dirty="0"/>
              <a:t>400 + 280 + 370 = 1 050m.</a:t>
            </a:r>
            <a:endParaRPr lang="en-US" sz="2000" dirty="0"/>
          </a:p>
          <a:p>
            <a:pPr algn="ctr">
              <a:lnSpc>
                <a:spcPct val="150000"/>
              </a:lnSpc>
            </a:pPr>
            <a:r>
              <a:rPr lang="nl-NL" sz="2000" dirty="0"/>
              <a:t>Ta thấy: 1 040 m &lt; 1 050 m.</a:t>
            </a:r>
            <a:endParaRPr lang="en-US" sz="2000" dirty="0"/>
          </a:p>
          <a:p>
            <a:pPr algn="just">
              <a:lnSpc>
                <a:spcPct val="150000"/>
              </a:lnSpc>
            </a:pPr>
            <a:r>
              <a:rPr lang="nl-NL" sz="2000" b="1" u="sng" dirty="0">
                <a:solidFill>
                  <a:srgbClr val="FF0000"/>
                </a:solidFill>
              </a:rPr>
              <a:t>Kết quả:</a:t>
            </a:r>
            <a:r>
              <a:rPr lang="vi-VN" sz="2000" dirty="0"/>
              <a:t>		</a:t>
            </a:r>
            <a:r>
              <a:rPr lang="nl-NL" sz="2000" dirty="0"/>
              <a:t>a. Đ</a:t>
            </a:r>
            <a:r>
              <a:rPr lang="vi-VN" sz="2000" dirty="0"/>
              <a:t>			</a:t>
            </a:r>
            <a:r>
              <a:rPr lang="nl-NL" sz="2000" dirty="0"/>
              <a:t>b. S</a:t>
            </a:r>
            <a:endParaRPr lang="en-US" sz="2000" dirty="0"/>
          </a:p>
        </p:txBody>
      </p:sp>
      <p:pic>
        <p:nvPicPr>
          <p:cNvPr id="6" name="Picture 5"/>
          <p:cNvPicPr>
            <a:picLocks noChangeAspect="1"/>
          </p:cNvPicPr>
          <p:nvPr/>
        </p:nvPicPr>
        <p:blipFill>
          <a:blip r:embed="rId3"/>
          <a:srcRect/>
          <a:stretch>
            <a:fillRect/>
          </a:stretch>
        </p:blipFill>
        <p:spPr>
          <a:xfrm>
            <a:off x="6052403" y="350780"/>
            <a:ext cx="2226637" cy="1976140"/>
          </a:xfrm>
          <a:prstGeom prst="rect">
            <a:avLst/>
          </a:prstGeom>
        </p:spPr>
      </p:pic>
    </p:spTree>
    <p:extLst>
      <p:ext uri="{BB962C8B-B14F-4D97-AF65-F5344CB8AC3E}">
        <p14:creationId xmlns:p14="http://schemas.microsoft.com/office/powerpoint/2010/main" val="2689935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wipe(down)">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down)">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down)">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wipe(down)">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wipe(down)">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wipe(down)">
                                      <p:cBhvr>
                                        <p:cTn id="6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779"/>
        <p:cNvGrpSpPr/>
        <p:nvPr/>
      </p:nvGrpSpPr>
      <p:grpSpPr>
        <a:xfrm>
          <a:off x="0" y="0"/>
          <a:ext cx="0" cy="0"/>
          <a:chOff x="0" y="0"/>
          <a:chExt cx="0" cy="0"/>
        </a:xfrm>
      </p:grpSpPr>
      <p:sp>
        <p:nvSpPr>
          <p:cNvPr id="2" name="Rectangle 1"/>
          <p:cNvSpPr/>
          <p:nvPr/>
        </p:nvSpPr>
        <p:spPr>
          <a:xfrm>
            <a:off x="3248433" y="210688"/>
            <a:ext cx="2507418" cy="615553"/>
          </a:xfrm>
          <a:prstGeom prst="rect">
            <a:avLst/>
          </a:prstGeom>
        </p:spPr>
        <p:txBody>
          <a:bodyPr wrap="none">
            <a:spAutoFit/>
          </a:bodyPr>
          <a:lstStyle/>
          <a:p>
            <a:pPr algn="ctr"/>
            <a:r>
              <a:rPr lang="nl-NL" sz="3400" b="1" dirty="0">
                <a:solidFill>
                  <a:schemeClr val="accent2">
                    <a:lumMod val="75000"/>
                  </a:schemeClr>
                </a:solidFill>
              </a:rPr>
              <a:t>VẬN DỤNG</a:t>
            </a:r>
            <a:endParaRPr lang="en-US" sz="3400" b="1" dirty="0">
              <a:solidFill>
                <a:schemeClr val="accent2">
                  <a:lumMod val="75000"/>
                </a:schemeClr>
              </a:solidFill>
            </a:endParaRPr>
          </a:p>
        </p:txBody>
      </p:sp>
      <p:sp>
        <p:nvSpPr>
          <p:cNvPr id="4" name="Rectangle 3"/>
          <p:cNvSpPr/>
          <p:nvPr/>
        </p:nvSpPr>
        <p:spPr>
          <a:xfrm>
            <a:off x="363694" y="878368"/>
            <a:ext cx="8276896" cy="2123658"/>
          </a:xfrm>
          <a:prstGeom prst="rect">
            <a:avLst/>
          </a:prstGeom>
        </p:spPr>
        <p:txBody>
          <a:bodyPr wrap="square">
            <a:spAutoFit/>
          </a:bodyPr>
          <a:lstStyle/>
          <a:p>
            <a:pPr algn="just">
              <a:lnSpc>
                <a:spcPct val="150000"/>
              </a:lnSpc>
            </a:pPr>
            <a:r>
              <a:rPr lang="nl-NL" sz="2200" b="1" dirty="0">
                <a:solidFill>
                  <a:srgbClr val="FF0000"/>
                </a:solidFill>
              </a:rPr>
              <a:t>Bài tập 4: </a:t>
            </a:r>
            <a:r>
              <a:rPr lang="nl-NL" sz="2200" dirty="0"/>
              <a:t>Một trung tâm y tế dự phòng đã nhập về 35 800 liều vắc-xin COVID-19. Đợt thứ nhất dùng hết 16 400 liều vắc-xin, đợt thứ hai dùng hết 7 340 liều vắc-xin. Hỏi sau hai đợt sử dụng, trung tâm ý tế đó còn lại bao nhiêu liều vắc-xin COVID-19?</a:t>
            </a:r>
            <a:endParaRPr lang="en-US" sz="2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664" y="3033558"/>
            <a:ext cx="3106956" cy="206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85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654341" y="204952"/>
            <a:ext cx="7692705" cy="4660664"/>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rved Right Arrow 12"/>
          <p:cNvSpPr/>
          <p:nvPr/>
        </p:nvSpPr>
        <p:spPr>
          <a:xfrm rot="19826584">
            <a:off x="1075963" y="2404778"/>
            <a:ext cx="471405" cy="11945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095341" y="203588"/>
            <a:ext cx="3405352" cy="2169825"/>
          </a:xfrm>
          <a:prstGeom prst="rect">
            <a:avLst/>
          </a:prstGeom>
        </p:spPr>
        <p:txBody>
          <a:bodyPr wrap="square">
            <a:spAutoFit/>
          </a:bodyPr>
          <a:lstStyle/>
          <a:p>
            <a:pPr algn="just">
              <a:lnSpc>
                <a:spcPct val="150000"/>
              </a:lnSpc>
            </a:pPr>
            <a:r>
              <a:rPr lang="nl-NL" sz="1800" b="1" u="sng" dirty="0">
                <a:solidFill>
                  <a:srgbClr val="FF0000"/>
                </a:solidFill>
              </a:rPr>
              <a:t>Tóm tắt</a:t>
            </a:r>
            <a:endParaRPr lang="en-US" sz="1800" b="1" dirty="0">
              <a:solidFill>
                <a:srgbClr val="FF0000"/>
              </a:solidFill>
            </a:endParaRPr>
          </a:p>
          <a:p>
            <a:pPr algn="just">
              <a:lnSpc>
                <a:spcPct val="150000"/>
              </a:lnSpc>
            </a:pPr>
            <a:r>
              <a:rPr lang="nl-NL" sz="1800" dirty="0"/>
              <a:t>Có: 35 800 liều vắc-xin</a:t>
            </a:r>
            <a:endParaRPr lang="en-US" sz="1800" dirty="0"/>
          </a:p>
          <a:p>
            <a:pPr algn="just">
              <a:lnSpc>
                <a:spcPct val="150000"/>
              </a:lnSpc>
            </a:pPr>
            <a:r>
              <a:rPr lang="nl-NL" sz="1800" dirty="0"/>
              <a:t>Đợt thứ nhất: 16 400 liều</a:t>
            </a:r>
            <a:endParaRPr lang="en-US" sz="1800" dirty="0"/>
          </a:p>
          <a:p>
            <a:pPr algn="just">
              <a:lnSpc>
                <a:spcPct val="150000"/>
              </a:lnSpc>
            </a:pPr>
            <a:r>
              <a:rPr lang="nl-NL" sz="1800" dirty="0"/>
              <a:t>Đợt thứ hai: 17 340 liều</a:t>
            </a:r>
            <a:endParaRPr lang="en-US" sz="1800" dirty="0"/>
          </a:p>
          <a:p>
            <a:pPr algn="just">
              <a:lnSpc>
                <a:spcPct val="150000"/>
              </a:lnSpc>
            </a:pPr>
            <a:r>
              <a:rPr lang="nl-NL" sz="1800" dirty="0"/>
              <a:t>Còn lại: ..?.. liều. </a:t>
            </a:r>
            <a:endParaRPr lang="en-US" sz="1800" dirty="0"/>
          </a:p>
        </p:txBody>
      </p:sp>
      <p:sp>
        <p:nvSpPr>
          <p:cNvPr id="5" name="Rectangle 4"/>
          <p:cNvSpPr/>
          <p:nvPr/>
        </p:nvSpPr>
        <p:spPr>
          <a:xfrm>
            <a:off x="1466190" y="2310753"/>
            <a:ext cx="6802025" cy="2585323"/>
          </a:xfrm>
          <a:prstGeom prst="rect">
            <a:avLst/>
          </a:prstGeom>
        </p:spPr>
        <p:txBody>
          <a:bodyPr wrap="square">
            <a:spAutoFit/>
          </a:bodyPr>
          <a:lstStyle/>
          <a:p>
            <a:pPr algn="ctr">
              <a:lnSpc>
                <a:spcPct val="150000"/>
              </a:lnSpc>
            </a:pPr>
            <a:r>
              <a:rPr lang="nl-NL" sz="1800" b="1" u="sng" dirty="0">
                <a:solidFill>
                  <a:srgbClr val="FF0000"/>
                </a:solidFill>
              </a:rPr>
              <a:t>Bài giải</a:t>
            </a:r>
            <a:endParaRPr lang="en-US" sz="1800" b="1" dirty="0">
              <a:solidFill>
                <a:srgbClr val="FF0000"/>
              </a:solidFill>
            </a:endParaRPr>
          </a:p>
          <a:p>
            <a:pPr algn="ctr">
              <a:lnSpc>
                <a:spcPct val="150000"/>
              </a:lnSpc>
            </a:pPr>
            <a:r>
              <a:rPr lang="nl-NL" sz="1800" b="1" dirty="0">
                <a:solidFill>
                  <a:srgbClr val="0070C0"/>
                </a:solidFill>
              </a:rPr>
              <a:t>Cách 1: </a:t>
            </a:r>
            <a:r>
              <a:rPr lang="nl-NL" sz="1800" dirty="0"/>
              <a:t>Số liều vắc-xin Covid-19 dùng trong cả hai đợt là:</a:t>
            </a:r>
            <a:endParaRPr lang="en-US" sz="1800" dirty="0"/>
          </a:p>
          <a:p>
            <a:pPr algn="ctr">
              <a:lnSpc>
                <a:spcPct val="150000"/>
              </a:lnSpc>
            </a:pPr>
            <a:r>
              <a:rPr lang="nl-NL" sz="1800" dirty="0"/>
              <a:t>16 400 + 17 340 = 33 740 (liều)</a:t>
            </a:r>
            <a:endParaRPr lang="en-US" sz="1800" dirty="0"/>
          </a:p>
          <a:p>
            <a:pPr algn="ctr">
              <a:lnSpc>
                <a:spcPct val="150000"/>
              </a:lnSpc>
            </a:pPr>
            <a:r>
              <a:rPr lang="nl-NL" sz="1800" dirty="0"/>
              <a:t>Số liều vắc-xin Covid-19 còn lại là:</a:t>
            </a:r>
            <a:endParaRPr lang="en-US" sz="1800" dirty="0"/>
          </a:p>
          <a:p>
            <a:pPr algn="ctr">
              <a:lnSpc>
                <a:spcPct val="150000"/>
              </a:lnSpc>
            </a:pPr>
            <a:r>
              <a:rPr lang="nl-NL" sz="1800" dirty="0"/>
              <a:t>35 000 – 33 740 = 1 260 (liều)</a:t>
            </a:r>
            <a:endParaRPr lang="vi-VN" sz="1800" dirty="0"/>
          </a:p>
          <a:p>
            <a:pPr algn="ctr">
              <a:lnSpc>
                <a:spcPct val="150000"/>
              </a:lnSpc>
            </a:pPr>
            <a:r>
              <a:rPr lang="vi-VN" sz="1800" i="1" dirty="0">
                <a:solidFill>
                  <a:srgbClr val="FF0000"/>
                </a:solidFill>
              </a:rPr>
              <a:t>Đáp án: 1 260 liều vắc-xin Covid 19</a:t>
            </a:r>
            <a:endParaRPr lang="en-US" sz="1800" i="1" dirty="0">
              <a:solidFill>
                <a:srgbClr val="FF0000"/>
              </a:solidFill>
            </a:endParaRPr>
          </a:p>
        </p:txBody>
      </p:sp>
      <p:pic>
        <p:nvPicPr>
          <p:cNvPr id="12" name="Picture 11">
            <a:extLst>
              <a:ext uri="{FF2B5EF4-FFF2-40B4-BE49-F238E27FC236}">
                <a16:creationId xmlns:a16="http://schemas.microsoft.com/office/drawing/2014/main"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l="5920" t="12560" r="63009" b="44953"/>
          <a:stretch/>
        </p:blipFill>
        <p:spPr>
          <a:xfrm>
            <a:off x="5042107" y="358764"/>
            <a:ext cx="2604163" cy="2003094"/>
          </a:xfrm>
          <a:prstGeom prst="rect">
            <a:avLst/>
          </a:prstGeom>
        </p:spPr>
      </p:pic>
    </p:spTree>
    <p:extLst>
      <p:ext uri="{BB962C8B-B14F-4D97-AF65-F5344CB8AC3E}">
        <p14:creationId xmlns:p14="http://schemas.microsoft.com/office/powerpoint/2010/main" val="15572634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6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7" name="Rounded Rectangle 6"/>
          <p:cNvSpPr/>
          <p:nvPr/>
        </p:nvSpPr>
        <p:spPr>
          <a:xfrm>
            <a:off x="679509" y="369116"/>
            <a:ext cx="6346585" cy="327271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859805" y="2567031"/>
            <a:ext cx="3232992" cy="2576469"/>
          </a:xfrm>
          <a:prstGeom prst="rect">
            <a:avLst/>
          </a:prstGeom>
        </p:spPr>
      </p:pic>
      <p:sp>
        <p:nvSpPr>
          <p:cNvPr id="3" name="Rectangle 2"/>
          <p:cNvSpPr/>
          <p:nvPr/>
        </p:nvSpPr>
        <p:spPr>
          <a:xfrm>
            <a:off x="1353966" y="574314"/>
            <a:ext cx="4997669" cy="2862322"/>
          </a:xfrm>
          <a:prstGeom prst="rect">
            <a:avLst/>
          </a:prstGeom>
        </p:spPr>
        <p:txBody>
          <a:bodyPr wrap="square">
            <a:spAutoFit/>
          </a:bodyPr>
          <a:lstStyle/>
          <a:p>
            <a:pPr algn="ctr">
              <a:lnSpc>
                <a:spcPct val="150000"/>
              </a:lnSpc>
            </a:pPr>
            <a:r>
              <a:rPr lang="nl-NL" sz="2000" b="1" dirty="0">
                <a:solidFill>
                  <a:srgbClr val="0070C0"/>
                </a:solidFill>
              </a:rPr>
              <a:t>Cách 2: </a:t>
            </a:r>
            <a:r>
              <a:rPr lang="nl-NL" sz="2000" dirty="0"/>
              <a:t>Số liều vắc-xin Covid 19 còn lại sau đợt dùng thứ nhất là:</a:t>
            </a:r>
            <a:endParaRPr lang="en-US" sz="2000" dirty="0"/>
          </a:p>
          <a:p>
            <a:pPr algn="ctr">
              <a:lnSpc>
                <a:spcPct val="150000"/>
              </a:lnSpc>
            </a:pPr>
            <a:r>
              <a:rPr lang="nl-NL" sz="2000" dirty="0"/>
              <a:t>35 000 – 16 400 = 18 600 (liều)</a:t>
            </a:r>
            <a:endParaRPr lang="en-US" sz="2000" dirty="0"/>
          </a:p>
          <a:p>
            <a:pPr algn="ctr">
              <a:lnSpc>
                <a:spcPct val="150000"/>
              </a:lnSpc>
            </a:pPr>
            <a:r>
              <a:rPr lang="nl-NL" sz="2000" dirty="0"/>
              <a:t>Số liều vắc-xin Covid-19 còn lại:</a:t>
            </a:r>
            <a:endParaRPr lang="en-US" sz="2000" dirty="0"/>
          </a:p>
          <a:p>
            <a:pPr algn="ctr">
              <a:lnSpc>
                <a:spcPct val="150000"/>
              </a:lnSpc>
            </a:pPr>
            <a:r>
              <a:rPr lang="nl-NL" sz="2000" dirty="0"/>
              <a:t>18 600 – 17 340 = 1 260 (liều)</a:t>
            </a:r>
            <a:endParaRPr lang="en-US" sz="2000" dirty="0"/>
          </a:p>
          <a:p>
            <a:pPr algn="ctr">
              <a:lnSpc>
                <a:spcPct val="150000"/>
              </a:lnSpc>
            </a:pPr>
            <a:r>
              <a:rPr lang="nl-NL" sz="2000" i="1" u="sng" dirty="0">
                <a:solidFill>
                  <a:srgbClr val="FF0000"/>
                </a:solidFill>
              </a:rPr>
              <a:t>Đáp số: </a:t>
            </a:r>
            <a:r>
              <a:rPr lang="nl-NL" sz="2000" i="1" dirty="0">
                <a:solidFill>
                  <a:srgbClr val="FF0000"/>
                </a:solidFill>
              </a:rPr>
              <a:t>1 260 liều vắc-xin Covid 19</a:t>
            </a:r>
            <a:endParaRPr lang="en-US" sz="2000" i="1" dirty="0">
              <a:solidFill>
                <a:srgbClr val="FF0000"/>
              </a:solidFill>
            </a:endParaRPr>
          </a:p>
        </p:txBody>
      </p:sp>
    </p:spTree>
    <p:extLst>
      <p:ext uri="{BB962C8B-B14F-4D97-AF65-F5344CB8AC3E}">
        <p14:creationId xmlns:p14="http://schemas.microsoft.com/office/powerpoint/2010/main" val="40735291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394283" y="268448"/>
            <a:ext cx="8338656" cy="4647501"/>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9090" y="594668"/>
            <a:ext cx="4256689" cy="3970318"/>
          </a:xfrm>
          <a:prstGeom prst="rect">
            <a:avLst/>
          </a:prstGeom>
        </p:spPr>
        <p:txBody>
          <a:bodyPr wrap="square">
            <a:spAutoFit/>
          </a:bodyPr>
          <a:lstStyle/>
          <a:p>
            <a:pPr algn="just">
              <a:lnSpc>
                <a:spcPct val="150000"/>
              </a:lnSpc>
            </a:pPr>
            <a:r>
              <a:rPr lang="nl-NL" sz="2100" b="1" dirty="0">
                <a:solidFill>
                  <a:srgbClr val="FF0000"/>
                </a:solidFill>
              </a:rPr>
              <a:t>Bài tập 5: </a:t>
            </a:r>
            <a:r>
              <a:rPr lang="nl-NL" sz="2100" dirty="0"/>
              <a:t>Vua Lý Thái Tổ hạ Chiếu dời kinh đô từ Hoa Lư (nay thuộc tỉnh Ninh Bình) về thành Đại La và đổi tên thành Thăng Long (nay thuộc Thủ đô Hà Nội) vào năm 1010. Hỏi đến năm nay, Chiếu dời đô của vua Lý Thái Tổ đã được bao nhiêu năm? </a:t>
            </a:r>
            <a:endParaRPr lang="en-US" sz="2100" dirty="0"/>
          </a:p>
        </p:txBody>
      </p:sp>
      <p:pic>
        <p:nvPicPr>
          <p:cNvPr id="7" name="Picture 6"/>
          <p:cNvPicPr/>
          <p:nvPr/>
        </p:nvPicPr>
        <p:blipFill>
          <a:blip r:embed="rId3"/>
          <a:stretch>
            <a:fillRect/>
          </a:stretch>
        </p:blipFill>
        <p:spPr>
          <a:xfrm>
            <a:off x="5012907" y="785828"/>
            <a:ext cx="3516236" cy="3905285"/>
          </a:xfrm>
          <a:prstGeom prst="rect">
            <a:avLst/>
          </a:prstGeom>
        </p:spPr>
      </p:pic>
    </p:spTree>
    <p:extLst>
      <p:ext uri="{BB962C8B-B14F-4D97-AF65-F5344CB8AC3E}">
        <p14:creationId xmlns:p14="http://schemas.microsoft.com/office/powerpoint/2010/main" val="3534067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pic>
        <p:nvPicPr>
          <p:cNvPr id="45" name="Picture 44"/>
          <p:cNvPicPr>
            <a:picLocks noChangeAspect="1"/>
          </p:cNvPicPr>
          <p:nvPr/>
        </p:nvPicPr>
        <p:blipFill>
          <a:blip r:embed="rId3"/>
          <a:stretch>
            <a:fillRect/>
          </a:stretch>
        </p:blipFill>
        <p:spPr>
          <a:xfrm>
            <a:off x="251644" y="771787"/>
            <a:ext cx="2642558" cy="3700678"/>
          </a:xfrm>
          <a:prstGeom prst="rect">
            <a:avLst/>
          </a:prstGeom>
        </p:spPr>
      </p:pic>
      <p:sp>
        <p:nvSpPr>
          <p:cNvPr id="2" name="Rectangle 1"/>
          <p:cNvSpPr/>
          <p:nvPr/>
        </p:nvSpPr>
        <p:spPr>
          <a:xfrm>
            <a:off x="2768078" y="178635"/>
            <a:ext cx="4099034" cy="1938992"/>
          </a:xfrm>
          <a:prstGeom prst="rect">
            <a:avLst/>
          </a:prstGeom>
          <a:solidFill>
            <a:schemeClr val="tx2"/>
          </a:solidFill>
        </p:spPr>
        <p:txBody>
          <a:bodyPr wrap="square">
            <a:spAutoFit/>
          </a:bodyPr>
          <a:lstStyle/>
          <a:p>
            <a:pPr algn="just">
              <a:lnSpc>
                <a:spcPct val="150000"/>
              </a:lnSpc>
            </a:pPr>
            <a:r>
              <a:rPr lang="nl-NL" sz="2000" b="1" u="sng" dirty="0">
                <a:solidFill>
                  <a:srgbClr val="FF0000"/>
                </a:solidFill>
              </a:rPr>
              <a:t>Tóm tắt</a:t>
            </a:r>
            <a:endParaRPr lang="en-US" sz="2000" b="1" dirty="0">
              <a:solidFill>
                <a:srgbClr val="FF0000"/>
              </a:solidFill>
            </a:endParaRPr>
          </a:p>
          <a:p>
            <a:pPr algn="just">
              <a:lnSpc>
                <a:spcPct val="150000"/>
              </a:lnSpc>
            </a:pPr>
            <a:r>
              <a:rPr lang="nl-NL" sz="2000" dirty="0"/>
              <a:t>Chiếu dời kinh đô: vào năm 1010.</a:t>
            </a:r>
            <a:endParaRPr lang="en-US" sz="2000" dirty="0"/>
          </a:p>
          <a:p>
            <a:pPr algn="just">
              <a:lnSpc>
                <a:spcPct val="150000"/>
              </a:lnSpc>
            </a:pPr>
            <a:r>
              <a:rPr lang="nl-NL" sz="2000" dirty="0"/>
              <a:t>Đến năm nay, Chiếu dời kinh đô đã được ..?.. năm. </a:t>
            </a:r>
            <a:endParaRPr lang="en-US" sz="2000" dirty="0"/>
          </a:p>
        </p:txBody>
      </p:sp>
      <p:sp>
        <p:nvSpPr>
          <p:cNvPr id="3" name="Rectangle 2"/>
          <p:cNvSpPr/>
          <p:nvPr/>
        </p:nvSpPr>
        <p:spPr>
          <a:xfrm>
            <a:off x="3531476" y="2252802"/>
            <a:ext cx="4572000" cy="2862322"/>
          </a:xfrm>
          <a:prstGeom prst="rect">
            <a:avLst/>
          </a:prstGeom>
          <a:ln w="38100">
            <a:solidFill>
              <a:schemeClr val="accent2">
                <a:lumMod val="75000"/>
              </a:schemeClr>
            </a:solidFill>
            <a:prstDash val="dashDot"/>
          </a:ln>
        </p:spPr>
        <p:txBody>
          <a:bodyPr>
            <a:spAutoFit/>
          </a:bodyPr>
          <a:lstStyle/>
          <a:p>
            <a:pPr algn="ctr">
              <a:lnSpc>
                <a:spcPct val="150000"/>
              </a:lnSpc>
            </a:pPr>
            <a:r>
              <a:rPr lang="nl-NL" sz="2000" b="1" u="sng" dirty="0">
                <a:solidFill>
                  <a:srgbClr val="FF0000"/>
                </a:solidFill>
              </a:rPr>
              <a:t>Bài giải</a:t>
            </a:r>
            <a:endParaRPr lang="en-US" sz="2000" b="1" dirty="0">
              <a:solidFill>
                <a:srgbClr val="FF0000"/>
              </a:solidFill>
            </a:endParaRPr>
          </a:p>
          <a:p>
            <a:pPr algn="ctr">
              <a:lnSpc>
                <a:spcPct val="150000"/>
              </a:lnSpc>
            </a:pPr>
            <a:r>
              <a:rPr lang="nl-NL" sz="2000" dirty="0"/>
              <a:t>Năm nay là năm 2023</a:t>
            </a:r>
            <a:endParaRPr lang="en-US" sz="2000" dirty="0"/>
          </a:p>
          <a:p>
            <a:pPr algn="ctr">
              <a:lnSpc>
                <a:spcPct val="150000"/>
              </a:lnSpc>
            </a:pPr>
            <a:r>
              <a:rPr lang="nl-NL" sz="2000" dirty="0"/>
              <a:t>Đến năm nay, Chiếu dời đô của vua Lý Thái Tổ đã được số năm là:</a:t>
            </a:r>
            <a:endParaRPr lang="en-US" sz="2000" dirty="0"/>
          </a:p>
          <a:p>
            <a:pPr algn="ctr">
              <a:lnSpc>
                <a:spcPct val="150000"/>
              </a:lnSpc>
            </a:pPr>
            <a:r>
              <a:rPr lang="nl-NL" sz="2000" dirty="0"/>
              <a:t>2 023 – 1 010 = 1 013 (năm)</a:t>
            </a:r>
            <a:endParaRPr lang="en-US" sz="2000" dirty="0"/>
          </a:p>
          <a:p>
            <a:pPr algn="ctr">
              <a:lnSpc>
                <a:spcPct val="150000"/>
              </a:lnSpc>
            </a:pPr>
            <a:r>
              <a:rPr lang="nl-NL" sz="2000" i="1" u="sng" dirty="0">
                <a:solidFill>
                  <a:srgbClr val="FF0000"/>
                </a:solidFill>
              </a:rPr>
              <a:t>Đáp số:</a:t>
            </a:r>
            <a:r>
              <a:rPr lang="nl-NL" sz="2000" i="1" dirty="0">
                <a:solidFill>
                  <a:srgbClr val="FF0000"/>
                </a:solidFill>
              </a:rPr>
              <a:t> 1 013 năm</a:t>
            </a:r>
            <a:endParaRPr lang="en-US" sz="2000" i="1" dirty="0">
              <a:solidFill>
                <a:srgbClr val="FF0000"/>
              </a:solidFill>
            </a:endParaRPr>
          </a:p>
        </p:txBody>
      </p:sp>
    </p:spTree>
    <p:extLst>
      <p:ext uri="{BB962C8B-B14F-4D97-AF65-F5344CB8AC3E}">
        <p14:creationId xmlns:p14="http://schemas.microsoft.com/office/powerpoint/2010/main" val="36938908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wipe(down)">
                                      <p:cBhvr>
                                        <p:cTn id="10" dur="500"/>
                                        <p:tgtEl>
                                          <p:spTgt spid="2">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barn(inVertical)">
                                      <p:cBhvr>
                                        <p:cTn id="30" dur="500"/>
                                        <p:tgtEl>
                                          <p:spTgt spid="3">
                                            <p:bg/>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barn(inVertical)">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barn(inVertical)">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barn(inVertical)">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barn(inVertical)">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barn(inVertical)">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9"/>
        <p:cNvGrpSpPr/>
        <p:nvPr/>
      </p:nvGrpSpPr>
      <p:grpSpPr>
        <a:xfrm>
          <a:off x="0" y="0"/>
          <a:ext cx="0" cy="0"/>
          <a:chOff x="0" y="0"/>
          <a:chExt cx="0" cy="0"/>
        </a:xfrm>
      </p:grpSpPr>
      <p:sp>
        <p:nvSpPr>
          <p:cNvPr id="5" name="Rounded Rectangle 4"/>
          <p:cNvSpPr/>
          <p:nvPr/>
        </p:nvSpPr>
        <p:spPr>
          <a:xfrm>
            <a:off x="587928" y="318782"/>
            <a:ext cx="7943676" cy="408543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Google Shape;4004;p42"/>
          <p:cNvSpPr/>
          <p:nvPr/>
        </p:nvSpPr>
        <p:spPr>
          <a:xfrm>
            <a:off x="1269647" y="2056678"/>
            <a:ext cx="878700" cy="878700"/>
          </a:xfrm>
          <a:prstGeom prst="ellipse">
            <a:avLst/>
          </a:prstGeom>
          <a:solidFill>
            <a:schemeClr val="accent4"/>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005;p42"/>
          <p:cNvSpPr/>
          <p:nvPr/>
        </p:nvSpPr>
        <p:spPr>
          <a:xfrm>
            <a:off x="4008245" y="2056681"/>
            <a:ext cx="878700" cy="878700"/>
          </a:xfrm>
          <a:prstGeom prst="ellipse">
            <a:avLst/>
          </a:pr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006;p42"/>
          <p:cNvSpPr/>
          <p:nvPr/>
        </p:nvSpPr>
        <p:spPr>
          <a:xfrm>
            <a:off x="6763965" y="2056681"/>
            <a:ext cx="878700" cy="878700"/>
          </a:xfrm>
          <a:prstGeom prst="ellipse">
            <a:avLst/>
          </a:prstGeom>
          <a:solidFill>
            <a:schemeClr val="accent5"/>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007;p42"/>
          <p:cNvSpPr txBox="1">
            <a:spLocks noGrp="1"/>
          </p:cNvSpPr>
          <p:nvPr>
            <p:ph type="title"/>
          </p:nvPr>
        </p:nvSpPr>
        <p:spPr>
          <a:xfrm>
            <a:off x="736336" y="659752"/>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2">
                    <a:lumMod val="75000"/>
                  </a:schemeClr>
                </a:solidFill>
                <a:latin typeface="Arial" panose="020B0604020202020204" pitchFamily="34" charset="0"/>
                <a:cs typeface="Arial" panose="020B0604020202020204" pitchFamily="34" charset="0"/>
              </a:rPr>
              <a:t>HƯỚNG DẪN VỀ NHÀ</a:t>
            </a:r>
            <a:endParaRPr sz="3200" b="1" dirty="0">
              <a:solidFill>
                <a:schemeClr val="bg2">
                  <a:lumMod val="75000"/>
                </a:schemeClr>
              </a:solidFill>
              <a:latin typeface="Arial" panose="020B0604020202020204" pitchFamily="34" charset="0"/>
              <a:cs typeface="Arial" panose="020B0604020202020204" pitchFamily="34" charset="0"/>
            </a:endParaRPr>
          </a:p>
        </p:txBody>
      </p:sp>
      <p:sp>
        <p:nvSpPr>
          <p:cNvPr id="144" name="Google Shape;4008;p42"/>
          <p:cNvSpPr txBox="1"/>
          <p:nvPr/>
        </p:nvSpPr>
        <p:spPr>
          <a:xfrm>
            <a:off x="1174847"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01</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5" name="Google Shape;4009;p42"/>
          <p:cNvSpPr txBox="1"/>
          <p:nvPr/>
        </p:nvSpPr>
        <p:spPr>
          <a:xfrm>
            <a:off x="587928" y="3338459"/>
            <a:ext cx="2202031" cy="4473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2060"/>
                </a:solidFill>
                <a:latin typeface="Arial" panose="020B0604020202020204" pitchFamily="34" charset="0"/>
                <a:ea typeface="Catamaran"/>
                <a:cs typeface="Arial" panose="020B0604020202020204" pitchFamily="34" charset="0"/>
                <a:sym typeface="Catamaran"/>
              </a:rPr>
              <a:t>Ôn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lại</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kiến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thức</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đã</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học</a:t>
            </a:r>
            <a:endParaRPr sz="2000" dirty="0">
              <a:solidFill>
                <a:srgbClr val="002060"/>
              </a:solidFill>
              <a:latin typeface="Arial" panose="020B0604020202020204" pitchFamily="34" charset="0"/>
              <a:ea typeface="Catamaran"/>
              <a:cs typeface="Arial" panose="020B0604020202020204" pitchFamily="34" charset="0"/>
              <a:sym typeface="Catamaran"/>
            </a:endParaRPr>
          </a:p>
        </p:txBody>
      </p:sp>
      <p:sp>
        <p:nvSpPr>
          <p:cNvPr id="146" name="Google Shape;4010;p42"/>
          <p:cNvSpPr txBox="1"/>
          <p:nvPr/>
        </p:nvSpPr>
        <p:spPr>
          <a:xfrm>
            <a:off x="3913445"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02</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7" name="Google Shape;4011;p42"/>
          <p:cNvSpPr txBox="1"/>
          <p:nvPr/>
        </p:nvSpPr>
        <p:spPr>
          <a:xfrm>
            <a:off x="6669165"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03</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8" name="Google Shape;4012;p42"/>
          <p:cNvSpPr txBox="1"/>
          <p:nvPr/>
        </p:nvSpPr>
        <p:spPr>
          <a:xfrm>
            <a:off x="3156710" y="3333060"/>
            <a:ext cx="2508083" cy="4473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2060"/>
                </a:solidFill>
                <a:latin typeface="Arial" panose="020B0604020202020204" pitchFamily="34" charset="0"/>
                <a:ea typeface="Catamaran"/>
                <a:cs typeface="Arial" panose="020B0604020202020204" pitchFamily="34" charset="0"/>
                <a:sym typeface="Catamaran"/>
              </a:rPr>
              <a:t>Hoàn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thành</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bài</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tập</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trong</a:t>
            </a:r>
            <a:r>
              <a:rPr lang="en-US" sz="2000" dirty="0">
                <a:solidFill>
                  <a:srgbClr val="002060"/>
                </a:solidFill>
                <a:latin typeface="Arial" panose="020B0604020202020204" pitchFamily="34" charset="0"/>
                <a:ea typeface="Catamaran"/>
                <a:cs typeface="Arial" panose="020B0604020202020204" pitchFamily="34" charset="0"/>
                <a:sym typeface="Catamaran"/>
              </a:rPr>
              <a:t> SBT</a:t>
            </a:r>
            <a:endParaRPr sz="2000" dirty="0">
              <a:solidFill>
                <a:srgbClr val="002060"/>
              </a:solidFill>
              <a:latin typeface="Arial" panose="020B0604020202020204" pitchFamily="34" charset="0"/>
              <a:ea typeface="Catamaran"/>
              <a:cs typeface="Arial" panose="020B0604020202020204" pitchFamily="34" charset="0"/>
              <a:sym typeface="Catamaran"/>
            </a:endParaRPr>
          </a:p>
        </p:txBody>
      </p:sp>
      <p:sp>
        <p:nvSpPr>
          <p:cNvPr id="149" name="Google Shape;4013;p42"/>
          <p:cNvSpPr txBox="1"/>
          <p:nvPr/>
        </p:nvSpPr>
        <p:spPr>
          <a:xfrm>
            <a:off x="5839788" y="3352637"/>
            <a:ext cx="2715765" cy="447300"/>
          </a:xfrm>
          <a:prstGeom prst="rect">
            <a:avLst/>
          </a:prstGeom>
          <a:noFill/>
          <a:ln>
            <a:noFill/>
          </a:ln>
        </p:spPr>
        <p:txBody>
          <a:bodyPr spcFirstLastPara="1" wrap="square" lIns="274300" tIns="91425" rIns="274300" bIns="91425" anchor="ctr" anchorCtr="0">
            <a:noAutofit/>
          </a:bodyPr>
          <a:lstStyle/>
          <a:p>
            <a:pPr lvl="0" algn="ctr">
              <a:lnSpc>
                <a:spcPct val="150000"/>
              </a:lnSpc>
            </a:pPr>
            <a:r>
              <a:rPr lang="en-US" sz="2000" dirty="0">
                <a:solidFill>
                  <a:srgbClr val="002060"/>
                </a:solidFill>
              </a:rPr>
              <a:t>Đọc và chuẩn bị trước bài</a:t>
            </a:r>
            <a:r>
              <a:rPr lang="vi-VN" sz="2000" dirty="0">
                <a:solidFill>
                  <a:srgbClr val="002060"/>
                </a:solidFill>
              </a:rPr>
              <a:t> mới</a:t>
            </a:r>
            <a:endParaRPr sz="2000" dirty="0">
              <a:solidFill>
                <a:srgbClr val="002060"/>
              </a:solidFill>
              <a:latin typeface="Catamaran"/>
              <a:ea typeface="Catamaran"/>
              <a:cs typeface="Catamaran"/>
              <a:sym typeface="Catamaran"/>
            </a:endParaRPr>
          </a:p>
        </p:txBody>
      </p:sp>
      <p:grpSp>
        <p:nvGrpSpPr>
          <p:cNvPr id="150" name="Google Shape;1869;p93"/>
          <p:cNvGrpSpPr/>
          <p:nvPr/>
        </p:nvGrpSpPr>
        <p:grpSpPr>
          <a:xfrm>
            <a:off x="1483477" y="2262398"/>
            <a:ext cx="451040" cy="384282"/>
            <a:chOff x="4987075" y="2274400"/>
            <a:chExt cx="2308389" cy="2268545"/>
          </a:xfrm>
        </p:grpSpPr>
        <p:sp>
          <p:nvSpPr>
            <p:cNvPr id="151" name="Google Shape;1870;p93"/>
            <p:cNvSpPr/>
            <p:nvPr/>
          </p:nvSpPr>
          <p:spPr>
            <a:xfrm>
              <a:off x="6417960" y="2274400"/>
              <a:ext cx="877504" cy="1208232"/>
            </a:xfrm>
            <a:custGeom>
              <a:avLst/>
              <a:gdLst/>
              <a:ahLst/>
              <a:cxnLst/>
              <a:rect l="l" t="t" r="r" b="b"/>
              <a:pathLst>
                <a:path w="21104" h="29058" extrusionOk="0">
                  <a:moveTo>
                    <a:pt x="11918" y="0"/>
                  </a:moveTo>
                  <a:cubicBezTo>
                    <a:pt x="7465" y="0"/>
                    <a:pt x="4545" y="4673"/>
                    <a:pt x="3078" y="8874"/>
                  </a:cubicBezTo>
                  <a:cubicBezTo>
                    <a:pt x="1120" y="14470"/>
                    <a:pt x="81" y="20385"/>
                    <a:pt x="1" y="26340"/>
                  </a:cubicBezTo>
                  <a:lnTo>
                    <a:pt x="9473" y="29058"/>
                  </a:lnTo>
                  <a:cubicBezTo>
                    <a:pt x="12551" y="26580"/>
                    <a:pt x="15228" y="23702"/>
                    <a:pt x="17427" y="20425"/>
                  </a:cubicBezTo>
                  <a:cubicBezTo>
                    <a:pt x="18945" y="18107"/>
                    <a:pt x="20264" y="15549"/>
                    <a:pt x="20624" y="12791"/>
                  </a:cubicBezTo>
                  <a:cubicBezTo>
                    <a:pt x="21104" y="9394"/>
                    <a:pt x="20144" y="5917"/>
                    <a:pt x="17946" y="3239"/>
                  </a:cubicBezTo>
                  <a:cubicBezTo>
                    <a:pt x="16467" y="1440"/>
                    <a:pt x="14349" y="41"/>
                    <a:pt x="12031" y="1"/>
                  </a:cubicBezTo>
                  <a:cubicBezTo>
                    <a:pt x="11993" y="1"/>
                    <a:pt x="11956" y="0"/>
                    <a:pt x="11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71;p93"/>
            <p:cNvSpPr/>
            <p:nvPr/>
          </p:nvSpPr>
          <p:spPr>
            <a:xfrm>
              <a:off x="4987075" y="2274400"/>
              <a:ext cx="877504" cy="1208232"/>
            </a:xfrm>
            <a:custGeom>
              <a:avLst/>
              <a:gdLst/>
              <a:ahLst/>
              <a:cxnLst/>
              <a:rect l="l" t="t" r="r" b="b"/>
              <a:pathLst>
                <a:path w="21104" h="29058" extrusionOk="0">
                  <a:moveTo>
                    <a:pt x="9187" y="0"/>
                  </a:moveTo>
                  <a:cubicBezTo>
                    <a:pt x="9149" y="0"/>
                    <a:pt x="9111" y="1"/>
                    <a:pt x="9073" y="1"/>
                  </a:cubicBezTo>
                  <a:cubicBezTo>
                    <a:pt x="6755" y="41"/>
                    <a:pt x="4637" y="1440"/>
                    <a:pt x="3158" y="3239"/>
                  </a:cubicBezTo>
                  <a:cubicBezTo>
                    <a:pt x="1000" y="5917"/>
                    <a:pt x="1" y="9394"/>
                    <a:pt x="480" y="12791"/>
                  </a:cubicBezTo>
                  <a:cubicBezTo>
                    <a:pt x="840" y="15549"/>
                    <a:pt x="2159" y="18107"/>
                    <a:pt x="3718" y="20425"/>
                  </a:cubicBezTo>
                  <a:cubicBezTo>
                    <a:pt x="5876" y="23702"/>
                    <a:pt x="8554" y="26580"/>
                    <a:pt x="11631" y="29058"/>
                  </a:cubicBezTo>
                  <a:lnTo>
                    <a:pt x="21104" y="26340"/>
                  </a:lnTo>
                  <a:cubicBezTo>
                    <a:pt x="21064" y="20385"/>
                    <a:pt x="19985" y="14470"/>
                    <a:pt x="18026" y="8874"/>
                  </a:cubicBezTo>
                  <a:cubicBezTo>
                    <a:pt x="16560" y="4673"/>
                    <a:pt x="13639" y="0"/>
                    <a:pt x="9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72;p93"/>
            <p:cNvSpPr/>
            <p:nvPr/>
          </p:nvSpPr>
          <p:spPr>
            <a:xfrm>
              <a:off x="6481121" y="2569750"/>
              <a:ext cx="683076" cy="1047483"/>
            </a:xfrm>
            <a:custGeom>
              <a:avLst/>
              <a:gdLst/>
              <a:ahLst/>
              <a:cxnLst/>
              <a:rect l="l" t="t" r="r" b="b"/>
              <a:pathLst>
                <a:path w="16428" h="25192" extrusionOk="0">
                  <a:moveTo>
                    <a:pt x="11541" y="1"/>
                  </a:moveTo>
                  <a:cubicBezTo>
                    <a:pt x="10952" y="1"/>
                    <a:pt x="10356" y="122"/>
                    <a:pt x="9793" y="372"/>
                  </a:cubicBezTo>
                  <a:cubicBezTo>
                    <a:pt x="6435" y="1731"/>
                    <a:pt x="5076" y="5408"/>
                    <a:pt x="3877" y="8526"/>
                  </a:cubicBezTo>
                  <a:cubicBezTo>
                    <a:pt x="2239" y="12762"/>
                    <a:pt x="1000" y="17159"/>
                    <a:pt x="160" y="21635"/>
                  </a:cubicBezTo>
                  <a:cubicBezTo>
                    <a:pt x="1" y="22235"/>
                    <a:pt x="360" y="22874"/>
                    <a:pt x="1000" y="23074"/>
                  </a:cubicBezTo>
                  <a:cubicBezTo>
                    <a:pt x="1094" y="23098"/>
                    <a:pt x="1189" y="23109"/>
                    <a:pt x="1282" y="23109"/>
                  </a:cubicBezTo>
                  <a:cubicBezTo>
                    <a:pt x="1661" y="23109"/>
                    <a:pt x="2014" y="22923"/>
                    <a:pt x="2239" y="22634"/>
                  </a:cubicBezTo>
                  <a:lnTo>
                    <a:pt x="3198" y="23314"/>
                  </a:lnTo>
                  <a:cubicBezTo>
                    <a:pt x="2623" y="24161"/>
                    <a:pt x="3377" y="25191"/>
                    <a:pt x="4193" y="25191"/>
                  </a:cubicBezTo>
                  <a:cubicBezTo>
                    <a:pt x="4455" y="25191"/>
                    <a:pt x="4723" y="25085"/>
                    <a:pt x="4957" y="24833"/>
                  </a:cubicBezTo>
                  <a:cubicBezTo>
                    <a:pt x="7514" y="22195"/>
                    <a:pt x="9873" y="19397"/>
                    <a:pt x="12031" y="16479"/>
                  </a:cubicBezTo>
                  <a:cubicBezTo>
                    <a:pt x="14029" y="13562"/>
                    <a:pt x="15748" y="10204"/>
                    <a:pt x="16147" y="6647"/>
                  </a:cubicBezTo>
                  <a:cubicBezTo>
                    <a:pt x="16427" y="4889"/>
                    <a:pt x="15988" y="3090"/>
                    <a:pt x="14948" y="1651"/>
                  </a:cubicBezTo>
                  <a:cubicBezTo>
                    <a:pt x="14098" y="581"/>
                    <a:pt x="12833" y="1"/>
                    <a:pt x="1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73;p93"/>
            <p:cNvSpPr/>
            <p:nvPr/>
          </p:nvSpPr>
          <p:spPr>
            <a:xfrm>
              <a:off x="5126704" y="2569916"/>
              <a:ext cx="674719" cy="1047317"/>
            </a:xfrm>
            <a:custGeom>
              <a:avLst/>
              <a:gdLst/>
              <a:ahLst/>
              <a:cxnLst/>
              <a:rect l="l" t="t" r="r" b="b"/>
              <a:pathLst>
                <a:path w="16227" h="25188" extrusionOk="0">
                  <a:moveTo>
                    <a:pt x="4546" y="1"/>
                  </a:moveTo>
                  <a:cubicBezTo>
                    <a:pt x="3793" y="1"/>
                    <a:pt x="3049" y="185"/>
                    <a:pt x="2398" y="608"/>
                  </a:cubicBezTo>
                  <a:cubicBezTo>
                    <a:pt x="799" y="1647"/>
                    <a:pt x="80" y="3566"/>
                    <a:pt x="40" y="5364"/>
                  </a:cubicBezTo>
                  <a:cubicBezTo>
                    <a:pt x="0" y="7163"/>
                    <a:pt x="360" y="8881"/>
                    <a:pt x="1079" y="10520"/>
                  </a:cubicBezTo>
                  <a:cubicBezTo>
                    <a:pt x="1719" y="12199"/>
                    <a:pt x="2518" y="13837"/>
                    <a:pt x="3477" y="15356"/>
                  </a:cubicBezTo>
                  <a:cubicBezTo>
                    <a:pt x="5675" y="18793"/>
                    <a:pt x="8473" y="21831"/>
                    <a:pt x="11271" y="24829"/>
                  </a:cubicBezTo>
                  <a:cubicBezTo>
                    <a:pt x="11514" y="25082"/>
                    <a:pt x="11791" y="25188"/>
                    <a:pt x="12059" y="25188"/>
                  </a:cubicBezTo>
                  <a:cubicBezTo>
                    <a:pt x="12890" y="25188"/>
                    <a:pt x="13634" y="24166"/>
                    <a:pt x="13029" y="23350"/>
                  </a:cubicBezTo>
                  <a:lnTo>
                    <a:pt x="13989" y="22630"/>
                  </a:lnTo>
                  <a:cubicBezTo>
                    <a:pt x="14208" y="22943"/>
                    <a:pt x="14573" y="23109"/>
                    <a:pt x="14952" y="23109"/>
                  </a:cubicBezTo>
                  <a:cubicBezTo>
                    <a:pt x="15057" y="23109"/>
                    <a:pt x="15163" y="23096"/>
                    <a:pt x="15268" y="23070"/>
                  </a:cubicBezTo>
                  <a:cubicBezTo>
                    <a:pt x="15867" y="22910"/>
                    <a:pt x="16227" y="22271"/>
                    <a:pt x="16067" y="21631"/>
                  </a:cubicBezTo>
                  <a:cubicBezTo>
                    <a:pt x="15308" y="17674"/>
                    <a:pt x="14268" y="13758"/>
                    <a:pt x="12870" y="9961"/>
                  </a:cubicBezTo>
                  <a:cubicBezTo>
                    <a:pt x="11751" y="6803"/>
                    <a:pt x="10552" y="3006"/>
                    <a:pt x="7634" y="1008"/>
                  </a:cubicBezTo>
                  <a:cubicBezTo>
                    <a:pt x="6757" y="392"/>
                    <a:pt x="5642" y="1"/>
                    <a:pt x="4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74;p93"/>
            <p:cNvSpPr/>
            <p:nvPr/>
          </p:nvSpPr>
          <p:spPr>
            <a:xfrm>
              <a:off x="5136642" y="3248310"/>
              <a:ext cx="2010892" cy="1294635"/>
            </a:xfrm>
            <a:custGeom>
              <a:avLst/>
              <a:gdLst/>
              <a:ahLst/>
              <a:cxnLst/>
              <a:rect l="l" t="t" r="r" b="b"/>
              <a:pathLst>
                <a:path w="48362" h="31136" extrusionOk="0">
                  <a:moveTo>
                    <a:pt x="24181" y="0"/>
                  </a:moveTo>
                  <a:cubicBezTo>
                    <a:pt x="10792" y="0"/>
                    <a:pt x="1" y="12390"/>
                    <a:pt x="1" y="21503"/>
                  </a:cubicBezTo>
                  <a:cubicBezTo>
                    <a:pt x="1" y="29736"/>
                    <a:pt x="10832" y="31135"/>
                    <a:pt x="24181" y="31135"/>
                  </a:cubicBezTo>
                  <a:cubicBezTo>
                    <a:pt x="37530" y="31135"/>
                    <a:pt x="48362" y="29736"/>
                    <a:pt x="48362" y="21503"/>
                  </a:cubicBezTo>
                  <a:cubicBezTo>
                    <a:pt x="48362" y="12390"/>
                    <a:pt x="37530" y="0"/>
                    <a:pt x="2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75;p93"/>
            <p:cNvSpPr/>
            <p:nvPr/>
          </p:nvSpPr>
          <p:spPr>
            <a:xfrm>
              <a:off x="5763184" y="3193464"/>
              <a:ext cx="774469" cy="560623"/>
            </a:xfrm>
            <a:custGeom>
              <a:avLst/>
              <a:gdLst/>
              <a:ahLst/>
              <a:cxnLst/>
              <a:rect l="l" t="t" r="r" b="b"/>
              <a:pathLst>
                <a:path w="18626" h="13483" extrusionOk="0">
                  <a:moveTo>
                    <a:pt x="9953" y="1"/>
                  </a:moveTo>
                  <a:lnTo>
                    <a:pt x="6196" y="160"/>
                  </a:lnTo>
                  <a:lnTo>
                    <a:pt x="2918" y="280"/>
                  </a:lnTo>
                  <a:lnTo>
                    <a:pt x="2798" y="280"/>
                  </a:lnTo>
                  <a:cubicBezTo>
                    <a:pt x="1439" y="520"/>
                    <a:pt x="600" y="1839"/>
                    <a:pt x="360" y="3118"/>
                  </a:cubicBezTo>
                  <a:cubicBezTo>
                    <a:pt x="1" y="4557"/>
                    <a:pt x="360" y="6116"/>
                    <a:pt x="1360" y="7235"/>
                  </a:cubicBezTo>
                  <a:cubicBezTo>
                    <a:pt x="2066" y="8033"/>
                    <a:pt x="3079" y="8478"/>
                    <a:pt x="4108" y="8478"/>
                  </a:cubicBezTo>
                  <a:cubicBezTo>
                    <a:pt x="4419" y="8478"/>
                    <a:pt x="4731" y="8437"/>
                    <a:pt x="5037" y="8354"/>
                  </a:cubicBezTo>
                  <a:cubicBezTo>
                    <a:pt x="5396" y="8194"/>
                    <a:pt x="5756" y="8034"/>
                    <a:pt x="6036" y="7794"/>
                  </a:cubicBezTo>
                  <a:cubicBezTo>
                    <a:pt x="6395" y="8514"/>
                    <a:pt x="6795" y="9193"/>
                    <a:pt x="7275" y="9833"/>
                  </a:cubicBezTo>
                  <a:cubicBezTo>
                    <a:pt x="8314" y="11311"/>
                    <a:pt x="9713" y="12470"/>
                    <a:pt x="11391" y="13150"/>
                  </a:cubicBezTo>
                  <a:cubicBezTo>
                    <a:pt x="11919" y="13342"/>
                    <a:pt x="12587" y="13482"/>
                    <a:pt x="13243" y="13482"/>
                  </a:cubicBezTo>
                  <a:cubicBezTo>
                    <a:pt x="14226" y="13482"/>
                    <a:pt x="15180" y="13166"/>
                    <a:pt x="15588" y="12231"/>
                  </a:cubicBezTo>
                  <a:cubicBezTo>
                    <a:pt x="16028" y="11271"/>
                    <a:pt x="15468" y="10232"/>
                    <a:pt x="14988" y="9393"/>
                  </a:cubicBezTo>
                  <a:cubicBezTo>
                    <a:pt x="14869" y="9193"/>
                    <a:pt x="14749" y="9033"/>
                    <a:pt x="14629" y="8833"/>
                  </a:cubicBezTo>
                  <a:cubicBezTo>
                    <a:pt x="15828" y="8833"/>
                    <a:pt x="16947" y="8194"/>
                    <a:pt x="17506" y="7115"/>
                  </a:cubicBezTo>
                  <a:cubicBezTo>
                    <a:pt x="18625" y="4956"/>
                    <a:pt x="17187" y="2958"/>
                    <a:pt x="15308" y="1879"/>
                  </a:cubicBezTo>
                  <a:cubicBezTo>
                    <a:pt x="14149" y="1279"/>
                    <a:pt x="12990" y="760"/>
                    <a:pt x="11751" y="360"/>
                  </a:cubicBezTo>
                  <a:cubicBezTo>
                    <a:pt x="11192" y="160"/>
                    <a:pt x="10552" y="1"/>
                    <a:pt x="9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76;p93"/>
            <p:cNvSpPr/>
            <p:nvPr/>
          </p:nvSpPr>
          <p:spPr>
            <a:xfrm>
              <a:off x="6022441" y="4242137"/>
              <a:ext cx="231060" cy="224366"/>
            </a:xfrm>
            <a:custGeom>
              <a:avLst/>
              <a:gdLst/>
              <a:ahLst/>
              <a:cxnLst/>
              <a:rect l="l" t="t" r="r" b="b"/>
              <a:pathLst>
                <a:path w="5557" h="5396" extrusionOk="0">
                  <a:moveTo>
                    <a:pt x="1" y="0"/>
                  </a:moveTo>
                  <a:lnTo>
                    <a:pt x="1479" y="5396"/>
                  </a:lnTo>
                  <a:lnTo>
                    <a:pt x="4037" y="5396"/>
                  </a:lnTo>
                  <a:lnTo>
                    <a:pt x="55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77;p93"/>
            <p:cNvSpPr/>
            <p:nvPr/>
          </p:nvSpPr>
          <p:spPr>
            <a:xfrm>
              <a:off x="5891170" y="3763498"/>
              <a:ext cx="495259" cy="535135"/>
            </a:xfrm>
            <a:custGeom>
              <a:avLst/>
              <a:gdLst/>
              <a:ahLst/>
              <a:cxnLst/>
              <a:rect l="l" t="t" r="r" b="b"/>
              <a:pathLst>
                <a:path w="11911" h="12870" extrusionOk="0">
                  <a:moveTo>
                    <a:pt x="5955" y="0"/>
                  </a:moveTo>
                  <a:cubicBezTo>
                    <a:pt x="2398" y="0"/>
                    <a:pt x="0" y="4357"/>
                    <a:pt x="0" y="7914"/>
                  </a:cubicBezTo>
                  <a:cubicBezTo>
                    <a:pt x="0" y="11471"/>
                    <a:pt x="2398" y="12870"/>
                    <a:pt x="5955" y="12870"/>
                  </a:cubicBezTo>
                  <a:cubicBezTo>
                    <a:pt x="9512" y="12870"/>
                    <a:pt x="11910" y="11471"/>
                    <a:pt x="11910" y="7914"/>
                  </a:cubicBezTo>
                  <a:cubicBezTo>
                    <a:pt x="11910" y="4357"/>
                    <a:pt x="9512" y="0"/>
                    <a:pt x="5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78;p93"/>
            <p:cNvSpPr/>
            <p:nvPr/>
          </p:nvSpPr>
          <p:spPr>
            <a:xfrm>
              <a:off x="5633576" y="3901422"/>
              <a:ext cx="172848" cy="148108"/>
            </a:xfrm>
            <a:custGeom>
              <a:avLst/>
              <a:gdLst/>
              <a:ahLst/>
              <a:cxnLst/>
              <a:rect l="l" t="t" r="r" b="b"/>
              <a:pathLst>
                <a:path w="4157" h="3562" extrusionOk="0">
                  <a:moveTo>
                    <a:pt x="2358" y="1"/>
                  </a:moveTo>
                  <a:cubicBezTo>
                    <a:pt x="800" y="1"/>
                    <a:pt x="0" y="1919"/>
                    <a:pt x="1119" y="3038"/>
                  </a:cubicBezTo>
                  <a:cubicBezTo>
                    <a:pt x="1481" y="3400"/>
                    <a:pt x="1926" y="3561"/>
                    <a:pt x="2363" y="3561"/>
                  </a:cubicBezTo>
                  <a:cubicBezTo>
                    <a:pt x="3278" y="3561"/>
                    <a:pt x="4157" y="2854"/>
                    <a:pt x="4157" y="1799"/>
                  </a:cubicBezTo>
                  <a:cubicBezTo>
                    <a:pt x="4157" y="800"/>
                    <a:pt x="3357" y="1"/>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79;p93"/>
            <p:cNvSpPr/>
            <p:nvPr/>
          </p:nvSpPr>
          <p:spPr>
            <a:xfrm>
              <a:off x="5562098" y="4107497"/>
              <a:ext cx="250977" cy="147942"/>
            </a:xfrm>
            <a:custGeom>
              <a:avLst/>
              <a:gdLst/>
              <a:ahLst/>
              <a:cxnLst/>
              <a:rect l="l" t="t" r="r" b="b"/>
              <a:pathLst>
                <a:path w="6036" h="3558" extrusionOk="0">
                  <a:moveTo>
                    <a:pt x="3038" y="1"/>
                  </a:moveTo>
                  <a:cubicBezTo>
                    <a:pt x="1359" y="1"/>
                    <a:pt x="1" y="800"/>
                    <a:pt x="1" y="1799"/>
                  </a:cubicBezTo>
                  <a:cubicBezTo>
                    <a:pt x="1" y="2758"/>
                    <a:pt x="1359" y="3558"/>
                    <a:pt x="3038" y="3558"/>
                  </a:cubicBezTo>
                  <a:cubicBezTo>
                    <a:pt x="4717" y="3558"/>
                    <a:pt x="6036" y="2798"/>
                    <a:pt x="6036" y="1799"/>
                  </a:cubicBezTo>
                  <a:cubicBezTo>
                    <a:pt x="6036" y="800"/>
                    <a:pt x="4717" y="1"/>
                    <a:pt x="30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80;p93"/>
            <p:cNvSpPr/>
            <p:nvPr/>
          </p:nvSpPr>
          <p:spPr>
            <a:xfrm>
              <a:off x="6481121" y="3901422"/>
              <a:ext cx="147942" cy="147942"/>
            </a:xfrm>
            <a:custGeom>
              <a:avLst/>
              <a:gdLst/>
              <a:ahLst/>
              <a:cxnLst/>
              <a:rect l="l" t="t" r="r" b="b"/>
              <a:pathLst>
                <a:path w="3558" h="3558" extrusionOk="0">
                  <a:moveTo>
                    <a:pt x="1759" y="1"/>
                  </a:moveTo>
                  <a:cubicBezTo>
                    <a:pt x="800" y="1"/>
                    <a:pt x="1" y="800"/>
                    <a:pt x="1" y="1799"/>
                  </a:cubicBezTo>
                  <a:cubicBezTo>
                    <a:pt x="1" y="2758"/>
                    <a:pt x="800" y="3558"/>
                    <a:pt x="1759" y="3558"/>
                  </a:cubicBezTo>
                  <a:cubicBezTo>
                    <a:pt x="2758" y="3558"/>
                    <a:pt x="3558" y="2758"/>
                    <a:pt x="3558" y="1799"/>
                  </a:cubicBezTo>
                  <a:cubicBezTo>
                    <a:pt x="3558" y="800"/>
                    <a:pt x="2758" y="1"/>
                    <a:pt x="1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81;p93"/>
            <p:cNvSpPr/>
            <p:nvPr/>
          </p:nvSpPr>
          <p:spPr>
            <a:xfrm>
              <a:off x="6472805" y="4107497"/>
              <a:ext cx="252640" cy="147942"/>
            </a:xfrm>
            <a:custGeom>
              <a:avLst/>
              <a:gdLst/>
              <a:ahLst/>
              <a:cxnLst/>
              <a:rect l="l" t="t" r="r" b="b"/>
              <a:pathLst>
                <a:path w="6076" h="3558" extrusionOk="0">
                  <a:moveTo>
                    <a:pt x="3038" y="1"/>
                  </a:moveTo>
                  <a:cubicBezTo>
                    <a:pt x="1360" y="1"/>
                    <a:pt x="1" y="800"/>
                    <a:pt x="1" y="1799"/>
                  </a:cubicBezTo>
                  <a:cubicBezTo>
                    <a:pt x="1" y="2798"/>
                    <a:pt x="1360" y="3558"/>
                    <a:pt x="3038" y="3558"/>
                  </a:cubicBezTo>
                  <a:cubicBezTo>
                    <a:pt x="4717" y="3558"/>
                    <a:pt x="6076" y="2758"/>
                    <a:pt x="6076" y="1799"/>
                  </a:cubicBezTo>
                  <a:cubicBezTo>
                    <a:pt x="6076" y="800"/>
                    <a:pt x="4717" y="1"/>
                    <a:pt x="30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82;p93"/>
            <p:cNvSpPr/>
            <p:nvPr/>
          </p:nvSpPr>
          <p:spPr>
            <a:xfrm>
              <a:off x="5924393" y="4193903"/>
              <a:ext cx="219418" cy="128025"/>
            </a:xfrm>
            <a:custGeom>
              <a:avLst/>
              <a:gdLst/>
              <a:ahLst/>
              <a:cxnLst/>
              <a:rect l="l" t="t" r="r" b="b"/>
              <a:pathLst>
                <a:path w="5277" h="3079" fill="none" extrusionOk="0">
                  <a:moveTo>
                    <a:pt x="5276" y="1"/>
                  </a:moveTo>
                  <a:cubicBezTo>
                    <a:pt x="4837"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83;p93"/>
            <p:cNvSpPr/>
            <p:nvPr/>
          </p:nvSpPr>
          <p:spPr>
            <a:xfrm>
              <a:off x="6142111" y="4193903"/>
              <a:ext cx="221039" cy="128025"/>
            </a:xfrm>
            <a:custGeom>
              <a:avLst/>
              <a:gdLst/>
              <a:ahLst/>
              <a:cxnLst/>
              <a:rect l="l" t="t" r="r" b="b"/>
              <a:pathLst>
                <a:path w="5316" h="3079" fill="none" extrusionOk="0">
                  <a:moveTo>
                    <a:pt x="5316" y="1"/>
                  </a:moveTo>
                  <a:cubicBezTo>
                    <a:pt x="4876"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84;p93"/>
            <p:cNvSpPr/>
            <p:nvPr/>
          </p:nvSpPr>
          <p:spPr>
            <a:xfrm>
              <a:off x="6143775" y="4127456"/>
              <a:ext cx="42" cy="66486"/>
            </a:xfrm>
            <a:custGeom>
              <a:avLst/>
              <a:gdLst/>
              <a:ahLst/>
              <a:cxnLst/>
              <a:rect l="l" t="t" r="r" b="b"/>
              <a:pathLst>
                <a:path w="1" h="1599" fill="none" extrusionOk="0">
                  <a:moveTo>
                    <a:pt x="0" y="0"/>
                  </a:moveTo>
                  <a:lnTo>
                    <a:pt x="0" y="1599"/>
                  </a:lnTo>
                </a:path>
              </a:pathLst>
            </a:custGeom>
            <a:noFill/>
            <a:ln w="26975" cap="rnd" cmpd="sng">
              <a:solidFill>
                <a:srgbClr val="1D1D1B"/>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85;p93"/>
            <p:cNvSpPr/>
            <p:nvPr/>
          </p:nvSpPr>
          <p:spPr>
            <a:xfrm>
              <a:off x="5989218" y="4007786"/>
              <a:ext cx="309147" cy="186154"/>
            </a:xfrm>
            <a:custGeom>
              <a:avLst/>
              <a:gdLst/>
              <a:ahLst/>
              <a:cxnLst/>
              <a:rect l="l" t="t" r="r" b="b"/>
              <a:pathLst>
                <a:path w="7435" h="4477" extrusionOk="0">
                  <a:moveTo>
                    <a:pt x="3717" y="1"/>
                  </a:moveTo>
                  <a:cubicBezTo>
                    <a:pt x="2358" y="1"/>
                    <a:pt x="640" y="680"/>
                    <a:pt x="320" y="1559"/>
                  </a:cubicBezTo>
                  <a:cubicBezTo>
                    <a:pt x="0" y="2479"/>
                    <a:pt x="3717" y="4477"/>
                    <a:pt x="3717" y="4477"/>
                  </a:cubicBezTo>
                  <a:cubicBezTo>
                    <a:pt x="3717" y="4477"/>
                    <a:pt x="7434" y="2479"/>
                    <a:pt x="7114" y="1559"/>
                  </a:cubicBezTo>
                  <a:cubicBezTo>
                    <a:pt x="6795" y="680"/>
                    <a:pt x="5076" y="1"/>
                    <a:pt x="3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6;p93"/>
            <p:cNvSpPr/>
            <p:nvPr/>
          </p:nvSpPr>
          <p:spPr>
            <a:xfrm>
              <a:off x="5382635" y="4275360"/>
              <a:ext cx="279210" cy="167900"/>
            </a:xfrm>
            <a:custGeom>
              <a:avLst/>
              <a:gdLst/>
              <a:ahLst/>
              <a:cxnLst/>
              <a:rect l="l" t="t" r="r" b="b"/>
              <a:pathLst>
                <a:path w="6715" h="4038" fill="none" extrusionOk="0">
                  <a:moveTo>
                    <a:pt x="6715" y="0"/>
                  </a:moveTo>
                  <a:cubicBezTo>
                    <a:pt x="4357" y="1119"/>
                    <a:pt x="2118" y="2478"/>
                    <a:pt x="0"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87;p93"/>
            <p:cNvSpPr/>
            <p:nvPr/>
          </p:nvSpPr>
          <p:spPr>
            <a:xfrm>
              <a:off x="5339391" y="4193903"/>
              <a:ext cx="219418" cy="29979"/>
            </a:xfrm>
            <a:custGeom>
              <a:avLst/>
              <a:gdLst/>
              <a:ahLst/>
              <a:cxnLst/>
              <a:rect l="l" t="t" r="r" b="b"/>
              <a:pathLst>
                <a:path w="5277" h="721" fill="none" extrusionOk="0">
                  <a:moveTo>
                    <a:pt x="5277" y="121"/>
                  </a:moveTo>
                  <a:cubicBezTo>
                    <a:pt x="3518" y="1"/>
                    <a:pt x="1720" y="201"/>
                    <a:pt x="1" y="72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88;p93"/>
            <p:cNvSpPr/>
            <p:nvPr/>
          </p:nvSpPr>
          <p:spPr>
            <a:xfrm>
              <a:off x="6612434" y="4275360"/>
              <a:ext cx="280873" cy="167900"/>
            </a:xfrm>
            <a:custGeom>
              <a:avLst/>
              <a:gdLst/>
              <a:ahLst/>
              <a:cxnLst/>
              <a:rect l="l" t="t" r="r" b="b"/>
              <a:pathLst>
                <a:path w="6755" h="4038" fill="none" extrusionOk="0">
                  <a:moveTo>
                    <a:pt x="0" y="0"/>
                  </a:moveTo>
                  <a:cubicBezTo>
                    <a:pt x="2398" y="1119"/>
                    <a:pt x="4636" y="2478"/>
                    <a:pt x="6755"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89;p93"/>
            <p:cNvSpPr/>
            <p:nvPr/>
          </p:nvSpPr>
          <p:spPr>
            <a:xfrm>
              <a:off x="6717093" y="4193903"/>
              <a:ext cx="217754" cy="29979"/>
            </a:xfrm>
            <a:custGeom>
              <a:avLst/>
              <a:gdLst/>
              <a:ahLst/>
              <a:cxnLst/>
              <a:rect l="l" t="t" r="r" b="b"/>
              <a:pathLst>
                <a:path w="5237" h="721" fill="none" extrusionOk="0">
                  <a:moveTo>
                    <a:pt x="1" y="121"/>
                  </a:moveTo>
                  <a:cubicBezTo>
                    <a:pt x="1760" y="1"/>
                    <a:pt x="3518" y="201"/>
                    <a:pt x="5237" y="72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890;p93"/>
          <p:cNvGrpSpPr/>
          <p:nvPr/>
        </p:nvGrpSpPr>
        <p:grpSpPr>
          <a:xfrm>
            <a:off x="4176321" y="2349892"/>
            <a:ext cx="539687" cy="401293"/>
            <a:chOff x="6213413" y="1457250"/>
            <a:chExt cx="1765575" cy="1355025"/>
          </a:xfrm>
        </p:grpSpPr>
        <p:sp>
          <p:nvSpPr>
            <p:cNvPr id="172" name="Google Shape;1891;p93"/>
            <p:cNvSpPr/>
            <p:nvPr/>
          </p:nvSpPr>
          <p:spPr>
            <a:xfrm>
              <a:off x="6324013" y="2238875"/>
              <a:ext cx="481950" cy="253750"/>
            </a:xfrm>
            <a:custGeom>
              <a:avLst/>
              <a:gdLst/>
              <a:ahLst/>
              <a:cxnLst/>
              <a:rect l="l" t="t" r="r" b="b"/>
              <a:pathLst>
                <a:path w="19278" h="10150" extrusionOk="0">
                  <a:moveTo>
                    <a:pt x="15426" y="0"/>
                  </a:moveTo>
                  <a:cubicBezTo>
                    <a:pt x="12926" y="0"/>
                    <a:pt x="10187" y="1107"/>
                    <a:pt x="8126" y="1942"/>
                  </a:cubicBezTo>
                  <a:cubicBezTo>
                    <a:pt x="5129" y="3141"/>
                    <a:pt x="2131" y="4740"/>
                    <a:pt x="652" y="7658"/>
                  </a:cubicBezTo>
                  <a:cubicBezTo>
                    <a:pt x="0" y="8864"/>
                    <a:pt x="943" y="10149"/>
                    <a:pt x="2115" y="10149"/>
                  </a:cubicBezTo>
                  <a:cubicBezTo>
                    <a:pt x="2380" y="10149"/>
                    <a:pt x="2657" y="10083"/>
                    <a:pt x="2930" y="9936"/>
                  </a:cubicBezTo>
                  <a:cubicBezTo>
                    <a:pt x="5488" y="8577"/>
                    <a:pt x="7766" y="6898"/>
                    <a:pt x="10564" y="5939"/>
                  </a:cubicBezTo>
                  <a:cubicBezTo>
                    <a:pt x="13242" y="5060"/>
                    <a:pt x="16879" y="4940"/>
                    <a:pt x="18718" y="2582"/>
                  </a:cubicBezTo>
                  <a:cubicBezTo>
                    <a:pt x="19277" y="2022"/>
                    <a:pt x="19157" y="1143"/>
                    <a:pt x="18478" y="743"/>
                  </a:cubicBezTo>
                  <a:cubicBezTo>
                    <a:pt x="17556" y="210"/>
                    <a:pt x="16514" y="0"/>
                    <a:pt x="15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92;p93"/>
            <p:cNvSpPr/>
            <p:nvPr/>
          </p:nvSpPr>
          <p:spPr>
            <a:xfrm>
              <a:off x="6388263" y="2307000"/>
              <a:ext cx="440675" cy="382250"/>
            </a:xfrm>
            <a:custGeom>
              <a:avLst/>
              <a:gdLst/>
              <a:ahLst/>
              <a:cxnLst/>
              <a:rect l="l" t="t" r="r" b="b"/>
              <a:pathLst>
                <a:path w="17627" h="15290" extrusionOk="0">
                  <a:moveTo>
                    <a:pt x="15873" y="0"/>
                  </a:moveTo>
                  <a:cubicBezTo>
                    <a:pt x="12520" y="0"/>
                    <a:pt x="9083" y="2893"/>
                    <a:pt x="6675" y="4893"/>
                  </a:cubicBezTo>
                  <a:cubicBezTo>
                    <a:pt x="4077" y="7051"/>
                    <a:pt x="1" y="10448"/>
                    <a:pt x="680" y="14125"/>
                  </a:cubicBezTo>
                  <a:cubicBezTo>
                    <a:pt x="883" y="14836"/>
                    <a:pt x="1517" y="15289"/>
                    <a:pt x="2217" y="15289"/>
                  </a:cubicBezTo>
                  <a:cubicBezTo>
                    <a:pt x="2343" y="15289"/>
                    <a:pt x="2471" y="15275"/>
                    <a:pt x="2599" y="15244"/>
                  </a:cubicBezTo>
                  <a:cubicBezTo>
                    <a:pt x="4237" y="14645"/>
                    <a:pt x="4997" y="13406"/>
                    <a:pt x="6076" y="12167"/>
                  </a:cubicBezTo>
                  <a:cubicBezTo>
                    <a:pt x="7315" y="10768"/>
                    <a:pt x="8674" y="9489"/>
                    <a:pt x="10112" y="8330"/>
                  </a:cubicBezTo>
                  <a:cubicBezTo>
                    <a:pt x="12511" y="6411"/>
                    <a:pt x="16467" y="4533"/>
                    <a:pt x="17466" y="1455"/>
                  </a:cubicBezTo>
                  <a:cubicBezTo>
                    <a:pt x="17626" y="856"/>
                    <a:pt x="17267" y="216"/>
                    <a:pt x="16667" y="57"/>
                  </a:cubicBezTo>
                  <a:cubicBezTo>
                    <a:pt x="16403" y="18"/>
                    <a:pt x="16138" y="0"/>
                    <a:pt x="15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93;p93"/>
            <p:cNvSpPr/>
            <p:nvPr/>
          </p:nvSpPr>
          <p:spPr>
            <a:xfrm>
              <a:off x="6563113" y="2440150"/>
              <a:ext cx="240675" cy="372125"/>
            </a:xfrm>
            <a:custGeom>
              <a:avLst/>
              <a:gdLst/>
              <a:ahLst/>
              <a:cxnLst/>
              <a:rect l="l" t="t" r="r" b="b"/>
              <a:pathLst>
                <a:path w="9627" h="14885" extrusionOk="0">
                  <a:moveTo>
                    <a:pt x="8765" y="0"/>
                  </a:moveTo>
                  <a:cubicBezTo>
                    <a:pt x="8735" y="0"/>
                    <a:pt x="8705" y="2"/>
                    <a:pt x="8674" y="6"/>
                  </a:cubicBezTo>
                  <a:cubicBezTo>
                    <a:pt x="5397" y="446"/>
                    <a:pt x="3478" y="2884"/>
                    <a:pt x="2119" y="5802"/>
                  </a:cubicBezTo>
                  <a:cubicBezTo>
                    <a:pt x="1000" y="8240"/>
                    <a:pt x="1" y="12436"/>
                    <a:pt x="2199" y="14554"/>
                  </a:cubicBezTo>
                  <a:cubicBezTo>
                    <a:pt x="2439" y="14774"/>
                    <a:pt x="2739" y="14884"/>
                    <a:pt x="3039" y="14884"/>
                  </a:cubicBezTo>
                  <a:cubicBezTo>
                    <a:pt x="3338" y="14884"/>
                    <a:pt x="3638" y="14774"/>
                    <a:pt x="3878" y="14554"/>
                  </a:cubicBezTo>
                  <a:cubicBezTo>
                    <a:pt x="5437" y="12956"/>
                    <a:pt x="5676" y="10078"/>
                    <a:pt x="6476" y="8040"/>
                  </a:cubicBezTo>
                  <a:cubicBezTo>
                    <a:pt x="7395" y="5642"/>
                    <a:pt x="8914" y="3643"/>
                    <a:pt x="9513" y="1165"/>
                  </a:cubicBezTo>
                  <a:cubicBezTo>
                    <a:pt x="9627" y="673"/>
                    <a:pt x="9309" y="0"/>
                    <a:pt x="8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94;p93"/>
            <p:cNvSpPr/>
            <p:nvPr/>
          </p:nvSpPr>
          <p:spPr>
            <a:xfrm>
              <a:off x="7374463" y="2238875"/>
              <a:ext cx="481950" cy="253750"/>
            </a:xfrm>
            <a:custGeom>
              <a:avLst/>
              <a:gdLst/>
              <a:ahLst/>
              <a:cxnLst/>
              <a:rect l="l" t="t" r="r" b="b"/>
              <a:pathLst>
                <a:path w="19278" h="10150" extrusionOk="0">
                  <a:moveTo>
                    <a:pt x="3831" y="0"/>
                  </a:moveTo>
                  <a:cubicBezTo>
                    <a:pt x="2741" y="0"/>
                    <a:pt x="1693" y="210"/>
                    <a:pt x="760" y="743"/>
                  </a:cubicBezTo>
                  <a:cubicBezTo>
                    <a:pt x="120" y="1143"/>
                    <a:pt x="1" y="2022"/>
                    <a:pt x="520" y="2582"/>
                  </a:cubicBezTo>
                  <a:cubicBezTo>
                    <a:pt x="2399" y="4940"/>
                    <a:pt x="6036" y="5060"/>
                    <a:pt x="8713" y="5939"/>
                  </a:cubicBezTo>
                  <a:cubicBezTo>
                    <a:pt x="11511" y="6898"/>
                    <a:pt x="13749" y="8577"/>
                    <a:pt x="16347" y="9936"/>
                  </a:cubicBezTo>
                  <a:cubicBezTo>
                    <a:pt x="16620" y="10083"/>
                    <a:pt x="16897" y="10149"/>
                    <a:pt x="17162" y="10149"/>
                  </a:cubicBezTo>
                  <a:cubicBezTo>
                    <a:pt x="18334" y="10149"/>
                    <a:pt x="19277" y="8864"/>
                    <a:pt x="18625" y="7658"/>
                  </a:cubicBezTo>
                  <a:cubicBezTo>
                    <a:pt x="17147" y="4780"/>
                    <a:pt x="14069" y="3101"/>
                    <a:pt x="11152" y="1942"/>
                  </a:cubicBezTo>
                  <a:cubicBezTo>
                    <a:pt x="9063" y="1107"/>
                    <a:pt x="6335" y="0"/>
                    <a:pt x="3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95;p93"/>
            <p:cNvSpPr/>
            <p:nvPr/>
          </p:nvSpPr>
          <p:spPr>
            <a:xfrm>
              <a:off x="7350488" y="2307000"/>
              <a:ext cx="440675" cy="382250"/>
            </a:xfrm>
            <a:custGeom>
              <a:avLst/>
              <a:gdLst/>
              <a:ahLst/>
              <a:cxnLst/>
              <a:rect l="l" t="t" r="r" b="b"/>
              <a:pathLst>
                <a:path w="17627" h="15290" extrusionOk="0">
                  <a:moveTo>
                    <a:pt x="1786" y="1"/>
                  </a:moveTo>
                  <a:cubicBezTo>
                    <a:pt x="1523" y="1"/>
                    <a:pt x="1261" y="19"/>
                    <a:pt x="1000" y="57"/>
                  </a:cubicBezTo>
                  <a:cubicBezTo>
                    <a:pt x="360" y="216"/>
                    <a:pt x="0" y="856"/>
                    <a:pt x="200" y="1455"/>
                  </a:cubicBezTo>
                  <a:cubicBezTo>
                    <a:pt x="1199" y="4533"/>
                    <a:pt x="5156" y="6411"/>
                    <a:pt x="7514" y="8330"/>
                  </a:cubicBezTo>
                  <a:cubicBezTo>
                    <a:pt x="8993" y="9489"/>
                    <a:pt x="10352" y="10768"/>
                    <a:pt x="11551" y="12167"/>
                  </a:cubicBezTo>
                  <a:cubicBezTo>
                    <a:pt x="12670" y="13406"/>
                    <a:pt x="13429" y="14645"/>
                    <a:pt x="15068" y="15244"/>
                  </a:cubicBezTo>
                  <a:cubicBezTo>
                    <a:pt x="15196" y="15275"/>
                    <a:pt x="15324" y="15289"/>
                    <a:pt x="15450" y="15289"/>
                  </a:cubicBezTo>
                  <a:cubicBezTo>
                    <a:pt x="16150" y="15289"/>
                    <a:pt x="16783" y="14836"/>
                    <a:pt x="16987" y="14125"/>
                  </a:cubicBezTo>
                  <a:cubicBezTo>
                    <a:pt x="17626" y="10448"/>
                    <a:pt x="13509" y="7011"/>
                    <a:pt x="10991" y="4893"/>
                  </a:cubicBezTo>
                  <a:cubicBezTo>
                    <a:pt x="8656" y="2928"/>
                    <a:pt x="5152" y="1"/>
                    <a:pt x="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96;p93"/>
            <p:cNvSpPr/>
            <p:nvPr/>
          </p:nvSpPr>
          <p:spPr>
            <a:xfrm>
              <a:off x="7375613" y="2440150"/>
              <a:ext cx="241675" cy="372125"/>
            </a:xfrm>
            <a:custGeom>
              <a:avLst/>
              <a:gdLst/>
              <a:ahLst/>
              <a:cxnLst/>
              <a:rect l="l" t="t" r="r" b="b"/>
              <a:pathLst>
                <a:path w="9667" h="14885" extrusionOk="0">
                  <a:moveTo>
                    <a:pt x="902" y="0"/>
                  </a:moveTo>
                  <a:cubicBezTo>
                    <a:pt x="354" y="0"/>
                    <a:pt x="1" y="673"/>
                    <a:pt x="114" y="1165"/>
                  </a:cubicBezTo>
                  <a:cubicBezTo>
                    <a:pt x="754" y="3643"/>
                    <a:pt x="2233" y="5642"/>
                    <a:pt x="3152" y="8040"/>
                  </a:cubicBezTo>
                  <a:cubicBezTo>
                    <a:pt x="3951" y="10118"/>
                    <a:pt x="4191" y="12956"/>
                    <a:pt x="5790" y="14554"/>
                  </a:cubicBezTo>
                  <a:cubicBezTo>
                    <a:pt x="6010" y="14774"/>
                    <a:pt x="6309" y="14884"/>
                    <a:pt x="6614" y="14884"/>
                  </a:cubicBezTo>
                  <a:cubicBezTo>
                    <a:pt x="6919" y="14884"/>
                    <a:pt x="7229" y="14774"/>
                    <a:pt x="7468" y="14554"/>
                  </a:cubicBezTo>
                  <a:cubicBezTo>
                    <a:pt x="9667" y="12436"/>
                    <a:pt x="8667" y="8200"/>
                    <a:pt x="7548" y="5802"/>
                  </a:cubicBezTo>
                  <a:cubicBezTo>
                    <a:pt x="6190" y="2884"/>
                    <a:pt x="4271" y="446"/>
                    <a:pt x="994" y="6"/>
                  </a:cubicBezTo>
                  <a:cubicBezTo>
                    <a:pt x="963" y="2"/>
                    <a:pt x="932" y="0"/>
                    <a:pt x="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97;p93"/>
            <p:cNvSpPr/>
            <p:nvPr/>
          </p:nvSpPr>
          <p:spPr>
            <a:xfrm>
              <a:off x="6542138" y="1923725"/>
              <a:ext cx="1095150" cy="701200"/>
            </a:xfrm>
            <a:custGeom>
              <a:avLst/>
              <a:gdLst/>
              <a:ahLst/>
              <a:cxnLst/>
              <a:rect l="l" t="t" r="r" b="b"/>
              <a:pathLst>
                <a:path w="43806" h="28048" extrusionOk="0">
                  <a:moveTo>
                    <a:pt x="21923" y="0"/>
                  </a:moveTo>
                  <a:cubicBezTo>
                    <a:pt x="17526" y="0"/>
                    <a:pt x="13130" y="280"/>
                    <a:pt x="8754" y="839"/>
                  </a:cubicBezTo>
                  <a:cubicBezTo>
                    <a:pt x="4997" y="1439"/>
                    <a:pt x="1" y="5556"/>
                    <a:pt x="121" y="9153"/>
                  </a:cubicBezTo>
                  <a:cubicBezTo>
                    <a:pt x="240" y="13949"/>
                    <a:pt x="1240" y="16507"/>
                    <a:pt x="3957" y="21822"/>
                  </a:cubicBezTo>
                  <a:cubicBezTo>
                    <a:pt x="5476" y="24700"/>
                    <a:pt x="8794" y="27218"/>
                    <a:pt x="11511" y="27538"/>
                  </a:cubicBezTo>
                  <a:cubicBezTo>
                    <a:pt x="14969" y="27877"/>
                    <a:pt x="18436" y="28047"/>
                    <a:pt x="21903" y="28047"/>
                  </a:cubicBezTo>
                  <a:cubicBezTo>
                    <a:pt x="25370" y="28047"/>
                    <a:pt x="28837" y="27877"/>
                    <a:pt x="32294" y="27538"/>
                  </a:cubicBezTo>
                  <a:cubicBezTo>
                    <a:pt x="35052" y="27218"/>
                    <a:pt x="38369" y="24700"/>
                    <a:pt x="39848" y="21822"/>
                  </a:cubicBezTo>
                  <a:cubicBezTo>
                    <a:pt x="42606" y="16507"/>
                    <a:pt x="43605" y="13949"/>
                    <a:pt x="43725" y="9153"/>
                  </a:cubicBezTo>
                  <a:cubicBezTo>
                    <a:pt x="43805" y="5516"/>
                    <a:pt x="38849" y="1439"/>
                    <a:pt x="35092" y="839"/>
                  </a:cubicBezTo>
                  <a:cubicBezTo>
                    <a:pt x="30716" y="280"/>
                    <a:pt x="26319" y="0"/>
                    <a:pt x="21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98;p93"/>
            <p:cNvSpPr/>
            <p:nvPr/>
          </p:nvSpPr>
          <p:spPr>
            <a:xfrm>
              <a:off x="6832913" y="1827800"/>
              <a:ext cx="260800" cy="201850"/>
            </a:xfrm>
            <a:custGeom>
              <a:avLst/>
              <a:gdLst/>
              <a:ahLst/>
              <a:cxnLst/>
              <a:rect l="l" t="t" r="r" b="b"/>
              <a:pathLst>
                <a:path w="10432" h="8074" extrusionOk="0">
                  <a:moveTo>
                    <a:pt x="5236" y="0"/>
                  </a:moveTo>
                  <a:cubicBezTo>
                    <a:pt x="0" y="0"/>
                    <a:pt x="0" y="8074"/>
                    <a:pt x="5236" y="8074"/>
                  </a:cubicBezTo>
                  <a:cubicBezTo>
                    <a:pt x="10432" y="8074"/>
                    <a:pt x="10432" y="0"/>
                    <a:pt x="5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99;p93"/>
            <p:cNvSpPr/>
            <p:nvPr/>
          </p:nvSpPr>
          <p:spPr>
            <a:xfrm>
              <a:off x="7086688" y="1827800"/>
              <a:ext cx="259825" cy="201850"/>
            </a:xfrm>
            <a:custGeom>
              <a:avLst/>
              <a:gdLst/>
              <a:ahLst/>
              <a:cxnLst/>
              <a:rect l="l" t="t" r="r" b="b"/>
              <a:pathLst>
                <a:path w="10393" h="8074" extrusionOk="0">
                  <a:moveTo>
                    <a:pt x="5197" y="0"/>
                  </a:moveTo>
                  <a:cubicBezTo>
                    <a:pt x="1" y="0"/>
                    <a:pt x="1" y="8074"/>
                    <a:pt x="5197" y="8074"/>
                  </a:cubicBezTo>
                  <a:cubicBezTo>
                    <a:pt x="10392" y="8074"/>
                    <a:pt x="10392" y="0"/>
                    <a:pt x="5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00;p93"/>
            <p:cNvSpPr/>
            <p:nvPr/>
          </p:nvSpPr>
          <p:spPr>
            <a:xfrm>
              <a:off x="7561313" y="1743125"/>
              <a:ext cx="365725" cy="484350"/>
            </a:xfrm>
            <a:custGeom>
              <a:avLst/>
              <a:gdLst/>
              <a:ahLst/>
              <a:cxnLst/>
              <a:rect l="l" t="t" r="r" b="b"/>
              <a:pathLst>
                <a:path w="14629" h="19374" extrusionOk="0">
                  <a:moveTo>
                    <a:pt x="7709" y="0"/>
                  </a:moveTo>
                  <a:cubicBezTo>
                    <a:pt x="6010" y="0"/>
                    <a:pt x="4568" y="1142"/>
                    <a:pt x="4237" y="2828"/>
                  </a:cubicBezTo>
                  <a:cubicBezTo>
                    <a:pt x="3318" y="3227"/>
                    <a:pt x="2998" y="4346"/>
                    <a:pt x="3558" y="5186"/>
                  </a:cubicBezTo>
                  <a:cubicBezTo>
                    <a:pt x="4517" y="6625"/>
                    <a:pt x="5916" y="7584"/>
                    <a:pt x="6235" y="9382"/>
                  </a:cubicBezTo>
                  <a:cubicBezTo>
                    <a:pt x="6355" y="9902"/>
                    <a:pt x="6395" y="10382"/>
                    <a:pt x="6355" y="10901"/>
                  </a:cubicBezTo>
                  <a:cubicBezTo>
                    <a:pt x="6315" y="11021"/>
                    <a:pt x="6275" y="11141"/>
                    <a:pt x="6195" y="11261"/>
                  </a:cubicBezTo>
                  <a:cubicBezTo>
                    <a:pt x="5636" y="12300"/>
                    <a:pt x="4837" y="13219"/>
                    <a:pt x="3877" y="13939"/>
                  </a:cubicBezTo>
                  <a:cubicBezTo>
                    <a:pt x="2718" y="14778"/>
                    <a:pt x="1359" y="15058"/>
                    <a:pt x="400" y="16177"/>
                  </a:cubicBezTo>
                  <a:cubicBezTo>
                    <a:pt x="80" y="16497"/>
                    <a:pt x="1" y="16976"/>
                    <a:pt x="200" y="17416"/>
                  </a:cubicBezTo>
                  <a:cubicBezTo>
                    <a:pt x="142" y="18721"/>
                    <a:pt x="1158" y="19374"/>
                    <a:pt x="2315" y="19374"/>
                  </a:cubicBezTo>
                  <a:cubicBezTo>
                    <a:pt x="2753" y="19374"/>
                    <a:pt x="3210" y="19281"/>
                    <a:pt x="3638" y="19094"/>
                  </a:cubicBezTo>
                  <a:cubicBezTo>
                    <a:pt x="3757" y="19054"/>
                    <a:pt x="3877" y="18975"/>
                    <a:pt x="3997" y="18935"/>
                  </a:cubicBezTo>
                  <a:cubicBezTo>
                    <a:pt x="4028" y="18935"/>
                    <a:pt x="4059" y="18935"/>
                    <a:pt x="4090" y="18935"/>
                  </a:cubicBezTo>
                  <a:cubicBezTo>
                    <a:pt x="7265" y="18935"/>
                    <a:pt x="10885" y="16913"/>
                    <a:pt x="12271" y="14538"/>
                  </a:cubicBezTo>
                  <a:cubicBezTo>
                    <a:pt x="14629" y="10541"/>
                    <a:pt x="14189" y="2548"/>
                    <a:pt x="9433" y="390"/>
                  </a:cubicBezTo>
                  <a:cubicBezTo>
                    <a:pt x="8851" y="123"/>
                    <a:pt x="8266" y="0"/>
                    <a:pt x="7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01;p93"/>
            <p:cNvSpPr/>
            <p:nvPr/>
          </p:nvSpPr>
          <p:spPr>
            <a:xfrm>
              <a:off x="7450413" y="1457250"/>
              <a:ext cx="528575" cy="533225"/>
            </a:xfrm>
            <a:custGeom>
              <a:avLst/>
              <a:gdLst/>
              <a:ahLst/>
              <a:cxnLst/>
              <a:rect l="l" t="t" r="r" b="b"/>
              <a:pathLst>
                <a:path w="21143" h="21329" extrusionOk="0">
                  <a:moveTo>
                    <a:pt x="11421" y="0"/>
                  </a:moveTo>
                  <a:cubicBezTo>
                    <a:pt x="10824" y="0"/>
                    <a:pt x="10225" y="64"/>
                    <a:pt x="9632" y="194"/>
                  </a:cubicBezTo>
                  <a:cubicBezTo>
                    <a:pt x="8913" y="314"/>
                    <a:pt x="8633" y="1153"/>
                    <a:pt x="8753" y="1753"/>
                  </a:cubicBezTo>
                  <a:cubicBezTo>
                    <a:pt x="9273" y="4710"/>
                    <a:pt x="9792" y="7628"/>
                    <a:pt x="10272" y="10586"/>
                  </a:cubicBezTo>
                  <a:cubicBezTo>
                    <a:pt x="7834" y="9067"/>
                    <a:pt x="5436" y="7508"/>
                    <a:pt x="3118" y="5829"/>
                  </a:cubicBezTo>
                  <a:cubicBezTo>
                    <a:pt x="2902" y="5708"/>
                    <a:pt x="2672" y="5650"/>
                    <a:pt x="2449" y="5650"/>
                  </a:cubicBezTo>
                  <a:cubicBezTo>
                    <a:pt x="2011" y="5650"/>
                    <a:pt x="1597" y="5872"/>
                    <a:pt x="1359" y="6269"/>
                  </a:cubicBezTo>
                  <a:cubicBezTo>
                    <a:pt x="839" y="7188"/>
                    <a:pt x="520" y="8188"/>
                    <a:pt x="280" y="9227"/>
                  </a:cubicBezTo>
                  <a:cubicBezTo>
                    <a:pt x="280" y="9267"/>
                    <a:pt x="280" y="9307"/>
                    <a:pt x="240" y="9347"/>
                  </a:cubicBezTo>
                  <a:lnTo>
                    <a:pt x="240" y="9506"/>
                  </a:lnTo>
                  <a:lnTo>
                    <a:pt x="40" y="10745"/>
                  </a:lnTo>
                  <a:cubicBezTo>
                    <a:pt x="0" y="11025"/>
                    <a:pt x="40" y="11345"/>
                    <a:pt x="160" y="11625"/>
                  </a:cubicBezTo>
                  <a:cubicBezTo>
                    <a:pt x="280" y="14143"/>
                    <a:pt x="1399" y="16541"/>
                    <a:pt x="3237" y="18259"/>
                  </a:cubicBezTo>
                  <a:cubicBezTo>
                    <a:pt x="5363" y="20250"/>
                    <a:pt x="8114" y="21329"/>
                    <a:pt x="10939" y="21329"/>
                  </a:cubicBezTo>
                  <a:cubicBezTo>
                    <a:pt x="11461" y="21329"/>
                    <a:pt x="11986" y="21292"/>
                    <a:pt x="12510" y="21217"/>
                  </a:cubicBezTo>
                  <a:cubicBezTo>
                    <a:pt x="16027" y="20617"/>
                    <a:pt x="18945" y="18139"/>
                    <a:pt x="20104" y="14742"/>
                  </a:cubicBezTo>
                  <a:cubicBezTo>
                    <a:pt x="21143" y="11545"/>
                    <a:pt x="20823" y="8028"/>
                    <a:pt x="19264" y="5030"/>
                  </a:cubicBezTo>
                  <a:cubicBezTo>
                    <a:pt x="18425" y="3351"/>
                    <a:pt x="17106" y="1993"/>
                    <a:pt x="15507" y="1033"/>
                  </a:cubicBezTo>
                  <a:cubicBezTo>
                    <a:pt x="14242" y="358"/>
                    <a:pt x="12838" y="0"/>
                    <a:pt x="1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02;p93"/>
            <p:cNvSpPr/>
            <p:nvPr/>
          </p:nvSpPr>
          <p:spPr>
            <a:xfrm>
              <a:off x="6264363" y="1743550"/>
              <a:ext cx="366725" cy="483475"/>
            </a:xfrm>
            <a:custGeom>
              <a:avLst/>
              <a:gdLst/>
              <a:ahLst/>
              <a:cxnLst/>
              <a:rect l="l" t="t" r="r" b="b"/>
              <a:pathLst>
                <a:path w="14669" h="19339" extrusionOk="0">
                  <a:moveTo>
                    <a:pt x="6947" y="0"/>
                  </a:moveTo>
                  <a:cubicBezTo>
                    <a:pt x="6394" y="0"/>
                    <a:pt x="5814" y="118"/>
                    <a:pt x="5236" y="373"/>
                  </a:cubicBezTo>
                  <a:cubicBezTo>
                    <a:pt x="520" y="2491"/>
                    <a:pt x="1" y="10524"/>
                    <a:pt x="2399" y="14481"/>
                  </a:cubicBezTo>
                  <a:cubicBezTo>
                    <a:pt x="3824" y="16817"/>
                    <a:pt x="7407" y="18918"/>
                    <a:pt x="10622" y="18918"/>
                  </a:cubicBezTo>
                  <a:cubicBezTo>
                    <a:pt x="10652" y="18918"/>
                    <a:pt x="10682" y="18918"/>
                    <a:pt x="10712" y="18918"/>
                  </a:cubicBezTo>
                  <a:cubicBezTo>
                    <a:pt x="10792" y="18958"/>
                    <a:pt x="10912" y="18997"/>
                    <a:pt x="11032" y="19077"/>
                  </a:cubicBezTo>
                  <a:cubicBezTo>
                    <a:pt x="11454" y="19251"/>
                    <a:pt x="11905" y="19339"/>
                    <a:pt x="12338" y="19339"/>
                  </a:cubicBezTo>
                  <a:cubicBezTo>
                    <a:pt x="13502" y="19339"/>
                    <a:pt x="14527" y="18699"/>
                    <a:pt x="14469" y="17359"/>
                  </a:cubicBezTo>
                  <a:cubicBezTo>
                    <a:pt x="14669" y="16959"/>
                    <a:pt x="14589" y="16480"/>
                    <a:pt x="14309" y="16120"/>
                  </a:cubicBezTo>
                  <a:cubicBezTo>
                    <a:pt x="13350" y="15041"/>
                    <a:pt x="11951" y="14761"/>
                    <a:pt x="10792" y="13922"/>
                  </a:cubicBezTo>
                  <a:cubicBezTo>
                    <a:pt x="9833" y="13202"/>
                    <a:pt x="9073" y="12283"/>
                    <a:pt x="8474" y="11244"/>
                  </a:cubicBezTo>
                  <a:cubicBezTo>
                    <a:pt x="8434" y="11124"/>
                    <a:pt x="8354" y="11004"/>
                    <a:pt x="8314" y="10884"/>
                  </a:cubicBezTo>
                  <a:cubicBezTo>
                    <a:pt x="8314" y="10484"/>
                    <a:pt x="8314" y="10085"/>
                    <a:pt x="8394" y="9725"/>
                  </a:cubicBezTo>
                  <a:cubicBezTo>
                    <a:pt x="8634" y="7727"/>
                    <a:pt x="10112" y="6727"/>
                    <a:pt x="11112" y="5169"/>
                  </a:cubicBezTo>
                  <a:cubicBezTo>
                    <a:pt x="11671" y="4329"/>
                    <a:pt x="11351" y="3210"/>
                    <a:pt x="10432" y="2811"/>
                  </a:cubicBezTo>
                  <a:cubicBezTo>
                    <a:pt x="10100" y="1121"/>
                    <a:pt x="8652" y="0"/>
                    <a:pt x="69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03;p93"/>
            <p:cNvSpPr/>
            <p:nvPr/>
          </p:nvSpPr>
          <p:spPr>
            <a:xfrm>
              <a:off x="6213413" y="1457750"/>
              <a:ext cx="528600" cy="532750"/>
            </a:xfrm>
            <a:custGeom>
              <a:avLst/>
              <a:gdLst/>
              <a:ahLst/>
              <a:cxnLst/>
              <a:rect l="l" t="t" r="r" b="b"/>
              <a:pathLst>
                <a:path w="21144" h="21310" extrusionOk="0">
                  <a:moveTo>
                    <a:pt x="9760" y="1"/>
                  </a:moveTo>
                  <a:cubicBezTo>
                    <a:pt x="8521" y="1"/>
                    <a:pt x="7282" y="258"/>
                    <a:pt x="6115" y="774"/>
                  </a:cubicBezTo>
                  <a:cubicBezTo>
                    <a:pt x="4637" y="1533"/>
                    <a:pt x="3398" y="2652"/>
                    <a:pt x="2478" y="4011"/>
                  </a:cubicBezTo>
                  <a:cubicBezTo>
                    <a:pt x="640" y="6889"/>
                    <a:pt x="0" y="10326"/>
                    <a:pt x="720" y="13643"/>
                  </a:cubicBezTo>
                  <a:cubicBezTo>
                    <a:pt x="1479" y="17120"/>
                    <a:pt x="4077" y="19958"/>
                    <a:pt x="7514" y="20957"/>
                  </a:cubicBezTo>
                  <a:cubicBezTo>
                    <a:pt x="8426" y="21193"/>
                    <a:pt x="9353" y="21309"/>
                    <a:pt x="10274" y="21309"/>
                  </a:cubicBezTo>
                  <a:cubicBezTo>
                    <a:pt x="12624" y="21309"/>
                    <a:pt x="14931" y="20554"/>
                    <a:pt x="16827" y="19119"/>
                  </a:cubicBezTo>
                  <a:cubicBezTo>
                    <a:pt x="18425" y="17960"/>
                    <a:pt x="19664" y="16401"/>
                    <a:pt x="20384" y="14602"/>
                  </a:cubicBezTo>
                  <a:cubicBezTo>
                    <a:pt x="20783" y="13643"/>
                    <a:pt x="20983" y="12604"/>
                    <a:pt x="21023" y="11565"/>
                  </a:cubicBezTo>
                  <a:cubicBezTo>
                    <a:pt x="21103" y="11285"/>
                    <a:pt x="21143" y="11005"/>
                    <a:pt x="21103" y="10725"/>
                  </a:cubicBezTo>
                  <a:cubicBezTo>
                    <a:pt x="21063" y="10286"/>
                    <a:pt x="20983" y="9806"/>
                    <a:pt x="20903" y="9367"/>
                  </a:cubicBezTo>
                  <a:cubicBezTo>
                    <a:pt x="20903" y="9287"/>
                    <a:pt x="20903" y="9247"/>
                    <a:pt x="20863" y="9207"/>
                  </a:cubicBezTo>
                  <a:cubicBezTo>
                    <a:pt x="20664" y="8208"/>
                    <a:pt x="20304" y="7208"/>
                    <a:pt x="19824" y="6289"/>
                  </a:cubicBezTo>
                  <a:cubicBezTo>
                    <a:pt x="19584" y="5863"/>
                    <a:pt x="19149" y="5632"/>
                    <a:pt x="18708" y="5632"/>
                  </a:cubicBezTo>
                  <a:cubicBezTo>
                    <a:pt x="18488" y="5632"/>
                    <a:pt x="18266" y="5690"/>
                    <a:pt x="18066" y="5809"/>
                  </a:cubicBezTo>
                  <a:cubicBezTo>
                    <a:pt x="15748" y="7488"/>
                    <a:pt x="13350" y="9047"/>
                    <a:pt x="10912" y="10566"/>
                  </a:cubicBezTo>
                  <a:cubicBezTo>
                    <a:pt x="11391" y="7648"/>
                    <a:pt x="11911" y="4690"/>
                    <a:pt x="12390" y="1773"/>
                  </a:cubicBezTo>
                  <a:cubicBezTo>
                    <a:pt x="12510" y="1133"/>
                    <a:pt x="12230" y="294"/>
                    <a:pt x="11511" y="174"/>
                  </a:cubicBezTo>
                  <a:cubicBezTo>
                    <a:pt x="10933" y="58"/>
                    <a:pt x="10347" y="1"/>
                    <a:pt x="9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04;p93"/>
            <p:cNvSpPr/>
            <p:nvPr/>
          </p:nvSpPr>
          <p:spPr>
            <a:xfrm>
              <a:off x="6918838" y="1894750"/>
              <a:ext cx="88950" cy="87950"/>
            </a:xfrm>
            <a:custGeom>
              <a:avLst/>
              <a:gdLst/>
              <a:ahLst/>
              <a:cxnLst/>
              <a:rect l="l" t="t" r="r" b="b"/>
              <a:pathLst>
                <a:path w="3558" h="3518" extrusionOk="0">
                  <a:moveTo>
                    <a:pt x="1799" y="0"/>
                  </a:moveTo>
                  <a:cubicBezTo>
                    <a:pt x="800" y="0"/>
                    <a:pt x="0" y="799"/>
                    <a:pt x="0" y="1759"/>
                  </a:cubicBezTo>
                  <a:cubicBezTo>
                    <a:pt x="0" y="2758"/>
                    <a:pt x="800" y="3517"/>
                    <a:pt x="1799" y="3517"/>
                  </a:cubicBezTo>
                  <a:cubicBezTo>
                    <a:pt x="2758" y="3517"/>
                    <a:pt x="3558" y="2758"/>
                    <a:pt x="3558" y="1759"/>
                  </a:cubicBezTo>
                  <a:cubicBezTo>
                    <a:pt x="3558" y="799"/>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05;p93"/>
            <p:cNvSpPr/>
            <p:nvPr/>
          </p:nvSpPr>
          <p:spPr>
            <a:xfrm>
              <a:off x="7171638" y="1894750"/>
              <a:ext cx="88950" cy="87950"/>
            </a:xfrm>
            <a:custGeom>
              <a:avLst/>
              <a:gdLst/>
              <a:ahLst/>
              <a:cxnLst/>
              <a:rect l="l" t="t" r="r" b="b"/>
              <a:pathLst>
                <a:path w="3558" h="3518" extrusionOk="0">
                  <a:moveTo>
                    <a:pt x="1799" y="0"/>
                  </a:moveTo>
                  <a:cubicBezTo>
                    <a:pt x="800" y="0"/>
                    <a:pt x="0" y="799"/>
                    <a:pt x="0" y="1759"/>
                  </a:cubicBezTo>
                  <a:cubicBezTo>
                    <a:pt x="0" y="2758"/>
                    <a:pt x="800" y="3517"/>
                    <a:pt x="1799" y="3517"/>
                  </a:cubicBezTo>
                  <a:cubicBezTo>
                    <a:pt x="2758" y="3517"/>
                    <a:pt x="3557" y="2758"/>
                    <a:pt x="3557" y="1759"/>
                  </a:cubicBezTo>
                  <a:cubicBezTo>
                    <a:pt x="3557" y="799"/>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06;p93"/>
            <p:cNvSpPr/>
            <p:nvPr/>
          </p:nvSpPr>
          <p:spPr>
            <a:xfrm>
              <a:off x="7023763" y="2092575"/>
              <a:ext cx="131900" cy="76975"/>
            </a:xfrm>
            <a:custGeom>
              <a:avLst/>
              <a:gdLst/>
              <a:ahLst/>
              <a:cxnLst/>
              <a:rect l="l" t="t" r="r" b="b"/>
              <a:pathLst>
                <a:path w="5276" h="3079" fill="none" extrusionOk="0">
                  <a:moveTo>
                    <a:pt x="5276" y="1"/>
                  </a:moveTo>
                  <a:cubicBezTo>
                    <a:pt x="4836"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07;p93"/>
            <p:cNvSpPr/>
            <p:nvPr/>
          </p:nvSpPr>
          <p:spPr>
            <a:xfrm>
              <a:off x="6669038" y="2152525"/>
              <a:ext cx="80950" cy="61975"/>
            </a:xfrm>
            <a:custGeom>
              <a:avLst/>
              <a:gdLst/>
              <a:ahLst/>
              <a:cxnLst/>
              <a:rect l="l" t="t" r="r" b="b"/>
              <a:pathLst>
                <a:path w="3238" h="2479" extrusionOk="0">
                  <a:moveTo>
                    <a:pt x="1639" y="1"/>
                  </a:moveTo>
                  <a:cubicBezTo>
                    <a:pt x="1" y="1"/>
                    <a:pt x="1" y="2479"/>
                    <a:pt x="1639" y="2479"/>
                  </a:cubicBezTo>
                  <a:cubicBezTo>
                    <a:pt x="3238" y="2479"/>
                    <a:pt x="3238" y="1"/>
                    <a:pt x="163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08;p93"/>
            <p:cNvSpPr/>
            <p:nvPr/>
          </p:nvSpPr>
          <p:spPr>
            <a:xfrm>
              <a:off x="6845888" y="2284425"/>
              <a:ext cx="79975" cy="62975"/>
            </a:xfrm>
            <a:custGeom>
              <a:avLst/>
              <a:gdLst/>
              <a:ahLst/>
              <a:cxnLst/>
              <a:rect l="l" t="t" r="r" b="b"/>
              <a:pathLst>
                <a:path w="3199" h="2519" extrusionOk="0">
                  <a:moveTo>
                    <a:pt x="1599" y="0"/>
                  </a:moveTo>
                  <a:cubicBezTo>
                    <a:pt x="1" y="0"/>
                    <a:pt x="1" y="2518"/>
                    <a:pt x="1599" y="2518"/>
                  </a:cubicBezTo>
                  <a:cubicBezTo>
                    <a:pt x="3198" y="2518"/>
                    <a:pt x="3198" y="0"/>
                    <a:pt x="159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9;p93"/>
            <p:cNvSpPr/>
            <p:nvPr/>
          </p:nvSpPr>
          <p:spPr>
            <a:xfrm>
              <a:off x="6697013" y="2341375"/>
              <a:ext cx="80950" cy="61975"/>
            </a:xfrm>
            <a:custGeom>
              <a:avLst/>
              <a:gdLst/>
              <a:ahLst/>
              <a:cxnLst/>
              <a:rect l="l" t="t" r="r" b="b"/>
              <a:pathLst>
                <a:path w="3238" h="2479" extrusionOk="0">
                  <a:moveTo>
                    <a:pt x="1599" y="1"/>
                  </a:moveTo>
                  <a:cubicBezTo>
                    <a:pt x="1" y="1"/>
                    <a:pt x="1" y="2479"/>
                    <a:pt x="1599" y="2479"/>
                  </a:cubicBezTo>
                  <a:cubicBezTo>
                    <a:pt x="3198" y="2479"/>
                    <a:pt x="3238" y="1"/>
                    <a:pt x="159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0;p93"/>
            <p:cNvSpPr/>
            <p:nvPr/>
          </p:nvSpPr>
          <p:spPr>
            <a:xfrm>
              <a:off x="6877863" y="2478275"/>
              <a:ext cx="80975" cy="62975"/>
            </a:xfrm>
            <a:custGeom>
              <a:avLst/>
              <a:gdLst/>
              <a:ahLst/>
              <a:cxnLst/>
              <a:rect l="l" t="t" r="r" b="b"/>
              <a:pathLst>
                <a:path w="3239" h="2519" extrusionOk="0">
                  <a:moveTo>
                    <a:pt x="1639" y="0"/>
                  </a:moveTo>
                  <a:cubicBezTo>
                    <a:pt x="1" y="0"/>
                    <a:pt x="1" y="2518"/>
                    <a:pt x="1639" y="2518"/>
                  </a:cubicBezTo>
                  <a:cubicBezTo>
                    <a:pt x="3238" y="251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11;p93"/>
            <p:cNvSpPr/>
            <p:nvPr/>
          </p:nvSpPr>
          <p:spPr>
            <a:xfrm>
              <a:off x="7430413" y="2152525"/>
              <a:ext cx="79975" cy="61975"/>
            </a:xfrm>
            <a:custGeom>
              <a:avLst/>
              <a:gdLst/>
              <a:ahLst/>
              <a:cxnLst/>
              <a:rect l="l" t="t" r="r" b="b"/>
              <a:pathLst>
                <a:path w="3199" h="2479" extrusionOk="0">
                  <a:moveTo>
                    <a:pt x="1599" y="1"/>
                  </a:moveTo>
                  <a:cubicBezTo>
                    <a:pt x="1" y="1"/>
                    <a:pt x="1" y="2479"/>
                    <a:pt x="1599" y="2479"/>
                  </a:cubicBezTo>
                  <a:cubicBezTo>
                    <a:pt x="3198" y="2479"/>
                    <a:pt x="3198" y="1"/>
                    <a:pt x="159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12;p93"/>
            <p:cNvSpPr/>
            <p:nvPr/>
          </p:nvSpPr>
          <p:spPr>
            <a:xfrm>
              <a:off x="7253563" y="2284425"/>
              <a:ext cx="80950" cy="62975"/>
            </a:xfrm>
            <a:custGeom>
              <a:avLst/>
              <a:gdLst/>
              <a:ahLst/>
              <a:cxnLst/>
              <a:rect l="l" t="t" r="r" b="b"/>
              <a:pathLst>
                <a:path w="3238" h="2519" extrusionOk="0">
                  <a:moveTo>
                    <a:pt x="1639" y="0"/>
                  </a:moveTo>
                  <a:cubicBezTo>
                    <a:pt x="1" y="0"/>
                    <a:pt x="1" y="2518"/>
                    <a:pt x="1639" y="2518"/>
                  </a:cubicBezTo>
                  <a:cubicBezTo>
                    <a:pt x="3238" y="251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13;p93"/>
            <p:cNvSpPr/>
            <p:nvPr/>
          </p:nvSpPr>
          <p:spPr>
            <a:xfrm>
              <a:off x="7402438" y="2341375"/>
              <a:ext cx="80975" cy="61975"/>
            </a:xfrm>
            <a:custGeom>
              <a:avLst/>
              <a:gdLst/>
              <a:ahLst/>
              <a:cxnLst/>
              <a:rect l="l" t="t" r="r" b="b"/>
              <a:pathLst>
                <a:path w="3239" h="2479" extrusionOk="0">
                  <a:moveTo>
                    <a:pt x="1639" y="1"/>
                  </a:moveTo>
                  <a:cubicBezTo>
                    <a:pt x="1" y="1"/>
                    <a:pt x="1" y="2479"/>
                    <a:pt x="1639" y="2479"/>
                  </a:cubicBezTo>
                  <a:cubicBezTo>
                    <a:pt x="3238" y="2479"/>
                    <a:pt x="3238" y="1"/>
                    <a:pt x="163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14;p93"/>
            <p:cNvSpPr/>
            <p:nvPr/>
          </p:nvSpPr>
          <p:spPr>
            <a:xfrm>
              <a:off x="7221588" y="2478275"/>
              <a:ext cx="79950" cy="62975"/>
            </a:xfrm>
            <a:custGeom>
              <a:avLst/>
              <a:gdLst/>
              <a:ahLst/>
              <a:cxnLst/>
              <a:rect l="l" t="t" r="r" b="b"/>
              <a:pathLst>
                <a:path w="3198" h="2519" extrusionOk="0">
                  <a:moveTo>
                    <a:pt x="1599" y="0"/>
                  </a:moveTo>
                  <a:cubicBezTo>
                    <a:pt x="1" y="0"/>
                    <a:pt x="1" y="2518"/>
                    <a:pt x="1599" y="2518"/>
                  </a:cubicBezTo>
                  <a:cubicBezTo>
                    <a:pt x="3198" y="2518"/>
                    <a:pt x="3198" y="0"/>
                    <a:pt x="159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15;p93"/>
            <p:cNvSpPr/>
            <p:nvPr/>
          </p:nvSpPr>
          <p:spPr>
            <a:xfrm>
              <a:off x="7049738" y="2318400"/>
              <a:ext cx="80950" cy="61975"/>
            </a:xfrm>
            <a:custGeom>
              <a:avLst/>
              <a:gdLst/>
              <a:ahLst/>
              <a:cxnLst/>
              <a:rect l="l" t="t" r="r" b="b"/>
              <a:pathLst>
                <a:path w="3238" h="2479" extrusionOk="0">
                  <a:moveTo>
                    <a:pt x="1639" y="0"/>
                  </a:moveTo>
                  <a:cubicBezTo>
                    <a:pt x="0" y="0"/>
                    <a:pt x="0" y="2478"/>
                    <a:pt x="1639" y="2478"/>
                  </a:cubicBezTo>
                  <a:cubicBezTo>
                    <a:pt x="3238" y="247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16;p93"/>
            <p:cNvSpPr/>
            <p:nvPr/>
          </p:nvSpPr>
          <p:spPr>
            <a:xfrm>
              <a:off x="7519338" y="1495050"/>
              <a:ext cx="253825" cy="332775"/>
            </a:xfrm>
            <a:custGeom>
              <a:avLst/>
              <a:gdLst/>
              <a:ahLst/>
              <a:cxnLst/>
              <a:rect l="l" t="t" r="r" b="b"/>
              <a:pathLst>
                <a:path w="10153" h="13311" extrusionOk="0">
                  <a:moveTo>
                    <a:pt x="5916" y="1"/>
                  </a:moveTo>
                  <a:cubicBezTo>
                    <a:pt x="5876" y="41"/>
                    <a:pt x="5836" y="81"/>
                    <a:pt x="5836" y="121"/>
                  </a:cubicBezTo>
                  <a:lnTo>
                    <a:pt x="6236" y="2479"/>
                  </a:lnTo>
                  <a:lnTo>
                    <a:pt x="6675" y="4837"/>
                  </a:lnTo>
                  <a:lnTo>
                    <a:pt x="7115" y="7155"/>
                  </a:lnTo>
                  <a:cubicBezTo>
                    <a:pt x="7243" y="7795"/>
                    <a:pt x="7345" y="8410"/>
                    <a:pt x="7463" y="9039"/>
                  </a:cubicBezTo>
                  <a:lnTo>
                    <a:pt x="7463" y="9039"/>
                  </a:lnTo>
                  <a:lnTo>
                    <a:pt x="4038" y="6755"/>
                  </a:lnTo>
                  <a:lnTo>
                    <a:pt x="2119" y="5477"/>
                  </a:lnTo>
                  <a:lnTo>
                    <a:pt x="161" y="4198"/>
                  </a:lnTo>
                  <a:lnTo>
                    <a:pt x="41" y="4198"/>
                  </a:lnTo>
                  <a:cubicBezTo>
                    <a:pt x="1" y="4238"/>
                    <a:pt x="1" y="4278"/>
                    <a:pt x="41" y="4317"/>
                  </a:cubicBezTo>
                  <a:lnTo>
                    <a:pt x="41" y="4357"/>
                  </a:lnTo>
                  <a:cubicBezTo>
                    <a:pt x="241" y="4717"/>
                    <a:pt x="480" y="5037"/>
                    <a:pt x="720" y="5357"/>
                  </a:cubicBezTo>
                  <a:cubicBezTo>
                    <a:pt x="960" y="5716"/>
                    <a:pt x="1240" y="5996"/>
                    <a:pt x="1480" y="6316"/>
                  </a:cubicBezTo>
                  <a:cubicBezTo>
                    <a:pt x="1759" y="6596"/>
                    <a:pt x="2039" y="6875"/>
                    <a:pt x="2279" y="7195"/>
                  </a:cubicBezTo>
                  <a:cubicBezTo>
                    <a:pt x="2559" y="7475"/>
                    <a:pt x="2839" y="7715"/>
                    <a:pt x="3118" y="7994"/>
                  </a:cubicBezTo>
                  <a:cubicBezTo>
                    <a:pt x="3398" y="8314"/>
                    <a:pt x="3678" y="8554"/>
                    <a:pt x="3998" y="8794"/>
                  </a:cubicBezTo>
                  <a:cubicBezTo>
                    <a:pt x="4277" y="9034"/>
                    <a:pt x="4597" y="9313"/>
                    <a:pt x="4877" y="9553"/>
                  </a:cubicBezTo>
                  <a:cubicBezTo>
                    <a:pt x="5197" y="9793"/>
                    <a:pt x="5476" y="10033"/>
                    <a:pt x="5796" y="10273"/>
                  </a:cubicBezTo>
                  <a:cubicBezTo>
                    <a:pt x="6116" y="10512"/>
                    <a:pt x="6396" y="10712"/>
                    <a:pt x="6715" y="10952"/>
                  </a:cubicBezTo>
                  <a:lnTo>
                    <a:pt x="10153" y="13310"/>
                  </a:lnTo>
                  <a:lnTo>
                    <a:pt x="9473" y="9114"/>
                  </a:lnTo>
                  <a:cubicBezTo>
                    <a:pt x="9433" y="8714"/>
                    <a:pt x="9353" y="8314"/>
                    <a:pt x="9273" y="7955"/>
                  </a:cubicBezTo>
                  <a:cubicBezTo>
                    <a:pt x="9193" y="7555"/>
                    <a:pt x="9073" y="7155"/>
                    <a:pt x="8994" y="6795"/>
                  </a:cubicBezTo>
                  <a:cubicBezTo>
                    <a:pt x="8754" y="5996"/>
                    <a:pt x="8554" y="5237"/>
                    <a:pt x="8274" y="4477"/>
                  </a:cubicBezTo>
                  <a:cubicBezTo>
                    <a:pt x="8154" y="4118"/>
                    <a:pt x="7994" y="3718"/>
                    <a:pt x="7834" y="3358"/>
                  </a:cubicBezTo>
                  <a:lnTo>
                    <a:pt x="7315" y="2239"/>
                  </a:lnTo>
                  <a:cubicBezTo>
                    <a:pt x="7235" y="2079"/>
                    <a:pt x="7155" y="1879"/>
                    <a:pt x="7035" y="1680"/>
                  </a:cubicBezTo>
                  <a:cubicBezTo>
                    <a:pt x="6955" y="1520"/>
                    <a:pt x="6835" y="1320"/>
                    <a:pt x="6755" y="1120"/>
                  </a:cubicBezTo>
                  <a:cubicBezTo>
                    <a:pt x="6516" y="760"/>
                    <a:pt x="6276" y="401"/>
                    <a:pt x="6036" y="81"/>
                  </a:cubicBezTo>
                  <a:lnTo>
                    <a:pt x="5996" y="41"/>
                  </a:lnTo>
                  <a:cubicBezTo>
                    <a:pt x="5996" y="1"/>
                    <a:pt x="5956" y="1"/>
                    <a:pt x="5916"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17;p93"/>
            <p:cNvSpPr/>
            <p:nvPr/>
          </p:nvSpPr>
          <p:spPr>
            <a:xfrm>
              <a:off x="6419238" y="1495300"/>
              <a:ext cx="254825" cy="332525"/>
            </a:xfrm>
            <a:custGeom>
              <a:avLst/>
              <a:gdLst/>
              <a:ahLst/>
              <a:cxnLst/>
              <a:rect l="l" t="t" r="r" b="b"/>
              <a:pathLst>
                <a:path w="10193" h="13301" extrusionOk="0">
                  <a:moveTo>
                    <a:pt x="4217" y="1"/>
                  </a:moveTo>
                  <a:cubicBezTo>
                    <a:pt x="4197" y="1"/>
                    <a:pt x="4177" y="11"/>
                    <a:pt x="4157" y="31"/>
                  </a:cubicBezTo>
                  <a:lnTo>
                    <a:pt x="4117" y="71"/>
                  </a:lnTo>
                  <a:cubicBezTo>
                    <a:pt x="3838" y="391"/>
                    <a:pt x="3638" y="750"/>
                    <a:pt x="3398" y="1150"/>
                  </a:cubicBezTo>
                  <a:cubicBezTo>
                    <a:pt x="3278" y="1310"/>
                    <a:pt x="3198" y="1510"/>
                    <a:pt x="3118" y="1670"/>
                  </a:cubicBezTo>
                  <a:cubicBezTo>
                    <a:pt x="2998" y="1869"/>
                    <a:pt x="2918" y="2069"/>
                    <a:pt x="2798" y="2229"/>
                  </a:cubicBezTo>
                  <a:lnTo>
                    <a:pt x="2319" y="3348"/>
                  </a:lnTo>
                  <a:cubicBezTo>
                    <a:pt x="2159" y="3708"/>
                    <a:pt x="1999" y="4108"/>
                    <a:pt x="1879" y="4467"/>
                  </a:cubicBezTo>
                  <a:cubicBezTo>
                    <a:pt x="1599" y="5227"/>
                    <a:pt x="1360" y="5986"/>
                    <a:pt x="1160" y="6785"/>
                  </a:cubicBezTo>
                  <a:cubicBezTo>
                    <a:pt x="1080" y="7145"/>
                    <a:pt x="960" y="7545"/>
                    <a:pt x="880" y="7945"/>
                  </a:cubicBezTo>
                  <a:cubicBezTo>
                    <a:pt x="800" y="8344"/>
                    <a:pt x="720" y="8704"/>
                    <a:pt x="640" y="9104"/>
                  </a:cubicBezTo>
                  <a:lnTo>
                    <a:pt x="1" y="13300"/>
                  </a:lnTo>
                  <a:lnTo>
                    <a:pt x="3438" y="10902"/>
                  </a:lnTo>
                  <a:cubicBezTo>
                    <a:pt x="3758" y="10702"/>
                    <a:pt x="4077" y="10423"/>
                    <a:pt x="4397" y="10223"/>
                  </a:cubicBezTo>
                  <a:cubicBezTo>
                    <a:pt x="4717" y="10023"/>
                    <a:pt x="4997" y="9783"/>
                    <a:pt x="5316" y="9503"/>
                  </a:cubicBezTo>
                  <a:cubicBezTo>
                    <a:pt x="5596" y="9263"/>
                    <a:pt x="5916" y="9024"/>
                    <a:pt x="6196" y="8784"/>
                  </a:cubicBezTo>
                  <a:cubicBezTo>
                    <a:pt x="6475" y="8504"/>
                    <a:pt x="6795" y="8264"/>
                    <a:pt x="7075" y="7984"/>
                  </a:cubicBezTo>
                  <a:cubicBezTo>
                    <a:pt x="7355" y="7705"/>
                    <a:pt x="7634" y="7465"/>
                    <a:pt x="7874" y="7145"/>
                  </a:cubicBezTo>
                  <a:cubicBezTo>
                    <a:pt x="8154" y="6865"/>
                    <a:pt x="8434" y="6586"/>
                    <a:pt x="8674" y="6266"/>
                  </a:cubicBezTo>
                  <a:cubicBezTo>
                    <a:pt x="8953" y="5946"/>
                    <a:pt x="9193" y="5666"/>
                    <a:pt x="9433" y="5347"/>
                  </a:cubicBezTo>
                  <a:cubicBezTo>
                    <a:pt x="9713" y="5027"/>
                    <a:pt x="9953" y="4667"/>
                    <a:pt x="10152" y="4347"/>
                  </a:cubicBezTo>
                  <a:lnTo>
                    <a:pt x="10152" y="4307"/>
                  </a:lnTo>
                  <a:cubicBezTo>
                    <a:pt x="10192" y="4268"/>
                    <a:pt x="10192" y="4228"/>
                    <a:pt x="10152" y="4188"/>
                  </a:cubicBezTo>
                  <a:cubicBezTo>
                    <a:pt x="10132" y="4168"/>
                    <a:pt x="10112" y="4158"/>
                    <a:pt x="10092" y="4158"/>
                  </a:cubicBezTo>
                  <a:cubicBezTo>
                    <a:pt x="10072" y="4158"/>
                    <a:pt x="10053" y="4168"/>
                    <a:pt x="10033" y="4188"/>
                  </a:cubicBezTo>
                  <a:lnTo>
                    <a:pt x="8074" y="5427"/>
                  </a:lnTo>
                  <a:lnTo>
                    <a:pt x="6156" y="6706"/>
                  </a:lnTo>
                  <a:lnTo>
                    <a:pt x="2733" y="8987"/>
                  </a:lnTo>
                  <a:lnTo>
                    <a:pt x="2733" y="8987"/>
                  </a:lnTo>
                  <a:cubicBezTo>
                    <a:pt x="2850" y="8375"/>
                    <a:pt x="2951" y="7747"/>
                    <a:pt x="3078" y="7145"/>
                  </a:cubicBezTo>
                  <a:lnTo>
                    <a:pt x="3518" y="4787"/>
                  </a:lnTo>
                  <a:lnTo>
                    <a:pt x="3957" y="2429"/>
                  </a:lnTo>
                  <a:lnTo>
                    <a:pt x="4357" y="111"/>
                  </a:lnTo>
                  <a:cubicBezTo>
                    <a:pt x="4317" y="71"/>
                    <a:pt x="4317" y="31"/>
                    <a:pt x="4277" y="31"/>
                  </a:cubicBezTo>
                  <a:cubicBezTo>
                    <a:pt x="4257" y="11"/>
                    <a:pt x="4237" y="1"/>
                    <a:pt x="4217"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18;p93"/>
          <p:cNvGrpSpPr/>
          <p:nvPr/>
        </p:nvGrpSpPr>
        <p:grpSpPr>
          <a:xfrm>
            <a:off x="6882166" y="2237582"/>
            <a:ext cx="642297" cy="535846"/>
            <a:chOff x="4749177" y="1826951"/>
            <a:chExt cx="1351240" cy="1509016"/>
          </a:xfrm>
        </p:grpSpPr>
        <p:sp>
          <p:nvSpPr>
            <p:cNvPr id="200" name="Google Shape;1919;p93"/>
            <p:cNvSpPr/>
            <p:nvPr/>
          </p:nvSpPr>
          <p:spPr>
            <a:xfrm>
              <a:off x="4765100" y="1834588"/>
              <a:ext cx="1325925" cy="1499700"/>
            </a:xfrm>
            <a:custGeom>
              <a:avLst/>
              <a:gdLst/>
              <a:ahLst/>
              <a:cxnLst/>
              <a:rect l="l" t="t" r="r" b="b"/>
              <a:pathLst>
                <a:path w="53037" h="59988" extrusionOk="0">
                  <a:moveTo>
                    <a:pt x="25960" y="0"/>
                  </a:moveTo>
                  <a:cubicBezTo>
                    <a:pt x="23635" y="0"/>
                    <a:pt x="21301" y="230"/>
                    <a:pt x="19025" y="730"/>
                  </a:cubicBezTo>
                  <a:cubicBezTo>
                    <a:pt x="16267" y="1289"/>
                    <a:pt x="13669" y="2329"/>
                    <a:pt x="11271" y="3847"/>
                  </a:cubicBezTo>
                  <a:cubicBezTo>
                    <a:pt x="9153" y="5286"/>
                    <a:pt x="7274" y="7125"/>
                    <a:pt x="5755" y="9203"/>
                  </a:cubicBezTo>
                  <a:cubicBezTo>
                    <a:pt x="5036" y="10202"/>
                    <a:pt x="4317" y="11241"/>
                    <a:pt x="3717" y="12360"/>
                  </a:cubicBezTo>
                  <a:cubicBezTo>
                    <a:pt x="799" y="17476"/>
                    <a:pt x="0" y="23631"/>
                    <a:pt x="80" y="29427"/>
                  </a:cubicBezTo>
                  <a:cubicBezTo>
                    <a:pt x="80" y="32264"/>
                    <a:pt x="360" y="35142"/>
                    <a:pt x="879" y="37940"/>
                  </a:cubicBezTo>
                  <a:cubicBezTo>
                    <a:pt x="1479" y="40777"/>
                    <a:pt x="2478" y="43535"/>
                    <a:pt x="3877" y="46053"/>
                  </a:cubicBezTo>
                  <a:cubicBezTo>
                    <a:pt x="6635" y="51169"/>
                    <a:pt x="10991" y="55246"/>
                    <a:pt x="16307" y="57644"/>
                  </a:cubicBezTo>
                  <a:cubicBezTo>
                    <a:pt x="19733" y="59144"/>
                    <a:pt x="23472" y="59987"/>
                    <a:pt x="27201" y="59987"/>
                  </a:cubicBezTo>
                  <a:cubicBezTo>
                    <a:pt x="29432" y="59987"/>
                    <a:pt x="31659" y="59686"/>
                    <a:pt x="33813" y="59042"/>
                  </a:cubicBezTo>
                  <a:cubicBezTo>
                    <a:pt x="39288" y="57484"/>
                    <a:pt x="43844" y="53887"/>
                    <a:pt x="47162" y="49330"/>
                  </a:cubicBezTo>
                  <a:cubicBezTo>
                    <a:pt x="50759" y="44334"/>
                    <a:pt x="52477" y="38339"/>
                    <a:pt x="52877" y="32264"/>
                  </a:cubicBezTo>
                  <a:cubicBezTo>
                    <a:pt x="53037" y="28947"/>
                    <a:pt x="52917" y="25590"/>
                    <a:pt x="52437" y="22312"/>
                  </a:cubicBezTo>
                  <a:cubicBezTo>
                    <a:pt x="52118" y="19435"/>
                    <a:pt x="51518" y="16597"/>
                    <a:pt x="50679" y="13839"/>
                  </a:cubicBezTo>
                  <a:cubicBezTo>
                    <a:pt x="49840" y="11241"/>
                    <a:pt x="48481" y="8803"/>
                    <a:pt x="46722" y="6685"/>
                  </a:cubicBezTo>
                  <a:cubicBezTo>
                    <a:pt x="44684" y="4367"/>
                    <a:pt x="41966" y="2888"/>
                    <a:pt x="39008" y="2009"/>
                  </a:cubicBezTo>
                  <a:cubicBezTo>
                    <a:pt x="35771" y="1010"/>
                    <a:pt x="32414" y="410"/>
                    <a:pt x="29016" y="130"/>
                  </a:cubicBezTo>
                  <a:cubicBezTo>
                    <a:pt x="28003" y="45"/>
                    <a:pt x="26982" y="0"/>
                    <a:pt x="25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920;p93"/>
            <p:cNvSpPr/>
            <p:nvPr/>
          </p:nvSpPr>
          <p:spPr>
            <a:xfrm>
              <a:off x="5024875" y="2123863"/>
              <a:ext cx="819350" cy="1005600"/>
            </a:xfrm>
            <a:custGeom>
              <a:avLst/>
              <a:gdLst/>
              <a:ahLst/>
              <a:cxnLst/>
              <a:rect l="l" t="t" r="r" b="b"/>
              <a:pathLst>
                <a:path w="32774" h="40224" extrusionOk="0">
                  <a:moveTo>
                    <a:pt x="26639" y="0"/>
                  </a:moveTo>
                  <a:cubicBezTo>
                    <a:pt x="25623" y="0"/>
                    <a:pt x="24612" y="135"/>
                    <a:pt x="23621" y="390"/>
                  </a:cubicBezTo>
                  <a:cubicBezTo>
                    <a:pt x="22143" y="789"/>
                    <a:pt x="20904" y="1749"/>
                    <a:pt x="20184" y="3107"/>
                  </a:cubicBezTo>
                  <a:cubicBezTo>
                    <a:pt x="19785" y="3947"/>
                    <a:pt x="19585" y="4906"/>
                    <a:pt x="19665" y="5825"/>
                  </a:cubicBezTo>
                  <a:cubicBezTo>
                    <a:pt x="19398" y="5825"/>
                    <a:pt x="19150" y="5843"/>
                    <a:pt x="18895" y="5843"/>
                  </a:cubicBezTo>
                  <a:cubicBezTo>
                    <a:pt x="18768" y="5843"/>
                    <a:pt x="18639" y="5839"/>
                    <a:pt x="18506" y="5825"/>
                  </a:cubicBezTo>
                  <a:cubicBezTo>
                    <a:pt x="16747" y="5785"/>
                    <a:pt x="14988" y="5625"/>
                    <a:pt x="13190" y="5585"/>
                  </a:cubicBezTo>
                  <a:cubicBezTo>
                    <a:pt x="12550" y="5585"/>
                    <a:pt x="11911" y="5585"/>
                    <a:pt x="11271" y="5625"/>
                  </a:cubicBezTo>
                  <a:cubicBezTo>
                    <a:pt x="11351" y="3987"/>
                    <a:pt x="10712" y="2428"/>
                    <a:pt x="9513" y="1349"/>
                  </a:cubicBezTo>
                  <a:cubicBezTo>
                    <a:pt x="8560" y="495"/>
                    <a:pt x="7384" y="106"/>
                    <a:pt x="6194" y="106"/>
                  </a:cubicBezTo>
                  <a:cubicBezTo>
                    <a:pt x="4488" y="106"/>
                    <a:pt x="2753" y="903"/>
                    <a:pt x="1599" y="2268"/>
                  </a:cubicBezTo>
                  <a:cubicBezTo>
                    <a:pt x="560" y="3467"/>
                    <a:pt x="1" y="5026"/>
                    <a:pt x="41" y="6625"/>
                  </a:cubicBezTo>
                  <a:cubicBezTo>
                    <a:pt x="81" y="8303"/>
                    <a:pt x="800" y="9862"/>
                    <a:pt x="1999" y="11021"/>
                  </a:cubicBezTo>
                  <a:cubicBezTo>
                    <a:pt x="2958" y="11820"/>
                    <a:pt x="4117" y="12340"/>
                    <a:pt x="5316" y="12460"/>
                  </a:cubicBezTo>
                  <a:lnTo>
                    <a:pt x="5316" y="21892"/>
                  </a:lnTo>
                  <a:cubicBezTo>
                    <a:pt x="5316" y="25489"/>
                    <a:pt x="4997" y="29206"/>
                    <a:pt x="6555" y="32564"/>
                  </a:cubicBezTo>
                  <a:cubicBezTo>
                    <a:pt x="7754" y="35042"/>
                    <a:pt x="9713" y="37120"/>
                    <a:pt x="12111" y="38519"/>
                  </a:cubicBezTo>
                  <a:cubicBezTo>
                    <a:pt x="13850" y="39637"/>
                    <a:pt x="15854" y="40224"/>
                    <a:pt x="17899" y="40224"/>
                  </a:cubicBezTo>
                  <a:cubicBezTo>
                    <a:pt x="18486" y="40224"/>
                    <a:pt x="19076" y="40176"/>
                    <a:pt x="19665" y="40077"/>
                  </a:cubicBezTo>
                  <a:cubicBezTo>
                    <a:pt x="22422" y="39558"/>
                    <a:pt x="24581" y="37400"/>
                    <a:pt x="25740" y="34882"/>
                  </a:cubicBezTo>
                  <a:cubicBezTo>
                    <a:pt x="27258" y="31484"/>
                    <a:pt x="27218" y="27728"/>
                    <a:pt x="27378" y="24090"/>
                  </a:cubicBezTo>
                  <a:cubicBezTo>
                    <a:pt x="27658" y="20174"/>
                    <a:pt x="27658" y="16217"/>
                    <a:pt x="27418" y="12300"/>
                  </a:cubicBezTo>
                  <a:cubicBezTo>
                    <a:pt x="27938" y="12140"/>
                    <a:pt x="28457" y="11860"/>
                    <a:pt x="28937" y="11581"/>
                  </a:cubicBezTo>
                  <a:cubicBezTo>
                    <a:pt x="31615" y="9702"/>
                    <a:pt x="32774" y="6265"/>
                    <a:pt x="31775" y="3147"/>
                  </a:cubicBezTo>
                  <a:cubicBezTo>
                    <a:pt x="31575" y="2308"/>
                    <a:pt x="31135" y="1549"/>
                    <a:pt x="30536" y="949"/>
                  </a:cubicBezTo>
                  <a:cubicBezTo>
                    <a:pt x="29776" y="390"/>
                    <a:pt x="28857" y="70"/>
                    <a:pt x="27898" y="70"/>
                  </a:cubicBezTo>
                  <a:cubicBezTo>
                    <a:pt x="27478" y="23"/>
                    <a:pt x="27058" y="0"/>
                    <a:pt x="26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921;p93"/>
            <p:cNvSpPr/>
            <p:nvPr/>
          </p:nvSpPr>
          <p:spPr>
            <a:xfrm>
              <a:off x="5238700" y="2633188"/>
              <a:ext cx="88950" cy="88950"/>
            </a:xfrm>
            <a:custGeom>
              <a:avLst/>
              <a:gdLst/>
              <a:ahLst/>
              <a:cxnLst/>
              <a:rect l="l" t="t" r="r" b="b"/>
              <a:pathLst>
                <a:path w="3558" h="3558" extrusionOk="0">
                  <a:moveTo>
                    <a:pt x="1799" y="0"/>
                  </a:moveTo>
                  <a:cubicBezTo>
                    <a:pt x="800" y="0"/>
                    <a:pt x="1" y="800"/>
                    <a:pt x="1" y="1759"/>
                  </a:cubicBezTo>
                  <a:cubicBezTo>
                    <a:pt x="1" y="2758"/>
                    <a:pt x="800" y="3558"/>
                    <a:pt x="1799" y="3558"/>
                  </a:cubicBezTo>
                  <a:cubicBezTo>
                    <a:pt x="2758" y="3558"/>
                    <a:pt x="3558" y="2758"/>
                    <a:pt x="3558" y="1759"/>
                  </a:cubicBezTo>
                  <a:cubicBezTo>
                    <a:pt x="3558" y="800"/>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922;p93"/>
            <p:cNvSpPr/>
            <p:nvPr/>
          </p:nvSpPr>
          <p:spPr>
            <a:xfrm>
              <a:off x="5180750" y="2757088"/>
              <a:ext cx="151900" cy="88950"/>
            </a:xfrm>
            <a:custGeom>
              <a:avLst/>
              <a:gdLst/>
              <a:ahLst/>
              <a:cxnLst/>
              <a:rect l="l" t="t" r="r" b="b"/>
              <a:pathLst>
                <a:path w="6076" h="3558" extrusionOk="0">
                  <a:moveTo>
                    <a:pt x="3038" y="0"/>
                  </a:moveTo>
                  <a:cubicBezTo>
                    <a:pt x="1359" y="0"/>
                    <a:pt x="1" y="800"/>
                    <a:pt x="1" y="1799"/>
                  </a:cubicBezTo>
                  <a:cubicBezTo>
                    <a:pt x="1" y="2758"/>
                    <a:pt x="1359" y="3558"/>
                    <a:pt x="3038" y="3558"/>
                  </a:cubicBezTo>
                  <a:cubicBezTo>
                    <a:pt x="4717" y="3558"/>
                    <a:pt x="6076" y="2758"/>
                    <a:pt x="6076" y="1799"/>
                  </a:cubicBezTo>
                  <a:cubicBezTo>
                    <a:pt x="6076" y="800"/>
                    <a:pt x="4717" y="0"/>
                    <a:pt x="3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923;p93"/>
            <p:cNvSpPr/>
            <p:nvPr/>
          </p:nvSpPr>
          <p:spPr>
            <a:xfrm>
              <a:off x="5549450" y="2633188"/>
              <a:ext cx="87950" cy="88950"/>
            </a:xfrm>
            <a:custGeom>
              <a:avLst/>
              <a:gdLst/>
              <a:ahLst/>
              <a:cxnLst/>
              <a:rect l="l" t="t" r="r" b="b"/>
              <a:pathLst>
                <a:path w="3518" h="3558" extrusionOk="0">
                  <a:moveTo>
                    <a:pt x="1759" y="0"/>
                  </a:moveTo>
                  <a:cubicBezTo>
                    <a:pt x="760" y="0"/>
                    <a:pt x="1" y="800"/>
                    <a:pt x="1" y="1759"/>
                  </a:cubicBezTo>
                  <a:cubicBezTo>
                    <a:pt x="1" y="2758"/>
                    <a:pt x="760" y="3558"/>
                    <a:pt x="1759" y="3558"/>
                  </a:cubicBezTo>
                  <a:cubicBezTo>
                    <a:pt x="2718" y="3558"/>
                    <a:pt x="3518" y="2758"/>
                    <a:pt x="3518" y="1759"/>
                  </a:cubicBezTo>
                  <a:cubicBezTo>
                    <a:pt x="3518" y="800"/>
                    <a:pt x="2718" y="0"/>
                    <a:pt x="1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924;p93"/>
            <p:cNvSpPr/>
            <p:nvPr/>
          </p:nvSpPr>
          <p:spPr>
            <a:xfrm>
              <a:off x="5544450" y="2757088"/>
              <a:ext cx="150900" cy="88950"/>
            </a:xfrm>
            <a:custGeom>
              <a:avLst/>
              <a:gdLst/>
              <a:ahLst/>
              <a:cxnLst/>
              <a:rect l="l" t="t" r="r" b="b"/>
              <a:pathLst>
                <a:path w="6036" h="3558" extrusionOk="0">
                  <a:moveTo>
                    <a:pt x="3038" y="0"/>
                  </a:moveTo>
                  <a:cubicBezTo>
                    <a:pt x="1360" y="0"/>
                    <a:pt x="1" y="800"/>
                    <a:pt x="1" y="1799"/>
                  </a:cubicBezTo>
                  <a:cubicBezTo>
                    <a:pt x="1" y="2758"/>
                    <a:pt x="1360" y="3558"/>
                    <a:pt x="3038" y="3558"/>
                  </a:cubicBezTo>
                  <a:cubicBezTo>
                    <a:pt x="4677" y="3558"/>
                    <a:pt x="6036" y="2758"/>
                    <a:pt x="6036" y="1799"/>
                  </a:cubicBezTo>
                  <a:cubicBezTo>
                    <a:pt x="6036" y="800"/>
                    <a:pt x="4677" y="0"/>
                    <a:pt x="3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925;p93"/>
            <p:cNvSpPr/>
            <p:nvPr/>
          </p:nvSpPr>
          <p:spPr>
            <a:xfrm>
              <a:off x="5351625" y="2427113"/>
              <a:ext cx="170875" cy="316000"/>
            </a:xfrm>
            <a:custGeom>
              <a:avLst/>
              <a:gdLst/>
              <a:ahLst/>
              <a:cxnLst/>
              <a:rect l="l" t="t" r="r" b="b"/>
              <a:pathLst>
                <a:path w="6835" h="12640" extrusionOk="0">
                  <a:moveTo>
                    <a:pt x="3397" y="0"/>
                  </a:moveTo>
                  <a:cubicBezTo>
                    <a:pt x="2898" y="0"/>
                    <a:pt x="2398" y="310"/>
                    <a:pt x="2278" y="929"/>
                  </a:cubicBezTo>
                  <a:lnTo>
                    <a:pt x="0" y="12640"/>
                  </a:lnTo>
                  <a:lnTo>
                    <a:pt x="6834" y="12640"/>
                  </a:lnTo>
                  <a:lnTo>
                    <a:pt x="4516" y="929"/>
                  </a:lnTo>
                  <a:cubicBezTo>
                    <a:pt x="4396" y="310"/>
                    <a:pt x="3897" y="0"/>
                    <a:pt x="3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926;p93"/>
            <p:cNvSpPr/>
            <p:nvPr/>
          </p:nvSpPr>
          <p:spPr>
            <a:xfrm>
              <a:off x="5370600" y="2809038"/>
              <a:ext cx="131925" cy="76975"/>
            </a:xfrm>
            <a:custGeom>
              <a:avLst/>
              <a:gdLst/>
              <a:ahLst/>
              <a:cxnLst/>
              <a:rect l="l" t="t" r="r" b="b"/>
              <a:pathLst>
                <a:path w="5277" h="3079" fill="none" extrusionOk="0">
                  <a:moveTo>
                    <a:pt x="5276" y="1"/>
                  </a:moveTo>
                  <a:cubicBezTo>
                    <a:pt x="4876" y="3078"/>
                    <a:pt x="44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927;p93"/>
            <p:cNvSpPr/>
            <p:nvPr/>
          </p:nvSpPr>
          <p:spPr>
            <a:xfrm>
              <a:off x="5436550" y="2769088"/>
              <a:ext cx="25" cy="97925"/>
            </a:xfrm>
            <a:custGeom>
              <a:avLst/>
              <a:gdLst/>
              <a:ahLst/>
              <a:cxnLst/>
              <a:rect l="l" t="t" r="r" b="b"/>
              <a:pathLst>
                <a:path w="1" h="3917" fill="none" extrusionOk="0">
                  <a:moveTo>
                    <a:pt x="0" y="0"/>
                  </a:moveTo>
                  <a:lnTo>
                    <a:pt x="0" y="3917"/>
                  </a:ln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928;p93"/>
            <p:cNvSpPr/>
            <p:nvPr/>
          </p:nvSpPr>
          <p:spPr>
            <a:xfrm>
              <a:off x="5343625" y="2697138"/>
              <a:ext cx="185875" cy="111925"/>
            </a:xfrm>
            <a:custGeom>
              <a:avLst/>
              <a:gdLst/>
              <a:ahLst/>
              <a:cxnLst/>
              <a:rect l="l" t="t" r="r" b="b"/>
              <a:pathLst>
                <a:path w="7435" h="4477" extrusionOk="0">
                  <a:moveTo>
                    <a:pt x="3717" y="0"/>
                  </a:moveTo>
                  <a:cubicBezTo>
                    <a:pt x="2358" y="0"/>
                    <a:pt x="640" y="640"/>
                    <a:pt x="320" y="1559"/>
                  </a:cubicBezTo>
                  <a:cubicBezTo>
                    <a:pt x="0" y="2478"/>
                    <a:pt x="3717" y="4477"/>
                    <a:pt x="3717" y="4477"/>
                  </a:cubicBezTo>
                  <a:cubicBezTo>
                    <a:pt x="3717" y="4477"/>
                    <a:pt x="7434" y="2478"/>
                    <a:pt x="7114" y="1559"/>
                  </a:cubicBezTo>
                  <a:cubicBezTo>
                    <a:pt x="6795" y="640"/>
                    <a:pt x="5076" y="0"/>
                    <a:pt x="3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929;p93"/>
            <p:cNvSpPr/>
            <p:nvPr/>
          </p:nvSpPr>
          <p:spPr>
            <a:xfrm>
              <a:off x="5565975" y="2189338"/>
              <a:ext cx="229300" cy="192075"/>
            </a:xfrm>
            <a:custGeom>
              <a:avLst/>
              <a:gdLst/>
              <a:ahLst/>
              <a:cxnLst/>
              <a:rect l="l" t="t" r="r" b="b"/>
              <a:pathLst>
                <a:path w="9172" h="7683" extrusionOk="0">
                  <a:moveTo>
                    <a:pt x="4516" y="1"/>
                  </a:moveTo>
                  <a:cubicBezTo>
                    <a:pt x="2283" y="1"/>
                    <a:pt x="1" y="1756"/>
                    <a:pt x="59" y="4166"/>
                  </a:cubicBezTo>
                  <a:lnTo>
                    <a:pt x="5015" y="7683"/>
                  </a:lnTo>
                  <a:cubicBezTo>
                    <a:pt x="7933" y="7323"/>
                    <a:pt x="9172" y="2567"/>
                    <a:pt x="6893" y="808"/>
                  </a:cubicBezTo>
                  <a:cubicBezTo>
                    <a:pt x="6193" y="250"/>
                    <a:pt x="5358" y="1"/>
                    <a:pt x="4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930;p93"/>
            <p:cNvSpPr/>
            <p:nvPr/>
          </p:nvSpPr>
          <p:spPr>
            <a:xfrm>
              <a:off x="5055850" y="2189563"/>
              <a:ext cx="220750" cy="201850"/>
            </a:xfrm>
            <a:custGeom>
              <a:avLst/>
              <a:gdLst/>
              <a:ahLst/>
              <a:cxnLst/>
              <a:rect l="l" t="t" r="r" b="b"/>
              <a:pathLst>
                <a:path w="8830" h="8074" extrusionOk="0">
                  <a:moveTo>
                    <a:pt x="5108" y="0"/>
                  </a:moveTo>
                  <a:cubicBezTo>
                    <a:pt x="3986" y="0"/>
                    <a:pt x="2836" y="444"/>
                    <a:pt x="2079" y="1439"/>
                  </a:cubicBezTo>
                  <a:cubicBezTo>
                    <a:pt x="1" y="4077"/>
                    <a:pt x="2159" y="7754"/>
                    <a:pt x="5556" y="8073"/>
                  </a:cubicBezTo>
                  <a:lnTo>
                    <a:pt x="8554" y="3277"/>
                  </a:lnTo>
                  <a:cubicBezTo>
                    <a:pt x="8830" y="1268"/>
                    <a:pt x="7007" y="0"/>
                    <a:pt x="5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931;p93"/>
            <p:cNvSpPr/>
            <p:nvPr/>
          </p:nvSpPr>
          <p:spPr>
            <a:xfrm>
              <a:off x="5392675" y="1826951"/>
              <a:ext cx="102175" cy="316020"/>
            </a:xfrm>
            <a:custGeom>
              <a:avLst/>
              <a:gdLst/>
              <a:ahLst/>
              <a:cxnLst/>
              <a:rect l="l" t="t" r="r" b="b"/>
              <a:pathLst>
                <a:path w="4518" h="18066" extrusionOk="0">
                  <a:moveTo>
                    <a:pt x="1" y="0"/>
                  </a:moveTo>
                  <a:cubicBezTo>
                    <a:pt x="1" y="0"/>
                    <a:pt x="401" y="4516"/>
                    <a:pt x="640" y="9033"/>
                  </a:cubicBezTo>
                  <a:cubicBezTo>
                    <a:pt x="920" y="13549"/>
                    <a:pt x="1040" y="18065"/>
                    <a:pt x="1040" y="18065"/>
                  </a:cubicBezTo>
                  <a:cubicBezTo>
                    <a:pt x="1040" y="18065"/>
                    <a:pt x="2039" y="13669"/>
                    <a:pt x="2879" y="9193"/>
                  </a:cubicBezTo>
                  <a:cubicBezTo>
                    <a:pt x="3758" y="4676"/>
                    <a:pt x="4517" y="200"/>
                    <a:pt x="4517" y="200"/>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932;p93"/>
            <p:cNvSpPr/>
            <p:nvPr/>
          </p:nvSpPr>
          <p:spPr>
            <a:xfrm rot="-484259">
              <a:off x="5707854" y="1872683"/>
              <a:ext cx="178063" cy="195249"/>
            </a:xfrm>
            <a:custGeom>
              <a:avLst/>
              <a:gdLst/>
              <a:ahLst/>
              <a:cxnLst/>
              <a:rect l="l" t="t" r="r" b="b"/>
              <a:pathLst>
                <a:path w="7874" h="8634" extrusionOk="0">
                  <a:moveTo>
                    <a:pt x="4756" y="0"/>
                  </a:moveTo>
                  <a:cubicBezTo>
                    <a:pt x="4756" y="0"/>
                    <a:pt x="3397" y="2118"/>
                    <a:pt x="2198" y="4277"/>
                  </a:cubicBezTo>
                  <a:cubicBezTo>
                    <a:pt x="999" y="6435"/>
                    <a:pt x="0" y="8633"/>
                    <a:pt x="0" y="8633"/>
                  </a:cubicBezTo>
                  <a:cubicBezTo>
                    <a:pt x="0" y="8633"/>
                    <a:pt x="1919" y="7074"/>
                    <a:pt x="3877" y="5755"/>
                  </a:cubicBezTo>
                  <a:cubicBezTo>
                    <a:pt x="5835" y="4436"/>
                    <a:pt x="7874" y="3277"/>
                    <a:pt x="7874" y="3277"/>
                  </a:cubicBezTo>
                  <a:lnTo>
                    <a:pt x="4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933;p93"/>
            <p:cNvSpPr/>
            <p:nvPr/>
          </p:nvSpPr>
          <p:spPr>
            <a:xfrm>
              <a:off x="4946704" y="1917448"/>
              <a:ext cx="164524" cy="204304"/>
            </a:xfrm>
            <a:custGeom>
              <a:avLst/>
              <a:gdLst/>
              <a:ahLst/>
              <a:cxnLst/>
              <a:rect l="l" t="t" r="r" b="b"/>
              <a:pathLst>
                <a:path w="7275" h="9034" extrusionOk="0">
                  <a:moveTo>
                    <a:pt x="3677" y="1"/>
                  </a:moveTo>
                  <a:lnTo>
                    <a:pt x="0" y="2599"/>
                  </a:lnTo>
                  <a:lnTo>
                    <a:pt x="7275" y="9034"/>
                  </a:lnTo>
                  <a:lnTo>
                    <a:pt x="36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934;p93"/>
            <p:cNvSpPr/>
            <p:nvPr/>
          </p:nvSpPr>
          <p:spPr>
            <a:xfrm>
              <a:off x="4756059" y="2341760"/>
              <a:ext cx="194353" cy="99438"/>
            </a:xfrm>
            <a:custGeom>
              <a:avLst/>
              <a:gdLst/>
              <a:ahLst/>
              <a:cxnLst/>
              <a:rect l="l" t="t" r="r" b="b"/>
              <a:pathLst>
                <a:path w="8594" h="4397" extrusionOk="0">
                  <a:moveTo>
                    <a:pt x="1199" y="0"/>
                  </a:moveTo>
                  <a:lnTo>
                    <a:pt x="0" y="4317"/>
                  </a:lnTo>
                  <a:lnTo>
                    <a:pt x="8593" y="4397"/>
                  </a:lnTo>
                  <a:lnTo>
                    <a:pt x="1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935;p93"/>
            <p:cNvSpPr/>
            <p:nvPr/>
          </p:nvSpPr>
          <p:spPr>
            <a:xfrm>
              <a:off x="4749177" y="2680698"/>
              <a:ext cx="313647" cy="145528"/>
            </a:xfrm>
            <a:custGeom>
              <a:avLst/>
              <a:gdLst/>
              <a:ahLst/>
              <a:cxnLst/>
              <a:rect l="l" t="t" r="r" b="b"/>
              <a:pathLst>
                <a:path w="13869" h="6435" extrusionOk="0">
                  <a:moveTo>
                    <a:pt x="10631" y="0"/>
                  </a:moveTo>
                  <a:cubicBezTo>
                    <a:pt x="10272" y="0"/>
                    <a:pt x="9872" y="40"/>
                    <a:pt x="9432" y="80"/>
                  </a:cubicBezTo>
                  <a:cubicBezTo>
                    <a:pt x="9033" y="120"/>
                    <a:pt x="8593" y="160"/>
                    <a:pt x="8154" y="200"/>
                  </a:cubicBezTo>
                  <a:cubicBezTo>
                    <a:pt x="7714" y="280"/>
                    <a:pt x="7274" y="360"/>
                    <a:pt x="6835" y="440"/>
                  </a:cubicBezTo>
                  <a:cubicBezTo>
                    <a:pt x="5236" y="799"/>
                    <a:pt x="3637" y="1199"/>
                    <a:pt x="2078" y="1719"/>
                  </a:cubicBezTo>
                  <a:lnTo>
                    <a:pt x="0" y="2438"/>
                  </a:lnTo>
                  <a:lnTo>
                    <a:pt x="2118" y="6435"/>
                  </a:lnTo>
                  <a:lnTo>
                    <a:pt x="3837" y="5116"/>
                  </a:lnTo>
                  <a:cubicBezTo>
                    <a:pt x="5036" y="4197"/>
                    <a:pt x="6315" y="3357"/>
                    <a:pt x="7594" y="2558"/>
                  </a:cubicBezTo>
                  <a:cubicBezTo>
                    <a:pt x="7994" y="2358"/>
                    <a:pt x="8353" y="2158"/>
                    <a:pt x="8713" y="1958"/>
                  </a:cubicBezTo>
                  <a:cubicBezTo>
                    <a:pt x="9073" y="1799"/>
                    <a:pt x="9432" y="1639"/>
                    <a:pt x="9792" y="1479"/>
                  </a:cubicBezTo>
                  <a:cubicBezTo>
                    <a:pt x="10152" y="1319"/>
                    <a:pt x="10472" y="1199"/>
                    <a:pt x="10831" y="1079"/>
                  </a:cubicBezTo>
                  <a:cubicBezTo>
                    <a:pt x="11151" y="959"/>
                    <a:pt x="11511" y="839"/>
                    <a:pt x="11791" y="759"/>
                  </a:cubicBezTo>
                  <a:cubicBezTo>
                    <a:pt x="12110" y="680"/>
                    <a:pt x="12390" y="600"/>
                    <a:pt x="12630" y="560"/>
                  </a:cubicBezTo>
                  <a:cubicBezTo>
                    <a:pt x="12870" y="480"/>
                    <a:pt x="13109" y="400"/>
                    <a:pt x="13309" y="400"/>
                  </a:cubicBezTo>
                  <a:lnTo>
                    <a:pt x="13869" y="320"/>
                  </a:lnTo>
                  <a:lnTo>
                    <a:pt x="13309" y="200"/>
                  </a:lnTo>
                  <a:cubicBezTo>
                    <a:pt x="13109" y="160"/>
                    <a:pt x="12870" y="120"/>
                    <a:pt x="12630" y="80"/>
                  </a:cubicBezTo>
                  <a:cubicBezTo>
                    <a:pt x="12350" y="40"/>
                    <a:pt x="12070" y="0"/>
                    <a:pt x="11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936;p93"/>
            <p:cNvSpPr/>
            <p:nvPr/>
          </p:nvSpPr>
          <p:spPr>
            <a:xfrm>
              <a:off x="4976100" y="3073851"/>
              <a:ext cx="150893" cy="145512"/>
            </a:xfrm>
            <a:custGeom>
              <a:avLst/>
              <a:gdLst/>
              <a:ahLst/>
              <a:cxnLst/>
              <a:rect l="l" t="t" r="r" b="b"/>
              <a:pathLst>
                <a:path w="10992" h="11032" extrusionOk="0">
                  <a:moveTo>
                    <a:pt x="10992" y="1"/>
                  </a:moveTo>
                  <a:lnTo>
                    <a:pt x="0" y="7835"/>
                  </a:lnTo>
                  <a:lnTo>
                    <a:pt x="3198" y="11032"/>
                  </a:lnTo>
                  <a:lnTo>
                    <a:pt x="109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937;p93"/>
            <p:cNvSpPr/>
            <p:nvPr/>
          </p:nvSpPr>
          <p:spPr>
            <a:xfrm>
              <a:off x="5367375" y="3190446"/>
              <a:ext cx="101270" cy="145522"/>
            </a:xfrm>
            <a:custGeom>
              <a:avLst/>
              <a:gdLst/>
              <a:ahLst/>
              <a:cxnLst/>
              <a:rect l="l" t="t" r="r" b="b"/>
              <a:pathLst>
                <a:path w="4478" h="10872" extrusionOk="0">
                  <a:moveTo>
                    <a:pt x="2439" y="1"/>
                  </a:moveTo>
                  <a:cubicBezTo>
                    <a:pt x="2439" y="1"/>
                    <a:pt x="1720" y="2639"/>
                    <a:pt x="1120" y="5356"/>
                  </a:cubicBezTo>
                  <a:cubicBezTo>
                    <a:pt x="481" y="8114"/>
                    <a:pt x="1" y="10872"/>
                    <a:pt x="1" y="10872"/>
                  </a:cubicBezTo>
                  <a:lnTo>
                    <a:pt x="4477" y="10752"/>
                  </a:lnTo>
                  <a:cubicBezTo>
                    <a:pt x="4477" y="10752"/>
                    <a:pt x="3878" y="8114"/>
                    <a:pt x="3358" y="5436"/>
                  </a:cubicBezTo>
                  <a:cubicBezTo>
                    <a:pt x="2879" y="2719"/>
                    <a:pt x="2439" y="1"/>
                    <a:pt x="2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938;p93"/>
            <p:cNvSpPr/>
            <p:nvPr/>
          </p:nvSpPr>
          <p:spPr>
            <a:xfrm>
              <a:off x="5726191" y="2954553"/>
              <a:ext cx="256725" cy="198876"/>
            </a:xfrm>
            <a:custGeom>
              <a:avLst/>
              <a:gdLst/>
              <a:ahLst/>
              <a:cxnLst/>
              <a:rect l="l" t="t" r="r" b="b"/>
              <a:pathLst>
                <a:path w="11352" h="8794" extrusionOk="0">
                  <a:moveTo>
                    <a:pt x="1" y="0"/>
                  </a:moveTo>
                  <a:lnTo>
                    <a:pt x="401" y="320"/>
                  </a:lnTo>
                  <a:cubicBezTo>
                    <a:pt x="680" y="520"/>
                    <a:pt x="1040" y="800"/>
                    <a:pt x="1520" y="1159"/>
                  </a:cubicBezTo>
                  <a:cubicBezTo>
                    <a:pt x="1999" y="1519"/>
                    <a:pt x="2479" y="1959"/>
                    <a:pt x="2999" y="2438"/>
                  </a:cubicBezTo>
                  <a:cubicBezTo>
                    <a:pt x="3558" y="2918"/>
                    <a:pt x="4078" y="3437"/>
                    <a:pt x="4557" y="3997"/>
                  </a:cubicBezTo>
                  <a:cubicBezTo>
                    <a:pt x="5037" y="4557"/>
                    <a:pt x="5517" y="5156"/>
                    <a:pt x="5916" y="5676"/>
                  </a:cubicBezTo>
                  <a:cubicBezTo>
                    <a:pt x="6316" y="6235"/>
                    <a:pt x="6676" y="6795"/>
                    <a:pt x="6955" y="7234"/>
                  </a:cubicBezTo>
                  <a:cubicBezTo>
                    <a:pt x="7235" y="7714"/>
                    <a:pt x="7435" y="8114"/>
                    <a:pt x="7595" y="8393"/>
                  </a:cubicBezTo>
                  <a:lnTo>
                    <a:pt x="7795" y="8793"/>
                  </a:lnTo>
                  <a:lnTo>
                    <a:pt x="11352" y="6035"/>
                  </a:lnTo>
                  <a:lnTo>
                    <a:pt x="10912" y="5676"/>
                  </a:lnTo>
                  <a:cubicBezTo>
                    <a:pt x="10632" y="5396"/>
                    <a:pt x="10233" y="5036"/>
                    <a:pt x="9753" y="4676"/>
                  </a:cubicBezTo>
                  <a:cubicBezTo>
                    <a:pt x="9233" y="4277"/>
                    <a:pt x="8674" y="3837"/>
                    <a:pt x="7994" y="3437"/>
                  </a:cubicBezTo>
                  <a:cubicBezTo>
                    <a:pt x="7355" y="2998"/>
                    <a:pt x="6636" y="2558"/>
                    <a:pt x="5916" y="2198"/>
                  </a:cubicBezTo>
                  <a:cubicBezTo>
                    <a:pt x="5197" y="1839"/>
                    <a:pt x="4477" y="1479"/>
                    <a:pt x="3758" y="1199"/>
                  </a:cubicBezTo>
                  <a:cubicBezTo>
                    <a:pt x="3078" y="919"/>
                    <a:pt x="2439" y="680"/>
                    <a:pt x="1839" y="520"/>
                  </a:cubicBezTo>
                  <a:cubicBezTo>
                    <a:pt x="1280" y="320"/>
                    <a:pt x="800" y="200"/>
                    <a:pt x="481" y="120"/>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939;p93"/>
            <p:cNvSpPr/>
            <p:nvPr/>
          </p:nvSpPr>
          <p:spPr>
            <a:xfrm>
              <a:off x="5781319" y="2671485"/>
              <a:ext cx="319098" cy="105612"/>
            </a:xfrm>
            <a:custGeom>
              <a:avLst/>
              <a:gdLst/>
              <a:ahLst/>
              <a:cxnLst/>
              <a:rect l="l" t="t" r="r" b="b"/>
              <a:pathLst>
                <a:path w="14110" h="4670" extrusionOk="0">
                  <a:moveTo>
                    <a:pt x="8974" y="1"/>
                  </a:moveTo>
                  <a:cubicBezTo>
                    <a:pt x="8288" y="1"/>
                    <a:pt x="7602" y="23"/>
                    <a:pt x="6915" y="73"/>
                  </a:cubicBezTo>
                  <a:cubicBezTo>
                    <a:pt x="5317" y="153"/>
                    <a:pt x="3718" y="313"/>
                    <a:pt x="2119" y="593"/>
                  </a:cubicBezTo>
                  <a:cubicBezTo>
                    <a:pt x="1480" y="713"/>
                    <a:pt x="920" y="833"/>
                    <a:pt x="560" y="913"/>
                  </a:cubicBezTo>
                  <a:lnTo>
                    <a:pt x="1" y="1032"/>
                  </a:lnTo>
                  <a:lnTo>
                    <a:pt x="600" y="1112"/>
                  </a:lnTo>
                  <a:cubicBezTo>
                    <a:pt x="960" y="1152"/>
                    <a:pt x="1480" y="1192"/>
                    <a:pt x="2119" y="1312"/>
                  </a:cubicBezTo>
                  <a:cubicBezTo>
                    <a:pt x="3678" y="1552"/>
                    <a:pt x="5197" y="1872"/>
                    <a:pt x="6675" y="2311"/>
                  </a:cubicBezTo>
                  <a:cubicBezTo>
                    <a:pt x="8154" y="2711"/>
                    <a:pt x="9593" y="3231"/>
                    <a:pt x="10992" y="3790"/>
                  </a:cubicBezTo>
                  <a:cubicBezTo>
                    <a:pt x="11552" y="4030"/>
                    <a:pt x="12031" y="4270"/>
                    <a:pt x="12351" y="4430"/>
                  </a:cubicBezTo>
                  <a:lnTo>
                    <a:pt x="12870" y="4669"/>
                  </a:lnTo>
                  <a:lnTo>
                    <a:pt x="14109" y="353"/>
                  </a:lnTo>
                  <a:lnTo>
                    <a:pt x="13510" y="273"/>
                  </a:lnTo>
                  <a:cubicBezTo>
                    <a:pt x="13110" y="193"/>
                    <a:pt x="12511" y="153"/>
                    <a:pt x="11831" y="113"/>
                  </a:cubicBezTo>
                  <a:cubicBezTo>
                    <a:pt x="10879" y="43"/>
                    <a:pt x="9927" y="1"/>
                    <a:pt x="8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940;p93"/>
            <p:cNvSpPr/>
            <p:nvPr/>
          </p:nvSpPr>
          <p:spPr>
            <a:xfrm>
              <a:off x="5887621" y="2220747"/>
              <a:ext cx="203399" cy="129267"/>
            </a:xfrm>
            <a:custGeom>
              <a:avLst/>
              <a:gdLst/>
              <a:ahLst/>
              <a:cxnLst/>
              <a:rect l="l" t="t" r="r" b="b"/>
              <a:pathLst>
                <a:path w="8994" h="5716" extrusionOk="0">
                  <a:moveTo>
                    <a:pt x="7954" y="0"/>
                  </a:moveTo>
                  <a:cubicBezTo>
                    <a:pt x="7954" y="0"/>
                    <a:pt x="7355" y="280"/>
                    <a:pt x="6556" y="720"/>
                  </a:cubicBezTo>
                  <a:cubicBezTo>
                    <a:pt x="5556" y="1279"/>
                    <a:pt x="4597" y="1919"/>
                    <a:pt x="3678" y="2558"/>
                  </a:cubicBezTo>
                  <a:cubicBezTo>
                    <a:pt x="2759" y="3238"/>
                    <a:pt x="1879" y="3917"/>
                    <a:pt x="1080" y="4677"/>
                  </a:cubicBezTo>
                  <a:cubicBezTo>
                    <a:pt x="401" y="5276"/>
                    <a:pt x="1" y="5716"/>
                    <a:pt x="1" y="5716"/>
                  </a:cubicBezTo>
                  <a:cubicBezTo>
                    <a:pt x="1" y="5716"/>
                    <a:pt x="560" y="5516"/>
                    <a:pt x="1360" y="5276"/>
                  </a:cubicBezTo>
                  <a:cubicBezTo>
                    <a:pt x="2399" y="5036"/>
                    <a:pt x="3438" y="4797"/>
                    <a:pt x="4477" y="4637"/>
                  </a:cubicBezTo>
                  <a:cubicBezTo>
                    <a:pt x="5516" y="4517"/>
                    <a:pt x="6556" y="4397"/>
                    <a:pt x="7595" y="4357"/>
                  </a:cubicBezTo>
                  <a:lnTo>
                    <a:pt x="8994" y="4357"/>
                  </a:lnTo>
                  <a:lnTo>
                    <a:pt x="79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941;p93"/>
            <p:cNvSpPr/>
            <p:nvPr/>
          </p:nvSpPr>
          <p:spPr>
            <a:xfrm>
              <a:off x="5072850" y="2858013"/>
              <a:ext cx="168875" cy="100925"/>
            </a:xfrm>
            <a:custGeom>
              <a:avLst/>
              <a:gdLst/>
              <a:ahLst/>
              <a:cxnLst/>
              <a:rect l="l" t="t" r="r" b="b"/>
              <a:pathLst>
                <a:path w="6755" h="4037" fill="none" extrusionOk="0">
                  <a:moveTo>
                    <a:pt x="6755" y="0"/>
                  </a:moveTo>
                  <a:cubicBezTo>
                    <a:pt x="4357" y="1119"/>
                    <a:pt x="2118" y="2478"/>
                    <a:pt x="0"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942;p93"/>
            <p:cNvSpPr/>
            <p:nvPr/>
          </p:nvSpPr>
          <p:spPr>
            <a:xfrm>
              <a:off x="5047850" y="2809038"/>
              <a:ext cx="130925" cy="17025"/>
            </a:xfrm>
            <a:custGeom>
              <a:avLst/>
              <a:gdLst/>
              <a:ahLst/>
              <a:cxnLst/>
              <a:rect l="l" t="t" r="r" b="b"/>
              <a:pathLst>
                <a:path w="5237" h="681" fill="none" extrusionOk="0">
                  <a:moveTo>
                    <a:pt x="5237" y="121"/>
                  </a:moveTo>
                  <a:cubicBezTo>
                    <a:pt x="3478" y="1"/>
                    <a:pt x="1680" y="201"/>
                    <a:pt x="1" y="68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943;p93"/>
            <p:cNvSpPr/>
            <p:nvPr/>
          </p:nvSpPr>
          <p:spPr>
            <a:xfrm>
              <a:off x="5628375" y="2858013"/>
              <a:ext cx="167900" cy="100925"/>
            </a:xfrm>
            <a:custGeom>
              <a:avLst/>
              <a:gdLst/>
              <a:ahLst/>
              <a:cxnLst/>
              <a:rect l="l" t="t" r="r" b="b"/>
              <a:pathLst>
                <a:path w="6716" h="4037" fill="none" extrusionOk="0">
                  <a:moveTo>
                    <a:pt x="1" y="0"/>
                  </a:moveTo>
                  <a:cubicBezTo>
                    <a:pt x="2359" y="1119"/>
                    <a:pt x="4597" y="2478"/>
                    <a:pt x="6716"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944;p93"/>
            <p:cNvSpPr/>
            <p:nvPr/>
          </p:nvSpPr>
          <p:spPr>
            <a:xfrm>
              <a:off x="5690325" y="2809038"/>
              <a:ext cx="131925" cy="17025"/>
            </a:xfrm>
            <a:custGeom>
              <a:avLst/>
              <a:gdLst/>
              <a:ahLst/>
              <a:cxnLst/>
              <a:rect l="l" t="t" r="r" b="b"/>
              <a:pathLst>
                <a:path w="5277" h="681" fill="none" extrusionOk="0">
                  <a:moveTo>
                    <a:pt x="1" y="121"/>
                  </a:moveTo>
                  <a:cubicBezTo>
                    <a:pt x="1800" y="1"/>
                    <a:pt x="3558" y="201"/>
                    <a:pt x="5277" y="68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0"/>
                                        </p:tgtEl>
                                        <p:attrNameLst>
                                          <p:attrName>style.visibility</p:attrName>
                                        </p:attrNameLst>
                                      </p:cBhvr>
                                      <p:to>
                                        <p:strVal val="visible"/>
                                      </p:to>
                                    </p:set>
                                    <p:anim calcmode="lin" valueType="num">
                                      <p:cBhvr additive="base">
                                        <p:cTn id="12" dur="500" fill="hold"/>
                                        <p:tgtEl>
                                          <p:spTgt spid="140"/>
                                        </p:tgtEl>
                                        <p:attrNameLst>
                                          <p:attrName>ppt_x</p:attrName>
                                        </p:attrNameLst>
                                      </p:cBhvr>
                                      <p:tavLst>
                                        <p:tav tm="0">
                                          <p:val>
                                            <p:strVal val="#ppt_x"/>
                                          </p:val>
                                        </p:tav>
                                        <p:tav tm="100000">
                                          <p:val>
                                            <p:strVal val="#ppt_x"/>
                                          </p:val>
                                        </p:tav>
                                      </p:tavLst>
                                    </p:anim>
                                    <p:anim calcmode="lin" valueType="num">
                                      <p:cBhvr additive="base">
                                        <p:cTn id="13" dur="500" fill="hold"/>
                                        <p:tgtEl>
                                          <p:spTgt spid="14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 calcmode="lin" valueType="num">
                                      <p:cBhvr additive="base">
                                        <p:cTn id="16" dur="500" fill="hold"/>
                                        <p:tgtEl>
                                          <p:spTgt spid="144"/>
                                        </p:tgtEl>
                                        <p:attrNameLst>
                                          <p:attrName>ppt_x</p:attrName>
                                        </p:attrNameLst>
                                      </p:cBhvr>
                                      <p:tavLst>
                                        <p:tav tm="0">
                                          <p:val>
                                            <p:strVal val="#ppt_x"/>
                                          </p:val>
                                        </p:tav>
                                        <p:tav tm="100000">
                                          <p:val>
                                            <p:strVal val="#ppt_x"/>
                                          </p:val>
                                        </p:tav>
                                      </p:tavLst>
                                    </p:anim>
                                    <p:anim calcmode="lin" valueType="num">
                                      <p:cBhvr additive="base">
                                        <p:cTn id="17" dur="500" fill="hold"/>
                                        <p:tgtEl>
                                          <p:spTgt spid="14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5"/>
                                        </p:tgtEl>
                                        <p:attrNameLst>
                                          <p:attrName>style.visibility</p:attrName>
                                        </p:attrNameLst>
                                      </p:cBhvr>
                                      <p:to>
                                        <p:strVal val="visible"/>
                                      </p:to>
                                    </p:set>
                                    <p:anim calcmode="lin" valueType="num">
                                      <p:cBhvr additive="base">
                                        <p:cTn id="20" dur="500" fill="hold"/>
                                        <p:tgtEl>
                                          <p:spTgt spid="145"/>
                                        </p:tgtEl>
                                        <p:attrNameLst>
                                          <p:attrName>ppt_x</p:attrName>
                                        </p:attrNameLst>
                                      </p:cBhvr>
                                      <p:tavLst>
                                        <p:tav tm="0">
                                          <p:val>
                                            <p:strVal val="#ppt_x"/>
                                          </p:val>
                                        </p:tav>
                                        <p:tav tm="100000">
                                          <p:val>
                                            <p:strVal val="#ppt_x"/>
                                          </p:val>
                                        </p:tav>
                                      </p:tavLst>
                                    </p:anim>
                                    <p:anim calcmode="lin" valueType="num">
                                      <p:cBhvr additive="base">
                                        <p:cTn id="21" dur="500" fill="hold"/>
                                        <p:tgtEl>
                                          <p:spTgt spid="14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0"/>
                                        </p:tgtEl>
                                        <p:attrNameLst>
                                          <p:attrName>style.visibility</p:attrName>
                                        </p:attrNameLst>
                                      </p:cBhvr>
                                      <p:to>
                                        <p:strVal val="visible"/>
                                      </p:to>
                                    </p:set>
                                    <p:anim calcmode="lin" valueType="num">
                                      <p:cBhvr additive="base">
                                        <p:cTn id="24" dur="500" fill="hold"/>
                                        <p:tgtEl>
                                          <p:spTgt spid="150"/>
                                        </p:tgtEl>
                                        <p:attrNameLst>
                                          <p:attrName>ppt_x</p:attrName>
                                        </p:attrNameLst>
                                      </p:cBhvr>
                                      <p:tavLst>
                                        <p:tav tm="0">
                                          <p:val>
                                            <p:strVal val="#ppt_x"/>
                                          </p:val>
                                        </p:tav>
                                        <p:tav tm="100000">
                                          <p:val>
                                            <p:strVal val="#ppt_x"/>
                                          </p:val>
                                        </p:tav>
                                      </p:tavLst>
                                    </p:anim>
                                    <p:anim calcmode="lin" valueType="num">
                                      <p:cBhvr additive="base">
                                        <p:cTn id="25"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 calcmode="lin" valueType="num">
                                      <p:cBhvr additive="base">
                                        <p:cTn id="30" dur="500" fill="hold"/>
                                        <p:tgtEl>
                                          <p:spTgt spid="141"/>
                                        </p:tgtEl>
                                        <p:attrNameLst>
                                          <p:attrName>ppt_x</p:attrName>
                                        </p:attrNameLst>
                                      </p:cBhvr>
                                      <p:tavLst>
                                        <p:tav tm="0">
                                          <p:val>
                                            <p:strVal val="#ppt_x"/>
                                          </p:val>
                                        </p:tav>
                                        <p:tav tm="100000">
                                          <p:val>
                                            <p:strVal val="#ppt_x"/>
                                          </p:val>
                                        </p:tav>
                                      </p:tavLst>
                                    </p:anim>
                                    <p:anim calcmode="lin" valueType="num">
                                      <p:cBhvr additive="base">
                                        <p:cTn id="31" dur="500" fill="hold"/>
                                        <p:tgtEl>
                                          <p:spTgt spid="14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fill="hold"/>
                                        <p:tgtEl>
                                          <p:spTgt spid="146"/>
                                        </p:tgtEl>
                                        <p:attrNameLst>
                                          <p:attrName>ppt_x</p:attrName>
                                        </p:attrNameLst>
                                      </p:cBhvr>
                                      <p:tavLst>
                                        <p:tav tm="0">
                                          <p:val>
                                            <p:strVal val="#ppt_x"/>
                                          </p:val>
                                        </p:tav>
                                        <p:tav tm="100000">
                                          <p:val>
                                            <p:strVal val="#ppt_x"/>
                                          </p:val>
                                        </p:tav>
                                      </p:tavLst>
                                    </p:anim>
                                    <p:anim calcmode="lin" valueType="num">
                                      <p:cBhvr additive="base">
                                        <p:cTn id="35" dur="500" fill="hold"/>
                                        <p:tgtEl>
                                          <p:spTgt spid="14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8"/>
                                        </p:tgtEl>
                                        <p:attrNameLst>
                                          <p:attrName>style.visibility</p:attrName>
                                        </p:attrNameLst>
                                      </p:cBhvr>
                                      <p:to>
                                        <p:strVal val="visible"/>
                                      </p:to>
                                    </p:set>
                                    <p:anim calcmode="lin" valueType="num">
                                      <p:cBhvr additive="base">
                                        <p:cTn id="38" dur="500" fill="hold"/>
                                        <p:tgtEl>
                                          <p:spTgt spid="148"/>
                                        </p:tgtEl>
                                        <p:attrNameLst>
                                          <p:attrName>ppt_x</p:attrName>
                                        </p:attrNameLst>
                                      </p:cBhvr>
                                      <p:tavLst>
                                        <p:tav tm="0">
                                          <p:val>
                                            <p:strVal val="#ppt_x"/>
                                          </p:val>
                                        </p:tav>
                                        <p:tav tm="100000">
                                          <p:val>
                                            <p:strVal val="#ppt_x"/>
                                          </p:val>
                                        </p:tav>
                                      </p:tavLst>
                                    </p:anim>
                                    <p:anim calcmode="lin" valueType="num">
                                      <p:cBhvr additive="base">
                                        <p:cTn id="39" dur="500" fill="hold"/>
                                        <p:tgtEl>
                                          <p:spTgt spid="14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71"/>
                                        </p:tgtEl>
                                        <p:attrNameLst>
                                          <p:attrName>style.visibility</p:attrName>
                                        </p:attrNameLst>
                                      </p:cBhvr>
                                      <p:to>
                                        <p:strVal val="visible"/>
                                      </p:to>
                                    </p:set>
                                    <p:anim calcmode="lin" valueType="num">
                                      <p:cBhvr additive="base">
                                        <p:cTn id="42" dur="500" fill="hold"/>
                                        <p:tgtEl>
                                          <p:spTgt spid="171"/>
                                        </p:tgtEl>
                                        <p:attrNameLst>
                                          <p:attrName>ppt_x</p:attrName>
                                        </p:attrNameLst>
                                      </p:cBhvr>
                                      <p:tavLst>
                                        <p:tav tm="0">
                                          <p:val>
                                            <p:strVal val="#ppt_x"/>
                                          </p:val>
                                        </p:tav>
                                        <p:tav tm="100000">
                                          <p:val>
                                            <p:strVal val="#ppt_x"/>
                                          </p:val>
                                        </p:tav>
                                      </p:tavLst>
                                    </p:anim>
                                    <p:anim calcmode="lin" valueType="num">
                                      <p:cBhvr additive="base">
                                        <p:cTn id="43"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2"/>
                                        </p:tgtEl>
                                        <p:attrNameLst>
                                          <p:attrName>style.visibility</p:attrName>
                                        </p:attrNameLst>
                                      </p:cBhvr>
                                      <p:to>
                                        <p:strVal val="visible"/>
                                      </p:to>
                                    </p:set>
                                    <p:anim calcmode="lin" valueType="num">
                                      <p:cBhvr additive="base">
                                        <p:cTn id="48" dur="500" fill="hold"/>
                                        <p:tgtEl>
                                          <p:spTgt spid="142"/>
                                        </p:tgtEl>
                                        <p:attrNameLst>
                                          <p:attrName>ppt_x</p:attrName>
                                        </p:attrNameLst>
                                      </p:cBhvr>
                                      <p:tavLst>
                                        <p:tav tm="0">
                                          <p:val>
                                            <p:strVal val="#ppt_x"/>
                                          </p:val>
                                        </p:tav>
                                        <p:tav tm="100000">
                                          <p:val>
                                            <p:strVal val="#ppt_x"/>
                                          </p:val>
                                        </p:tav>
                                      </p:tavLst>
                                    </p:anim>
                                    <p:anim calcmode="lin" valueType="num">
                                      <p:cBhvr additive="base">
                                        <p:cTn id="49" dur="500" fill="hold"/>
                                        <p:tgtEl>
                                          <p:spTgt spid="14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7"/>
                                        </p:tgtEl>
                                        <p:attrNameLst>
                                          <p:attrName>style.visibility</p:attrName>
                                        </p:attrNameLst>
                                      </p:cBhvr>
                                      <p:to>
                                        <p:strVal val="visible"/>
                                      </p:to>
                                    </p:set>
                                    <p:anim calcmode="lin" valueType="num">
                                      <p:cBhvr additive="base">
                                        <p:cTn id="52" dur="500" fill="hold"/>
                                        <p:tgtEl>
                                          <p:spTgt spid="147"/>
                                        </p:tgtEl>
                                        <p:attrNameLst>
                                          <p:attrName>ppt_x</p:attrName>
                                        </p:attrNameLst>
                                      </p:cBhvr>
                                      <p:tavLst>
                                        <p:tav tm="0">
                                          <p:val>
                                            <p:strVal val="#ppt_x"/>
                                          </p:val>
                                        </p:tav>
                                        <p:tav tm="100000">
                                          <p:val>
                                            <p:strVal val="#ppt_x"/>
                                          </p:val>
                                        </p:tav>
                                      </p:tavLst>
                                    </p:anim>
                                    <p:anim calcmode="lin" valueType="num">
                                      <p:cBhvr additive="base">
                                        <p:cTn id="53" dur="500" fill="hold"/>
                                        <p:tgtEl>
                                          <p:spTgt spid="14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9"/>
                                        </p:tgtEl>
                                        <p:attrNameLst>
                                          <p:attrName>style.visibility</p:attrName>
                                        </p:attrNameLst>
                                      </p:cBhvr>
                                      <p:to>
                                        <p:strVal val="visible"/>
                                      </p:to>
                                    </p:set>
                                    <p:anim calcmode="lin" valueType="num">
                                      <p:cBhvr additive="base">
                                        <p:cTn id="56" dur="500" fill="hold"/>
                                        <p:tgtEl>
                                          <p:spTgt spid="149"/>
                                        </p:tgtEl>
                                        <p:attrNameLst>
                                          <p:attrName>ppt_x</p:attrName>
                                        </p:attrNameLst>
                                      </p:cBhvr>
                                      <p:tavLst>
                                        <p:tav tm="0">
                                          <p:val>
                                            <p:strVal val="#ppt_x"/>
                                          </p:val>
                                        </p:tav>
                                        <p:tav tm="100000">
                                          <p:val>
                                            <p:strVal val="#ppt_x"/>
                                          </p:val>
                                        </p:tav>
                                      </p:tavLst>
                                    </p:anim>
                                    <p:anim calcmode="lin" valueType="num">
                                      <p:cBhvr additive="base">
                                        <p:cTn id="57" dur="500" fill="hold"/>
                                        <p:tgtEl>
                                          <p:spTgt spid="149"/>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99"/>
                                        </p:tgtEl>
                                        <p:attrNameLst>
                                          <p:attrName>style.visibility</p:attrName>
                                        </p:attrNameLst>
                                      </p:cBhvr>
                                      <p:to>
                                        <p:strVal val="visible"/>
                                      </p:to>
                                    </p:set>
                                    <p:anim calcmode="lin" valueType="num">
                                      <p:cBhvr additive="base">
                                        <p:cTn id="60" dur="500" fill="hold"/>
                                        <p:tgtEl>
                                          <p:spTgt spid="199"/>
                                        </p:tgtEl>
                                        <p:attrNameLst>
                                          <p:attrName>ppt_x</p:attrName>
                                        </p:attrNameLst>
                                      </p:cBhvr>
                                      <p:tavLst>
                                        <p:tav tm="0">
                                          <p:val>
                                            <p:strVal val="#ppt_x"/>
                                          </p:val>
                                        </p:tav>
                                        <p:tav tm="100000">
                                          <p:val>
                                            <p:strVal val="#ppt_x"/>
                                          </p:val>
                                        </p:tav>
                                      </p:tavLst>
                                    </p:anim>
                                    <p:anim calcmode="lin" valueType="num">
                                      <p:cBhvr additive="base">
                                        <p:cTn id="61"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42" grpId="0" animBg="1"/>
      <p:bldP spid="143" grpId="0"/>
      <p:bldP spid="144" grpId="0"/>
      <p:bldP spid="145" grpId="0"/>
      <p:bldP spid="146" grpId="0"/>
      <p:bldP spid="147" grpId="0"/>
      <p:bldP spid="148" grpId="0"/>
      <p:bldP spid="1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3" name="Rounded Rectangle 2"/>
          <p:cNvSpPr/>
          <p:nvPr/>
        </p:nvSpPr>
        <p:spPr>
          <a:xfrm>
            <a:off x="1199331" y="1269962"/>
            <a:ext cx="6655885" cy="231357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tx1"/>
                </a:solidFill>
                <a:latin typeface="Arial" panose="020B0604020202020204" pitchFamily="34" charset="0"/>
                <a:cs typeface="Arial" panose="020B0604020202020204" pitchFamily="34" charset="0"/>
              </a:rPr>
              <a:t>CẢM ƠN CÁC EM </a:t>
            </a:r>
          </a:p>
          <a:p>
            <a:pPr algn="ctr">
              <a:lnSpc>
                <a:spcPct val="150000"/>
              </a:lnSpc>
            </a:pPr>
            <a:r>
              <a:rPr lang="en-US" sz="4000" b="1" dirty="0">
                <a:solidFill>
                  <a:schemeClr val="tx1"/>
                </a:solidFill>
                <a:latin typeface="Arial" panose="020B0604020202020204" pitchFamily="34" charset="0"/>
                <a:cs typeface="Arial" panose="020B0604020202020204" pitchFamily="34" charset="0"/>
              </a:rPr>
              <a:t>ĐÃ CHÚ Ý LẮNG NGHE</a:t>
            </a:r>
          </a:p>
        </p:txBody>
      </p:sp>
      <p:grpSp>
        <p:nvGrpSpPr>
          <p:cNvPr id="2426" name="Google Shape;2426;p56"/>
          <p:cNvGrpSpPr/>
          <p:nvPr/>
        </p:nvGrpSpPr>
        <p:grpSpPr>
          <a:xfrm>
            <a:off x="5938288" y="342190"/>
            <a:ext cx="1231828" cy="1308747"/>
            <a:chOff x="7238582" y="2573661"/>
            <a:chExt cx="1231828" cy="1308747"/>
          </a:xfrm>
        </p:grpSpPr>
        <p:grpSp>
          <p:nvGrpSpPr>
            <p:cNvPr id="2427" name="Google Shape;2427;p56"/>
            <p:cNvGrpSpPr/>
            <p:nvPr/>
          </p:nvGrpSpPr>
          <p:grpSpPr>
            <a:xfrm>
              <a:off x="7670164" y="2573661"/>
              <a:ext cx="224850" cy="211032"/>
              <a:chOff x="4373289" y="3282711"/>
              <a:chExt cx="224850" cy="211032"/>
            </a:xfrm>
          </p:grpSpPr>
          <p:sp>
            <p:nvSpPr>
              <p:cNvPr id="2428" name="Google Shape;2428;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1" name="Google Shape;2431;p56"/>
            <p:cNvGrpSpPr/>
            <p:nvPr/>
          </p:nvGrpSpPr>
          <p:grpSpPr>
            <a:xfrm rot="1487037">
              <a:off x="7276001" y="3029144"/>
              <a:ext cx="244961" cy="232349"/>
              <a:chOff x="4319252" y="2889398"/>
              <a:chExt cx="244959" cy="232347"/>
            </a:xfrm>
          </p:grpSpPr>
          <p:sp>
            <p:nvSpPr>
              <p:cNvPr id="2432" name="Google Shape;2432;p5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56"/>
            <p:cNvGrpSpPr/>
            <p:nvPr/>
          </p:nvGrpSpPr>
          <p:grpSpPr>
            <a:xfrm>
              <a:off x="7895014" y="3180919"/>
              <a:ext cx="243816" cy="224279"/>
              <a:chOff x="3891439" y="3145857"/>
              <a:chExt cx="243816" cy="224279"/>
            </a:xfrm>
          </p:grpSpPr>
          <p:sp>
            <p:nvSpPr>
              <p:cNvPr id="2436" name="Google Shape;2436;p5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9" name="Google Shape;2439;p56"/>
            <p:cNvGrpSpPr/>
            <p:nvPr/>
          </p:nvGrpSpPr>
          <p:grpSpPr>
            <a:xfrm rot="-2441596">
              <a:off x="8203949" y="3623591"/>
              <a:ext cx="224847" cy="211028"/>
              <a:chOff x="4373289" y="3282711"/>
              <a:chExt cx="224850" cy="211032"/>
            </a:xfrm>
          </p:grpSpPr>
          <p:sp>
            <p:nvSpPr>
              <p:cNvPr id="2440" name="Google Shape;2440;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3" name="Google Shape;2443;p56"/>
          <p:cNvGrpSpPr/>
          <p:nvPr/>
        </p:nvGrpSpPr>
        <p:grpSpPr>
          <a:xfrm>
            <a:off x="417108" y="2033821"/>
            <a:ext cx="1002281" cy="1453501"/>
            <a:chOff x="417108" y="2033821"/>
            <a:chExt cx="1002281" cy="1453501"/>
          </a:xfrm>
        </p:grpSpPr>
        <p:grpSp>
          <p:nvGrpSpPr>
            <p:cNvPr id="2444" name="Google Shape;2444;p56"/>
            <p:cNvGrpSpPr/>
            <p:nvPr/>
          </p:nvGrpSpPr>
          <p:grpSpPr>
            <a:xfrm>
              <a:off x="989377" y="2425735"/>
              <a:ext cx="244959" cy="232347"/>
              <a:chOff x="4319252" y="2889398"/>
              <a:chExt cx="244959" cy="232347"/>
            </a:xfrm>
          </p:grpSpPr>
          <p:sp>
            <p:nvSpPr>
              <p:cNvPr id="2445" name="Google Shape;2445;p5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56"/>
            <p:cNvGrpSpPr/>
            <p:nvPr/>
          </p:nvGrpSpPr>
          <p:grpSpPr>
            <a:xfrm rot="1089028">
              <a:off x="449643" y="2063976"/>
              <a:ext cx="232909" cy="246092"/>
              <a:chOff x="3996082" y="3436815"/>
              <a:chExt cx="232919" cy="246103"/>
            </a:xfrm>
          </p:grpSpPr>
          <p:sp>
            <p:nvSpPr>
              <p:cNvPr id="2449" name="Google Shape;2449;p5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56"/>
            <p:cNvGrpSpPr/>
            <p:nvPr/>
          </p:nvGrpSpPr>
          <p:grpSpPr>
            <a:xfrm>
              <a:off x="602664" y="2903224"/>
              <a:ext cx="224850" cy="211032"/>
              <a:chOff x="4373289" y="3282711"/>
              <a:chExt cx="224850" cy="211032"/>
            </a:xfrm>
          </p:grpSpPr>
          <p:sp>
            <p:nvSpPr>
              <p:cNvPr id="2453" name="Google Shape;2453;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6" name="Google Shape;2456;p56"/>
            <p:cNvGrpSpPr/>
            <p:nvPr/>
          </p:nvGrpSpPr>
          <p:grpSpPr>
            <a:xfrm rot="1089028">
              <a:off x="1153943" y="3211076"/>
              <a:ext cx="232909" cy="246092"/>
              <a:chOff x="3996082" y="3436815"/>
              <a:chExt cx="232919" cy="246103"/>
            </a:xfrm>
          </p:grpSpPr>
          <p:sp>
            <p:nvSpPr>
              <p:cNvPr id="2457" name="Google Shape;2457;p5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654341" y="360728"/>
            <a:ext cx="7692705" cy="4504888"/>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84010" y="1003705"/>
            <a:ext cx="4833374" cy="618374"/>
          </a:xfrm>
          <a:prstGeom prst="rect">
            <a:avLst/>
          </a:prstGeom>
        </p:spPr>
        <p:txBody>
          <a:bodyPr wrap="none">
            <a:spAutoFit/>
          </a:bodyPr>
          <a:lstStyle/>
          <a:p>
            <a:pPr algn="ctr">
              <a:lnSpc>
                <a:spcPct val="150000"/>
              </a:lnSpc>
              <a:spcBef>
                <a:spcPts val="300"/>
              </a:spcBef>
              <a:spcAft>
                <a:spcPts val="300"/>
              </a:spcAft>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Trò chơi </a:t>
            </a: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600" b="1" i="1" dirty="0">
                <a:solidFill>
                  <a:srgbClr val="FF0000"/>
                </a:solidFill>
                <a:latin typeface="Arial" panose="020B0604020202020204" pitchFamily="34" charset="0"/>
                <a:ea typeface="Calibri" panose="020F0502020204030204" pitchFamily="34" charset="0"/>
                <a:cs typeface="Arial" panose="020B0604020202020204" pitchFamily="34" charset="0"/>
              </a:rPr>
              <a:t>Ai nhiều điểm nhất</a:t>
            </a: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sp>
        <p:nvSpPr>
          <p:cNvPr id="9" name="Rectangle 8"/>
          <p:cNvSpPr/>
          <p:nvPr/>
        </p:nvSpPr>
        <p:spPr>
          <a:xfrm>
            <a:off x="914400" y="1606313"/>
            <a:ext cx="7141779" cy="1477328"/>
          </a:xfrm>
          <a:prstGeom prst="rect">
            <a:avLst/>
          </a:prstGeom>
        </p:spPr>
        <p:txBody>
          <a:bodyPr wrap="square">
            <a:spAutoFit/>
          </a:bodyPr>
          <a:lstStyle/>
          <a:p>
            <a:pPr algn="just">
              <a:lnSpc>
                <a:spcPct val="150000"/>
              </a:lnSpc>
              <a:spcBef>
                <a:spcPts val="300"/>
              </a:spcBef>
              <a:spcAft>
                <a:spcPts val="300"/>
              </a:spcAft>
            </a:pPr>
            <a:r>
              <a:rPr lang="en-US" sz="2000" b="1" i="1" dirty="0">
                <a:solidFill>
                  <a:srgbClr val="C00000"/>
                </a:solidFill>
                <a:latin typeface="Arial" panose="020B0604020202020204" pitchFamily="34" charset="0"/>
                <a:ea typeface="Calibri" panose="020F0502020204030204" pitchFamily="34" charset="0"/>
                <a:cs typeface="Arial" panose="020B0604020202020204" pitchFamily="34" charset="0"/>
              </a:rPr>
              <a:t>Luật chơi: </a:t>
            </a:r>
            <a:r>
              <a:rPr lang="vi-VN" sz="2000" dirty="0">
                <a:latin typeface="Arial" panose="020B0604020202020204" pitchFamily="34" charset="0"/>
                <a:ea typeface="Calibri" panose="020F0502020204030204" pitchFamily="34" charset="0"/>
                <a:cs typeface="Arial" panose="020B0604020202020204" pitchFamily="34" charset="0"/>
              </a:rPr>
              <a:t>Thành viên hai đội chơi lần lượt lên bốc hoa, làm nhanh các phép tính trên đó sau đó cài bông hoa lên cây của đội mình. Đội nào có nhiều điểm hơn thì chiến thắng.</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2550252" y="471090"/>
            <a:ext cx="4043494" cy="615553"/>
          </a:xfrm>
          <a:prstGeom prst="rect">
            <a:avLst/>
          </a:prstGeom>
          <a:noFill/>
        </p:spPr>
        <p:txBody>
          <a:bodyPr wrap="square" rtlCol="0">
            <a:spAutoFit/>
          </a:bodyPr>
          <a:lstStyle/>
          <a:p>
            <a:pPr algn="ctr"/>
            <a:r>
              <a:rPr lang="en-US" sz="3400" b="1" dirty="0">
                <a:solidFill>
                  <a:schemeClr val="accent3">
                    <a:lumMod val="75000"/>
                  </a:schemeClr>
                </a:solidFill>
              </a:rPr>
              <a:t>KHỞI ĐỘNG</a:t>
            </a:r>
          </a:p>
        </p:txBody>
      </p:sp>
      <p:pic>
        <p:nvPicPr>
          <p:cNvPr id="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27435" y="3065613"/>
            <a:ext cx="3207764" cy="1973429"/>
          </a:xfrm>
          <a:prstGeom prst="rect">
            <a:avLst/>
          </a:prstGeom>
        </p:spPr>
      </p:pic>
    </p:spTree>
    <p:extLst>
      <p:ext uri="{BB962C8B-B14F-4D97-AF65-F5344CB8AC3E}">
        <p14:creationId xmlns:p14="http://schemas.microsoft.com/office/powerpoint/2010/main" val="481577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578840" y="360726"/>
            <a:ext cx="7743039" cy="4345498"/>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D2CD"/>
              </a:solidFill>
              <a:effectLst/>
              <a:uLnTx/>
              <a:uFillTx/>
              <a:latin typeface="Arial"/>
              <a:ea typeface="+mn-ea"/>
              <a:cs typeface="+mn-cs"/>
              <a:sym typeface="Arial"/>
            </a:endParaRPr>
          </a:p>
        </p:txBody>
      </p:sp>
      <p:sp>
        <p:nvSpPr>
          <p:cNvPr id="2" name="Rectangle 1"/>
          <p:cNvSpPr/>
          <p:nvPr/>
        </p:nvSpPr>
        <p:spPr>
          <a:xfrm>
            <a:off x="2370564" y="730948"/>
            <a:ext cx="4196983" cy="61555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3400" b="1" i="0" u="none" strike="noStrike" kern="0" cap="none" spc="0" normalizeH="0" baseline="0" noProof="0" dirty="0">
                <a:ln>
                  <a:noFill/>
                </a:ln>
                <a:solidFill>
                  <a:srgbClr val="0070C0"/>
                </a:solidFill>
                <a:effectLst/>
                <a:uLnTx/>
                <a:uFillTx/>
                <a:latin typeface="Arial"/>
                <a:cs typeface="Arial"/>
                <a:sym typeface="Arial"/>
              </a:rPr>
              <a:t>LUYỆN TẬP</a:t>
            </a:r>
            <a:r>
              <a:rPr kumimoji="0" lang="vi-VN" sz="3400" b="1" i="0" u="none" strike="noStrike" kern="0" cap="none" spc="0" normalizeH="0" baseline="0" noProof="0" dirty="0">
                <a:ln>
                  <a:noFill/>
                </a:ln>
                <a:solidFill>
                  <a:srgbClr val="0070C0"/>
                </a:solidFill>
                <a:effectLst/>
                <a:uLnTx/>
                <a:uFillTx/>
                <a:latin typeface="Arial"/>
                <a:cs typeface="Arial"/>
                <a:sym typeface="Arial"/>
              </a:rPr>
              <a:t> (Tiết 2)</a:t>
            </a:r>
            <a:endParaRPr kumimoji="0" lang="en-US" sz="3400" b="1" i="0" u="none" strike="noStrike" kern="0" cap="none" spc="0" normalizeH="0" baseline="0" noProof="0" dirty="0">
              <a:ln>
                <a:noFill/>
              </a:ln>
              <a:solidFill>
                <a:srgbClr val="0070C0"/>
              </a:solidFill>
              <a:effectLst/>
              <a:uLnTx/>
              <a:uFillTx/>
              <a:latin typeface="Arial"/>
              <a:cs typeface="Arial"/>
              <a:sym typeface="Aria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2" name="Picture 11">
            <a:extLst>
              <a:ext uri="{FF2B5EF4-FFF2-40B4-BE49-F238E27FC236}">
                <a16:creationId xmlns:a16="http://schemas.microsoft.com/office/drawing/2014/main" id="{8721ED98-6606-4908-8F92-9172E48D4E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85262" y="3138511"/>
            <a:ext cx="2235598" cy="1567713"/>
          </a:xfrm>
          <a:prstGeom prst="rect">
            <a:avLst/>
          </a:prstGeom>
        </p:spPr>
      </p:pic>
      <p:sp>
        <p:nvSpPr>
          <p:cNvPr id="5" name="Rectangle 4"/>
          <p:cNvSpPr/>
          <p:nvPr/>
        </p:nvSpPr>
        <p:spPr>
          <a:xfrm>
            <a:off x="1844565" y="1398373"/>
            <a:ext cx="5454870" cy="57785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345950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578840" y="360726"/>
            <a:ext cx="7743039" cy="4345498"/>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70564" y="730948"/>
            <a:ext cx="4196983" cy="615553"/>
          </a:xfrm>
          <a:prstGeom prst="rect">
            <a:avLst/>
          </a:prstGeom>
        </p:spPr>
        <p:txBody>
          <a:bodyPr wrap="none">
            <a:spAutoFit/>
          </a:bodyPr>
          <a:lstStyle/>
          <a:p>
            <a:pPr algn="ctr"/>
            <a:r>
              <a:rPr lang="nl-NL" sz="3400" b="1" dirty="0">
                <a:solidFill>
                  <a:srgbClr val="0070C0"/>
                </a:solidFill>
              </a:rPr>
              <a:t>LUYỆN TẬP</a:t>
            </a:r>
            <a:r>
              <a:rPr lang="vi-VN" sz="3400" b="1" dirty="0">
                <a:solidFill>
                  <a:srgbClr val="0070C0"/>
                </a:solidFill>
              </a:rPr>
              <a:t> (Tiết 2)</a:t>
            </a:r>
            <a:endParaRPr lang="en-US" sz="3400" b="1" dirty="0">
              <a:solidFill>
                <a:srgbClr val="0070C0"/>
              </a:solidFil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8721ED98-6606-4908-8F92-9172E48D4E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85262" y="3138511"/>
            <a:ext cx="2235598" cy="1567713"/>
          </a:xfrm>
          <a:prstGeom prst="rect">
            <a:avLst/>
          </a:prstGeom>
        </p:spPr>
      </p:pic>
      <p:sp>
        <p:nvSpPr>
          <p:cNvPr id="5" name="Rectangle 4"/>
          <p:cNvSpPr/>
          <p:nvPr/>
        </p:nvSpPr>
        <p:spPr>
          <a:xfrm>
            <a:off x="1844565" y="1398373"/>
            <a:ext cx="5454870" cy="1754326"/>
          </a:xfrm>
          <a:prstGeom prst="rect">
            <a:avLst/>
          </a:prstGeom>
        </p:spPr>
        <p:txBody>
          <a:bodyPr wrap="square">
            <a:spAutoFit/>
          </a:bodyPr>
          <a:lstStyle/>
          <a:p>
            <a:pPr algn="just">
              <a:lnSpc>
                <a:spcPct val="150000"/>
              </a:lnSpc>
            </a:pPr>
            <a:r>
              <a:rPr lang="vi-VN" sz="2400" b="1" dirty="0">
                <a:solidFill>
                  <a:srgbClr val="FF0000"/>
                </a:solidFill>
              </a:rPr>
              <a:t>Bài tập 1: </a:t>
            </a:r>
            <a:r>
              <a:rPr lang="nl-NL" sz="2400" dirty="0"/>
              <a:t>Đặt tính rồi tính</a:t>
            </a:r>
            <a:endParaRPr lang="en-US" sz="2400" dirty="0"/>
          </a:p>
          <a:p>
            <a:pPr algn="just">
              <a:lnSpc>
                <a:spcPct val="150000"/>
              </a:lnSpc>
            </a:pPr>
            <a:r>
              <a:rPr lang="nl-NL" sz="2400" dirty="0"/>
              <a:t>8 673 + 92               </a:t>
            </a:r>
            <a:r>
              <a:rPr lang="vi-VN" sz="2400" dirty="0"/>
              <a:t>   </a:t>
            </a:r>
            <a:r>
              <a:rPr lang="nl-NL" sz="2400" dirty="0"/>
              <a:t>45 738 + 39 145</a:t>
            </a:r>
            <a:endParaRPr lang="en-US" sz="2400" dirty="0"/>
          </a:p>
          <a:p>
            <a:pPr algn="just">
              <a:lnSpc>
                <a:spcPct val="150000"/>
              </a:lnSpc>
            </a:pPr>
            <a:r>
              <a:rPr lang="nl-NL" sz="2400" dirty="0"/>
              <a:t>7 486 – 539             </a:t>
            </a:r>
            <a:r>
              <a:rPr lang="vi-VN" sz="2400" dirty="0"/>
              <a:t>   </a:t>
            </a:r>
            <a:r>
              <a:rPr lang="nl-NL" sz="2400" dirty="0"/>
              <a:t>63 847 – 37 154</a:t>
            </a:r>
            <a:endParaRPr lang="en-US" sz="2400" dirty="0"/>
          </a:p>
        </p:txBody>
      </p:sp>
    </p:spTree>
    <p:extLst>
      <p:ext uri="{BB962C8B-B14F-4D97-AF65-F5344CB8AC3E}">
        <p14:creationId xmlns:p14="http://schemas.microsoft.com/office/powerpoint/2010/main" val="2905729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472255" y="315310"/>
            <a:ext cx="8187655" cy="4524704"/>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639147154"/>
              </p:ext>
            </p:extLst>
          </p:nvPr>
        </p:nvGraphicFramePr>
        <p:xfrm>
          <a:off x="1277007" y="851333"/>
          <a:ext cx="1121456" cy="1529258"/>
        </p:xfrm>
        <a:graphic>
          <a:graphicData uri="http://schemas.openxmlformats.org/presentationml/2006/ole">
            <mc:AlternateContent xmlns:mc="http://schemas.openxmlformats.org/markup-compatibility/2006">
              <mc:Choice xmlns:v="urn:schemas-microsoft-com:vml" Requires="v">
                <p:oleObj spid="_x0000_s1026" r:id="rId4" imgW="520474" imgH="710891" progId="Equation.3">
                  <p:embed/>
                </p:oleObj>
              </mc:Choice>
              <mc:Fallback>
                <p:oleObj r:id="rId4" imgW="520474" imgH="710891"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007" y="851333"/>
                        <a:ext cx="1121456" cy="1529258"/>
                      </a:xfrm>
                      <a:prstGeom prst="rect">
                        <a:avLst/>
                      </a:prstGeom>
                      <a:solidFill>
                        <a:schemeClr val="accent3">
                          <a:lumMod val="20000"/>
                          <a:lumOff val="8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25572137"/>
              </p:ext>
            </p:extLst>
          </p:nvPr>
        </p:nvGraphicFramePr>
        <p:xfrm>
          <a:off x="3058511" y="835568"/>
          <a:ext cx="1162236" cy="1529258"/>
        </p:xfrm>
        <a:graphic>
          <a:graphicData uri="http://schemas.openxmlformats.org/presentationml/2006/ole">
            <mc:AlternateContent xmlns:mc="http://schemas.openxmlformats.org/markup-compatibility/2006">
              <mc:Choice xmlns:v="urn:schemas-microsoft-com:vml" Requires="v">
                <p:oleObj spid="_x0000_s1027" r:id="rId6" imgW="545863" imgH="710891" progId="Equation.3">
                  <p:embed/>
                </p:oleObj>
              </mc:Choice>
              <mc:Fallback>
                <p:oleObj r:id="rId6" imgW="545863" imgH="710891"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8511" y="835568"/>
                        <a:ext cx="1162236" cy="1529258"/>
                      </a:xfrm>
                      <a:prstGeom prst="rect">
                        <a:avLst/>
                      </a:prstGeom>
                      <a:solidFill>
                        <a:schemeClr val="accent6">
                          <a:lumMod val="40000"/>
                          <a:lumOff val="60000"/>
                        </a:schemeClr>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67278201"/>
              </p:ext>
            </p:extLst>
          </p:nvPr>
        </p:nvGraphicFramePr>
        <p:xfrm>
          <a:off x="4871546" y="835570"/>
          <a:ext cx="1019505" cy="1529258"/>
        </p:xfrm>
        <a:graphic>
          <a:graphicData uri="http://schemas.openxmlformats.org/presentationml/2006/ole">
            <mc:AlternateContent xmlns:mc="http://schemas.openxmlformats.org/markup-compatibility/2006">
              <mc:Choice xmlns:v="urn:schemas-microsoft-com:vml" Requires="v">
                <p:oleObj spid="_x0000_s1028" r:id="rId8" imgW="482391" imgH="710891" progId="Equation.3">
                  <p:embed/>
                </p:oleObj>
              </mc:Choice>
              <mc:Fallback>
                <p:oleObj r:id="rId8" imgW="482391" imgH="710891"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1546" y="835570"/>
                        <a:ext cx="1019505" cy="1529258"/>
                      </a:xfrm>
                      <a:prstGeom prst="rect">
                        <a:avLst/>
                      </a:prstGeom>
                      <a:solidFill>
                        <a:schemeClr val="accent3">
                          <a:lumMod val="40000"/>
                          <a:lumOff val="60000"/>
                        </a:schemeClr>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14545539"/>
              </p:ext>
            </p:extLst>
          </p:nvPr>
        </p:nvGraphicFramePr>
        <p:xfrm>
          <a:off x="6558459" y="835571"/>
          <a:ext cx="1162236" cy="1529258"/>
        </p:xfrm>
        <a:graphic>
          <a:graphicData uri="http://schemas.openxmlformats.org/presentationml/2006/ole">
            <mc:AlternateContent xmlns:mc="http://schemas.openxmlformats.org/markup-compatibility/2006">
              <mc:Choice xmlns:v="urn:schemas-microsoft-com:vml" Requires="v">
                <p:oleObj spid="_x0000_s1029" r:id="rId10" imgW="545863" imgH="710891" progId="Equation.3">
                  <p:embed/>
                </p:oleObj>
              </mc:Choice>
              <mc:Fallback>
                <p:oleObj r:id="rId10" imgW="545863" imgH="710891"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8459" y="835571"/>
                        <a:ext cx="1162236" cy="1529258"/>
                      </a:xfrm>
                      <a:prstGeom prst="rect">
                        <a:avLst/>
                      </a:prstGeom>
                      <a:solidFill>
                        <a:srgbClr val="B8E08C"/>
                      </a:solidFill>
                    </p:spPr>
                  </p:pic>
                </p:oleObj>
              </mc:Fallback>
            </mc:AlternateContent>
          </a:graphicData>
        </a:graphic>
      </p:graphicFrame>
      <p:sp>
        <p:nvSpPr>
          <p:cNvPr id="11" name="Rectangle 10"/>
          <p:cNvSpPr/>
          <p:nvPr/>
        </p:nvSpPr>
        <p:spPr>
          <a:xfrm>
            <a:off x="1040531" y="2628083"/>
            <a:ext cx="7267902" cy="1615827"/>
          </a:xfrm>
          <a:prstGeom prst="rect">
            <a:avLst/>
          </a:prstGeom>
        </p:spPr>
        <p:txBody>
          <a:bodyPr wrap="square">
            <a:spAutoFit/>
          </a:bodyPr>
          <a:lstStyle/>
          <a:p>
            <a:pPr algn="ctr">
              <a:lnSpc>
                <a:spcPct val="150000"/>
              </a:lnSpc>
            </a:pPr>
            <a:r>
              <a:rPr lang="nl-NL" sz="2200" b="1" u="sng" dirty="0">
                <a:solidFill>
                  <a:srgbClr val="FF0000"/>
                </a:solidFill>
              </a:rPr>
              <a:t>Kết quả:</a:t>
            </a:r>
            <a:endParaRPr lang="en-US" sz="2200" b="1" dirty="0">
              <a:solidFill>
                <a:srgbClr val="FF0000"/>
              </a:solidFill>
            </a:endParaRPr>
          </a:p>
          <a:p>
            <a:pPr algn="just">
              <a:lnSpc>
                <a:spcPct val="150000"/>
              </a:lnSpc>
            </a:pPr>
            <a:r>
              <a:rPr lang="nl-NL" sz="2200" dirty="0"/>
              <a:t>8 673 + 92 = 8 765 </a:t>
            </a:r>
            <a:r>
              <a:rPr lang="vi-VN" sz="2200" dirty="0"/>
              <a:t>		</a:t>
            </a:r>
            <a:r>
              <a:rPr lang="nl-NL" sz="2200" dirty="0"/>
              <a:t>45 738 + 39 145 = 84 883 </a:t>
            </a:r>
            <a:endParaRPr lang="vi-VN" sz="2200" dirty="0"/>
          </a:p>
          <a:p>
            <a:pPr algn="just">
              <a:lnSpc>
                <a:spcPct val="150000"/>
              </a:lnSpc>
            </a:pPr>
            <a:r>
              <a:rPr lang="nl-NL" sz="2200" dirty="0"/>
              <a:t>7 486 – 539 = 6 947</a:t>
            </a:r>
            <a:r>
              <a:rPr lang="vi-VN" sz="2200" dirty="0"/>
              <a:t>		</a:t>
            </a:r>
            <a:r>
              <a:rPr lang="nl-NL" sz="2200" dirty="0"/>
              <a:t>63 847 – 37 154 = 26 693</a:t>
            </a:r>
            <a:endParaRPr lang="en-US" sz="2200" dirty="0"/>
          </a:p>
        </p:txBody>
      </p:sp>
    </p:spTree>
    <p:extLst>
      <p:ext uri="{BB962C8B-B14F-4D97-AF65-F5344CB8AC3E}">
        <p14:creationId xmlns:p14="http://schemas.microsoft.com/office/powerpoint/2010/main" val="6589594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down)">
                                      <p:cBhvr>
                                        <p:cTn id="34" dur="500"/>
                                        <p:tgtEl>
                                          <p:spTgt spid="1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ipe(down)">
                                      <p:cBhvr>
                                        <p:cTn id="3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F7A8465-62C7-4E58-BD7F-54D7574DC760}"/>
              </a:ext>
            </a:extLst>
          </p:cNvPr>
          <p:cNvSpPr/>
          <p:nvPr/>
        </p:nvSpPr>
        <p:spPr>
          <a:xfrm>
            <a:off x="-8648700" y="4279739"/>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10543" y="63902"/>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49961" y="83434"/>
            <a:ext cx="1804204" cy="11576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53665" y="83434"/>
            <a:ext cx="1552455"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38092" y="-97125"/>
            <a:ext cx="1183492" cy="7594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880170" y="51400"/>
            <a:ext cx="1875872" cy="2507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2857191" y="1769860"/>
            <a:ext cx="6114657" cy="969496"/>
          </a:xfrm>
          <a:prstGeom prst="rect">
            <a:avLst/>
          </a:prstGeom>
          <a:noFill/>
        </p:spPr>
        <p:txBody>
          <a:bodyPr wrap="square" lIns="45720" tIns="22860" rIns="45720" bIns="22860" rtlCol="0">
            <a:spAutoFit/>
          </a:bodyPr>
          <a:lstStyle/>
          <a:p>
            <a:pPr algn="ctr" defTabSz="685800"/>
            <a:r>
              <a:rPr lang="en-US" sz="6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a16="http://schemas.microsoft.com/office/drawing/2014/main" id="{B961B581-9A8B-4646-9241-5D714C639EB3}"/>
              </a:ext>
            </a:extLst>
          </p:cNvPr>
          <p:cNvSpPr/>
          <p:nvPr/>
        </p:nvSpPr>
        <p:spPr>
          <a:xfrm>
            <a:off x="1557995"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C2920F32-4D29-4F82-8647-4B5805AD16D2}"/>
              </a:ext>
            </a:extLst>
          </p:cNvPr>
          <p:cNvSpPr/>
          <p:nvPr/>
        </p:nvSpPr>
        <p:spPr>
          <a:xfrm>
            <a:off x="2701668"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57F6E98-2D72-4FFE-9986-8ADF3D71029D}"/>
              </a:ext>
            </a:extLst>
          </p:cNvPr>
          <p:cNvSpPr/>
          <p:nvPr/>
        </p:nvSpPr>
        <p:spPr>
          <a:xfrm>
            <a:off x="3671926" y="4357417"/>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C92615F7-A192-407F-8FAB-496E0BD7367B}"/>
              </a:ext>
            </a:extLst>
          </p:cNvPr>
          <p:cNvSpPr/>
          <p:nvPr/>
        </p:nvSpPr>
        <p:spPr>
          <a:xfrm>
            <a:off x="4793223"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28ED415A-A47F-406A-9F84-811ED4D2A809}"/>
              </a:ext>
            </a:extLst>
          </p:cNvPr>
          <p:cNvSpPr/>
          <p:nvPr/>
        </p:nvSpPr>
        <p:spPr>
          <a:xfrm>
            <a:off x="5914520"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a16="http://schemas.microsoft.com/office/drawing/2014/main" id="{15C6ED19-7680-7BE5-F6DE-26E4198A3AA5}"/>
              </a:ext>
            </a:extLst>
          </p:cNvPr>
          <p:cNvPicPr>
            <a:picLocks noChangeAspect="1"/>
          </p:cNvPicPr>
          <p:nvPr/>
        </p:nvPicPr>
        <p:blipFill>
          <a:blip r:embed="rId7"/>
          <a:stretch>
            <a:fillRect/>
          </a:stretch>
        </p:blipFill>
        <p:spPr>
          <a:xfrm>
            <a:off x="304054" y="4076418"/>
            <a:ext cx="813887" cy="763590"/>
          </a:xfrm>
          <a:prstGeom prst="rect">
            <a:avLst/>
          </a:prstGeom>
        </p:spPr>
      </p:pic>
    </p:spTree>
    <p:custDataLst>
      <p:tags r:id="rId1"/>
    </p:custDataLst>
    <p:extLst>
      <p:ext uri="{BB962C8B-B14F-4D97-AF65-F5344CB8AC3E}">
        <p14:creationId xmlns:p14="http://schemas.microsoft.com/office/powerpoint/2010/main" val="39119459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9338" y="-123939"/>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6784" y="85069"/>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815396" y="297328"/>
            <a:ext cx="5845299"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noProof="1">
                <a:solidFill>
                  <a:prstClr val="black"/>
                </a:solidFill>
                <a:latin typeface="Arial" panose="020B0604020202020204" pitchFamily="34" charset="0"/>
                <a:cs typeface="Arial" panose="020B0604020202020204" pitchFamily="34" charset="0"/>
              </a:rPr>
              <a:t>a) Tổng của 6 735 + 3 627 là:</a:t>
            </a:r>
          </a:p>
        </p:txBody>
      </p:sp>
      <p:sp>
        <p:nvSpPr>
          <p:cNvPr id="4" name="A. Đáp án đúng">
            <a:extLst>
              <a:ext uri="{FF2B5EF4-FFF2-40B4-BE49-F238E27FC236}">
                <a16:creationId xmlns:a16="http://schemas.microsoft.com/office/drawing/2014/main" id="{C7D0E9B2-90BA-4B02-B8F1-BA2C37DF853D}"/>
              </a:ext>
            </a:extLst>
          </p:cNvPr>
          <p:cNvSpPr/>
          <p:nvPr/>
        </p:nvSpPr>
        <p:spPr>
          <a:xfrm>
            <a:off x="1815397" y="1081823"/>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10 362</a:t>
            </a:r>
          </a:p>
        </p:txBody>
      </p:sp>
      <p:sp>
        <p:nvSpPr>
          <p:cNvPr id="37" name="B. Đáp án sai">
            <a:extLst>
              <a:ext uri="{FF2B5EF4-FFF2-40B4-BE49-F238E27FC236}">
                <a16:creationId xmlns:a16="http://schemas.microsoft.com/office/drawing/2014/main" id="{16A526F5-1C4F-469D-9F73-F9C2082BA7DE}"/>
              </a:ext>
            </a:extLst>
          </p:cNvPr>
          <p:cNvSpPr/>
          <p:nvPr/>
        </p:nvSpPr>
        <p:spPr>
          <a:xfrm>
            <a:off x="1827086" y="1824664"/>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9 362</a:t>
            </a:r>
          </a:p>
        </p:txBody>
      </p:sp>
      <p:sp>
        <p:nvSpPr>
          <p:cNvPr id="38" name="C. Đáp án sai">
            <a:extLst>
              <a:ext uri="{FF2B5EF4-FFF2-40B4-BE49-F238E27FC236}">
                <a16:creationId xmlns:a16="http://schemas.microsoft.com/office/drawing/2014/main" id="{D48A2C34-20CA-48ED-88FF-01E54E465E18}"/>
              </a:ext>
            </a:extLst>
          </p:cNvPr>
          <p:cNvSpPr/>
          <p:nvPr/>
        </p:nvSpPr>
        <p:spPr>
          <a:xfrm>
            <a:off x="1852000" y="2582271"/>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10 352</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5916" y="890035"/>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5381" y="2533271"/>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5381" y="1771497"/>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7AEE7C92-65C0-CF22-C221-136BD7AE117B}"/>
              </a:ext>
            </a:extLst>
          </p:cNvPr>
          <p:cNvSpPr/>
          <p:nvPr/>
        </p:nvSpPr>
        <p:spPr>
          <a:xfrm>
            <a:off x="-7541089" y="4290208"/>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E980915C-5B93-687F-563E-DCF2A295A7FD}"/>
              </a:ext>
            </a:extLst>
          </p:cNvPr>
          <p:cNvGrpSpPr/>
          <p:nvPr/>
        </p:nvGrpSpPr>
        <p:grpSpPr>
          <a:xfrm>
            <a:off x="299425" y="4086238"/>
            <a:ext cx="6298526" cy="1054043"/>
            <a:chOff x="639227" y="8131987"/>
            <a:chExt cx="12597052" cy="2108086"/>
          </a:xfrm>
        </p:grpSpPr>
        <p:sp>
          <p:nvSpPr>
            <p:cNvPr id="30" name="Oval 29">
              <a:extLst>
                <a:ext uri="{FF2B5EF4-FFF2-40B4-BE49-F238E27FC236}">
                  <a16:creationId xmlns:a16="http://schemas.microsoft.com/office/drawing/2014/main"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31" name="Oval 30">
              <a:hlinkClick r:id="rId9" action="ppaction://hlinksldjump"/>
              <a:extLst>
                <a:ext uri="{FF2B5EF4-FFF2-40B4-BE49-F238E27FC236}">
                  <a16:creationId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34FE3AA-1E6A-B029-9C9F-CAA069DDA847}"/>
                </a:ext>
              </a:extLst>
            </p:cNvPr>
            <p:cNvPicPr>
              <a:picLocks noChangeAspect="1"/>
            </p:cNvPicPr>
            <p:nvPr/>
          </p:nvPicPr>
          <p:blipFill>
            <a:blip r:embed="rId10"/>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id="{D48A2C34-20CA-48ED-88FF-01E54E465E18}"/>
              </a:ext>
            </a:extLst>
          </p:cNvPr>
          <p:cNvSpPr/>
          <p:nvPr/>
        </p:nvSpPr>
        <p:spPr>
          <a:xfrm>
            <a:off x="1862506" y="3349545"/>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3 108</a:t>
            </a:r>
          </a:p>
        </p:txBody>
      </p:sp>
      <p:pic>
        <p:nvPicPr>
          <p:cNvPr id="23"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5887" y="3300545"/>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0771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5104" y="49487"/>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550" y="258495"/>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133500" y="93880"/>
            <a:ext cx="7170182"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noProof="1">
                <a:solidFill>
                  <a:prstClr val="black"/>
                </a:solidFill>
                <a:latin typeface="Arial" panose="020B0604020202020204" pitchFamily="34" charset="0"/>
                <a:cs typeface="Arial" panose="020B0604020202020204" pitchFamily="34" charset="0"/>
              </a:rPr>
              <a:t>b) Hiệu của 24 753 và 16 238 là:</a:t>
            </a:r>
          </a:p>
        </p:txBody>
      </p:sp>
      <p:sp>
        <p:nvSpPr>
          <p:cNvPr id="4" name="A. Đáp án sai">
            <a:extLst>
              <a:ext uri="{FF2B5EF4-FFF2-40B4-BE49-F238E27FC236}">
                <a16:creationId xmlns:a16="http://schemas.microsoft.com/office/drawing/2014/main" id="{C7D0E9B2-90BA-4B02-B8F1-BA2C37DF853D}"/>
              </a:ext>
            </a:extLst>
          </p:cNvPr>
          <p:cNvSpPr/>
          <p:nvPr/>
        </p:nvSpPr>
        <p:spPr>
          <a:xfrm>
            <a:off x="1831163" y="1680931"/>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18 515</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1842852" y="2481064"/>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8 515</a:t>
            </a:r>
          </a:p>
        </p:txBody>
      </p:sp>
      <p:sp>
        <p:nvSpPr>
          <p:cNvPr id="38" name="C. Đáp án sai">
            <a:extLst>
              <a:ext uri="{FF2B5EF4-FFF2-40B4-BE49-F238E27FC236}">
                <a16:creationId xmlns:a16="http://schemas.microsoft.com/office/drawing/2014/main" id="{D48A2C34-20CA-48ED-88FF-01E54E465E18}"/>
              </a:ext>
            </a:extLst>
          </p:cNvPr>
          <p:cNvSpPr/>
          <p:nvPr/>
        </p:nvSpPr>
        <p:spPr>
          <a:xfrm>
            <a:off x="1872277" y="3287246"/>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a:t>
            </a:r>
            <a:r>
              <a:rPr lang="en-US" sz="2100" noProof="1">
                <a:solidFill>
                  <a:prstClr val="black"/>
                </a:solidFill>
                <a:latin typeface="Arial" panose="020B0604020202020204" pitchFamily="34" charset="0"/>
                <a:cs typeface="Arial" panose="020B0604020202020204" pitchFamily="34" charset="0"/>
              </a:rPr>
              <a:t>4</a:t>
            </a:r>
            <a:r>
              <a:rPr lang="vi-VN" sz="2100" noProof="1">
                <a:solidFill>
                  <a:prstClr val="black"/>
                </a:solidFill>
                <a:latin typeface="Arial" panose="020B0604020202020204" pitchFamily="34" charset="0"/>
                <a:cs typeface="Arial" panose="020B0604020202020204" pitchFamily="34" charset="0"/>
              </a:rPr>
              <a:t>0 991</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5597" y="2223085"/>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3195443"/>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1684941"/>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id="{8B5C4735-893A-090A-0D3C-39D3E5D179B5}"/>
              </a:ext>
            </a:extLst>
          </p:cNvPr>
          <p:cNvSpPr/>
          <p:nvPr/>
        </p:nvSpPr>
        <p:spPr>
          <a:xfrm>
            <a:off x="-6134100" y="4412014"/>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id="{32099F09-BE0B-5BBB-5F0C-0E110D41EBAD}"/>
              </a:ext>
            </a:extLst>
          </p:cNvPr>
          <p:cNvGrpSpPr/>
          <p:nvPr/>
        </p:nvGrpSpPr>
        <p:grpSpPr>
          <a:xfrm>
            <a:off x="598581" y="4226517"/>
            <a:ext cx="6298526" cy="1049258"/>
            <a:chOff x="726291" y="8141557"/>
            <a:chExt cx="12597052" cy="2098516"/>
          </a:xfrm>
        </p:grpSpPr>
        <p:sp>
          <p:nvSpPr>
            <p:cNvPr id="1027" name="Oval 1026">
              <a:extLst>
                <a:ext uri="{FF2B5EF4-FFF2-40B4-BE49-F238E27FC236}">
                  <a16:creationId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id="{886F52C1-2937-3ECE-5FFC-9B68504C24B8}"/>
                </a:ext>
              </a:extLst>
            </p:cNvPr>
            <p:cNvSpPr/>
            <p:nvPr/>
          </p:nvSpPr>
          <p:spPr>
            <a:xfrm>
              <a:off x="5188320" y="814155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id="{C7D0E9B2-90BA-4B02-B8F1-BA2C37DF853D}"/>
              </a:ext>
            </a:extLst>
          </p:cNvPr>
          <p:cNvSpPr/>
          <p:nvPr/>
        </p:nvSpPr>
        <p:spPr>
          <a:xfrm>
            <a:off x="1795325" y="875642"/>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8 525</a:t>
            </a:r>
          </a:p>
        </p:txBody>
      </p:sp>
      <p:pic>
        <p:nvPicPr>
          <p:cNvPr id="23"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5309" y="879652"/>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6309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5104" y="49487"/>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550" y="258495"/>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902611" y="320397"/>
            <a:ext cx="7802010"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dirty="0">
                <a:solidFill>
                  <a:prstClr val="black"/>
                </a:solidFill>
                <a:latin typeface="Arial" pitchFamily="34" charset="0"/>
                <a:cs typeface="Arial" pitchFamily="34" charset="0"/>
              </a:rPr>
              <a:t>c) Giá trị của biểu thức 12 639 – 8 254 + 2 000 là: </a:t>
            </a:r>
            <a:endParaRPr lang="en-US" sz="2400" dirty="0">
              <a:solidFill>
                <a:prstClr val="black"/>
              </a:solidFill>
              <a:latin typeface="Arial" pitchFamily="34" charset="0"/>
              <a:cs typeface="Arial" pitchFamily="34" charset="0"/>
            </a:endParaRPr>
          </a:p>
        </p:txBody>
      </p:sp>
      <p:sp>
        <p:nvSpPr>
          <p:cNvPr id="4" name="A. Đáp án sai">
            <a:extLst>
              <a:ext uri="{FF2B5EF4-FFF2-40B4-BE49-F238E27FC236}">
                <a16:creationId xmlns:a16="http://schemas.microsoft.com/office/drawing/2014/main" id="{C7D0E9B2-90BA-4B02-B8F1-BA2C37DF853D}"/>
              </a:ext>
            </a:extLst>
          </p:cNvPr>
          <p:cNvSpPr/>
          <p:nvPr/>
        </p:nvSpPr>
        <p:spPr>
          <a:xfrm>
            <a:off x="1788017" y="1083122"/>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4 385</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1831163" y="1849848"/>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6 385</a:t>
            </a:r>
          </a:p>
        </p:txBody>
      </p:sp>
      <p:sp>
        <p:nvSpPr>
          <p:cNvPr id="38" name="C. Đáp án sai">
            <a:extLst>
              <a:ext uri="{FF2B5EF4-FFF2-40B4-BE49-F238E27FC236}">
                <a16:creationId xmlns:a16="http://schemas.microsoft.com/office/drawing/2014/main" id="{D48A2C34-20CA-48ED-88FF-01E54E465E18}"/>
              </a:ext>
            </a:extLst>
          </p:cNvPr>
          <p:cNvSpPr/>
          <p:nvPr/>
        </p:nvSpPr>
        <p:spPr>
          <a:xfrm>
            <a:off x="1842852" y="2627867"/>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6 485</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8299" y="1560913"/>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2627867"/>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1054301"/>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id="{EB65426D-F10E-3A1F-76AB-E6D0F8B23E0C}"/>
              </a:ext>
            </a:extLst>
          </p:cNvPr>
          <p:cNvSpPr/>
          <p:nvPr/>
        </p:nvSpPr>
        <p:spPr>
          <a:xfrm>
            <a:off x="-4771175" y="4299310"/>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36F5B87F-617B-077C-EB19-C0FBA44A9D42}"/>
              </a:ext>
            </a:extLst>
          </p:cNvPr>
          <p:cNvGrpSpPr/>
          <p:nvPr/>
        </p:nvGrpSpPr>
        <p:grpSpPr>
          <a:xfrm>
            <a:off x="800100" y="4061709"/>
            <a:ext cx="6298526" cy="1049258"/>
            <a:chOff x="651580" y="8147660"/>
            <a:chExt cx="12597052" cy="2098516"/>
          </a:xfrm>
        </p:grpSpPr>
        <p:sp>
          <p:nvSpPr>
            <p:cNvPr id="19" name="Oval 18">
              <a:extLst>
                <a:ext uri="{FF2B5EF4-FFF2-40B4-BE49-F238E27FC236}">
                  <a16:creationId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0B25D3B8-EFFD-8B81-2C8E-C66861BDC859}"/>
                </a:ext>
              </a:extLst>
            </p:cNvPr>
            <p:cNvSpPr/>
            <p:nvPr/>
          </p:nvSpPr>
          <p:spPr>
            <a:xfrm>
              <a:off x="5113609"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12EDF630-5AD3-86F3-9AA2-E4487B210F66}"/>
                </a:ext>
              </a:extLst>
            </p:cNvPr>
            <p:cNvSpPr/>
            <p:nvPr/>
          </p:nvSpPr>
          <p:spPr>
            <a:xfrm>
              <a:off x="7341831" y="8147660"/>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C5F883A1-76FA-99A3-6E57-267398842F1B}"/>
                </a:ext>
              </a:extLst>
            </p:cNvPr>
            <p:cNvSpPr/>
            <p:nvPr/>
          </p:nvSpPr>
          <p:spPr>
            <a:xfrm>
              <a:off x="11841393"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id="{D48A2C34-20CA-48ED-88FF-01E54E465E18}"/>
              </a:ext>
            </a:extLst>
          </p:cNvPr>
          <p:cNvSpPr/>
          <p:nvPr/>
        </p:nvSpPr>
        <p:spPr>
          <a:xfrm>
            <a:off x="1842851" y="3390775"/>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2 385</a:t>
            </a:r>
          </a:p>
        </p:txBody>
      </p:sp>
      <p:pic>
        <p:nvPicPr>
          <p:cNvPr id="24"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6" y="3390775"/>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83190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World Frog Day by Slidesgo">
  <a:themeElements>
    <a:clrScheme name="Simple Light">
      <a:dk1>
        <a:srgbClr val="191919"/>
      </a:dk1>
      <a:lt1>
        <a:srgbClr val="FFD2CD"/>
      </a:lt1>
      <a:dk2>
        <a:srgbClr val="89874F"/>
      </a:dk2>
      <a:lt2>
        <a:srgbClr val="FFFFFF"/>
      </a:lt2>
      <a:accent1>
        <a:srgbClr val="FF9387"/>
      </a:accent1>
      <a:accent2>
        <a:srgbClr val="FF7969"/>
      </a:accent2>
      <a:accent3>
        <a:srgbClr val="FEAC3F"/>
      </a:accent3>
      <a:accent4>
        <a:srgbClr val="A29F5E"/>
      </a:accent4>
      <a:accent5>
        <a:srgbClr val="757243"/>
      </a:accent5>
      <a:accent6>
        <a:srgbClr val="808BC5"/>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893</Words>
  <Application>Microsoft Office PowerPoint</Application>
  <PresentationFormat>On-screen Show (16:9)</PresentationFormat>
  <Paragraphs>110</Paragraphs>
  <Slides>18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Calibri</vt:lpstr>
      <vt:lpstr>Fredoka One</vt:lpstr>
      <vt:lpstr>Roboto Condensed Light</vt:lpstr>
      <vt:lpstr>Rubik</vt:lpstr>
      <vt:lpstr>Arial</vt:lpstr>
      <vt:lpstr>Rubik Medium</vt:lpstr>
      <vt:lpstr>Catamaran</vt:lpstr>
      <vt:lpstr>World Frog Day by Slidesgo</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Frog Day</dc:title>
  <dc:creator>admin</dc:creator>
  <cp:lastModifiedBy>DELL</cp:lastModifiedBy>
  <cp:revision>185</cp:revision>
  <dcterms:modified xsi:type="dcterms:W3CDTF">2023-06-05T18:42:52Z</dcterms:modified>
</cp:coreProperties>
</file>