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332" r:id="rId4"/>
    <p:sldId id="333" r:id="rId5"/>
    <p:sldId id="289" r:id="rId6"/>
    <p:sldId id="326" r:id="rId7"/>
    <p:sldId id="327" r:id="rId8"/>
    <p:sldId id="328" r:id="rId9"/>
    <p:sldId id="329" r:id="rId10"/>
    <p:sldId id="330" r:id="rId11"/>
    <p:sldId id="291" r:id="rId12"/>
    <p:sldId id="321" r:id="rId13"/>
    <p:sldId id="322" r:id="rId14"/>
    <p:sldId id="323" r:id="rId15"/>
    <p:sldId id="324" r:id="rId16"/>
    <p:sldId id="2634" r:id="rId17"/>
    <p:sldId id="2635" r:id="rId18"/>
    <p:sldId id="2636" r:id="rId19"/>
    <p:sldId id="2637" r:id="rId20"/>
    <p:sldId id="2638" r:id="rId21"/>
    <p:sldId id="2639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0"/>
            <a:ext cx="989779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C1E24-2FD3-4221-9A5B-CF0D2F56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28" y="3118050"/>
            <a:ext cx="3084843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A0470-36C5-4818-8B7B-CE6A9F31D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49" y="4336123"/>
            <a:ext cx="7462151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CEAE-F0A2-F297-CB45-54C8F6314B1A}"/>
              </a:ext>
            </a:extLst>
          </p:cNvPr>
          <p:cNvSpPr/>
          <p:nvPr/>
        </p:nvSpPr>
        <p:spPr>
          <a:xfrm>
            <a:off x="1095374" y="1502334"/>
            <a:ext cx="10448925" cy="4031691"/>
          </a:xfrm>
          <a:custGeom>
            <a:avLst/>
            <a:gdLst>
              <a:gd name="connsiteX0" fmla="*/ 0 w 10448925"/>
              <a:gd name="connsiteY0" fmla="*/ 671962 h 4031691"/>
              <a:gd name="connsiteX1" fmla="*/ 671962 w 10448925"/>
              <a:gd name="connsiteY1" fmla="*/ 0 h 4031691"/>
              <a:gd name="connsiteX2" fmla="*/ 1504419 w 10448925"/>
              <a:gd name="connsiteY2" fmla="*/ 0 h 4031691"/>
              <a:gd name="connsiteX3" fmla="*/ 2245826 w 10448925"/>
              <a:gd name="connsiteY3" fmla="*/ 0 h 4031691"/>
              <a:gd name="connsiteX4" fmla="*/ 3078284 w 10448925"/>
              <a:gd name="connsiteY4" fmla="*/ 0 h 4031691"/>
              <a:gd name="connsiteX5" fmla="*/ 3546541 w 10448925"/>
              <a:gd name="connsiteY5" fmla="*/ 0 h 4031691"/>
              <a:gd name="connsiteX6" fmla="*/ 4378998 w 10448925"/>
              <a:gd name="connsiteY6" fmla="*/ 0 h 4031691"/>
              <a:gd name="connsiteX7" fmla="*/ 4847255 w 10448925"/>
              <a:gd name="connsiteY7" fmla="*/ 0 h 4031691"/>
              <a:gd name="connsiteX8" fmla="*/ 5406563 w 10448925"/>
              <a:gd name="connsiteY8" fmla="*/ 0 h 4031691"/>
              <a:gd name="connsiteX9" fmla="*/ 5783770 w 10448925"/>
              <a:gd name="connsiteY9" fmla="*/ 0 h 4031691"/>
              <a:gd name="connsiteX10" fmla="*/ 6434127 w 10448925"/>
              <a:gd name="connsiteY10" fmla="*/ 0 h 4031691"/>
              <a:gd name="connsiteX11" fmla="*/ 6811334 w 10448925"/>
              <a:gd name="connsiteY11" fmla="*/ 0 h 4031691"/>
              <a:gd name="connsiteX12" fmla="*/ 7461691 w 10448925"/>
              <a:gd name="connsiteY12" fmla="*/ 0 h 4031691"/>
              <a:gd name="connsiteX13" fmla="*/ 8294149 w 10448925"/>
              <a:gd name="connsiteY13" fmla="*/ 0 h 4031691"/>
              <a:gd name="connsiteX14" fmla="*/ 8944506 w 10448925"/>
              <a:gd name="connsiteY14" fmla="*/ 0 h 4031691"/>
              <a:gd name="connsiteX15" fmla="*/ 9776963 w 10448925"/>
              <a:gd name="connsiteY15" fmla="*/ 0 h 4031691"/>
              <a:gd name="connsiteX16" fmla="*/ 10448925 w 10448925"/>
              <a:gd name="connsiteY16" fmla="*/ 671962 h 4031691"/>
              <a:gd name="connsiteX17" fmla="*/ 10448925 w 10448925"/>
              <a:gd name="connsiteY17" fmla="*/ 1317026 h 4031691"/>
              <a:gd name="connsiteX18" fmla="*/ 10448925 w 10448925"/>
              <a:gd name="connsiteY18" fmla="*/ 1935212 h 4031691"/>
              <a:gd name="connsiteX19" fmla="*/ 10448925 w 10448925"/>
              <a:gd name="connsiteY19" fmla="*/ 2580277 h 4031691"/>
              <a:gd name="connsiteX20" fmla="*/ 10448925 w 10448925"/>
              <a:gd name="connsiteY20" fmla="*/ 3359729 h 4031691"/>
              <a:gd name="connsiteX21" fmla="*/ 9776963 w 10448925"/>
              <a:gd name="connsiteY21" fmla="*/ 4031691 h 4031691"/>
              <a:gd name="connsiteX22" fmla="*/ 9399756 w 10448925"/>
              <a:gd name="connsiteY22" fmla="*/ 4031691 h 4031691"/>
              <a:gd name="connsiteX23" fmla="*/ 8840449 w 10448925"/>
              <a:gd name="connsiteY23" fmla="*/ 4031691 h 4031691"/>
              <a:gd name="connsiteX24" fmla="*/ 8372191 w 10448925"/>
              <a:gd name="connsiteY24" fmla="*/ 4031691 h 4031691"/>
              <a:gd name="connsiteX25" fmla="*/ 7630784 w 10448925"/>
              <a:gd name="connsiteY25" fmla="*/ 4031691 h 4031691"/>
              <a:gd name="connsiteX26" fmla="*/ 6798327 w 10448925"/>
              <a:gd name="connsiteY26" fmla="*/ 4031691 h 4031691"/>
              <a:gd name="connsiteX27" fmla="*/ 6147970 w 10448925"/>
              <a:gd name="connsiteY27" fmla="*/ 4031691 h 4031691"/>
              <a:gd name="connsiteX28" fmla="*/ 5679713 w 10448925"/>
              <a:gd name="connsiteY28" fmla="*/ 4031691 h 4031691"/>
              <a:gd name="connsiteX29" fmla="*/ 5211455 w 10448925"/>
              <a:gd name="connsiteY29" fmla="*/ 4031691 h 4031691"/>
              <a:gd name="connsiteX30" fmla="*/ 4652148 w 10448925"/>
              <a:gd name="connsiteY30" fmla="*/ 4031691 h 4031691"/>
              <a:gd name="connsiteX31" fmla="*/ 4092841 w 10448925"/>
              <a:gd name="connsiteY31" fmla="*/ 4031691 h 4031691"/>
              <a:gd name="connsiteX32" fmla="*/ 3624584 w 10448925"/>
              <a:gd name="connsiteY32" fmla="*/ 4031691 h 4031691"/>
              <a:gd name="connsiteX33" fmla="*/ 2792127 w 10448925"/>
              <a:gd name="connsiteY33" fmla="*/ 4031691 h 4031691"/>
              <a:gd name="connsiteX34" fmla="*/ 2232819 w 10448925"/>
              <a:gd name="connsiteY34" fmla="*/ 4031691 h 4031691"/>
              <a:gd name="connsiteX35" fmla="*/ 1855612 w 10448925"/>
              <a:gd name="connsiteY35" fmla="*/ 4031691 h 4031691"/>
              <a:gd name="connsiteX36" fmla="*/ 1387355 w 10448925"/>
              <a:gd name="connsiteY36" fmla="*/ 4031691 h 4031691"/>
              <a:gd name="connsiteX37" fmla="*/ 671962 w 10448925"/>
              <a:gd name="connsiteY37" fmla="*/ 4031691 h 4031691"/>
              <a:gd name="connsiteX38" fmla="*/ 0 w 10448925"/>
              <a:gd name="connsiteY38" fmla="*/ 3359729 h 4031691"/>
              <a:gd name="connsiteX39" fmla="*/ 0 w 10448925"/>
              <a:gd name="connsiteY39" fmla="*/ 2634032 h 4031691"/>
              <a:gd name="connsiteX40" fmla="*/ 0 w 10448925"/>
              <a:gd name="connsiteY40" fmla="*/ 2015846 h 4031691"/>
              <a:gd name="connsiteX41" fmla="*/ 0 w 10448925"/>
              <a:gd name="connsiteY41" fmla="*/ 1290148 h 4031691"/>
              <a:gd name="connsiteX42" fmla="*/ 0 w 10448925"/>
              <a:gd name="connsiteY42" fmla="*/ 671962 h 40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8925" h="4031691" fill="none" extrusionOk="0">
                <a:moveTo>
                  <a:pt x="0" y="671962"/>
                </a:moveTo>
                <a:cubicBezTo>
                  <a:pt x="-28104" y="321287"/>
                  <a:pt x="247477" y="-1641"/>
                  <a:pt x="671962" y="0"/>
                </a:cubicBezTo>
                <a:cubicBezTo>
                  <a:pt x="984193" y="-28927"/>
                  <a:pt x="1210232" y="-22670"/>
                  <a:pt x="1504419" y="0"/>
                </a:cubicBezTo>
                <a:cubicBezTo>
                  <a:pt x="1798606" y="22670"/>
                  <a:pt x="1897329" y="28625"/>
                  <a:pt x="2245826" y="0"/>
                </a:cubicBezTo>
                <a:cubicBezTo>
                  <a:pt x="2594323" y="-28625"/>
                  <a:pt x="2909002" y="36495"/>
                  <a:pt x="3078284" y="0"/>
                </a:cubicBezTo>
                <a:cubicBezTo>
                  <a:pt x="3247566" y="-36495"/>
                  <a:pt x="3449592" y="-14426"/>
                  <a:pt x="3546541" y="0"/>
                </a:cubicBezTo>
                <a:cubicBezTo>
                  <a:pt x="3643490" y="14426"/>
                  <a:pt x="4156439" y="35159"/>
                  <a:pt x="4378998" y="0"/>
                </a:cubicBezTo>
                <a:cubicBezTo>
                  <a:pt x="4601557" y="-35159"/>
                  <a:pt x="4634539" y="-17080"/>
                  <a:pt x="4847255" y="0"/>
                </a:cubicBezTo>
                <a:cubicBezTo>
                  <a:pt x="5059971" y="17080"/>
                  <a:pt x="5278731" y="-23590"/>
                  <a:pt x="5406563" y="0"/>
                </a:cubicBezTo>
                <a:cubicBezTo>
                  <a:pt x="5534395" y="23590"/>
                  <a:pt x="5602288" y="-15098"/>
                  <a:pt x="5783770" y="0"/>
                </a:cubicBezTo>
                <a:cubicBezTo>
                  <a:pt x="5965252" y="15098"/>
                  <a:pt x="6215136" y="6025"/>
                  <a:pt x="6434127" y="0"/>
                </a:cubicBezTo>
                <a:cubicBezTo>
                  <a:pt x="6653118" y="-6025"/>
                  <a:pt x="6704609" y="15198"/>
                  <a:pt x="6811334" y="0"/>
                </a:cubicBezTo>
                <a:cubicBezTo>
                  <a:pt x="6918059" y="-15198"/>
                  <a:pt x="7161702" y="-13056"/>
                  <a:pt x="7461691" y="0"/>
                </a:cubicBezTo>
                <a:cubicBezTo>
                  <a:pt x="7761680" y="13056"/>
                  <a:pt x="8030732" y="6866"/>
                  <a:pt x="8294149" y="0"/>
                </a:cubicBezTo>
                <a:cubicBezTo>
                  <a:pt x="8557566" y="-6866"/>
                  <a:pt x="8699072" y="26401"/>
                  <a:pt x="8944506" y="0"/>
                </a:cubicBezTo>
                <a:cubicBezTo>
                  <a:pt x="9189940" y="-26401"/>
                  <a:pt x="9413341" y="10001"/>
                  <a:pt x="9776963" y="0"/>
                </a:cubicBezTo>
                <a:cubicBezTo>
                  <a:pt x="10085497" y="-41828"/>
                  <a:pt x="10451110" y="335562"/>
                  <a:pt x="10448925" y="671962"/>
                </a:cubicBezTo>
                <a:cubicBezTo>
                  <a:pt x="10418370" y="847794"/>
                  <a:pt x="10462254" y="1120055"/>
                  <a:pt x="10448925" y="1317026"/>
                </a:cubicBezTo>
                <a:cubicBezTo>
                  <a:pt x="10435596" y="1513997"/>
                  <a:pt x="10474580" y="1738311"/>
                  <a:pt x="10448925" y="1935212"/>
                </a:cubicBezTo>
                <a:cubicBezTo>
                  <a:pt x="10423270" y="2132113"/>
                  <a:pt x="10478333" y="2433981"/>
                  <a:pt x="10448925" y="2580277"/>
                </a:cubicBezTo>
                <a:cubicBezTo>
                  <a:pt x="10419517" y="2726574"/>
                  <a:pt x="10483289" y="3097457"/>
                  <a:pt x="10448925" y="3359729"/>
                </a:cubicBezTo>
                <a:cubicBezTo>
                  <a:pt x="10461515" y="3755518"/>
                  <a:pt x="10147396" y="3982352"/>
                  <a:pt x="9776963" y="4031691"/>
                </a:cubicBezTo>
                <a:cubicBezTo>
                  <a:pt x="9643174" y="4044674"/>
                  <a:pt x="9520858" y="4032500"/>
                  <a:pt x="9399756" y="4031691"/>
                </a:cubicBezTo>
                <a:cubicBezTo>
                  <a:pt x="9278654" y="4030882"/>
                  <a:pt x="9026548" y="4006499"/>
                  <a:pt x="8840449" y="4031691"/>
                </a:cubicBezTo>
                <a:cubicBezTo>
                  <a:pt x="8654350" y="4056883"/>
                  <a:pt x="8541441" y="4017917"/>
                  <a:pt x="8372191" y="4031691"/>
                </a:cubicBezTo>
                <a:cubicBezTo>
                  <a:pt x="8202941" y="4045465"/>
                  <a:pt x="7801463" y="4055025"/>
                  <a:pt x="7630784" y="4031691"/>
                </a:cubicBezTo>
                <a:cubicBezTo>
                  <a:pt x="7460105" y="4008357"/>
                  <a:pt x="7045239" y="4029769"/>
                  <a:pt x="6798327" y="4031691"/>
                </a:cubicBezTo>
                <a:cubicBezTo>
                  <a:pt x="6551415" y="4033613"/>
                  <a:pt x="6296576" y="4025727"/>
                  <a:pt x="6147970" y="4031691"/>
                </a:cubicBezTo>
                <a:cubicBezTo>
                  <a:pt x="5999364" y="4037655"/>
                  <a:pt x="5839925" y="4015183"/>
                  <a:pt x="5679713" y="4031691"/>
                </a:cubicBezTo>
                <a:cubicBezTo>
                  <a:pt x="5519501" y="4048199"/>
                  <a:pt x="5308169" y="4020448"/>
                  <a:pt x="5211455" y="4031691"/>
                </a:cubicBezTo>
                <a:cubicBezTo>
                  <a:pt x="5114741" y="4042934"/>
                  <a:pt x="4897444" y="4018096"/>
                  <a:pt x="4652148" y="4031691"/>
                </a:cubicBezTo>
                <a:cubicBezTo>
                  <a:pt x="4406852" y="4045286"/>
                  <a:pt x="4372253" y="4007144"/>
                  <a:pt x="4092841" y="4031691"/>
                </a:cubicBezTo>
                <a:cubicBezTo>
                  <a:pt x="3813429" y="4056238"/>
                  <a:pt x="3736721" y="4038842"/>
                  <a:pt x="3624584" y="4031691"/>
                </a:cubicBezTo>
                <a:cubicBezTo>
                  <a:pt x="3512447" y="4024540"/>
                  <a:pt x="2966010" y="4051403"/>
                  <a:pt x="2792127" y="4031691"/>
                </a:cubicBezTo>
                <a:cubicBezTo>
                  <a:pt x="2618244" y="4011979"/>
                  <a:pt x="2458090" y="4039974"/>
                  <a:pt x="2232819" y="4031691"/>
                </a:cubicBezTo>
                <a:cubicBezTo>
                  <a:pt x="2007548" y="4023408"/>
                  <a:pt x="1940866" y="4028628"/>
                  <a:pt x="1855612" y="4031691"/>
                </a:cubicBezTo>
                <a:cubicBezTo>
                  <a:pt x="1770358" y="4034754"/>
                  <a:pt x="1599325" y="4018249"/>
                  <a:pt x="1387355" y="4031691"/>
                </a:cubicBezTo>
                <a:cubicBezTo>
                  <a:pt x="1175385" y="4045133"/>
                  <a:pt x="877407" y="4059828"/>
                  <a:pt x="671962" y="4031691"/>
                </a:cubicBezTo>
                <a:cubicBezTo>
                  <a:pt x="296303" y="4013438"/>
                  <a:pt x="11580" y="3684626"/>
                  <a:pt x="0" y="3359729"/>
                </a:cubicBezTo>
                <a:cubicBezTo>
                  <a:pt x="35992" y="3089644"/>
                  <a:pt x="7956" y="2839432"/>
                  <a:pt x="0" y="2634032"/>
                </a:cubicBezTo>
                <a:cubicBezTo>
                  <a:pt x="-7956" y="2428632"/>
                  <a:pt x="-6982" y="2322899"/>
                  <a:pt x="0" y="2015846"/>
                </a:cubicBezTo>
                <a:cubicBezTo>
                  <a:pt x="6982" y="1708793"/>
                  <a:pt x="-18448" y="1511329"/>
                  <a:pt x="0" y="1290148"/>
                </a:cubicBezTo>
                <a:cubicBezTo>
                  <a:pt x="18448" y="1068967"/>
                  <a:pt x="-23720" y="866739"/>
                  <a:pt x="0" y="671962"/>
                </a:cubicBezTo>
                <a:close/>
              </a:path>
              <a:path w="10448925" h="4031691" stroke="0" extrusionOk="0">
                <a:moveTo>
                  <a:pt x="0" y="671962"/>
                </a:moveTo>
                <a:cubicBezTo>
                  <a:pt x="-1315" y="310506"/>
                  <a:pt x="247682" y="-62037"/>
                  <a:pt x="671962" y="0"/>
                </a:cubicBezTo>
                <a:cubicBezTo>
                  <a:pt x="880878" y="-14947"/>
                  <a:pt x="1020826" y="-7330"/>
                  <a:pt x="1140219" y="0"/>
                </a:cubicBezTo>
                <a:cubicBezTo>
                  <a:pt x="1259612" y="7330"/>
                  <a:pt x="1638459" y="8629"/>
                  <a:pt x="1881626" y="0"/>
                </a:cubicBezTo>
                <a:cubicBezTo>
                  <a:pt x="2124793" y="-8629"/>
                  <a:pt x="2425346" y="-2333"/>
                  <a:pt x="2623034" y="0"/>
                </a:cubicBezTo>
                <a:cubicBezTo>
                  <a:pt x="2820722" y="2333"/>
                  <a:pt x="3057345" y="765"/>
                  <a:pt x="3182341" y="0"/>
                </a:cubicBezTo>
                <a:cubicBezTo>
                  <a:pt x="3307337" y="-765"/>
                  <a:pt x="3834749" y="-22145"/>
                  <a:pt x="4014798" y="0"/>
                </a:cubicBezTo>
                <a:cubicBezTo>
                  <a:pt x="4194847" y="22145"/>
                  <a:pt x="4523937" y="15585"/>
                  <a:pt x="4665155" y="0"/>
                </a:cubicBezTo>
                <a:cubicBezTo>
                  <a:pt x="4806373" y="-15585"/>
                  <a:pt x="5230967" y="-22204"/>
                  <a:pt x="5406563" y="0"/>
                </a:cubicBezTo>
                <a:cubicBezTo>
                  <a:pt x="5582159" y="22204"/>
                  <a:pt x="5820174" y="-4827"/>
                  <a:pt x="6056920" y="0"/>
                </a:cubicBezTo>
                <a:cubicBezTo>
                  <a:pt x="6293666" y="4827"/>
                  <a:pt x="6368617" y="16481"/>
                  <a:pt x="6525177" y="0"/>
                </a:cubicBezTo>
                <a:cubicBezTo>
                  <a:pt x="6681737" y="-16481"/>
                  <a:pt x="6741132" y="18090"/>
                  <a:pt x="6902384" y="0"/>
                </a:cubicBezTo>
                <a:cubicBezTo>
                  <a:pt x="7063636" y="-18090"/>
                  <a:pt x="7329096" y="14924"/>
                  <a:pt x="7552741" y="0"/>
                </a:cubicBezTo>
                <a:cubicBezTo>
                  <a:pt x="7776386" y="-14924"/>
                  <a:pt x="8161892" y="41014"/>
                  <a:pt x="8385199" y="0"/>
                </a:cubicBezTo>
                <a:cubicBezTo>
                  <a:pt x="8608506" y="-41014"/>
                  <a:pt x="8647625" y="-28"/>
                  <a:pt x="8762406" y="0"/>
                </a:cubicBezTo>
                <a:cubicBezTo>
                  <a:pt x="8877187" y="28"/>
                  <a:pt x="9492099" y="-24350"/>
                  <a:pt x="9776963" y="0"/>
                </a:cubicBezTo>
                <a:cubicBezTo>
                  <a:pt x="10113507" y="-31516"/>
                  <a:pt x="10395033" y="282649"/>
                  <a:pt x="10448925" y="671962"/>
                </a:cubicBezTo>
                <a:cubicBezTo>
                  <a:pt x="10438943" y="872098"/>
                  <a:pt x="10424598" y="1091721"/>
                  <a:pt x="10448925" y="1290148"/>
                </a:cubicBezTo>
                <a:cubicBezTo>
                  <a:pt x="10473252" y="1488575"/>
                  <a:pt x="10470129" y="1775713"/>
                  <a:pt x="10448925" y="1962090"/>
                </a:cubicBezTo>
                <a:cubicBezTo>
                  <a:pt x="10427721" y="2148467"/>
                  <a:pt x="10472353" y="2275538"/>
                  <a:pt x="10448925" y="2553399"/>
                </a:cubicBezTo>
                <a:cubicBezTo>
                  <a:pt x="10425497" y="2831260"/>
                  <a:pt x="10475024" y="3059784"/>
                  <a:pt x="10448925" y="3359729"/>
                </a:cubicBezTo>
                <a:cubicBezTo>
                  <a:pt x="10503195" y="3713950"/>
                  <a:pt x="10130569" y="4082163"/>
                  <a:pt x="9776963" y="4031691"/>
                </a:cubicBezTo>
                <a:cubicBezTo>
                  <a:pt x="9596410" y="4016092"/>
                  <a:pt x="9545675" y="4047246"/>
                  <a:pt x="9399756" y="4031691"/>
                </a:cubicBezTo>
                <a:cubicBezTo>
                  <a:pt x="9253837" y="4016136"/>
                  <a:pt x="8910591" y="4041534"/>
                  <a:pt x="8749399" y="4031691"/>
                </a:cubicBezTo>
                <a:cubicBezTo>
                  <a:pt x="8588207" y="4021848"/>
                  <a:pt x="8365428" y="4014291"/>
                  <a:pt x="8190091" y="4031691"/>
                </a:cubicBezTo>
                <a:cubicBezTo>
                  <a:pt x="8014754" y="4049091"/>
                  <a:pt x="7931396" y="4023222"/>
                  <a:pt x="7812884" y="4031691"/>
                </a:cubicBezTo>
                <a:cubicBezTo>
                  <a:pt x="7694372" y="4040160"/>
                  <a:pt x="7329330" y="4035355"/>
                  <a:pt x="7162527" y="4031691"/>
                </a:cubicBezTo>
                <a:cubicBezTo>
                  <a:pt x="6995724" y="4028027"/>
                  <a:pt x="6847531" y="4012312"/>
                  <a:pt x="6694270" y="4031691"/>
                </a:cubicBezTo>
                <a:cubicBezTo>
                  <a:pt x="6541009" y="4051070"/>
                  <a:pt x="6296555" y="4044277"/>
                  <a:pt x="6134963" y="4031691"/>
                </a:cubicBezTo>
                <a:cubicBezTo>
                  <a:pt x="5973371" y="4019105"/>
                  <a:pt x="5780051" y="4035961"/>
                  <a:pt x="5666705" y="4031691"/>
                </a:cubicBezTo>
                <a:cubicBezTo>
                  <a:pt x="5553359" y="4027421"/>
                  <a:pt x="5107727" y="4001972"/>
                  <a:pt x="4834248" y="4031691"/>
                </a:cubicBezTo>
                <a:cubicBezTo>
                  <a:pt x="4560769" y="4061410"/>
                  <a:pt x="4253101" y="4044885"/>
                  <a:pt x="4001791" y="4031691"/>
                </a:cubicBezTo>
                <a:cubicBezTo>
                  <a:pt x="3750481" y="4018497"/>
                  <a:pt x="3664155" y="4038222"/>
                  <a:pt x="3442484" y="4031691"/>
                </a:cubicBezTo>
                <a:cubicBezTo>
                  <a:pt x="3220813" y="4025160"/>
                  <a:pt x="2988658" y="3993003"/>
                  <a:pt x="2610026" y="4031691"/>
                </a:cubicBezTo>
                <a:cubicBezTo>
                  <a:pt x="2231394" y="4070379"/>
                  <a:pt x="2274370" y="4049759"/>
                  <a:pt x="2050719" y="4031691"/>
                </a:cubicBezTo>
                <a:cubicBezTo>
                  <a:pt x="1827068" y="4013623"/>
                  <a:pt x="1261441" y="4094706"/>
                  <a:pt x="671962" y="4031691"/>
                </a:cubicBezTo>
                <a:cubicBezTo>
                  <a:pt x="314976" y="4047567"/>
                  <a:pt x="27619" y="3757337"/>
                  <a:pt x="0" y="3359729"/>
                </a:cubicBezTo>
                <a:cubicBezTo>
                  <a:pt x="-11886" y="3094584"/>
                  <a:pt x="-3835" y="2821919"/>
                  <a:pt x="0" y="2634032"/>
                </a:cubicBezTo>
                <a:cubicBezTo>
                  <a:pt x="3835" y="2446145"/>
                  <a:pt x="-10286" y="2269197"/>
                  <a:pt x="0" y="1962090"/>
                </a:cubicBezTo>
                <a:cubicBezTo>
                  <a:pt x="10286" y="1654983"/>
                  <a:pt x="-22022" y="1587432"/>
                  <a:pt x="0" y="1317026"/>
                </a:cubicBezTo>
                <a:cubicBezTo>
                  <a:pt x="22022" y="1046620"/>
                  <a:pt x="7731" y="811427"/>
                  <a:pt x="0" y="671962"/>
                </a:cubicBezTo>
                <a:close/>
              </a:path>
            </a:pathLst>
          </a:custGeom>
          <a:ln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15270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Thực hiện được phép cộng, phép trừ trong phạm vi 100 000. </a:t>
            </a:r>
          </a:p>
          <a:p>
            <a:pPr indent="228600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Tính nhẩm được các phép tính có liên quan đến các số tròn nghìn, tròn chục nghìn trong phạm vị 100 000..</a:t>
            </a:r>
          </a:p>
          <a:p>
            <a:pPr indent="228600" algn="just">
              <a:lnSpc>
                <a:spcPct val="12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được giá trị của biểu thức có hoặc không có dấu ngoặc trong phạm vi 100 000</a:t>
            </a:r>
          </a:p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Giải được bài toán thực tế liên quan đén các phép cộng trừ trong phạm vi 100 000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ADF0-C2E9-F50E-0D8A-03CF1F47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02" y="100907"/>
            <a:ext cx="650499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7D364-E70E-DF44-4BDB-CA694EB223E2}"/>
              </a:ext>
            </a:extLst>
          </p:cNvPr>
          <p:cNvSpPr txBox="1"/>
          <p:nvPr/>
        </p:nvSpPr>
        <p:spPr>
          <a:xfrm>
            <a:off x="1863364" y="1843317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50D489-50F4-E4DC-4029-DA072C0C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760666"/>
            <a:ext cx="919996" cy="9199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88406D-F749-F78C-D6C6-73E93DFD3F8D}"/>
              </a:ext>
            </a:extLst>
          </p:cNvPr>
          <p:cNvSpPr txBox="1"/>
          <p:nvPr/>
        </p:nvSpPr>
        <p:spPr>
          <a:xfrm>
            <a:off x="1863364" y="2824329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F0A87A-B446-5C67-A098-DF885B0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741678"/>
            <a:ext cx="919996" cy="9199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D34F36-2CEE-8DDF-B282-AF210368C88C}"/>
              </a:ext>
            </a:extLst>
          </p:cNvPr>
          <p:cNvSpPr txBox="1"/>
          <p:nvPr/>
        </p:nvSpPr>
        <p:spPr>
          <a:xfrm>
            <a:off x="1863364" y="3805341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D505DA9-916D-B201-2B58-CB2DF9B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722690"/>
            <a:ext cx="919996" cy="919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3790CF-309E-768F-4E41-4D6194BDFEC0}"/>
              </a:ext>
            </a:extLst>
          </p:cNvPr>
          <p:cNvSpPr txBox="1"/>
          <p:nvPr/>
        </p:nvSpPr>
        <p:spPr>
          <a:xfrm>
            <a:off x="1863364" y="4786353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D80BC8-8140-8640-A394-463EC530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703702"/>
            <a:ext cx="919996" cy="9199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41" grpId="0" uiExpand="1" build="p"/>
      <p:bldP spid="43" grpId="0" uiExpand="1" build="p"/>
      <p:bldP spid="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AB9E3-B703-4A5B-A257-C655EB6D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6C44E4-76AB-7453-8349-EC95608EF1EE}"/>
                </a:ext>
              </a:extLst>
            </p:cNvPr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2EC9-C7B9-8622-B7E9-06B3EFD9CC11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C46-8F66-0CE5-4168-786EB937A07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6B585D-F186-4151-9D1A-871536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2BE2F-406B-4235-9778-DBA2896AEB77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BA419-E357-49DA-A4A1-CE5C389EE00B}"/>
              </a:ext>
            </a:extLst>
          </p:cNvPr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7D6C46-5BEC-46EB-9927-85903371DA48}"/>
                </a:ext>
              </a:extLst>
            </p:cNvPr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409463-7882-4931-9017-CCE85BF5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4816-A077-4F75-8D6F-4D171DA93C85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1DD6A4-21C0-4954-9B05-83169C5A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874C95-31C9-4DAC-A7C4-4D2F9F8D598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F93A6-98CA-493C-9B8B-9BC6DB20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DC8AB7-138F-4F8D-8890-2FD4BBA7DB26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513DC-E315-425C-8BB8-3B748AA2115A}"/>
              </a:ext>
            </a:extLst>
          </p:cNvPr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2F1C77-C6D1-40AA-848A-F16BF84423D1}"/>
                </a:ext>
              </a:extLst>
            </p:cNvPr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F824E-7CFD-43D3-B7E9-0DDB651E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7876BA-5A19-4C39-AB49-D13BC6C53BC0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D6C90-122C-4020-8234-97B23203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4305D4-F9EE-42D6-BC40-4F3AF6C46F23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FD736-61CD-01D7-0207-20CC3CB7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B8A291-5A85-DC7A-A081-DD2074FD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5893E-C0E9-44ED-7325-8E79E7EA0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527</Words>
  <Application>Microsoft Office PowerPoint</Application>
  <PresentationFormat>Widescreen</PresentationFormat>
  <Paragraphs>122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Caveat Brush</vt:lpstr>
      <vt:lpstr>Karla</vt:lpstr>
      <vt:lpstr>Love Ya Like A Sister</vt:lpstr>
      <vt:lpstr>Kawaii Bubble Tea Bran MK Plan by Slidesgo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16</cp:revision>
  <dcterms:created xsi:type="dcterms:W3CDTF">2023-02-05T01:20:27Z</dcterms:created>
  <dcterms:modified xsi:type="dcterms:W3CDTF">2023-06-05T17:57:55Z</dcterms:modified>
</cp:coreProperties>
</file>