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0"/>
  </p:notesMasterIdLst>
  <p:handoutMasterIdLst>
    <p:handoutMasterId r:id="rId21"/>
  </p:handoutMasterIdLst>
  <p:sldIdLst>
    <p:sldId id="257" r:id="rId4"/>
    <p:sldId id="2688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2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8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FEB35E-D7B3-CF9D-DA82-2822D73B92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3FDAC-02AB-0940-8978-EFEDB03F95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7B820-6695-403D-9913-8FB3899B9E7E}" type="datetimeFigureOut">
              <a:rPr lang="vi-VN" smtClean="0"/>
              <a:t>17/03/2023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AD8F-35BF-52B4-41F7-960AA6683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006BE-9090-1790-A84C-F2AAEA4972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04BAF-D6ED-4F8D-8343-B3DB62EABFB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041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slide" Target="slide7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6.gif"/><Relationship Id="rId7" Type="http://schemas.openxmlformats.org/officeDocument/2006/relationships/slide" Target="slide9.xml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5.gif"/><Relationship Id="rId1" Type="http://schemas.microsoft.com/office/2007/relationships/media" Target="../media/media1.mp3"/><Relationship Id="rId6" Type="http://schemas.openxmlformats.org/officeDocument/2006/relationships/image" Target="../media/image24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microsoft.com/office/2007/relationships/hdphoto" Target="../media/hdphoto1.wdp"/><Relationship Id="rId19" Type="http://schemas.openxmlformats.org/officeDocument/2006/relationships/image" Target="../media/image34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slide" Target="slide8.xml"/><Relationship Id="rId22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669</Words>
  <Application>Microsoft Office PowerPoint</Application>
  <PresentationFormat>Widescreen</PresentationFormat>
  <Paragraphs>79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iCiel Crocante</vt:lpstr>
      <vt:lpstr>SVN-Ludicrous</vt:lpstr>
      <vt:lpstr>字魂59号-创粗黑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2023-02-04T22:50:15Z</dcterms:created>
  <dcterms:modified xsi:type="dcterms:W3CDTF">2023-03-17T01:47:32Z</dcterms:modified>
</cp:coreProperties>
</file>