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0" r:id="rId2"/>
    <p:sldId id="354" r:id="rId3"/>
    <p:sldId id="310" r:id="rId4"/>
    <p:sldId id="321" r:id="rId5"/>
    <p:sldId id="376" r:id="rId6"/>
    <p:sldId id="348" r:id="rId7"/>
    <p:sldId id="337" r:id="rId8"/>
    <p:sldId id="339" r:id="rId9"/>
    <p:sldId id="341" r:id="rId10"/>
    <p:sldId id="383" r:id="rId11"/>
    <p:sldId id="384" r:id="rId12"/>
    <p:sldId id="385" r:id="rId13"/>
    <p:sldId id="386" r:id="rId14"/>
    <p:sldId id="387" r:id="rId15"/>
    <p:sldId id="3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48681" y="590860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503708" y="770581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ngày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tháng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….</a:t>
            </a:r>
            <a:r>
              <a:rPr lang="en-US" sz="4400" kern="0" dirty="0" err="1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4400" kern="0" dirty="0">
                <a:solidFill>
                  <a:srgbClr val="0E2D6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endParaRPr lang="en-US" sz="4400" b="1" kern="0" dirty="0">
              <a:solidFill>
                <a:srgbClr val="0E2D6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4470400" y="3108635"/>
            <a:ext cx="6388100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009650" y="1076325"/>
            <a:ext cx="9698549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F18F4-EECF-4B91-AF40-B152A4D019F1}"/>
              </a:ext>
            </a:extLst>
          </p:cNvPr>
          <p:cNvSpPr txBox="1"/>
          <p:nvPr/>
        </p:nvSpPr>
        <p:spPr>
          <a:xfrm>
            <a:off x="2133600" y="1562100"/>
            <a:ext cx="801052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7 863 : 3 = 2 621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id="{3920E029-857F-4B85-B32E-919C7AECD366}"/>
              </a:ext>
            </a:extLst>
          </p:cNvPr>
          <p:cNvSpPr/>
          <p:nvPr/>
        </p:nvSpPr>
        <p:spPr>
          <a:xfrm>
            <a:off x="3581400" y="3461060"/>
            <a:ext cx="4524375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x 4 =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: 2 = 1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4 320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803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(2 000 + 7 015)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762000" y="10477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(2 000 + 7 015)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9 015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= 3 005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667500" y="1009650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171575" y="32861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(1 + 4)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96075" y="3248025"/>
            <a:ext cx="421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527</Words>
  <Application>Microsoft Office PowerPoint</Application>
  <PresentationFormat>Widescreen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Bebas Neue</vt:lpstr>
      <vt:lpstr>Calibri</vt:lpstr>
      <vt:lpstr>Cambria</vt:lpstr>
      <vt:lpstr>Inter</vt:lpstr>
      <vt:lpstr>Orelega One</vt:lpstr>
      <vt:lpstr>Times New Roman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30</cp:revision>
  <dcterms:created xsi:type="dcterms:W3CDTF">2022-11-25T06:41:37Z</dcterms:created>
  <dcterms:modified xsi:type="dcterms:W3CDTF">2023-06-05T09:53:57Z</dcterms:modified>
</cp:coreProperties>
</file>