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19"/>
  </p:notesMasterIdLst>
  <p:sldIdLst>
    <p:sldId id="281" r:id="rId3"/>
    <p:sldId id="260" r:id="rId4"/>
    <p:sldId id="294" r:id="rId5"/>
    <p:sldId id="271" r:id="rId6"/>
    <p:sldId id="295" r:id="rId7"/>
    <p:sldId id="298" r:id="rId8"/>
    <p:sldId id="2634" r:id="rId9"/>
    <p:sldId id="2635" r:id="rId10"/>
    <p:sldId id="2637" r:id="rId11"/>
    <p:sldId id="2638" r:id="rId12"/>
    <p:sldId id="299" r:id="rId13"/>
    <p:sldId id="301" r:id="rId14"/>
    <p:sldId id="292" r:id="rId15"/>
    <p:sldId id="283" r:id="rId16"/>
    <p:sldId id="263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C99-98F4-4DF6-96A3-174B6A5D5CC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EBD4-B210-4A2B-B1B1-EC27C3E0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71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9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9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3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3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2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7970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39464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06694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29052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76043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94451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7859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77452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777914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318283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27145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0458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82255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720213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50983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2683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495424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87258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89541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148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8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2322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99658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90191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2219774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674639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2F2F51-E286-49CE-958F-F26B154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D67364-723C-4248-AE45-7C9B96E56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6843"/>
            <a:ext cx="12192000" cy="1685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F69E23-8114-4AD0-B7C2-E9745AEDBB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613CE9-B1AA-4F20-835F-5578B981788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14" y="283304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08671F-D578-4FF7-AF17-3327F5A61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281" y="462533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FC1BEB-BEBA-4899-8A6F-0CEB430AD2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00" y="274490"/>
            <a:ext cx="1472684" cy="50429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69ABF5-8478-43EA-9A73-5316647768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725" y="751131"/>
            <a:ext cx="1748555" cy="599246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4E7C5D-EC80-4C98-B969-97B71724933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9" y="602233"/>
            <a:ext cx="1613130" cy="517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F097F3-4A72-45D6-965B-0E6849FF5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5184463"/>
            <a:ext cx="4372984" cy="16735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8DABC4-52F6-47F2-86AA-A56AB1662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84" y="4314628"/>
            <a:ext cx="977496" cy="19637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31B25D-B5BB-406C-840D-58801D4C49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269" y="4384037"/>
            <a:ext cx="796869" cy="16008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7A8043-E4F2-479A-B7F4-241C53DDDAA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DF8451-6DDA-41F5-85E9-5FBAB921A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F15326-E182-40DC-96D7-5A10DD47F87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4BFA78-8616-4013-8E3B-E42128CF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9317606" y="5346916"/>
            <a:ext cx="2874393" cy="151108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697F3F-AB0D-4B36-90AC-455236F20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069A0E2F-F992-44B3-BD42-E61B934C6B3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095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35" r:id="rId4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24" y="465279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172550"/>
            <a:ext cx="1727074" cy="18610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335A30-B257-4B40-B49D-F7A1BD6752D5}"/>
              </a:ext>
            </a:extLst>
          </p:cNvPr>
          <p:cNvGrpSpPr/>
          <p:nvPr/>
        </p:nvGrpSpPr>
        <p:grpSpPr>
          <a:xfrm>
            <a:off x="2635629" y="1057014"/>
            <a:ext cx="6937700" cy="3087501"/>
            <a:chOff x="2681349" y="1011294"/>
            <a:chExt cx="6937700" cy="3087501"/>
          </a:xfrm>
        </p:grpSpPr>
        <p:sp>
          <p:nvSpPr>
            <p:cNvPr id="25" name="矩形: 圆角 6">
              <a:extLst>
                <a:ext uri="{FF2B5EF4-FFF2-40B4-BE49-F238E27FC236}">
                  <a16:creationId xmlns:a16="http://schemas.microsoft.com/office/drawing/2014/main" id="{DD46EADB-70B0-468F-88B7-54AC2BF3DE5A}"/>
                </a:ext>
              </a:extLst>
            </p:cNvPr>
            <p:cNvSpPr/>
            <p:nvPr/>
          </p:nvSpPr>
          <p:spPr>
            <a:xfrm>
              <a:off x="2681349" y="1011294"/>
              <a:ext cx="6937700" cy="3087501"/>
            </a:xfrm>
            <a:prstGeom prst="roundRect">
              <a:avLst>
                <a:gd name="adj" fmla="val 19216"/>
              </a:avLst>
            </a:prstGeom>
            <a:solidFill>
              <a:schemeClr val="bg1">
                <a:alpha val="92000"/>
              </a:schemeClr>
            </a:solidFill>
            <a:ln w="3810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2AFA68-79FA-4788-8E82-6FEEA01D2685}"/>
                </a:ext>
              </a:extLst>
            </p:cNvPr>
            <p:cNvGrpSpPr/>
            <p:nvPr/>
          </p:nvGrpSpPr>
          <p:grpSpPr>
            <a:xfrm>
              <a:off x="4961478" y="1136182"/>
              <a:ext cx="2682242" cy="744415"/>
              <a:chOff x="2926079" y="1353078"/>
              <a:chExt cx="2682242" cy="74441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82E0870-A065-4689-B108-B24E3EF2222B}"/>
                  </a:ext>
                </a:extLst>
              </p:cNvPr>
              <p:cNvSpPr/>
              <p:nvPr/>
            </p:nvSpPr>
            <p:spPr>
              <a:xfrm>
                <a:off x="2926079" y="1353078"/>
                <a:ext cx="2682242" cy="744415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B98EEB-B1B3-42FD-85FE-BC81DCC78878}"/>
                  </a:ext>
                </a:extLst>
              </p:cNvPr>
              <p:cNvSpPr txBox="1"/>
              <p:nvPr/>
            </p:nvSpPr>
            <p:spPr>
              <a:xfrm>
                <a:off x="3569917" y="1426559"/>
                <a:ext cx="14555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11F579-F36D-4EB0-9863-98258ADA1D33}"/>
              </a:ext>
            </a:extLst>
          </p:cNvPr>
          <p:cNvSpPr txBox="1"/>
          <p:nvPr/>
        </p:nvSpPr>
        <p:spPr>
          <a:xfrm>
            <a:off x="4849583" y="3383892"/>
            <a:ext cx="24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0C8AC9-A7E9-427E-9CB2-54C0BB5886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9469" y="1809359"/>
            <a:ext cx="731583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6 729 - 43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6 729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43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099889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5648C6-731B-4BF7-8D38-0811E53858CD}"/>
              </a:ext>
            </a:extLst>
          </p:cNvPr>
          <p:cNvGrpSpPr/>
          <p:nvPr/>
        </p:nvGrpSpPr>
        <p:grpSpPr>
          <a:xfrm>
            <a:off x="863474" y="202871"/>
            <a:ext cx="3833595" cy="754060"/>
            <a:chOff x="598618" y="554122"/>
            <a:chExt cx="11570529" cy="196462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7553C4-BC17-4B4D-A43A-08E7172FE4C3}"/>
                </a:ext>
              </a:extLst>
            </p:cNvPr>
            <p:cNvSpPr/>
            <p:nvPr/>
          </p:nvSpPr>
          <p:spPr>
            <a:xfrm>
              <a:off x="598618" y="633191"/>
              <a:ext cx="11481866" cy="188555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466FA-E000-47F6-BA5A-375BBF69D28F}"/>
                </a:ext>
              </a:extLst>
            </p:cNvPr>
            <p:cNvSpPr/>
            <p:nvPr/>
          </p:nvSpPr>
          <p:spPr>
            <a:xfrm>
              <a:off x="973031" y="554122"/>
              <a:ext cx="11196116" cy="1844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rồi</a:t>
              </a:r>
              <a:r>
                <a:rPr lang="en-US" sz="4000" b="1" dirty="0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123507" y="24762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DA1DB-E3E6-4697-B22E-2477A6E2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9" y="1407262"/>
            <a:ext cx="10880910" cy="9212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B09EE3-CBBB-4627-A715-12DFA23E99CF}"/>
              </a:ext>
            </a:extLst>
          </p:cNvPr>
          <p:cNvSpPr txBox="1"/>
          <p:nvPr/>
        </p:nvSpPr>
        <p:spPr>
          <a:xfrm>
            <a:off x="1114357" y="2803740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4 291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37E9D-1FB7-4CC1-8EDD-568C3A000C8B}"/>
              </a:ext>
            </a:extLst>
          </p:cNvPr>
          <p:cNvSpPr txBox="1"/>
          <p:nvPr/>
        </p:nvSpPr>
        <p:spPr>
          <a:xfrm>
            <a:off x="1105786" y="4032591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3 864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B0634-298A-4FBF-9B6C-E1E98BD881C3}"/>
              </a:ext>
            </a:extLst>
          </p:cNvPr>
          <p:cNvSpPr/>
          <p:nvPr/>
        </p:nvSpPr>
        <p:spPr>
          <a:xfrm>
            <a:off x="660926" y="3970431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E0A6-6293-4A28-ABDC-CAEDCE9CB70F}"/>
              </a:ext>
            </a:extLst>
          </p:cNvPr>
          <p:cNvSpPr/>
          <p:nvPr/>
        </p:nvSpPr>
        <p:spPr>
          <a:xfrm>
            <a:off x="929883" y="5084496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6775E-9540-4AEB-94D0-2AB191F5221A}"/>
              </a:ext>
            </a:extLst>
          </p:cNvPr>
          <p:cNvSpPr txBox="1"/>
          <p:nvPr/>
        </p:nvSpPr>
        <p:spPr>
          <a:xfrm>
            <a:off x="3206538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D4E77-0C9F-4C00-8EBB-419B6F837498}"/>
              </a:ext>
            </a:extLst>
          </p:cNvPr>
          <p:cNvSpPr txBox="1"/>
          <p:nvPr/>
        </p:nvSpPr>
        <p:spPr>
          <a:xfrm>
            <a:off x="2570994" y="499062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DF786C-6502-45AE-A594-466484C25E72}"/>
              </a:ext>
            </a:extLst>
          </p:cNvPr>
          <p:cNvSpPr txBox="1"/>
          <p:nvPr/>
        </p:nvSpPr>
        <p:spPr>
          <a:xfrm>
            <a:off x="1969223" y="49883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24AECB-FCA0-455D-9E83-58A184AB6494}"/>
              </a:ext>
            </a:extLst>
          </p:cNvPr>
          <p:cNvSpPr/>
          <p:nvPr/>
        </p:nvSpPr>
        <p:spPr>
          <a:xfrm>
            <a:off x="2787810" y="39489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485FC7-E789-466E-8AB0-2EF98B60E9EE}"/>
              </a:ext>
            </a:extLst>
          </p:cNvPr>
          <p:cNvSpPr/>
          <p:nvPr/>
        </p:nvSpPr>
        <p:spPr>
          <a:xfrm>
            <a:off x="1324790" y="392310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C93B5-4F4E-4710-A944-68497D327B62}"/>
              </a:ext>
            </a:extLst>
          </p:cNvPr>
          <p:cNvSpPr txBox="1"/>
          <p:nvPr/>
        </p:nvSpPr>
        <p:spPr>
          <a:xfrm>
            <a:off x="4601836" y="2856903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8 380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BF70F-CEFE-4654-BD7C-C8016E7B16B1}"/>
              </a:ext>
            </a:extLst>
          </p:cNvPr>
          <p:cNvSpPr txBox="1"/>
          <p:nvPr/>
        </p:nvSpPr>
        <p:spPr>
          <a:xfrm>
            <a:off x="4593265" y="4085754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6 425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1E990-A0CE-41B0-A428-98635AC3BBB2}"/>
              </a:ext>
            </a:extLst>
          </p:cNvPr>
          <p:cNvSpPr/>
          <p:nvPr/>
        </p:nvSpPr>
        <p:spPr>
          <a:xfrm>
            <a:off x="4148405" y="4023594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46365C-A33E-4303-90B1-D33D05EBFEDA}"/>
              </a:ext>
            </a:extLst>
          </p:cNvPr>
          <p:cNvSpPr/>
          <p:nvPr/>
        </p:nvSpPr>
        <p:spPr>
          <a:xfrm>
            <a:off x="4417362" y="5137659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D1766D-2D2E-4908-AC87-63277A29325D}"/>
              </a:ext>
            </a:extLst>
          </p:cNvPr>
          <p:cNvSpPr txBox="1"/>
          <p:nvPr/>
        </p:nvSpPr>
        <p:spPr>
          <a:xfrm>
            <a:off x="6694017" y="5033159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62803A-881E-4E54-B342-7B6C4658CAEF}"/>
              </a:ext>
            </a:extLst>
          </p:cNvPr>
          <p:cNvSpPr txBox="1"/>
          <p:nvPr/>
        </p:nvSpPr>
        <p:spPr>
          <a:xfrm>
            <a:off x="6058473" y="504379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37F38-AC7C-4180-84E0-628FCB6EB28D}"/>
              </a:ext>
            </a:extLst>
          </p:cNvPr>
          <p:cNvSpPr txBox="1"/>
          <p:nvPr/>
        </p:nvSpPr>
        <p:spPr>
          <a:xfrm>
            <a:off x="5446069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00CB23-A2F6-41C3-A050-EB323C1D9C72}"/>
              </a:ext>
            </a:extLst>
          </p:cNvPr>
          <p:cNvSpPr/>
          <p:nvPr/>
        </p:nvSpPr>
        <p:spPr>
          <a:xfrm>
            <a:off x="6275289" y="400207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417EF7-5A63-46CA-9025-3A8BA4BF2555}"/>
              </a:ext>
            </a:extLst>
          </p:cNvPr>
          <p:cNvSpPr/>
          <p:nvPr/>
        </p:nvSpPr>
        <p:spPr>
          <a:xfrm>
            <a:off x="4812269" y="397626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80EEF5-489C-47F5-9416-A7227FEA0569}"/>
              </a:ext>
            </a:extLst>
          </p:cNvPr>
          <p:cNvSpPr txBox="1"/>
          <p:nvPr/>
        </p:nvSpPr>
        <p:spPr>
          <a:xfrm>
            <a:off x="8248803" y="2750577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6 635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2B7436-6D7E-41DC-81DA-C2B1A03435BC}"/>
              </a:ext>
            </a:extLst>
          </p:cNvPr>
          <p:cNvSpPr txBox="1"/>
          <p:nvPr/>
        </p:nvSpPr>
        <p:spPr>
          <a:xfrm>
            <a:off x="8240232" y="3979428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807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139E4-4F1A-4777-B706-704801316CA4}"/>
              </a:ext>
            </a:extLst>
          </p:cNvPr>
          <p:cNvSpPr/>
          <p:nvPr/>
        </p:nvSpPr>
        <p:spPr>
          <a:xfrm>
            <a:off x="7795372" y="3917268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4FA80-E00E-46FE-8DFA-DCA163086837}"/>
              </a:ext>
            </a:extLst>
          </p:cNvPr>
          <p:cNvSpPr/>
          <p:nvPr/>
        </p:nvSpPr>
        <p:spPr>
          <a:xfrm>
            <a:off x="8064329" y="5031333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DF0864-C938-4B67-B33A-A7FCFA941142}"/>
              </a:ext>
            </a:extLst>
          </p:cNvPr>
          <p:cNvSpPr txBox="1"/>
          <p:nvPr/>
        </p:nvSpPr>
        <p:spPr>
          <a:xfrm>
            <a:off x="10340984" y="4926833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388B3E-4E65-4F4D-9D74-ECD680DA45A6}"/>
              </a:ext>
            </a:extLst>
          </p:cNvPr>
          <p:cNvSpPr txBox="1"/>
          <p:nvPr/>
        </p:nvSpPr>
        <p:spPr>
          <a:xfrm>
            <a:off x="9779868" y="4916201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3ABE8C-0E67-4E69-B644-B74979A26195}"/>
              </a:ext>
            </a:extLst>
          </p:cNvPr>
          <p:cNvSpPr txBox="1"/>
          <p:nvPr/>
        </p:nvSpPr>
        <p:spPr>
          <a:xfrm>
            <a:off x="9199362" y="493522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B3554D-C4BF-4371-9D2B-716A284098E2}"/>
              </a:ext>
            </a:extLst>
          </p:cNvPr>
          <p:cNvSpPr/>
          <p:nvPr/>
        </p:nvSpPr>
        <p:spPr>
          <a:xfrm>
            <a:off x="9964787" y="3885118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A457FD-AF67-42CE-828D-84B18C7D9E74}"/>
              </a:ext>
            </a:extLst>
          </p:cNvPr>
          <p:cNvSpPr/>
          <p:nvPr/>
        </p:nvSpPr>
        <p:spPr>
          <a:xfrm>
            <a:off x="8459236" y="38699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1BD6FB-A37F-4E2A-B03F-B03D099F7C8C}"/>
              </a:ext>
            </a:extLst>
          </p:cNvPr>
          <p:cNvSpPr txBox="1"/>
          <p:nvPr/>
        </p:nvSpPr>
        <p:spPr>
          <a:xfrm>
            <a:off x="4627362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57F63C-865B-44BA-8D7B-E1FE5525C30E}"/>
              </a:ext>
            </a:extLst>
          </p:cNvPr>
          <p:cNvSpPr txBox="1"/>
          <p:nvPr/>
        </p:nvSpPr>
        <p:spPr>
          <a:xfrm>
            <a:off x="8444451" y="4945856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8953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0" grpId="1" animBg="1"/>
      <p:bldP spid="81" grpId="0" animBg="1"/>
      <p:bldP spid="81" grpId="1" animBg="1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50653" y="110736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466FA-E000-47F6-BA5A-375BBF69D28F}"/>
              </a:ext>
            </a:extLst>
          </p:cNvPr>
          <p:cNvSpPr/>
          <p:nvPr/>
        </p:nvSpPr>
        <p:spPr>
          <a:xfrm>
            <a:off x="1098251" y="364029"/>
            <a:ext cx="10788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là sông dài nhất thế giới với chiều dài 6 650 km. Sông Hồng dài 1 149 km. Hỏi sông Nin dài hơn sông Hồng bao nhiêu ki-lô-mét?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326407" y="29560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0F13-591D-4F61-9DC0-DD05D2E7E685}"/>
              </a:ext>
            </a:extLst>
          </p:cNvPr>
          <p:cNvSpPr txBox="1"/>
          <p:nvPr/>
        </p:nvSpPr>
        <p:spPr>
          <a:xfrm>
            <a:off x="3264195" y="1860698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Nin: 6 650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Hồng: 1 149 km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Hồng: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761A2-A4B2-4180-BDA4-85D69F79A2E2}"/>
              </a:ext>
            </a:extLst>
          </p:cNvPr>
          <p:cNvSpPr txBox="1"/>
          <p:nvPr/>
        </p:nvSpPr>
        <p:spPr>
          <a:xfrm>
            <a:off x="1265274" y="4316819"/>
            <a:ext cx="9420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Nin dài hơn sông Hồng số ki-lô-mét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6 650 – 1 149 = 5 501 (km)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5 501 km.</a:t>
            </a:r>
          </a:p>
        </p:txBody>
      </p:sp>
    </p:spTree>
    <p:extLst>
      <p:ext uri="{BB962C8B-B14F-4D97-AF65-F5344CB8AC3E}">
        <p14:creationId xmlns:p14="http://schemas.microsoft.com/office/powerpoint/2010/main" val="2480462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ank wooden sign in nature park scene Free Vector">
            <a:extLst>
              <a:ext uri="{FF2B5EF4-FFF2-40B4-BE49-F238E27FC236}">
                <a16:creationId xmlns:a16="http://schemas.microsoft.com/office/drawing/2014/main" id="{F3DC6A20-3428-495F-BDED-25789792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1367"/>
            <a:ext cx="12192000" cy="78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29829C-9A0E-4BD7-89D5-A646F9868C9F}"/>
              </a:ext>
            </a:extLst>
          </p:cNvPr>
          <p:cNvSpPr txBox="1"/>
          <p:nvPr/>
        </p:nvSpPr>
        <p:spPr>
          <a:xfrm>
            <a:off x="4944472" y="733646"/>
            <a:ext cx="528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Trò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8302E2A-FEF2-4303-94BC-2FE333CA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93792" l="9752" r="89894">
                        <a14:foregroundMark x1="46454" y1="93126" x2="46454" y2="93126"/>
                        <a14:foregroundMark x1="45567" y1="90466" x2="45567" y2="90466"/>
                        <a14:foregroundMark x1="54433" y1="88248" x2="54433" y2="88248"/>
                        <a14:foregroundMark x1="53546" y1="93792" x2="53546" y2="93792"/>
                        <a14:foregroundMark x1="55496" y1="21286" x2="60993" y2="28603"/>
                        <a14:backgroundMark x1="16135" y1="12417" x2="16135" y2="12417"/>
                        <a14:backgroundMark x1="22518" y1="30599" x2="22518" y2="30599"/>
                        <a14:backgroundMark x1="20567" y1="40576" x2="20567" y2="40576"/>
                        <a14:backgroundMark x1="22695" y1="52993" x2="22695" y2="52993"/>
                        <a14:backgroundMark x1="26418" y1="52328" x2="26418" y2="52328"/>
                        <a14:backgroundMark x1="31738" y1="81153" x2="31738" y2="81153"/>
                        <a14:backgroundMark x1="65603" y1="83592" x2="65603" y2="83592"/>
                        <a14:backgroundMark x1="50709" y1="87140" x2="50709" y2="87140"/>
                        <a14:backgroundMark x1="74291" y1="39911" x2="74291" y2="39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489" y="2587617"/>
            <a:ext cx="4452937" cy="35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89A82-88F4-4162-978D-F15EE4B04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66" y="1989861"/>
            <a:ext cx="6937849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60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D57E3-89AD-4AFE-982E-FA55237050DE}"/>
              </a:ext>
            </a:extLst>
          </p:cNvPr>
          <p:cNvSpPr/>
          <p:nvPr/>
        </p:nvSpPr>
        <p:spPr>
          <a:xfrm>
            <a:off x="226060" y="185738"/>
            <a:ext cx="11739879" cy="6241532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4BEC3DD1-DE40-4F0F-8FDE-79C246852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91" y="3005543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4753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3D79B2CC-B1F4-418B-BC8B-072FFE74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329" y="4035831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1923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BB1B659B-1C28-4CFD-9E4D-037626BD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91" y="325954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29" name="Line 38">
            <a:extLst>
              <a:ext uri="{FF2B5EF4-FFF2-40B4-BE49-F238E27FC236}">
                <a16:creationId xmlns:a16="http://schemas.microsoft.com/office/drawing/2014/main" id="{C307911D-BC52-46E3-838E-374964704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4929" y="402154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2BA12F07-EF41-43FB-AFE3-4CD67CC3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929" y="38691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WordArt 48">
            <a:extLst>
              <a:ext uri="{FF2B5EF4-FFF2-40B4-BE49-F238E27FC236}">
                <a16:creationId xmlns:a16="http://schemas.microsoft.com/office/drawing/2014/main" id="{0E3867A4-DBA6-4405-814C-D5150F095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4141" y="4021543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F70B64D5-2BAE-450A-BED1-8C198D1A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329" y="3575456"/>
            <a:ext cx="91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317</a:t>
            </a: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123DD6D6-4E58-4F79-89AE-A0C78D29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529" y="21927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51145B1C-F271-49DB-AF88-4A3DA8F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91" y="21927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22ECADA3-502A-4651-BC30-27B38E1A0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991" y="2954743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7360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207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9B9E0B6C-EBA2-4B70-88B2-E97E8341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66" y="409774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7160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2918D2A-AF7F-471C-AAC5-ABD99CB6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391" y="32595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39">
            <a:extLst>
              <a:ext uri="{FF2B5EF4-FFF2-40B4-BE49-F238E27FC236}">
                <a16:creationId xmlns:a16="http://schemas.microsoft.com/office/drawing/2014/main" id="{34A72C32-D12D-4C4C-8FD2-EA4A608A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391" y="4140606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43">
            <a:extLst>
              <a:ext uri="{FF2B5EF4-FFF2-40B4-BE49-F238E27FC236}">
                <a16:creationId xmlns:a16="http://schemas.microsoft.com/office/drawing/2014/main" id="{8B49A3A6-C3C6-41D4-9582-453E6EB3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391" y="38691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WordArt 48">
            <a:extLst>
              <a:ext uri="{FF2B5EF4-FFF2-40B4-BE49-F238E27FC236}">
                <a16:creationId xmlns:a16="http://schemas.microsoft.com/office/drawing/2014/main" id="{B75042A1-4287-4461-B191-1A5A1CA69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32991" y="4021543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41" name="Oval 43">
            <a:extLst>
              <a:ext uri="{FF2B5EF4-FFF2-40B4-BE49-F238E27FC236}">
                <a16:creationId xmlns:a16="http://schemas.microsoft.com/office/drawing/2014/main" id="{783DCC52-E409-43A9-9F83-EFA608C1F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191" y="22689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6A0A634C-9D2C-4296-8485-5628C838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791" y="3030943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6962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2071</a:t>
            </a: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27B23140-B4B0-4FB7-91DF-96C7B689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266" y="417394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4891</a:t>
            </a: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354EA28-6CC0-46DB-8EDD-C2284056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191" y="33357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6C216EFC-D83E-4B46-B5FC-5F13CFF5F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391" y="4216806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85B7676F-2FF2-4B51-B1FD-78D986E3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391" y="39453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WordArt 48">
            <a:extLst>
              <a:ext uri="{FF2B5EF4-FFF2-40B4-BE49-F238E27FC236}">
                <a16:creationId xmlns:a16="http://schemas.microsoft.com/office/drawing/2014/main" id="{6131434D-F9D8-4391-9689-346488A5A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6604" y="4097743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Đ</a:t>
            </a:r>
          </a:p>
        </p:txBody>
      </p:sp>
      <p:sp>
        <p:nvSpPr>
          <p:cNvPr id="48" name="Oval 43">
            <a:extLst>
              <a:ext uri="{FF2B5EF4-FFF2-40B4-BE49-F238E27FC236}">
                <a16:creationId xmlns:a16="http://schemas.microsoft.com/office/drawing/2014/main" id="{1A6C2D18-7F09-4BE0-9140-69A75B69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991" y="2268943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5E1E28B8-8FCF-46A5-9032-71D5AD1B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3070631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523792B6-692D-4FDC-A766-52CA8211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4088218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57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D1DCB54B-BAAE-4D49-89CD-0B394CC5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991" y="333574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Line 39">
            <a:extLst>
              <a:ext uri="{FF2B5EF4-FFF2-40B4-BE49-F238E27FC236}">
                <a16:creationId xmlns:a16="http://schemas.microsoft.com/office/drawing/2014/main" id="{C7A6CE18-00B1-4ADC-AB49-852D287BA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191" y="408821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43">
            <a:extLst>
              <a:ext uri="{FF2B5EF4-FFF2-40B4-BE49-F238E27FC236}">
                <a16:creationId xmlns:a16="http://schemas.microsoft.com/office/drawing/2014/main" id="{1AEF7061-C1C3-4104-B09B-C7F4E60B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991" y="3945343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WordArt 48">
            <a:extLst>
              <a:ext uri="{FF2B5EF4-FFF2-40B4-BE49-F238E27FC236}">
                <a16:creationId xmlns:a16="http://schemas.microsoft.com/office/drawing/2014/main" id="{CCA63329-FAF4-45FC-839C-66373B6E9B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00204" y="4097743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pic>
        <p:nvPicPr>
          <p:cNvPr id="55" name="Picture 5" descr="Bellcoll">
            <a:extLst>
              <a:ext uri="{FF2B5EF4-FFF2-40B4-BE49-F238E27FC236}">
                <a16:creationId xmlns:a16="http://schemas.microsoft.com/office/drawing/2014/main" id="{BD6F1EB8-98DC-462C-BBB9-A64AD5CCB4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4" y="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Oval 10">
            <a:extLst>
              <a:ext uri="{FF2B5EF4-FFF2-40B4-BE49-F238E27FC236}">
                <a16:creationId xmlns:a16="http://schemas.microsoft.com/office/drawing/2014/main" id="{2AEB3AD2-452C-4096-94F8-6133399D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" name="Oval 11">
            <a:extLst>
              <a:ext uri="{FF2B5EF4-FFF2-40B4-BE49-F238E27FC236}">
                <a16:creationId xmlns:a16="http://schemas.microsoft.com/office/drawing/2014/main" id="{814FD375-011D-47EE-B49A-2D0E65AF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0B7AA5EF-E623-4D11-9246-B1DD7769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370DB06F-5E66-43CC-87D1-633578671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4E0DE400-B187-46D8-A699-96D0BDDA2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D4F40792-F44C-493E-BF99-596AE3D7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CCFC5B-4835-4456-A5BA-41FDFC0F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5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F0577CB7-ABFE-4B52-B8F8-9124849F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5" name="Oval 11">
            <a:extLst>
              <a:ext uri="{FF2B5EF4-FFF2-40B4-BE49-F238E27FC236}">
                <a16:creationId xmlns:a16="http://schemas.microsoft.com/office/drawing/2014/main" id="{37BCA54B-AA7E-4E09-B991-B747CE45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id="{D7ADB27C-985F-45B2-9CE6-43C7CF1E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354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1B2E93E-1586-4D60-99B8-4771ADDC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8" name="Oval 15">
            <a:extLst>
              <a:ext uri="{FF2B5EF4-FFF2-40B4-BE49-F238E27FC236}">
                <a16:creationId xmlns:a16="http://schemas.microsoft.com/office/drawing/2014/main" id="{584DA4A8-354B-460F-80FE-234690E3E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9" name="Oval 16">
            <a:extLst>
              <a:ext uri="{FF2B5EF4-FFF2-40B4-BE49-F238E27FC236}">
                <a16:creationId xmlns:a16="http://schemas.microsoft.com/office/drawing/2014/main" id="{B439D921-6B9A-4D9B-B3D9-AA7EDD33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191" y="5383618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94F7FC3-47A5-425E-9E1E-04462401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391" y="5383618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831B63E2-1D88-442E-B84B-627E9489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2" name="Oval 11">
            <a:extLst>
              <a:ext uri="{FF2B5EF4-FFF2-40B4-BE49-F238E27FC236}">
                <a16:creationId xmlns:a16="http://schemas.microsoft.com/office/drawing/2014/main" id="{2F7756BA-85F0-47A8-BC83-5E1461D2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9A694047-8EBE-4DDC-A241-9DA9B864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4" name="Oval 14">
            <a:extLst>
              <a:ext uri="{FF2B5EF4-FFF2-40B4-BE49-F238E27FC236}">
                <a16:creationId xmlns:a16="http://schemas.microsoft.com/office/drawing/2014/main" id="{535F41E0-4E22-4BBE-AF15-0AE4E639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Oval 15">
            <a:extLst>
              <a:ext uri="{FF2B5EF4-FFF2-40B4-BE49-F238E27FC236}">
                <a16:creationId xmlns:a16="http://schemas.microsoft.com/office/drawing/2014/main" id="{C4F37E57-1761-4E4B-AC7E-33D58AC6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6" name="Oval 16">
            <a:extLst>
              <a:ext uri="{FF2B5EF4-FFF2-40B4-BE49-F238E27FC236}">
                <a16:creationId xmlns:a16="http://schemas.microsoft.com/office/drawing/2014/main" id="{0C7C670B-F4A6-4A42-A580-2532CB7F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7" name="Oval 62">
            <a:extLst>
              <a:ext uri="{FF2B5EF4-FFF2-40B4-BE49-F238E27FC236}">
                <a16:creationId xmlns:a16="http://schemas.microsoft.com/office/drawing/2014/main" id="{48E38C64-03FD-4F1D-82F0-AD927298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1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Oval 10">
            <a:extLst>
              <a:ext uri="{FF2B5EF4-FFF2-40B4-BE49-F238E27FC236}">
                <a16:creationId xmlns:a16="http://schemas.microsoft.com/office/drawing/2014/main" id="{F90AE837-C9B9-41C4-9B74-C543B71A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9" name="Oval 11">
            <a:extLst>
              <a:ext uri="{FF2B5EF4-FFF2-40B4-BE49-F238E27FC236}">
                <a16:creationId xmlns:a16="http://schemas.microsoft.com/office/drawing/2014/main" id="{0C264517-52D4-473F-A970-4871369D0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id="{05AC6471-3536-4704-9757-9EBCC38E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id="{9DFD3947-8198-4260-99F0-8FE83EAC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" name="Oval 15">
            <a:extLst>
              <a:ext uri="{FF2B5EF4-FFF2-40B4-BE49-F238E27FC236}">
                <a16:creationId xmlns:a16="http://schemas.microsoft.com/office/drawing/2014/main" id="{64618B3F-6D5B-4FDE-BF4F-F489A49A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3" name="Oval 16">
            <a:extLst>
              <a:ext uri="{FF2B5EF4-FFF2-40B4-BE49-F238E27FC236}">
                <a16:creationId xmlns:a16="http://schemas.microsoft.com/office/drawing/2014/main" id="{BB833333-9830-4BF5-896C-B4BD5917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91" y="5362981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4" name="Oval 62">
            <a:extLst>
              <a:ext uri="{FF2B5EF4-FFF2-40B4-BE49-F238E27FC236}">
                <a16:creationId xmlns:a16="http://schemas.microsoft.com/office/drawing/2014/main" id="{C1FA0C8D-2F71-4D6F-971A-8412A6D0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191" y="5362981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85" name="Text Box 31">
            <a:extLst>
              <a:ext uri="{FF2B5EF4-FFF2-40B4-BE49-F238E27FC236}">
                <a16:creationId xmlns:a16="http://schemas.microsoft.com/office/drawing/2014/main" id="{9DC65B0E-0973-4FBC-BA8F-2E8EAB51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294521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9A5185E2-9119-45AC-8698-6E1CC60A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3564343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FC4DE048-8673-4AC1-B2E0-EE2450B6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391" y="408821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4A3B8A54-DCCD-4182-89EF-36AFFCE5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791" y="3554818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9" name="Text Box 26">
            <a:extLst>
              <a:ext uri="{FF2B5EF4-FFF2-40B4-BE49-F238E27FC236}">
                <a16:creationId xmlns:a16="http://schemas.microsoft.com/office/drawing/2014/main" id="{BD26759C-9348-405C-B625-0C731DA6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3070631"/>
            <a:ext cx="609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0" name="Text Box 26">
            <a:extLst>
              <a:ext uri="{FF2B5EF4-FFF2-40B4-BE49-F238E27FC236}">
                <a16:creationId xmlns:a16="http://schemas.microsoft.com/office/drawing/2014/main" id="{AD16B6EB-D371-492A-BAA3-7978333D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3554818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1" name="Text Box 26">
            <a:extLst>
              <a:ext uri="{FF2B5EF4-FFF2-40B4-BE49-F238E27FC236}">
                <a16:creationId xmlns:a16="http://schemas.microsoft.com/office/drawing/2014/main" id="{2E8FEDEB-8FD4-4F1B-AC08-8B975DD0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191" y="4088218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" name="Text Box 7">
            <a:extLst>
              <a:ext uri="{FF2B5EF4-FFF2-40B4-BE49-F238E27FC236}">
                <a16:creationId xmlns:a16="http://schemas.microsoft.com/office/drawing/2014/main" id="{85CE00E2-7AB3-42EE-ADCC-9E67D92A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041" y="1103718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ĐÚNG GHI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Đ, </a:t>
            </a:r>
            <a:r>
              <a:rPr lang="en-US" altLang="en-US" sz="3600" b="1" dirty="0">
                <a:latin typeface="+mj-lt"/>
              </a:rPr>
              <a:t>SAI GHI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85A63-3266-498C-BAE9-935FA8EBC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650" y="159938"/>
            <a:ext cx="574902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234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000"/>
                            </p:stCondLst>
                            <p:childTnLst>
                              <p:par>
                                <p:cTn id="2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000"/>
                            </p:stCondLst>
                            <p:childTnLst>
                              <p:par>
                                <p:cTn id="4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500"/>
                            </p:stCondLst>
                            <p:childTnLst>
                              <p:par>
                                <p:cTn id="4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"/>
                            </p:stCondLst>
                            <p:childTnLst>
                              <p:par>
                                <p:cTn id="4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2" grpId="0"/>
      <p:bldP spid="32" grpId="1"/>
      <p:bldP spid="33" grpId="0" animBg="1"/>
      <p:bldP spid="34" grpId="0" animBg="1"/>
      <p:bldP spid="35" grpId="0" build="allAtOnce"/>
      <p:bldP spid="36" grpId="0"/>
      <p:bldP spid="37" grpId="0"/>
      <p:bldP spid="39" grpId="0" animBg="1"/>
      <p:bldP spid="41" grpId="0" animBg="1"/>
      <p:bldP spid="42" grpId="0"/>
      <p:bldP spid="43" grpId="0"/>
      <p:bldP spid="44" grpId="0"/>
      <p:bldP spid="46" grpId="0" animBg="1"/>
      <p:bldP spid="48" grpId="0" animBg="1"/>
      <p:bldP spid="49" grpId="0"/>
      <p:bldP spid="50" grpId="0"/>
      <p:bldP spid="51" grpId="0"/>
      <p:bldP spid="53" grpId="0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trừ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được phép toán tính nhẩm, biết tính để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873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C8A9DF-67BC-427A-A116-7568FCF8F5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3299" y="1067071"/>
            <a:ext cx="691956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trừ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được phép toán tính nhẩm, biết tính để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269771-FDE0-4C90-A180-3024D4BE43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5361" y="1711055"/>
            <a:ext cx="720609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4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9193372-67EA-4912-87F3-3A9F9866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1" y="1417338"/>
            <a:ext cx="3640220" cy="23465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3C1FE7A-56E0-408E-9704-4E695E042D17}"/>
              </a:ext>
            </a:extLst>
          </p:cNvPr>
          <p:cNvSpPr/>
          <p:nvPr/>
        </p:nvSpPr>
        <p:spPr>
          <a:xfrm>
            <a:off x="988827" y="159487"/>
            <a:ext cx="3179135" cy="1456661"/>
          </a:xfrm>
          <a:prstGeom prst="wedgeRoundRectCallout">
            <a:avLst>
              <a:gd name="adj1" fmla="val 59921"/>
              <a:gd name="adj2" fmla="val 294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Phan-xi-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păng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3 143m.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1C4ABB3-49EB-4638-B14D-2D881ED49E77}"/>
              </a:ext>
            </a:extLst>
          </p:cNvPr>
          <p:cNvSpPr/>
          <p:nvPr/>
        </p:nvSpPr>
        <p:spPr>
          <a:xfrm>
            <a:off x="4912241" y="116958"/>
            <a:ext cx="2775099" cy="1180213"/>
          </a:xfrm>
          <a:prstGeom prst="wedgeRoundRectCallout">
            <a:avLst>
              <a:gd name="adj1" fmla="val -27704"/>
              <a:gd name="adj2" fmla="val 593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Lăk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1 634 m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7A57DE-5030-46BA-B86F-513C36BF3F0D}"/>
              </a:ext>
            </a:extLst>
          </p:cNvPr>
          <p:cNvSpPr/>
          <p:nvPr/>
        </p:nvSpPr>
        <p:spPr>
          <a:xfrm>
            <a:off x="7910623" y="446567"/>
            <a:ext cx="3211033" cy="1180213"/>
          </a:xfrm>
          <a:prstGeom prst="wedgeRoundRectCallout">
            <a:avLst>
              <a:gd name="adj1" fmla="val -68317"/>
              <a:gd name="adj2" fmla="val 46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EA2012-FDDD-491B-9DF8-B4623476F36F}"/>
              </a:ext>
            </a:extLst>
          </p:cNvPr>
          <p:cNvSpPr/>
          <p:nvPr/>
        </p:nvSpPr>
        <p:spPr>
          <a:xfrm>
            <a:off x="256127" y="2517671"/>
            <a:ext cx="3347800" cy="772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39D85-1261-4736-AFFC-6D0EFBF60F36}"/>
              </a:ext>
            </a:extLst>
          </p:cNvPr>
          <p:cNvSpPr txBox="1"/>
          <p:nvPr/>
        </p:nvSpPr>
        <p:spPr>
          <a:xfrm>
            <a:off x="995680" y="3606800"/>
            <a:ext cx="260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3 143</a:t>
            </a:r>
          </a:p>
          <a:p>
            <a:r>
              <a:rPr lang="en-US" sz="3200" dirty="0">
                <a:solidFill>
                  <a:srgbClr val="002060"/>
                </a:solidFill>
              </a:rPr>
              <a:t>1 634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BC946B-319F-4392-AD6C-7E8B38C20C40}"/>
              </a:ext>
            </a:extLst>
          </p:cNvPr>
          <p:cNvCxnSpPr>
            <a:cxnSpLocks/>
          </p:cNvCxnSpPr>
          <p:nvPr/>
        </p:nvCxnSpPr>
        <p:spPr>
          <a:xfrm>
            <a:off x="995680" y="4710021"/>
            <a:ext cx="1127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6BB7-383F-4678-9147-3E83A818E7B6}"/>
              </a:ext>
            </a:extLst>
          </p:cNvPr>
          <p:cNvSpPr txBox="1"/>
          <p:nvPr/>
        </p:nvSpPr>
        <p:spPr>
          <a:xfrm>
            <a:off x="698058" y="3946312"/>
            <a:ext cx="44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5636F-A873-458E-B9EF-C76E57321D7D}"/>
              </a:ext>
            </a:extLst>
          </p:cNvPr>
          <p:cNvSpPr txBox="1"/>
          <p:nvPr/>
        </p:nvSpPr>
        <p:spPr>
          <a:xfrm>
            <a:off x="2775699" y="37276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4,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4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9,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9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684F8-9935-4BA4-898B-B55F8AF3D87B}"/>
              </a:ext>
            </a:extLst>
          </p:cNvPr>
          <p:cNvSpPr txBox="1"/>
          <p:nvPr/>
        </p:nvSpPr>
        <p:spPr>
          <a:xfrm>
            <a:off x="1813482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D5A7C-36F6-4C30-8A18-7F8C878700B4}"/>
              </a:ext>
            </a:extLst>
          </p:cNvPr>
          <p:cNvSpPr txBox="1"/>
          <p:nvPr/>
        </p:nvSpPr>
        <p:spPr>
          <a:xfrm>
            <a:off x="2775700" y="42386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4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3; 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0,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D8401-CC60-4801-9EA7-55AB7C914549}"/>
              </a:ext>
            </a:extLst>
          </p:cNvPr>
          <p:cNvSpPr txBox="1"/>
          <p:nvPr/>
        </p:nvSpPr>
        <p:spPr>
          <a:xfrm>
            <a:off x="155956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044993-37F5-4F0C-877F-5C8450F46896}"/>
              </a:ext>
            </a:extLst>
          </p:cNvPr>
          <p:cNvSpPr txBox="1"/>
          <p:nvPr/>
        </p:nvSpPr>
        <p:spPr>
          <a:xfrm>
            <a:off x="2755380" y="47897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6,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6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5,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5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nhớ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848-D36B-4849-89EF-F70397448E10}"/>
              </a:ext>
            </a:extLst>
          </p:cNvPr>
          <p:cNvSpPr txBox="1"/>
          <p:nvPr/>
        </p:nvSpPr>
        <p:spPr>
          <a:xfrm>
            <a:off x="1330804" y="4781970"/>
            <a:ext cx="31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3B325-E9D8-4C34-BE59-21A15731FCC6}"/>
              </a:ext>
            </a:extLst>
          </p:cNvPr>
          <p:cNvSpPr txBox="1"/>
          <p:nvPr/>
        </p:nvSpPr>
        <p:spPr>
          <a:xfrm>
            <a:off x="2755380" y="53780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2; 2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1, </a:t>
            </a:r>
            <a:r>
              <a:rPr lang="en-US" sz="2800" dirty="0" err="1">
                <a:solidFill>
                  <a:schemeClr val="tx1">
                    <a:lumMod val="1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</a:rPr>
              <a:t>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BD956-0B71-4F59-A128-8154DB436899}"/>
              </a:ext>
            </a:extLst>
          </p:cNvPr>
          <p:cNvSpPr txBox="1"/>
          <p:nvPr/>
        </p:nvSpPr>
        <p:spPr>
          <a:xfrm>
            <a:off x="99874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B99A10-6766-4E44-B1F0-23CC27868957}"/>
              </a:ext>
            </a:extLst>
          </p:cNvPr>
          <p:cNvSpPr/>
          <p:nvPr/>
        </p:nvSpPr>
        <p:spPr>
          <a:xfrm>
            <a:off x="4201080" y="6065519"/>
            <a:ext cx="4638120" cy="6261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3 143 -  1 634 = 1 509</a:t>
            </a:r>
          </a:p>
        </p:txBody>
      </p:sp>
    </p:spTree>
    <p:extLst>
      <p:ext uri="{BB962C8B-B14F-4D97-AF65-F5344CB8AC3E}">
        <p14:creationId xmlns:p14="http://schemas.microsoft.com/office/powerpoint/2010/main" val="2549004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37145D-C486-4EBA-AB39-0E96A9BE99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685" y="1452131"/>
            <a:ext cx="946181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0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94BC0-8426-4387-9770-101F5A78028A}"/>
              </a:ext>
            </a:extLst>
          </p:cNvPr>
          <p:cNvGrpSpPr/>
          <p:nvPr/>
        </p:nvGrpSpPr>
        <p:grpSpPr>
          <a:xfrm>
            <a:off x="605453" y="318845"/>
            <a:ext cx="2095899" cy="903394"/>
            <a:chOff x="822" y="275"/>
            <a:chExt cx="2043" cy="1067"/>
          </a:xfrm>
        </p:grpSpPr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5E0D6E04-C4E5-43CE-928B-2A17FF9654EF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211DA0-CCBF-4F59-BB86-E5718FC06265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8FE66-8826-422D-A2E1-866C0213C957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E3243310-D3A5-4147-9D29-D9C2D8133903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6E9D3C-71D2-4141-AFCD-A5DB73EF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6" y="1908544"/>
            <a:ext cx="10205984" cy="1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83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5 274 – 2 928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5 274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2 928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7 668 – 5 809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7 668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1488558" y="2664823"/>
            <a:ext cx="530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5 809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-143428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2 384 - 827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2 384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827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14 - 7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7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5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526</Words>
  <Application>Microsoft Office PowerPoint</Application>
  <PresentationFormat>Widescreen</PresentationFormat>
  <Paragraphs>180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#9Slide02 Noi dung dai</vt:lpstr>
      <vt:lpstr>.VnTime</vt:lpstr>
      <vt:lpstr>Arial</vt:lpstr>
      <vt:lpstr>Bebas Neue</vt:lpstr>
      <vt:lpstr>Calibri</vt:lpstr>
      <vt:lpstr>Comic Sans MS</vt:lpstr>
      <vt:lpstr>Karla</vt:lpstr>
      <vt:lpstr>Love Ya Like A Sister</vt:lpstr>
      <vt:lpstr>Tahoma</vt:lpstr>
      <vt:lpstr>Times New Roman</vt:lpstr>
      <vt:lpstr>字魂59号-创粗黑</vt:lpstr>
      <vt:lpstr>包图主题2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61</cp:revision>
  <dcterms:created xsi:type="dcterms:W3CDTF">2022-11-11T06:26:08Z</dcterms:created>
  <dcterms:modified xsi:type="dcterms:W3CDTF">2023-06-05T09:37:01Z</dcterms:modified>
</cp:coreProperties>
</file>