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36" r:id="rId13"/>
    <p:sldId id="837" r:id="rId14"/>
    <p:sldId id="856" r:id="rId15"/>
    <p:sldId id="872" r:id="rId16"/>
    <p:sldId id="855" r:id="rId17"/>
    <p:sldId id="873" r:id="rId18"/>
    <p:sldId id="871" r:id="rId19"/>
    <p:sldId id="874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9" y="3013478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8x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9x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185648" y="1826288"/>
            <a:ext cx="748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= 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85169" y="3067799"/>
            <a:ext cx="576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(74-14):2=?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339515" y="2599638"/>
            <a:ext cx="3415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(74-14):2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60:2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505</Words>
  <Application>Microsoft Office PowerPoint</Application>
  <PresentationFormat>Widescreen</PresentationFormat>
  <Paragraphs>94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UVN Banh Mi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OS</cp:lastModifiedBy>
  <cp:revision>22</cp:revision>
  <dcterms:created xsi:type="dcterms:W3CDTF">2022-05-07T08:29:24Z</dcterms:created>
  <dcterms:modified xsi:type="dcterms:W3CDTF">2022-08-05T08:09:26Z</dcterms:modified>
</cp:coreProperties>
</file>