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53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58" r:id="rId11"/>
    <p:sldId id="259" r:id="rId12"/>
    <p:sldId id="322" r:id="rId13"/>
    <p:sldId id="312" r:id="rId14"/>
    <p:sldId id="343" r:id="rId15"/>
    <p:sldId id="260" r:id="rId16"/>
    <p:sldId id="344" r:id="rId17"/>
    <p:sldId id="262" r:id="rId18"/>
    <p:sldId id="335" r:id="rId19"/>
    <p:sldId id="328" r:id="rId20"/>
    <p:sldId id="349" r:id="rId21"/>
    <p:sldId id="310" r:id="rId22"/>
    <p:sldId id="330" r:id="rId23"/>
    <p:sldId id="263" r:id="rId24"/>
  </p:sldIdLst>
  <p:sldSz cx="12161838" cy="6858000"/>
  <p:notesSz cx="6858000" cy="9144000"/>
  <p:embeddedFontLst>
    <p:embeddedFont>
      <p:font typeface="Annie Use Your Telescope" charset="0"/>
      <p:regular r:id="rId26"/>
    </p:embeddedFont>
    <p:embeddedFont>
      <p:font typeface="Lato" pitchFamily="34" charset="0"/>
      <p:regular r:id="rId27"/>
      <p:bold r:id="rId28"/>
      <p:italic r:id="rId29"/>
    </p:embeddedFont>
    <p:embeddedFont>
      <p:font typeface="Barlow Condensed" charset="-93"/>
      <p:regular r:id="rId30"/>
      <p:bold r:id="rId31"/>
      <p:italic r:id="rId32"/>
      <p:boldItalic r:id="rId33"/>
    </p:embeddedFont>
    <p:embeddedFont>
      <p:font typeface="iCiel Pony" pitchFamily="2" charset="-93"/>
      <p:regular r:id="rId34"/>
    </p:embeddedFont>
    <p:embeddedFont>
      <p:font typeface="Arial-Rounded" charset="-93"/>
      <p:regular r:id="rId35"/>
    </p:embeddedFont>
    <p:embeddedFont>
      <p:font typeface="Anaheim" charset="0"/>
      <p:regular r:id="rId36"/>
    </p:embeddedFont>
    <p:embeddedFont>
      <p:font typeface="HP001 4 hàng" charset="-93"/>
      <p:regular r:id="rId37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HP001 4H" charset="-93"/>
      <p:regular r:id="rId43"/>
      <p:bold r:id="rId44"/>
    </p:embeddedFont>
    <p:embeddedFont>
      <p:font typeface="Open Sans" pitchFamily="34" charset="0"/>
      <p:regular r:id="rId45"/>
      <p:bold r:id="rId46"/>
      <p:italic r:id="rId47"/>
      <p:boldItalic r:id="rId48"/>
    </p:embeddedFont>
    <p:embeddedFont>
      <p:font typeface="HP001 5 hàng" charset="-93"/>
      <p:regular r:id="rId49"/>
      <p:bold r:id="rId50"/>
    </p:embeddedFont>
    <p:embeddedFont>
      <p:font typeface="Exo" charset="-93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-966" y="-108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smtClean="0"/>
              <a:t>mm</a:t>
            </a:r>
            <a:r>
              <a:rPr lang="en-US" dirty="0"/>
              <a:t>, </a:t>
            </a:r>
            <a:r>
              <a:rPr lang="en-US" dirty="0" smtClean="0"/>
              <a:t>cm</a:t>
            </a:r>
            <a:r>
              <a:rPr lang="en-US" dirty="0"/>
              <a:t>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9.wdp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19.xml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8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xmlns="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</a:rPr>
              <a:t>– li - </a:t>
            </a:r>
            <a:r>
              <a:rPr lang="en-US" sz="2800" b="1" dirty="0" err="1" smtClean="0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xmlns="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xmlns="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xmlns="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 smtClean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xmlns="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b="1" dirty="0" smtClean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xmlns="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xmlns="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</a:rPr>
                <a:t>cm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 smtClean="0">
                  <a:solidFill>
                    <a:schemeClr val="dk1"/>
                  </a:solidFill>
                </a:rPr>
                <a:t>6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chemeClr val="dk1"/>
                  </a:solidFill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en-US" sz="3200" dirty="0" smtClean="0">
                  <a:solidFill>
                    <a:schemeClr val="dk1"/>
                  </a:solidFill>
                </a:rPr>
                <a:t>2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xmlns="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xmlns="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100</a:t>
              </a: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xmlns="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xmlns="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xmlns="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xmlns="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xmlns="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xmlns="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ve</a:t>
            </a:r>
            <a:r>
              <a:rPr lang="en-US" sz="4000" dirty="0" smtClean="0"/>
              <a:t> </a:t>
            </a:r>
            <a:r>
              <a:rPr lang="en-US" sz="4000" dirty="0" err="1" smtClean="0"/>
              <a:t>sầu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r>
              <a:rPr lang="en-US" sz="4000" dirty="0" smtClean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 cm =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… mm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xmlns="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30 mm 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cm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m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 </a:t>
            </a: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xmlns="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xmlns="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xmlns="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xmlns="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xmlns="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xmlns="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xmlns="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xmlns="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xmlns="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xmlns="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xmlns="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xmlns="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xmlns="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xmlns="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xmlns="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xmlns="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xmlns="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</a:t>
            </a:r>
            <a:r>
              <a:rPr lang="en" sz="3200" dirty="0" smtClean="0">
                <a:latin typeface="Times New Roman" pitchFamily="18" charset="0"/>
                <a:cs typeface="Times New Roman" pitchFamily="18" charset="0"/>
              </a:rPr>
              <a:t>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xmlns="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xmlns="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xmlns="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xmlns="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xmlns="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xmlns="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xmlns="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xmlns="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xmlns="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:a16="http://schemas.microsoft.com/office/drawing/2014/main" xmlns="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04" y="137411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2022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</a:rPr>
              <a:t>– li –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mét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359</Words>
  <Application>Microsoft Office PowerPoint</Application>
  <PresentationFormat>Custom</PresentationFormat>
  <Paragraphs>87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Boogaloo</vt:lpstr>
      <vt:lpstr>Times New Roman</vt:lpstr>
      <vt:lpstr>Annie Use Your Telescope</vt:lpstr>
      <vt:lpstr>Lato</vt:lpstr>
      <vt:lpstr>Barlow Condensed</vt:lpstr>
      <vt:lpstr>Barriecito</vt:lpstr>
      <vt:lpstr>iCiel Pony</vt:lpstr>
      <vt:lpstr>RocknRoll One</vt:lpstr>
      <vt:lpstr>Arial-Rounded</vt:lpstr>
      <vt:lpstr>Anaheim</vt:lpstr>
      <vt:lpstr>HP001 4 hàng</vt:lpstr>
      <vt:lpstr>Calibri</vt:lpstr>
      <vt:lpstr>HP001 4H</vt:lpstr>
      <vt:lpstr>Open Sans</vt:lpstr>
      <vt:lpstr>HP001 5 hàng</vt:lpstr>
      <vt:lpstr>Exo</vt:lpstr>
      <vt:lpstr>Dekko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21AK22</cp:lastModifiedBy>
  <cp:revision>99</cp:revision>
  <dcterms:modified xsi:type="dcterms:W3CDTF">2022-08-10T13:46:16Z</dcterms:modified>
</cp:coreProperties>
</file>