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</p:sldMasterIdLst>
  <p:notesMasterIdLst>
    <p:notesMasterId r:id="rId23"/>
  </p:notesMasterIdLst>
  <p:sldIdLst>
    <p:sldId id="1142" r:id="rId5"/>
    <p:sldId id="1143" r:id="rId6"/>
    <p:sldId id="1137" r:id="rId7"/>
    <p:sldId id="259" r:id="rId8"/>
    <p:sldId id="257" r:id="rId9"/>
    <p:sldId id="271" r:id="rId10"/>
    <p:sldId id="258" r:id="rId11"/>
    <p:sldId id="1145" r:id="rId12"/>
    <p:sldId id="1146" r:id="rId13"/>
    <p:sldId id="1147" r:id="rId14"/>
    <p:sldId id="262" r:id="rId15"/>
    <p:sldId id="1149" r:id="rId16"/>
    <p:sldId id="1144" r:id="rId17"/>
    <p:sldId id="1128" r:id="rId18"/>
    <p:sldId id="1151" r:id="rId19"/>
    <p:sldId id="1154" r:id="rId20"/>
    <p:sldId id="1152" r:id="rId21"/>
    <p:sldId id="261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8124" autoAdjust="0"/>
  </p:normalViewPr>
  <p:slideViewPr>
    <p:cSldViewPr snapToGrid="0">
      <p:cViewPr varScale="1">
        <p:scale>
          <a:sx n="65" d="100"/>
          <a:sy n="65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14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4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=""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11" Type="http://schemas.openxmlformats.org/officeDocument/2006/relationships/image" Target="../media/image53.png"/><Relationship Id="rId5" Type="http://schemas.openxmlformats.org/officeDocument/2006/relationships/image" Target="../media/image23.png"/><Relationship Id="rId10" Type="http://schemas.openxmlformats.org/officeDocument/2006/relationships/image" Target="../media/image52.png"/><Relationship Id="rId4" Type="http://schemas.openxmlformats.org/officeDocument/2006/relationships/image" Target="../media/image18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6.sv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6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6.png"/><Relationship Id="rId12" Type="http://schemas.openxmlformats.org/officeDocument/2006/relationships/image" Target="../media/image32.sv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6.png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slide" Target="slide8.xml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slide" Target="slide10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11" Type="http://schemas.openxmlformats.org/officeDocument/2006/relationships/image" Target="../media/image40.gif"/><Relationship Id="rId5" Type="http://schemas.openxmlformats.org/officeDocument/2006/relationships/image" Target="../media/image42.gif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19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39.gif"/><Relationship Id="rId14" Type="http://schemas.openxmlformats.org/officeDocument/2006/relationships/slide" Target="slide9.xml"/><Relationship Id="rId22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=""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=""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en-US" sz="6000" b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(dư 1)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="" xmlns:a16="http://schemas.microsoft.com/office/drawing/2014/main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="" xmlns:a16="http://schemas.microsoft.com/office/drawing/2014/main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="" xmlns:a16="http://schemas.microsoft.com/office/drawing/2014/main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="" xmlns:a16="http://schemas.microsoft.com/office/drawing/2014/main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="" xmlns:a16="http://schemas.microsoft.com/office/drawing/2014/main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="" xmlns:a16="http://schemas.microsoft.com/office/drawing/2014/main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="" xmlns:a16="http://schemas.microsoft.com/office/drawing/2014/main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=""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6000" b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(dư 1)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="" xmlns:a16="http://schemas.microsoft.com/office/drawing/2014/main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="" xmlns:a16="http://schemas.microsoft.com/office/drawing/2014/main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="" xmlns:a16="http://schemas.microsoft.com/office/drawing/2014/main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="" xmlns:a16="http://schemas.microsoft.com/office/drawing/2014/main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="" xmlns:a16="http://schemas.microsoft.com/office/drawing/2014/main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="" xmlns:a16="http://schemas.microsoft.com/office/drawing/2014/main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="" xmlns:a16="http://schemas.microsoft.com/office/drawing/2014/main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884" y="270859"/>
            <a:ext cx="961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Chậu cây nào ở câu a ghi phép chia có số dư là 3?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71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254" y="4397528"/>
            <a:ext cx="1031961" cy="1097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746" y="4397528"/>
            <a:ext cx="982744" cy="1098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397528"/>
            <a:ext cx="942110" cy="109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6559" y="4397528"/>
            <a:ext cx="947305" cy="10972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77609" y="5605012"/>
            <a:ext cx="665018" cy="640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5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=""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=""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=""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=""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=""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=""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330617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1)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Google Shape;470;p34">
            <a:extLst>
              <a:ext uri="{FF2B5EF4-FFF2-40B4-BE49-F238E27FC236}">
                <a16:creationId xmlns=""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761924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4)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Google Shape;470;p34">
            <a:extLst>
              <a:ext uri="{FF2B5EF4-FFF2-40B4-BE49-F238E27FC236}">
                <a16:creationId xmlns=""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456865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Google Shape;470;p34">
            <a:extLst>
              <a:ext uri="{FF2B5EF4-FFF2-40B4-BE49-F238E27FC236}">
                <a16:creationId xmlns=""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682440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Google Shape;470;p34">
            <a:extLst>
              <a:ext uri="{FF2B5EF4-FFF2-40B4-BE49-F238E27FC236}">
                <a16:creationId xmlns=""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724452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5)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99 -0.04676 -0.06654 -0.02037 -0.08229 -0.01065 C -0.11641 0.01065 -0.10091 -0.00139 -0.13412 0.02986 C -0.13659 0.03195 -0.13893 0.03449 -0.14141 0.03681 C -0.14453 0.03982 -0.14818 0.0419 -0.15104 0.0456 C -0.15521 0.0507 -0.15886 0.05672 -0.16315 0.06135 C -0.16732 0.06574 -0.1724 0.0676 -0.17656 0.07199 C -0.17969 0.07523 -0.18203 0.08033 -0.18503 0.08426 C -0.18594 0.08565 -0.18737 0.08658 -0.18841 0.08797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=""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=""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smtClean="0">
                <a:solidFill>
                  <a:srgbClr val="FF0000"/>
                </a:solidFill>
                <a:cs typeface="Arial" panose="020B0604020202020204" pitchFamily="34" charset="0"/>
              </a:rPr>
              <a:t>Rô-bốt </a:t>
            </a:r>
            <a:r>
              <a:rPr lang="vi-VN" sz="4400">
                <a:solidFill>
                  <a:srgbClr val="FF0000"/>
                </a:solidFill>
                <a:cs typeface="Arial" panose="020B0604020202020204" pitchFamily="34" charset="0"/>
              </a:rPr>
              <a:t>chia </a:t>
            </a:r>
            <a:r>
              <a:rPr lang="vi-VN" sz="4400" smtClean="0">
                <a:solidFill>
                  <a:srgbClr val="FF0000"/>
                </a:solidFill>
                <a:cs typeface="Arial" panose="020B0604020202020204" pitchFamily="34" charset="0"/>
              </a:rPr>
              <a:t>được</a:t>
            </a:r>
            <a:r>
              <a:rPr lang="en-US" sz="4400" smtClean="0">
                <a:solidFill>
                  <a:srgbClr val="FF0000"/>
                </a:solidFill>
                <a:cs typeface="Arial" panose="020B0604020202020204" pitchFamily="34" charset="0"/>
              </a:rPr>
              <a:t> số rổ cá</a:t>
            </a:r>
            <a:r>
              <a:rPr lang="vi-VN" sz="440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=""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188142" y="628943"/>
            <a:ext cx="8608360" cy="60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861188" y="1086509"/>
            <a:ext cx="45777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thực hiện phép chia 49 : 8 = 5 (dư 9). Hỏi bạn Lan thực hiện phép tính đã đúng chưa?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=""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=""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 thực hiện phép chia sai vì số dư lớn hơn số chia.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26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=""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47484" y="704081"/>
            <a:ext cx="8204036" cy="60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128070" y="885821"/>
            <a:ext cx="43565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17m vải đem may quần áo. Mỗi bộ quần áo hết 3m vải. Hỏi may được nhiều nhất bao nhiêu bộ quần áo và thừa bao nhiêu mét vải?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=""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=""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nl-NL" sz="36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ay </a:t>
              </a: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 nhiều nhất 5 bộ quần áo và còn dư 2 </a:t>
              </a: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 </a:t>
              </a:r>
              <a:r>
                <a:rPr lang="nl-NL" sz="36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vải.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6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743" y="1507130"/>
            <a:ext cx="10417628" cy="2553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9 người muốn sang sông cùng lúc mà mỗi thuyền chỉ chở được 2 người (không kể bác lái đò). Hỏi cần mấy chiếc thuyền để chở hết số khách đó sang sông?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337608"/>
            <a:ext cx="6629036" cy="1542144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8533" y="4965773"/>
              <a:ext cx="4097080" cy="70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án: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5 chiếc thuyền để chở hết 9 khách qua sông </a:t>
              </a:r>
              <a:r>
                <a:rPr lang="nl-NL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 </a:t>
              </a:r>
              <a:r>
                <a:rPr lang="nl-NL" sz="280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lúc.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=""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=""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=""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=""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=""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=""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=""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=""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=""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=""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=""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=""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=""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=""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=""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=""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=""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=""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=""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="" xmlns:a16="http://schemas.microsoft.com/office/drawing/2014/main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="" xmlns:a16="http://schemas.microsoft.com/office/drawing/2014/main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="" xmlns:a16="http://schemas.microsoft.com/office/drawing/2014/main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=""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="" xmlns:a16="http://schemas.microsoft.com/office/drawing/2014/main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="" xmlns:a16="http://schemas.microsoft.com/office/drawing/2014/main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="" xmlns:a16="http://schemas.microsoft.com/office/drawing/2014/main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=""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en-US" sz="6000" b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(dư 3)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="" xmlns:a16="http://schemas.microsoft.com/office/drawing/2014/main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="" xmlns:a16="http://schemas.microsoft.com/office/drawing/2014/main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="" xmlns:a16="http://schemas.microsoft.com/office/drawing/2014/main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="" xmlns:a16="http://schemas.microsoft.com/office/drawing/2014/main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="" xmlns:a16="http://schemas.microsoft.com/office/drawing/2014/main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="" xmlns:a16="http://schemas.microsoft.com/office/drawing/2014/main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="" xmlns:a16="http://schemas.microsoft.com/office/drawing/2014/main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394</Words>
  <Application>Microsoft Office PowerPoint</Application>
  <PresentationFormat>Widescreen</PresentationFormat>
  <Paragraphs>70</Paragraphs>
  <Slides>18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Microsoft YaHei</vt:lpstr>
      <vt:lpstr>Arial</vt:lpstr>
      <vt:lpstr>Calibri</vt:lpstr>
      <vt:lpstr>Calibri Light</vt:lpstr>
      <vt:lpstr>Fredoka One</vt:lpstr>
      <vt:lpstr>Source Han Sans Regular</vt:lpstr>
      <vt:lpstr>Tahoma</vt:lpstr>
      <vt:lpstr>Times New Roman</vt:lpstr>
      <vt:lpstr>UTM Cookies</vt:lpstr>
      <vt:lpstr>字魂107号-萌趣欢乐体</vt:lpstr>
      <vt:lpstr>等线</vt:lpstr>
      <vt:lpstr>等线 Light</vt:lpstr>
      <vt:lpstr>Office 主题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Administrator</cp:lastModifiedBy>
  <cp:revision>109</cp:revision>
  <dcterms:modified xsi:type="dcterms:W3CDTF">2022-08-15T10:36:25Z</dcterms:modified>
</cp:coreProperties>
</file>