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7" autoAdjust="0"/>
    <p:restoredTop sz="94660"/>
  </p:normalViewPr>
  <p:slideViewPr>
    <p:cSldViewPr snapToGrid="0">
      <p:cViewPr varScale="1">
        <p:scale>
          <a:sx n="68" d="100"/>
          <a:sy n="68" d="100"/>
        </p:scale>
        <p:origin x="60"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8/19/2022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8/19/2022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8/19/2022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2022/8/19</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8/19/2022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8.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5.emf"/><Relationship Id="rId10" Type="http://schemas.openxmlformats.org/officeDocument/2006/relationships/image" Target="../media/image41.png"/><Relationship Id="rId4" Type="http://schemas.openxmlformats.org/officeDocument/2006/relationships/video" Target="../media/media3.mp4"/><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openxmlformats.org/officeDocument/2006/relationships/video" Target="NULL"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media" Target="../media/media4.mp4"/><Relationship Id="rId9" Type="http://schemas.openxmlformats.org/officeDocument/2006/relationships/image" Target="../media/image40.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6.png"/><Relationship Id="rId3" Type="http://schemas.microsoft.com/office/2007/relationships/media" Target="../media/media5.mp4"/><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42.png"/><Relationship Id="rId5" Type="http://schemas.openxmlformats.org/officeDocument/2006/relationships/slideLayout" Target="../slideLayouts/slideLayout68.xml"/><Relationship Id="rId15" Type="http://schemas.openxmlformats.org/officeDocument/2006/relationships/image" Target="../media/image49.png"/><Relationship Id="rId10" Type="http://schemas.openxmlformats.org/officeDocument/2006/relationships/image" Target="../media/image41.png"/><Relationship Id="rId4" Type="http://schemas.openxmlformats.org/officeDocument/2006/relationships/video" Target="../media/media5.mp4"/><Relationship Id="rId9" Type="http://schemas.openxmlformats.org/officeDocument/2006/relationships/image" Target="../media/image40.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089" flipH="1">
            <a:off x="2738380" y="402745"/>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31736" y="2347717"/>
            <a:ext cx="2902629" cy="2075380"/>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61311" y="-6638"/>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536306" y="2052590"/>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485892" y="572778"/>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670027" y="2073801"/>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227923" y="1688515"/>
            <a:ext cx="4959405"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544473" y="1752371"/>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3833361" y="2349219"/>
            <a:ext cx="5037853" cy="4835527"/>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27306" y="1973905"/>
            <a:ext cx="4710341" cy="1021931"/>
          </a:xfrm>
          <a:prstGeom prst="rect">
            <a:avLst/>
          </a:prstGeom>
          <a:solidFill>
            <a:schemeClr val="accent5">
              <a:lumMod val="20000"/>
              <a:lumOff val="80000"/>
            </a:schemeClr>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874253" y="1988444"/>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685830" y="1512715"/>
            <a:ext cx="5273911" cy="1021931"/>
          </a:xfrm>
          <a:prstGeom prst="rect">
            <a:avLst/>
          </a:prstGeom>
          <a:solidFill>
            <a:schemeClr val="accent5">
              <a:lumMod val="20000"/>
              <a:lumOff val="80000"/>
            </a:schemeClr>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781328" y="1595772"/>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718768" y="1885474"/>
            <a:ext cx="5836456" cy="5602057"/>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66230" y="2437203"/>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56</TotalTime>
  <Words>452</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19</vt:i4>
      </vt:variant>
    </vt:vector>
  </HeadingPairs>
  <TitlesOfParts>
    <vt:vector size="38" baseType="lpstr">
      <vt:lpstr>Microsoft YaHei</vt: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UTM Cookies</vt:lpstr>
      <vt:lpstr>zihun7hao-wennuantongzhiti</vt:lpstr>
      <vt:lpstr>迷你简细行楷</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21</cp:revision>
  <dcterms:created xsi:type="dcterms:W3CDTF">2022-07-06T01:30:39Z</dcterms:created>
  <dcterms:modified xsi:type="dcterms:W3CDTF">2022-08-19T16:27:48Z</dcterms:modified>
</cp:coreProperties>
</file>