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2" r:id="rId2"/>
  </p:sldMasterIdLst>
  <p:notesMasterIdLst>
    <p:notesMasterId r:id="rId16"/>
  </p:notesMasterIdLst>
  <p:sldIdLst>
    <p:sldId id="257" r:id="rId3"/>
    <p:sldId id="259" r:id="rId4"/>
    <p:sldId id="261" r:id="rId5"/>
    <p:sldId id="258" r:id="rId6"/>
    <p:sldId id="315" r:id="rId7"/>
    <p:sldId id="316" r:id="rId8"/>
    <p:sldId id="317" r:id="rId9"/>
    <p:sldId id="2631" r:id="rId10"/>
    <p:sldId id="320" r:id="rId11"/>
    <p:sldId id="321" r:id="rId12"/>
    <p:sldId id="322" r:id="rId13"/>
    <p:sldId id="2632" r:id="rId14"/>
    <p:sldId id="29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25" d="100"/>
          <a:sy n="25" d="100"/>
        </p:scale>
        <p:origin x="480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58516-0009-4F94-8C92-7E71E43F7D4B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D527A-C90D-4762-9D95-FF5FF1156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01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190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gc09ed3ef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8" name="Google Shape;2158;gc09ed3ef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9366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gbfe5bae6e8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7" name="Google Shape;2187;gbfe5bae6e8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giỏ</a:t>
            </a:r>
            <a:r>
              <a:rPr lang="en-US" baseline="0" dirty="0"/>
              <a:t> </a:t>
            </a:r>
            <a:r>
              <a:rPr lang="en-US" baseline="0" dirty="0" err="1"/>
              <a:t>rau</a:t>
            </a:r>
            <a:r>
              <a:rPr lang="en-US" baseline="0" dirty="0"/>
              <a:t> </a:t>
            </a:r>
            <a:r>
              <a:rPr lang="en-US" baseline="0" dirty="0" err="1"/>
              <a:t>củ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tục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4017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ge0a7835d13_3_5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1" name="Google Shape;2151;ge0a7835d13_3_5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củ</a:t>
            </a:r>
            <a:r>
              <a:rPr lang="en-US" baseline="0" dirty="0"/>
              <a:t> </a:t>
            </a:r>
            <a:r>
              <a:rPr lang="en-US" baseline="0" dirty="0" err="1"/>
              <a:t>cà</a:t>
            </a:r>
            <a:r>
              <a:rPr lang="en-US" baseline="0" dirty="0"/>
              <a:t> </a:t>
            </a:r>
            <a:r>
              <a:rPr lang="en-US" baseline="0" dirty="0" err="1"/>
              <a:t>rốt</a:t>
            </a:r>
            <a:r>
              <a:rPr lang="en-US" baseline="0" dirty="0"/>
              <a:t>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slide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4593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/>
              <a:t>Thầy</a:t>
            </a:r>
            <a:r>
              <a:rPr lang="vi-VN" baseline="0" dirty="0"/>
              <a:t> cô click vào </a:t>
            </a:r>
            <a:r>
              <a:rPr lang="en-US" baseline="0" dirty="0" err="1"/>
              <a:t>bắp</a:t>
            </a:r>
            <a:r>
              <a:rPr lang="en-US" baseline="0" dirty="0"/>
              <a:t> </a:t>
            </a:r>
            <a:r>
              <a:rPr lang="en-US" baseline="0" dirty="0" err="1"/>
              <a:t>cải</a:t>
            </a:r>
            <a:r>
              <a:rPr lang="vi-VN" baseline="0" dirty="0"/>
              <a:t> bên trái để về lại slide trò chơi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349329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/>
              <a:t>Thầy</a:t>
            </a:r>
            <a:r>
              <a:rPr lang="vi-VN" baseline="0" dirty="0"/>
              <a:t> cô click vào quả cà </a:t>
            </a:r>
            <a:r>
              <a:rPr lang="en-US" baseline="0" dirty="0" err="1"/>
              <a:t>chua</a:t>
            </a:r>
            <a:r>
              <a:rPr lang="vi-VN" baseline="0" dirty="0"/>
              <a:t> bên trái để về lại slide trò chơi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762478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/>
              <a:t>Thầy</a:t>
            </a:r>
            <a:r>
              <a:rPr lang="vi-VN" baseline="0" dirty="0"/>
              <a:t> cô click vào quả </a:t>
            </a:r>
            <a:r>
              <a:rPr lang="en-US" baseline="0" dirty="0" err="1"/>
              <a:t>dưa</a:t>
            </a:r>
            <a:r>
              <a:rPr lang="en-US" baseline="0" dirty="0"/>
              <a:t> </a:t>
            </a:r>
            <a:r>
              <a:rPr lang="en-US" baseline="0" dirty="0" err="1"/>
              <a:t>leo</a:t>
            </a:r>
            <a:r>
              <a:rPr lang="vi-VN" baseline="0" dirty="0"/>
              <a:t> bên trái để về lại slide trò chơi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746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571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" name="Google Shape;4044;gddba04b644_0_1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5" name="Google Shape;4045;gddba04b644_0_1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81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89400" y="1865432"/>
            <a:ext cx="7013200" cy="21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745600" y="4558768"/>
            <a:ext cx="6700800" cy="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056647" y="5173786"/>
            <a:ext cx="5135269" cy="1684175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7056738" y="14998"/>
            <a:ext cx="5135269" cy="1684175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471117" y="5173801"/>
            <a:ext cx="959667" cy="1052300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466877" y="2286180"/>
            <a:ext cx="589092" cy="1086891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" name="Google Shape;43;p2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10857715" y="2896039"/>
            <a:ext cx="766671" cy="1065943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10919550" y="20785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6426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667735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667735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667733" y="4000037"/>
            <a:ext cx="3007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667735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1156099" y="2301533"/>
            <a:ext cx="13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1287899" y="4318833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8044337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8044337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8044337" y="4000027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8044337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6669496" y="2348933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6668296" y="4318833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442353" y="368625"/>
            <a:ext cx="685609" cy="1055900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10859796" y="4172987"/>
            <a:ext cx="2021032" cy="412196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625601" y="5163090"/>
            <a:ext cx="5135269" cy="1684175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471117" y="5479034"/>
            <a:ext cx="959667" cy="1052300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378185" y="2583118"/>
            <a:ext cx="597033" cy="596233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1783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14"/>
          <p:cNvSpPr txBox="1">
            <a:spLocks noGrp="1"/>
          </p:cNvSpPr>
          <p:nvPr>
            <p:ph type="title"/>
          </p:nvPr>
        </p:nvSpPr>
        <p:spPr>
          <a:xfrm>
            <a:off x="4117600" y="4198963"/>
            <a:ext cx="39568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97" name="Google Shape;897;p14"/>
          <p:cNvSpPr txBox="1">
            <a:spLocks noGrp="1"/>
          </p:cNvSpPr>
          <p:nvPr>
            <p:ph type="subTitle" idx="1"/>
          </p:nvPr>
        </p:nvSpPr>
        <p:spPr>
          <a:xfrm>
            <a:off x="1828800" y="2405553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98" name="Google Shape;898;p14"/>
          <p:cNvGrpSpPr/>
          <p:nvPr/>
        </p:nvGrpSpPr>
        <p:grpSpPr>
          <a:xfrm rot="-949315">
            <a:off x="535997" y="507400"/>
            <a:ext cx="508441" cy="938168"/>
            <a:chOff x="1400150" y="238125"/>
            <a:chExt cx="388525" cy="716900"/>
          </a:xfrm>
        </p:grpSpPr>
        <p:sp>
          <p:nvSpPr>
            <p:cNvPr id="899" name="Google Shape;899;p1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5" name="Google Shape;905;p14"/>
          <p:cNvGrpSpPr/>
          <p:nvPr/>
        </p:nvGrpSpPr>
        <p:grpSpPr>
          <a:xfrm rot="180786">
            <a:off x="1900662" y="334500"/>
            <a:ext cx="661783" cy="920112"/>
            <a:chOff x="2270250" y="238125"/>
            <a:chExt cx="513575" cy="714050"/>
          </a:xfrm>
        </p:grpSpPr>
        <p:sp>
          <p:nvSpPr>
            <p:cNvPr id="906" name="Google Shape;906;p14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0" name="Google Shape;920;p14"/>
          <p:cNvSpPr/>
          <p:nvPr/>
        </p:nvSpPr>
        <p:spPr>
          <a:xfrm rot="3842797">
            <a:off x="1348797" y="568182"/>
            <a:ext cx="342236" cy="62750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21" name="Google Shape;921;p14"/>
          <p:cNvGrpSpPr/>
          <p:nvPr/>
        </p:nvGrpSpPr>
        <p:grpSpPr>
          <a:xfrm>
            <a:off x="10757908" y="5368375"/>
            <a:ext cx="966267" cy="1179447"/>
            <a:chOff x="3674000" y="1031475"/>
            <a:chExt cx="592075" cy="722700"/>
          </a:xfrm>
        </p:grpSpPr>
        <p:sp>
          <p:nvSpPr>
            <p:cNvPr id="922" name="Google Shape;922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fill="none" extrusionOk="0">
                  <a:moveTo>
                    <a:pt x="22780" y="7482"/>
                  </a:move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lnTo>
                    <a:pt x="12661" y="0"/>
                  </a:ln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fill="none" extrusionOk="0">
                  <a:moveTo>
                    <a:pt x="24" y="1615"/>
                  </a:moveTo>
                  <a:lnTo>
                    <a:pt x="24" y="1615"/>
                  </a:lnTo>
                  <a:lnTo>
                    <a:pt x="1" y="1520"/>
                  </a:lnTo>
                  <a:lnTo>
                    <a:pt x="1" y="1449"/>
                  </a:lnTo>
                  <a:lnTo>
                    <a:pt x="24" y="1402"/>
                  </a:lnTo>
                  <a:lnTo>
                    <a:pt x="24" y="1402"/>
                  </a:lnTo>
                  <a:lnTo>
                    <a:pt x="72" y="1330"/>
                  </a:lnTo>
                  <a:lnTo>
                    <a:pt x="96" y="1259"/>
                  </a:lnTo>
                  <a:lnTo>
                    <a:pt x="96" y="1140"/>
                  </a:lnTo>
                  <a:lnTo>
                    <a:pt x="24" y="879"/>
                  </a:lnTo>
                  <a:lnTo>
                    <a:pt x="24" y="879"/>
                  </a:lnTo>
                  <a:lnTo>
                    <a:pt x="1" y="784"/>
                  </a:lnTo>
                  <a:lnTo>
                    <a:pt x="24" y="713"/>
                  </a:lnTo>
                  <a:lnTo>
                    <a:pt x="72" y="642"/>
                  </a:lnTo>
                  <a:lnTo>
                    <a:pt x="167" y="594"/>
                  </a:lnTo>
                  <a:lnTo>
                    <a:pt x="167" y="594"/>
                  </a:lnTo>
                  <a:lnTo>
                    <a:pt x="262" y="499"/>
                  </a:lnTo>
                  <a:lnTo>
                    <a:pt x="357" y="380"/>
                  </a:lnTo>
                  <a:lnTo>
                    <a:pt x="452" y="23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523" y="48"/>
                  </a:lnTo>
                  <a:lnTo>
                    <a:pt x="523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618" y="0"/>
                  </a:lnTo>
                  <a:lnTo>
                    <a:pt x="642" y="24"/>
                  </a:lnTo>
                  <a:lnTo>
                    <a:pt x="689" y="95"/>
                  </a:lnTo>
                  <a:lnTo>
                    <a:pt x="689" y="95"/>
                  </a:lnTo>
                  <a:lnTo>
                    <a:pt x="737" y="214"/>
                  </a:lnTo>
                  <a:lnTo>
                    <a:pt x="761" y="333"/>
                  </a:lnTo>
                  <a:lnTo>
                    <a:pt x="784" y="451"/>
                  </a:lnTo>
                  <a:lnTo>
                    <a:pt x="784" y="570"/>
                  </a:lnTo>
                  <a:lnTo>
                    <a:pt x="784" y="570"/>
                  </a:lnTo>
                  <a:lnTo>
                    <a:pt x="737" y="855"/>
                  </a:lnTo>
                  <a:lnTo>
                    <a:pt x="689" y="1140"/>
                  </a:lnTo>
                  <a:lnTo>
                    <a:pt x="666" y="1425"/>
                  </a:lnTo>
                  <a:lnTo>
                    <a:pt x="666" y="1687"/>
                  </a:lnTo>
                  <a:lnTo>
                    <a:pt x="666" y="1687"/>
                  </a:lnTo>
                  <a:lnTo>
                    <a:pt x="666" y="1758"/>
                  </a:lnTo>
                  <a:lnTo>
                    <a:pt x="642" y="1829"/>
                  </a:lnTo>
                  <a:lnTo>
                    <a:pt x="594" y="1877"/>
                  </a:lnTo>
                  <a:lnTo>
                    <a:pt x="547" y="1924"/>
                  </a:lnTo>
                  <a:lnTo>
                    <a:pt x="404" y="1995"/>
                  </a:lnTo>
                  <a:lnTo>
                    <a:pt x="333" y="2019"/>
                  </a:lnTo>
                  <a:lnTo>
                    <a:pt x="286" y="2019"/>
                  </a:lnTo>
                  <a:lnTo>
                    <a:pt x="286" y="2019"/>
                  </a:lnTo>
                  <a:lnTo>
                    <a:pt x="214" y="1995"/>
                  </a:lnTo>
                  <a:lnTo>
                    <a:pt x="167" y="1972"/>
                  </a:lnTo>
                  <a:lnTo>
                    <a:pt x="119" y="1900"/>
                  </a:lnTo>
                  <a:lnTo>
                    <a:pt x="72" y="1805"/>
                  </a:lnTo>
                  <a:lnTo>
                    <a:pt x="48" y="1710"/>
                  </a:lnTo>
                  <a:lnTo>
                    <a:pt x="48" y="1710"/>
                  </a:lnTo>
                  <a:lnTo>
                    <a:pt x="24" y="161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5" name="Google Shape;1005;p14"/>
          <p:cNvGrpSpPr/>
          <p:nvPr/>
        </p:nvGrpSpPr>
        <p:grpSpPr>
          <a:xfrm>
            <a:off x="10881134" y="4300551"/>
            <a:ext cx="719767" cy="772800"/>
            <a:chOff x="2788263" y="4569213"/>
            <a:chExt cx="539825" cy="579600"/>
          </a:xfrm>
        </p:grpSpPr>
        <p:sp>
          <p:nvSpPr>
            <p:cNvPr id="1006" name="Google Shape;1006;p14"/>
            <p:cNvSpPr/>
            <p:nvPr/>
          </p:nvSpPr>
          <p:spPr>
            <a:xfrm>
              <a:off x="2788263" y="4569213"/>
              <a:ext cx="539825" cy="579600"/>
            </a:xfrm>
            <a:custGeom>
              <a:avLst/>
              <a:gdLst/>
              <a:ahLst/>
              <a:cxnLst/>
              <a:rect l="l" t="t" r="r" b="b"/>
              <a:pathLst>
                <a:path w="21593" h="23184" extrusionOk="0">
                  <a:moveTo>
                    <a:pt x="14371" y="1"/>
                  </a:moveTo>
                  <a:lnTo>
                    <a:pt x="14158" y="24"/>
                  </a:lnTo>
                  <a:lnTo>
                    <a:pt x="13968" y="48"/>
                  </a:lnTo>
                  <a:lnTo>
                    <a:pt x="13754" y="119"/>
                  </a:lnTo>
                  <a:lnTo>
                    <a:pt x="13564" y="191"/>
                  </a:lnTo>
                  <a:lnTo>
                    <a:pt x="13374" y="286"/>
                  </a:lnTo>
                  <a:lnTo>
                    <a:pt x="13208" y="404"/>
                  </a:lnTo>
                  <a:lnTo>
                    <a:pt x="13041" y="547"/>
                  </a:lnTo>
                  <a:lnTo>
                    <a:pt x="12875" y="689"/>
                  </a:lnTo>
                  <a:lnTo>
                    <a:pt x="12685" y="974"/>
                  </a:lnTo>
                  <a:lnTo>
                    <a:pt x="12542" y="1259"/>
                  </a:lnTo>
                  <a:lnTo>
                    <a:pt x="12447" y="1568"/>
                  </a:lnTo>
                  <a:lnTo>
                    <a:pt x="12400" y="1877"/>
                  </a:lnTo>
                  <a:lnTo>
                    <a:pt x="12400" y="2210"/>
                  </a:lnTo>
                  <a:lnTo>
                    <a:pt x="12447" y="2518"/>
                  </a:lnTo>
                  <a:lnTo>
                    <a:pt x="12519" y="2851"/>
                  </a:lnTo>
                  <a:lnTo>
                    <a:pt x="12661" y="3136"/>
                  </a:lnTo>
                  <a:lnTo>
                    <a:pt x="832" y="16746"/>
                  </a:lnTo>
                  <a:lnTo>
                    <a:pt x="595" y="17055"/>
                  </a:lnTo>
                  <a:lnTo>
                    <a:pt x="405" y="17364"/>
                  </a:lnTo>
                  <a:lnTo>
                    <a:pt x="262" y="17697"/>
                  </a:lnTo>
                  <a:lnTo>
                    <a:pt x="143" y="18053"/>
                  </a:lnTo>
                  <a:lnTo>
                    <a:pt x="48" y="18409"/>
                  </a:lnTo>
                  <a:lnTo>
                    <a:pt x="1" y="18789"/>
                  </a:lnTo>
                  <a:lnTo>
                    <a:pt x="1" y="19169"/>
                  </a:lnTo>
                  <a:lnTo>
                    <a:pt x="25" y="19573"/>
                  </a:lnTo>
                  <a:lnTo>
                    <a:pt x="96" y="19929"/>
                  </a:lnTo>
                  <a:lnTo>
                    <a:pt x="191" y="20286"/>
                  </a:lnTo>
                  <a:lnTo>
                    <a:pt x="333" y="20618"/>
                  </a:lnTo>
                  <a:lnTo>
                    <a:pt x="500" y="20975"/>
                  </a:lnTo>
                  <a:lnTo>
                    <a:pt x="690" y="21283"/>
                  </a:lnTo>
                  <a:lnTo>
                    <a:pt x="927" y="21592"/>
                  </a:lnTo>
                  <a:lnTo>
                    <a:pt x="1165" y="21877"/>
                  </a:lnTo>
                  <a:lnTo>
                    <a:pt x="1450" y="22138"/>
                  </a:lnTo>
                  <a:lnTo>
                    <a:pt x="1759" y="22376"/>
                  </a:lnTo>
                  <a:lnTo>
                    <a:pt x="2067" y="22590"/>
                  </a:lnTo>
                  <a:lnTo>
                    <a:pt x="2400" y="22780"/>
                  </a:lnTo>
                  <a:lnTo>
                    <a:pt x="2756" y="22922"/>
                  </a:lnTo>
                  <a:lnTo>
                    <a:pt x="3112" y="23041"/>
                  </a:lnTo>
                  <a:lnTo>
                    <a:pt x="3469" y="23112"/>
                  </a:lnTo>
                  <a:lnTo>
                    <a:pt x="3825" y="23160"/>
                  </a:lnTo>
                  <a:lnTo>
                    <a:pt x="4205" y="23184"/>
                  </a:lnTo>
                  <a:lnTo>
                    <a:pt x="4585" y="23160"/>
                  </a:lnTo>
                  <a:lnTo>
                    <a:pt x="4965" y="23112"/>
                  </a:lnTo>
                  <a:lnTo>
                    <a:pt x="5321" y="23017"/>
                  </a:lnTo>
                  <a:lnTo>
                    <a:pt x="5678" y="22875"/>
                  </a:lnTo>
                  <a:lnTo>
                    <a:pt x="6010" y="22709"/>
                  </a:lnTo>
                  <a:lnTo>
                    <a:pt x="6319" y="22495"/>
                  </a:lnTo>
                  <a:lnTo>
                    <a:pt x="6604" y="22281"/>
                  </a:lnTo>
                  <a:lnTo>
                    <a:pt x="6865" y="21996"/>
                  </a:lnTo>
                  <a:lnTo>
                    <a:pt x="18694" y="8385"/>
                  </a:lnTo>
                  <a:lnTo>
                    <a:pt x="19027" y="8480"/>
                  </a:lnTo>
                  <a:lnTo>
                    <a:pt x="19336" y="8528"/>
                  </a:lnTo>
                  <a:lnTo>
                    <a:pt x="19668" y="8528"/>
                  </a:lnTo>
                  <a:lnTo>
                    <a:pt x="19977" y="8480"/>
                  </a:lnTo>
                  <a:lnTo>
                    <a:pt x="20286" y="8385"/>
                  </a:lnTo>
                  <a:lnTo>
                    <a:pt x="20595" y="8267"/>
                  </a:lnTo>
                  <a:lnTo>
                    <a:pt x="20856" y="8077"/>
                  </a:lnTo>
                  <a:lnTo>
                    <a:pt x="21094" y="7839"/>
                  </a:lnTo>
                  <a:lnTo>
                    <a:pt x="21236" y="7649"/>
                  </a:lnTo>
                  <a:lnTo>
                    <a:pt x="21355" y="7483"/>
                  </a:lnTo>
                  <a:lnTo>
                    <a:pt x="21450" y="7269"/>
                  </a:lnTo>
                  <a:lnTo>
                    <a:pt x="21521" y="7055"/>
                  </a:lnTo>
                  <a:lnTo>
                    <a:pt x="21569" y="6841"/>
                  </a:lnTo>
                  <a:lnTo>
                    <a:pt x="21592" y="6628"/>
                  </a:lnTo>
                  <a:lnTo>
                    <a:pt x="21592" y="6414"/>
                  </a:lnTo>
                  <a:lnTo>
                    <a:pt x="21569" y="6176"/>
                  </a:lnTo>
                  <a:lnTo>
                    <a:pt x="21545" y="5963"/>
                  </a:lnTo>
                  <a:lnTo>
                    <a:pt x="21474" y="5773"/>
                  </a:lnTo>
                  <a:lnTo>
                    <a:pt x="21402" y="5583"/>
                  </a:lnTo>
                  <a:lnTo>
                    <a:pt x="21307" y="5392"/>
                  </a:lnTo>
                  <a:lnTo>
                    <a:pt x="21212" y="5226"/>
                  </a:lnTo>
                  <a:lnTo>
                    <a:pt x="21094" y="5060"/>
                  </a:lnTo>
                  <a:lnTo>
                    <a:pt x="20951" y="4894"/>
                  </a:lnTo>
                  <a:lnTo>
                    <a:pt x="20785" y="4751"/>
                  </a:lnTo>
                  <a:lnTo>
                    <a:pt x="15987" y="571"/>
                  </a:lnTo>
                  <a:lnTo>
                    <a:pt x="15797" y="428"/>
                  </a:lnTo>
                  <a:lnTo>
                    <a:pt x="15607" y="309"/>
                  </a:lnTo>
                  <a:lnTo>
                    <a:pt x="15417" y="191"/>
                  </a:lnTo>
                  <a:lnTo>
                    <a:pt x="15203" y="119"/>
                  </a:lnTo>
                  <a:lnTo>
                    <a:pt x="15013" y="48"/>
                  </a:lnTo>
                  <a:lnTo>
                    <a:pt x="14799" y="24"/>
                  </a:lnTo>
                  <a:lnTo>
                    <a:pt x="14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2820338" y="4640463"/>
              <a:ext cx="435900" cy="476275"/>
            </a:xfrm>
            <a:custGeom>
              <a:avLst/>
              <a:gdLst/>
              <a:ahLst/>
              <a:cxnLst/>
              <a:rect l="l" t="t" r="r" b="b"/>
              <a:pathLst>
                <a:path w="17436" h="19051" extrusionOk="0">
                  <a:moveTo>
                    <a:pt x="13350" y="1"/>
                  </a:moveTo>
                  <a:lnTo>
                    <a:pt x="523" y="14752"/>
                  </a:lnTo>
                  <a:lnTo>
                    <a:pt x="381" y="14942"/>
                  </a:lnTo>
                  <a:lnTo>
                    <a:pt x="238" y="15155"/>
                  </a:lnTo>
                  <a:lnTo>
                    <a:pt x="143" y="15369"/>
                  </a:lnTo>
                  <a:lnTo>
                    <a:pt x="72" y="15583"/>
                  </a:lnTo>
                  <a:lnTo>
                    <a:pt x="24" y="15820"/>
                  </a:lnTo>
                  <a:lnTo>
                    <a:pt x="0" y="16058"/>
                  </a:lnTo>
                  <a:lnTo>
                    <a:pt x="0" y="16296"/>
                  </a:lnTo>
                  <a:lnTo>
                    <a:pt x="24" y="16533"/>
                  </a:lnTo>
                  <a:lnTo>
                    <a:pt x="72" y="16771"/>
                  </a:lnTo>
                  <a:lnTo>
                    <a:pt x="143" y="17008"/>
                  </a:lnTo>
                  <a:lnTo>
                    <a:pt x="214" y="17246"/>
                  </a:lnTo>
                  <a:lnTo>
                    <a:pt x="333" y="17483"/>
                  </a:lnTo>
                  <a:lnTo>
                    <a:pt x="476" y="17697"/>
                  </a:lnTo>
                  <a:lnTo>
                    <a:pt x="642" y="17934"/>
                  </a:lnTo>
                  <a:lnTo>
                    <a:pt x="808" y="18125"/>
                  </a:lnTo>
                  <a:lnTo>
                    <a:pt x="1022" y="18315"/>
                  </a:lnTo>
                  <a:lnTo>
                    <a:pt x="1236" y="18481"/>
                  </a:lnTo>
                  <a:lnTo>
                    <a:pt x="1449" y="18647"/>
                  </a:lnTo>
                  <a:lnTo>
                    <a:pt x="1687" y="18766"/>
                  </a:lnTo>
                  <a:lnTo>
                    <a:pt x="1924" y="18861"/>
                  </a:lnTo>
                  <a:lnTo>
                    <a:pt x="2162" y="18956"/>
                  </a:lnTo>
                  <a:lnTo>
                    <a:pt x="2423" y="19003"/>
                  </a:lnTo>
                  <a:lnTo>
                    <a:pt x="2661" y="19051"/>
                  </a:lnTo>
                  <a:lnTo>
                    <a:pt x="3160" y="19051"/>
                  </a:lnTo>
                  <a:lnTo>
                    <a:pt x="3397" y="19003"/>
                  </a:lnTo>
                  <a:lnTo>
                    <a:pt x="3635" y="18956"/>
                  </a:lnTo>
                  <a:lnTo>
                    <a:pt x="3848" y="18861"/>
                  </a:lnTo>
                  <a:lnTo>
                    <a:pt x="4062" y="18766"/>
                  </a:lnTo>
                  <a:lnTo>
                    <a:pt x="4252" y="18623"/>
                  </a:lnTo>
                  <a:lnTo>
                    <a:pt x="4442" y="18481"/>
                  </a:lnTo>
                  <a:lnTo>
                    <a:pt x="4609" y="18315"/>
                  </a:lnTo>
                  <a:lnTo>
                    <a:pt x="17435" y="3564"/>
                  </a:lnTo>
                  <a:lnTo>
                    <a:pt x="13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2840538" y="4801988"/>
              <a:ext cx="324250" cy="294575"/>
            </a:xfrm>
            <a:custGeom>
              <a:avLst/>
              <a:gdLst/>
              <a:ahLst/>
              <a:cxnLst/>
              <a:rect l="l" t="t" r="r" b="b"/>
              <a:pathLst>
                <a:path w="12970" h="11783" extrusionOk="0">
                  <a:moveTo>
                    <a:pt x="12969" y="1"/>
                  </a:moveTo>
                  <a:lnTo>
                    <a:pt x="7862" y="238"/>
                  </a:lnTo>
                  <a:lnTo>
                    <a:pt x="356" y="8861"/>
                  </a:lnTo>
                  <a:lnTo>
                    <a:pt x="261" y="8979"/>
                  </a:lnTo>
                  <a:lnTo>
                    <a:pt x="190" y="9122"/>
                  </a:lnTo>
                  <a:lnTo>
                    <a:pt x="119" y="9264"/>
                  </a:lnTo>
                  <a:lnTo>
                    <a:pt x="71" y="9431"/>
                  </a:lnTo>
                  <a:lnTo>
                    <a:pt x="24" y="9573"/>
                  </a:lnTo>
                  <a:lnTo>
                    <a:pt x="0" y="9740"/>
                  </a:lnTo>
                  <a:lnTo>
                    <a:pt x="0" y="9906"/>
                  </a:lnTo>
                  <a:lnTo>
                    <a:pt x="24" y="10072"/>
                  </a:lnTo>
                  <a:lnTo>
                    <a:pt x="48" y="10238"/>
                  </a:lnTo>
                  <a:lnTo>
                    <a:pt x="95" y="10405"/>
                  </a:lnTo>
                  <a:lnTo>
                    <a:pt x="166" y="10571"/>
                  </a:lnTo>
                  <a:lnTo>
                    <a:pt x="238" y="10713"/>
                  </a:lnTo>
                  <a:lnTo>
                    <a:pt x="333" y="10880"/>
                  </a:lnTo>
                  <a:lnTo>
                    <a:pt x="451" y="11022"/>
                  </a:lnTo>
                  <a:lnTo>
                    <a:pt x="570" y="11165"/>
                  </a:lnTo>
                  <a:lnTo>
                    <a:pt x="689" y="11283"/>
                  </a:lnTo>
                  <a:lnTo>
                    <a:pt x="855" y="11402"/>
                  </a:lnTo>
                  <a:lnTo>
                    <a:pt x="998" y="11497"/>
                  </a:lnTo>
                  <a:lnTo>
                    <a:pt x="1164" y="11592"/>
                  </a:lnTo>
                  <a:lnTo>
                    <a:pt x="1330" y="11664"/>
                  </a:lnTo>
                  <a:lnTo>
                    <a:pt x="1497" y="11711"/>
                  </a:lnTo>
                  <a:lnTo>
                    <a:pt x="1663" y="11759"/>
                  </a:lnTo>
                  <a:lnTo>
                    <a:pt x="1829" y="11782"/>
                  </a:lnTo>
                  <a:lnTo>
                    <a:pt x="2162" y="11782"/>
                  </a:lnTo>
                  <a:lnTo>
                    <a:pt x="2328" y="11759"/>
                  </a:lnTo>
                  <a:lnTo>
                    <a:pt x="2470" y="11711"/>
                  </a:lnTo>
                  <a:lnTo>
                    <a:pt x="2637" y="11664"/>
                  </a:lnTo>
                  <a:lnTo>
                    <a:pt x="2779" y="11592"/>
                  </a:lnTo>
                  <a:lnTo>
                    <a:pt x="2898" y="11497"/>
                  </a:lnTo>
                  <a:lnTo>
                    <a:pt x="3040" y="11402"/>
                  </a:lnTo>
                  <a:lnTo>
                    <a:pt x="3159" y="11283"/>
                  </a:lnTo>
                  <a:lnTo>
                    <a:pt x="12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2866063" y="4714113"/>
              <a:ext cx="285050" cy="325425"/>
            </a:xfrm>
            <a:custGeom>
              <a:avLst/>
              <a:gdLst/>
              <a:ahLst/>
              <a:cxnLst/>
              <a:rect l="l" t="t" r="r" b="b"/>
              <a:pathLst>
                <a:path w="11402" h="13017" extrusionOk="0">
                  <a:moveTo>
                    <a:pt x="11069" y="0"/>
                  </a:moveTo>
                  <a:lnTo>
                    <a:pt x="10974" y="24"/>
                  </a:lnTo>
                  <a:lnTo>
                    <a:pt x="10879" y="72"/>
                  </a:lnTo>
                  <a:lnTo>
                    <a:pt x="72" y="12494"/>
                  </a:lnTo>
                  <a:lnTo>
                    <a:pt x="24" y="12613"/>
                  </a:lnTo>
                  <a:lnTo>
                    <a:pt x="0" y="12708"/>
                  </a:lnTo>
                  <a:lnTo>
                    <a:pt x="48" y="12827"/>
                  </a:lnTo>
                  <a:lnTo>
                    <a:pt x="119" y="12922"/>
                  </a:lnTo>
                  <a:lnTo>
                    <a:pt x="238" y="12993"/>
                  </a:lnTo>
                  <a:lnTo>
                    <a:pt x="357" y="13017"/>
                  </a:lnTo>
                  <a:lnTo>
                    <a:pt x="452" y="12993"/>
                  </a:lnTo>
                  <a:lnTo>
                    <a:pt x="547" y="12922"/>
                  </a:lnTo>
                  <a:lnTo>
                    <a:pt x="11354" y="499"/>
                  </a:lnTo>
                  <a:lnTo>
                    <a:pt x="11402" y="404"/>
                  </a:lnTo>
                  <a:lnTo>
                    <a:pt x="11402" y="285"/>
                  </a:lnTo>
                  <a:lnTo>
                    <a:pt x="11378" y="167"/>
                  </a:lnTo>
                  <a:lnTo>
                    <a:pt x="11307" y="72"/>
                  </a:lnTo>
                  <a:lnTo>
                    <a:pt x="11188" y="24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3129713" y="4601288"/>
              <a:ext cx="166300" cy="149650"/>
            </a:xfrm>
            <a:custGeom>
              <a:avLst/>
              <a:gdLst/>
              <a:ahLst/>
              <a:cxnLst/>
              <a:rect l="l" t="t" r="r" b="b"/>
              <a:pathLst>
                <a:path w="6652" h="5986" extrusionOk="0">
                  <a:moveTo>
                    <a:pt x="642" y="0"/>
                  </a:moveTo>
                  <a:lnTo>
                    <a:pt x="476" y="71"/>
                  </a:lnTo>
                  <a:lnTo>
                    <a:pt x="333" y="143"/>
                  </a:lnTo>
                  <a:lnTo>
                    <a:pt x="191" y="261"/>
                  </a:lnTo>
                  <a:lnTo>
                    <a:pt x="96" y="404"/>
                  </a:lnTo>
                  <a:lnTo>
                    <a:pt x="48" y="570"/>
                  </a:lnTo>
                  <a:lnTo>
                    <a:pt x="1" y="737"/>
                  </a:lnTo>
                  <a:lnTo>
                    <a:pt x="25" y="903"/>
                  </a:lnTo>
                  <a:lnTo>
                    <a:pt x="48" y="1069"/>
                  </a:lnTo>
                  <a:lnTo>
                    <a:pt x="143" y="1235"/>
                  </a:lnTo>
                  <a:lnTo>
                    <a:pt x="238" y="1402"/>
                  </a:lnTo>
                  <a:lnTo>
                    <a:pt x="381" y="1544"/>
                  </a:lnTo>
                  <a:lnTo>
                    <a:pt x="5179" y="5701"/>
                  </a:lnTo>
                  <a:lnTo>
                    <a:pt x="5345" y="5820"/>
                  </a:lnTo>
                  <a:lnTo>
                    <a:pt x="5512" y="5915"/>
                  </a:lnTo>
                  <a:lnTo>
                    <a:pt x="5678" y="5962"/>
                  </a:lnTo>
                  <a:lnTo>
                    <a:pt x="5868" y="5986"/>
                  </a:lnTo>
                  <a:lnTo>
                    <a:pt x="6034" y="5962"/>
                  </a:lnTo>
                  <a:lnTo>
                    <a:pt x="6200" y="5915"/>
                  </a:lnTo>
                  <a:lnTo>
                    <a:pt x="6343" y="5820"/>
                  </a:lnTo>
                  <a:lnTo>
                    <a:pt x="6462" y="5701"/>
                  </a:lnTo>
                  <a:lnTo>
                    <a:pt x="6557" y="5558"/>
                  </a:lnTo>
                  <a:lnTo>
                    <a:pt x="6628" y="5416"/>
                  </a:lnTo>
                  <a:lnTo>
                    <a:pt x="6652" y="5250"/>
                  </a:lnTo>
                  <a:lnTo>
                    <a:pt x="6652" y="5060"/>
                  </a:lnTo>
                  <a:lnTo>
                    <a:pt x="6604" y="4893"/>
                  </a:lnTo>
                  <a:lnTo>
                    <a:pt x="6533" y="4727"/>
                  </a:lnTo>
                  <a:lnTo>
                    <a:pt x="6414" y="4561"/>
                  </a:lnTo>
                  <a:lnTo>
                    <a:pt x="6295" y="4442"/>
                  </a:lnTo>
                  <a:lnTo>
                    <a:pt x="1497" y="261"/>
                  </a:lnTo>
                  <a:lnTo>
                    <a:pt x="1331" y="143"/>
                  </a:lnTo>
                  <a:lnTo>
                    <a:pt x="1165" y="4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1" name="Google Shape;1011;p14"/>
          <p:cNvGrpSpPr/>
          <p:nvPr/>
        </p:nvGrpSpPr>
        <p:grpSpPr>
          <a:xfrm rot="10800000" flipH="1">
            <a:off x="3528366" y="-391402"/>
            <a:ext cx="5135269" cy="1684175"/>
            <a:chOff x="238125" y="548775"/>
            <a:chExt cx="2842400" cy="932200"/>
          </a:xfrm>
        </p:grpSpPr>
        <p:sp>
          <p:nvSpPr>
            <p:cNvPr id="1012" name="Google Shape;1012;p1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4" name="Google Shape;1014;p14"/>
          <p:cNvSpPr/>
          <p:nvPr/>
        </p:nvSpPr>
        <p:spPr>
          <a:xfrm rot="-1800082" flipH="1">
            <a:off x="-669375" y="4071381"/>
            <a:ext cx="2021233" cy="412237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08791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15"/>
          <p:cNvGrpSpPr/>
          <p:nvPr/>
        </p:nvGrpSpPr>
        <p:grpSpPr>
          <a:xfrm rot="5400000" flipH="1">
            <a:off x="-1718268" y="1725553"/>
            <a:ext cx="5135269" cy="1684175"/>
            <a:chOff x="238125" y="548775"/>
            <a:chExt cx="2842400" cy="932200"/>
          </a:xfrm>
        </p:grpSpPr>
        <p:sp>
          <p:nvSpPr>
            <p:cNvPr id="1017" name="Google Shape;101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019" name="Google Shape;101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15"/>
          <p:cNvSpPr txBox="1">
            <a:spLocks noGrp="1"/>
          </p:cNvSpPr>
          <p:nvPr>
            <p:ph type="title"/>
          </p:nvPr>
        </p:nvSpPr>
        <p:spPr>
          <a:xfrm>
            <a:off x="2698800" y="1842200"/>
            <a:ext cx="6794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21" name="Google Shape;1021;p15"/>
          <p:cNvSpPr txBox="1">
            <a:spLocks noGrp="1"/>
          </p:cNvSpPr>
          <p:nvPr>
            <p:ph type="subTitle" idx="1"/>
          </p:nvPr>
        </p:nvSpPr>
        <p:spPr>
          <a:xfrm>
            <a:off x="4081600" y="2646600"/>
            <a:ext cx="40288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15"/>
          <p:cNvSpPr txBox="1">
            <a:spLocks noGrp="1"/>
          </p:cNvSpPr>
          <p:nvPr>
            <p:ph type="title" idx="2" hasCustomPrompt="1"/>
          </p:nvPr>
        </p:nvSpPr>
        <p:spPr>
          <a:xfrm>
            <a:off x="5341484" y="39672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23" name="Google Shape;1023;p15"/>
          <p:cNvGrpSpPr/>
          <p:nvPr/>
        </p:nvGrpSpPr>
        <p:grpSpPr>
          <a:xfrm rot="699672">
            <a:off x="7099915" y="186355"/>
            <a:ext cx="766671" cy="1065943"/>
            <a:chOff x="2270250" y="238125"/>
            <a:chExt cx="513575" cy="714050"/>
          </a:xfrm>
        </p:grpSpPr>
        <p:sp>
          <p:nvSpPr>
            <p:cNvPr id="1024" name="Google Shape;1024;p15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8" name="Google Shape;1038;p15"/>
          <p:cNvGrpSpPr/>
          <p:nvPr/>
        </p:nvGrpSpPr>
        <p:grpSpPr>
          <a:xfrm>
            <a:off x="10948885" y="237533"/>
            <a:ext cx="789433" cy="963600"/>
            <a:chOff x="3674000" y="1031475"/>
            <a:chExt cx="592075" cy="722700"/>
          </a:xfrm>
        </p:grpSpPr>
        <p:sp>
          <p:nvSpPr>
            <p:cNvPr id="1039" name="Google Shape;1039;p1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5" name="Google Shape;1145;p15"/>
          <p:cNvSpPr/>
          <p:nvPr/>
        </p:nvSpPr>
        <p:spPr>
          <a:xfrm rot="4147659">
            <a:off x="5968359" y="9215"/>
            <a:ext cx="703659" cy="134789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6" name="Google Shape;1146;p15"/>
          <p:cNvGrpSpPr/>
          <p:nvPr/>
        </p:nvGrpSpPr>
        <p:grpSpPr>
          <a:xfrm>
            <a:off x="7056738" y="5173831"/>
            <a:ext cx="5135269" cy="1684175"/>
            <a:chOff x="238125" y="548775"/>
            <a:chExt cx="2842400" cy="932200"/>
          </a:xfrm>
        </p:grpSpPr>
        <p:sp>
          <p:nvSpPr>
            <p:cNvPr id="1147" name="Google Shape;114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9" name="Google Shape;1149;p15"/>
          <p:cNvSpPr/>
          <p:nvPr/>
        </p:nvSpPr>
        <p:spPr>
          <a:xfrm rot="-4837719" flipH="1">
            <a:off x="5322972" y="4287381"/>
            <a:ext cx="2021237" cy="412238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29127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" name="Google Shape;153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23"/>
          <p:cNvSpPr txBox="1">
            <a:spLocks noGrp="1"/>
          </p:cNvSpPr>
          <p:nvPr>
            <p:ph type="subTitle" idx="1"/>
          </p:nvPr>
        </p:nvSpPr>
        <p:spPr>
          <a:xfrm>
            <a:off x="120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38" name="Google Shape;1538;p23"/>
          <p:cNvSpPr txBox="1">
            <a:spLocks noGrp="1"/>
          </p:cNvSpPr>
          <p:nvPr>
            <p:ph type="subTitle" idx="2"/>
          </p:nvPr>
        </p:nvSpPr>
        <p:spPr>
          <a:xfrm>
            <a:off x="132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39" name="Google Shape;1539;p23"/>
          <p:cNvSpPr txBox="1">
            <a:spLocks noGrp="1"/>
          </p:cNvSpPr>
          <p:nvPr>
            <p:ph type="subTitle" idx="3"/>
          </p:nvPr>
        </p:nvSpPr>
        <p:spPr>
          <a:xfrm>
            <a:off x="463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0" name="Google Shape;1540;p23"/>
          <p:cNvSpPr txBox="1">
            <a:spLocks noGrp="1"/>
          </p:cNvSpPr>
          <p:nvPr>
            <p:ph type="subTitle" idx="4"/>
          </p:nvPr>
        </p:nvSpPr>
        <p:spPr>
          <a:xfrm>
            <a:off x="475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1" name="Google Shape;1541;p23"/>
          <p:cNvSpPr txBox="1">
            <a:spLocks noGrp="1"/>
          </p:cNvSpPr>
          <p:nvPr>
            <p:ph type="subTitle" idx="5"/>
          </p:nvPr>
        </p:nvSpPr>
        <p:spPr>
          <a:xfrm>
            <a:off x="806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2" name="Google Shape;1542;p23"/>
          <p:cNvSpPr txBox="1">
            <a:spLocks noGrp="1"/>
          </p:cNvSpPr>
          <p:nvPr>
            <p:ph type="subTitle" idx="6"/>
          </p:nvPr>
        </p:nvSpPr>
        <p:spPr>
          <a:xfrm>
            <a:off x="818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3" name="Google Shape;1543;p23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4" name="Google Shape;1544;p23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45" name="Google Shape;1545;p23"/>
          <p:cNvGrpSpPr/>
          <p:nvPr/>
        </p:nvGrpSpPr>
        <p:grpSpPr>
          <a:xfrm>
            <a:off x="10320638" y="5173831"/>
            <a:ext cx="5135269" cy="1684175"/>
            <a:chOff x="238125" y="548775"/>
            <a:chExt cx="2842400" cy="932200"/>
          </a:xfrm>
        </p:grpSpPr>
        <p:sp>
          <p:nvSpPr>
            <p:cNvPr id="1546" name="Google Shape;1546;p2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8" name="Google Shape;1548;p23"/>
          <p:cNvGrpSpPr/>
          <p:nvPr/>
        </p:nvGrpSpPr>
        <p:grpSpPr>
          <a:xfrm rot="-713879">
            <a:off x="408739" y="5448770"/>
            <a:ext cx="730007" cy="1049533"/>
            <a:chOff x="1400150" y="2031300"/>
            <a:chExt cx="494000" cy="710225"/>
          </a:xfrm>
        </p:grpSpPr>
        <p:sp>
          <p:nvSpPr>
            <p:cNvPr id="1549" name="Google Shape;1549;p2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7" name="Google Shape;1557;p23"/>
          <p:cNvGrpSpPr/>
          <p:nvPr/>
        </p:nvGrpSpPr>
        <p:grpSpPr>
          <a:xfrm rot="699672">
            <a:off x="11187915" y="292539"/>
            <a:ext cx="766671" cy="1065943"/>
            <a:chOff x="2270250" y="238125"/>
            <a:chExt cx="513575" cy="714050"/>
          </a:xfrm>
        </p:grpSpPr>
        <p:sp>
          <p:nvSpPr>
            <p:cNvPr id="1558" name="Google Shape;1558;p23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32620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4"/>
          <p:cNvSpPr txBox="1">
            <a:spLocks noGrp="1"/>
          </p:cNvSpPr>
          <p:nvPr>
            <p:ph type="subTitle" idx="1"/>
          </p:nvPr>
        </p:nvSpPr>
        <p:spPr>
          <a:xfrm>
            <a:off x="6425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5" name="Google Shape;1575;p24"/>
          <p:cNvSpPr txBox="1">
            <a:spLocks noGrp="1"/>
          </p:cNvSpPr>
          <p:nvPr>
            <p:ph type="subTitle" idx="2"/>
          </p:nvPr>
        </p:nvSpPr>
        <p:spPr>
          <a:xfrm>
            <a:off x="6254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2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24"/>
          <p:cNvSpPr txBox="1">
            <a:spLocks noGrp="1"/>
          </p:cNvSpPr>
          <p:nvPr>
            <p:ph type="subTitle" idx="3"/>
          </p:nvPr>
        </p:nvSpPr>
        <p:spPr>
          <a:xfrm>
            <a:off x="89976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8" name="Google Shape;1578;p24"/>
          <p:cNvSpPr txBox="1">
            <a:spLocks noGrp="1"/>
          </p:cNvSpPr>
          <p:nvPr>
            <p:ph type="subTitle" idx="4"/>
          </p:nvPr>
        </p:nvSpPr>
        <p:spPr>
          <a:xfrm>
            <a:off x="8826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4"/>
          <p:cNvSpPr txBox="1">
            <a:spLocks noGrp="1"/>
          </p:cNvSpPr>
          <p:nvPr>
            <p:ph type="subTitle" idx="5"/>
          </p:nvPr>
        </p:nvSpPr>
        <p:spPr>
          <a:xfrm>
            <a:off x="1280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0" name="Google Shape;1580;p24"/>
          <p:cNvSpPr txBox="1">
            <a:spLocks noGrp="1"/>
          </p:cNvSpPr>
          <p:nvPr>
            <p:ph type="subTitle" idx="6"/>
          </p:nvPr>
        </p:nvSpPr>
        <p:spPr>
          <a:xfrm>
            <a:off x="1109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"/>
          <p:cNvSpPr txBox="1">
            <a:spLocks noGrp="1"/>
          </p:cNvSpPr>
          <p:nvPr>
            <p:ph type="subTitle" idx="7"/>
          </p:nvPr>
        </p:nvSpPr>
        <p:spPr>
          <a:xfrm>
            <a:off x="3651467" y="3840480"/>
            <a:ext cx="2316400" cy="2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2" name="Google Shape;1582;p24"/>
          <p:cNvSpPr txBox="1">
            <a:spLocks noGrp="1"/>
          </p:cNvSpPr>
          <p:nvPr>
            <p:ph type="subTitle" idx="8"/>
          </p:nvPr>
        </p:nvSpPr>
        <p:spPr>
          <a:xfrm>
            <a:off x="3681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83" name="Google Shape;1583;p24"/>
          <p:cNvGrpSpPr/>
          <p:nvPr/>
        </p:nvGrpSpPr>
        <p:grpSpPr>
          <a:xfrm rot="-395414">
            <a:off x="11140786" y="5405325"/>
            <a:ext cx="685609" cy="1055900"/>
            <a:chOff x="3189975" y="2019850"/>
            <a:chExt cx="463950" cy="714525"/>
          </a:xfrm>
        </p:grpSpPr>
        <p:sp>
          <p:nvSpPr>
            <p:cNvPr id="1584" name="Google Shape;1584;p24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-669090">
            <a:off x="11388415" y="4229302"/>
            <a:ext cx="725285" cy="880449"/>
            <a:chOff x="3703100" y="2534450"/>
            <a:chExt cx="543975" cy="660350"/>
          </a:xfrm>
        </p:grpSpPr>
        <p:sp>
          <p:nvSpPr>
            <p:cNvPr id="1593" name="Google Shape;1593;p2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1" name="Google Shape;1621;p24"/>
          <p:cNvGrpSpPr/>
          <p:nvPr/>
        </p:nvGrpSpPr>
        <p:grpSpPr>
          <a:xfrm rot="-949166">
            <a:off x="479577" y="59713"/>
            <a:ext cx="589092" cy="1086891"/>
            <a:chOff x="1400150" y="238125"/>
            <a:chExt cx="388525" cy="716900"/>
          </a:xfrm>
        </p:grpSpPr>
        <p:sp>
          <p:nvSpPr>
            <p:cNvPr id="1622" name="Google Shape;1622;p2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281885" y="1464967"/>
            <a:ext cx="731633" cy="798133"/>
            <a:chOff x="5261300" y="4859875"/>
            <a:chExt cx="548725" cy="598600"/>
          </a:xfrm>
        </p:grpSpPr>
        <p:sp>
          <p:nvSpPr>
            <p:cNvPr id="1629" name="Google Shape;1629;p2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 flipH="1">
            <a:off x="3693466" y="5510119"/>
            <a:ext cx="5135269" cy="1684175"/>
            <a:chOff x="238125" y="548775"/>
            <a:chExt cx="2842400" cy="932200"/>
          </a:xfrm>
        </p:grpSpPr>
        <p:sp>
          <p:nvSpPr>
            <p:cNvPr id="1638" name="Google Shape;1638;p2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0" name="Google Shape;1640;p24"/>
          <p:cNvSpPr/>
          <p:nvPr/>
        </p:nvSpPr>
        <p:spPr>
          <a:xfrm rot="3676830">
            <a:off x="1353495" y="97259"/>
            <a:ext cx="421141" cy="80657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23081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" name="Google Shape;164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3" name="Google Shape;1643;p25"/>
          <p:cNvSpPr txBox="1">
            <a:spLocks noGrp="1"/>
          </p:cNvSpPr>
          <p:nvPr>
            <p:ph type="subTitle" idx="1"/>
          </p:nvPr>
        </p:nvSpPr>
        <p:spPr>
          <a:xfrm>
            <a:off x="112193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4" name="Google Shape;1644;p25"/>
          <p:cNvSpPr txBox="1">
            <a:spLocks noGrp="1"/>
          </p:cNvSpPr>
          <p:nvPr>
            <p:ph type="subTitle" idx="2"/>
          </p:nvPr>
        </p:nvSpPr>
        <p:spPr>
          <a:xfrm>
            <a:off x="95113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5" name="Google Shape;1645;p2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6" name="Google Shape;1646;p25"/>
          <p:cNvSpPr txBox="1">
            <a:spLocks noGrp="1"/>
          </p:cNvSpPr>
          <p:nvPr>
            <p:ph type="subTitle" idx="3"/>
          </p:nvPr>
        </p:nvSpPr>
        <p:spPr>
          <a:xfrm>
            <a:off x="379997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7" name="Google Shape;1647;p25"/>
          <p:cNvSpPr txBox="1">
            <a:spLocks noGrp="1"/>
          </p:cNvSpPr>
          <p:nvPr>
            <p:ph type="subTitle" idx="4"/>
          </p:nvPr>
        </p:nvSpPr>
        <p:spPr>
          <a:xfrm>
            <a:off x="362917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8" name="Google Shape;1648;p25"/>
          <p:cNvSpPr txBox="1">
            <a:spLocks noGrp="1"/>
          </p:cNvSpPr>
          <p:nvPr>
            <p:ph type="subTitle" idx="5"/>
          </p:nvPr>
        </p:nvSpPr>
        <p:spPr>
          <a:xfrm>
            <a:off x="647802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9" name="Google Shape;1649;p25"/>
          <p:cNvSpPr txBox="1">
            <a:spLocks noGrp="1"/>
          </p:cNvSpPr>
          <p:nvPr>
            <p:ph type="subTitle" idx="6"/>
          </p:nvPr>
        </p:nvSpPr>
        <p:spPr>
          <a:xfrm>
            <a:off x="630722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0" name="Google Shape;1650;p25"/>
          <p:cNvSpPr txBox="1">
            <a:spLocks noGrp="1"/>
          </p:cNvSpPr>
          <p:nvPr>
            <p:ph type="subTitle" idx="7"/>
          </p:nvPr>
        </p:nvSpPr>
        <p:spPr>
          <a:xfrm>
            <a:off x="915606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51" name="Google Shape;1651;p25"/>
          <p:cNvSpPr txBox="1">
            <a:spLocks noGrp="1"/>
          </p:cNvSpPr>
          <p:nvPr>
            <p:ph type="subTitle" idx="8"/>
          </p:nvPr>
        </p:nvSpPr>
        <p:spPr>
          <a:xfrm>
            <a:off x="898526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652" name="Google Shape;1652;p25"/>
          <p:cNvGrpSpPr/>
          <p:nvPr/>
        </p:nvGrpSpPr>
        <p:grpSpPr>
          <a:xfrm rot="-949166">
            <a:off x="11378043" y="258380"/>
            <a:ext cx="589092" cy="1086891"/>
            <a:chOff x="1400150" y="238125"/>
            <a:chExt cx="388525" cy="716900"/>
          </a:xfrm>
        </p:grpSpPr>
        <p:sp>
          <p:nvSpPr>
            <p:cNvPr id="1653" name="Google Shape;1653;p25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9" name="Google Shape;1659;p25"/>
          <p:cNvGrpSpPr/>
          <p:nvPr/>
        </p:nvGrpSpPr>
        <p:grpSpPr>
          <a:xfrm>
            <a:off x="11387760" y="2822546"/>
            <a:ext cx="721189" cy="1043397"/>
            <a:chOff x="1088850" y="238125"/>
            <a:chExt cx="1221250" cy="1766475"/>
          </a:xfrm>
        </p:grpSpPr>
        <p:sp>
          <p:nvSpPr>
            <p:cNvPr id="1660" name="Google Shape;1660;p25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25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25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25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0" name="Google Shape;1670;p25"/>
          <p:cNvSpPr/>
          <p:nvPr/>
        </p:nvSpPr>
        <p:spPr>
          <a:xfrm>
            <a:off x="11236251" y="1634249"/>
            <a:ext cx="872679" cy="90619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71" name="Google Shape;1671;p25"/>
          <p:cNvGrpSpPr/>
          <p:nvPr/>
        </p:nvGrpSpPr>
        <p:grpSpPr>
          <a:xfrm rot="5400000">
            <a:off x="-2119263" y="1727798"/>
            <a:ext cx="5135269" cy="1684175"/>
            <a:chOff x="238125" y="548775"/>
            <a:chExt cx="2842400" cy="932200"/>
          </a:xfrm>
        </p:grpSpPr>
        <p:sp>
          <p:nvSpPr>
            <p:cNvPr id="1672" name="Google Shape;1672;p2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2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4" name="Google Shape;1674;p25"/>
          <p:cNvGrpSpPr/>
          <p:nvPr/>
        </p:nvGrpSpPr>
        <p:grpSpPr>
          <a:xfrm rot="-590908">
            <a:off x="220788" y="4520249"/>
            <a:ext cx="711840" cy="826080"/>
            <a:chOff x="2038000" y="238125"/>
            <a:chExt cx="673425" cy="781500"/>
          </a:xfrm>
        </p:grpSpPr>
        <p:sp>
          <p:nvSpPr>
            <p:cNvPr id="1675" name="Google Shape;1675;p25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25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25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25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25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25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25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25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25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4" name="Google Shape;1684;p25"/>
          <p:cNvGrpSpPr/>
          <p:nvPr/>
        </p:nvGrpSpPr>
        <p:grpSpPr>
          <a:xfrm rot="-669090">
            <a:off x="233682" y="5594486"/>
            <a:ext cx="725285" cy="880449"/>
            <a:chOff x="3703100" y="2534450"/>
            <a:chExt cx="543975" cy="660350"/>
          </a:xfrm>
        </p:grpSpPr>
        <p:sp>
          <p:nvSpPr>
            <p:cNvPr id="1685" name="Google Shape;1685;p25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25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25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25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25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25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25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25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25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25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25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25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25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25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25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25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25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25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25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25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25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25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25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25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25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25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25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25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07540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108332" y="5173786"/>
            <a:ext cx="5135269" cy="1684175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369676" y="2319888"/>
            <a:ext cx="428419" cy="790419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369517" y="5173801"/>
            <a:ext cx="959667" cy="1052300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8987138" y="14998"/>
            <a:ext cx="5135269" cy="1684175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53141" y="3366508"/>
            <a:ext cx="585795" cy="769945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11416285" y="1818052"/>
            <a:ext cx="597033" cy="596233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10986034" y="2945100"/>
            <a:ext cx="837700" cy="1072867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5957123" y="5656135"/>
            <a:ext cx="1232423" cy="1156068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68990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588315" y="3403302"/>
            <a:ext cx="725285" cy="880449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201318" y="1198567"/>
            <a:ext cx="617417" cy="641131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252039" y="371579"/>
            <a:ext cx="516004" cy="695509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242296" y="2110499"/>
            <a:ext cx="535485" cy="703821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8793420" y="1725531"/>
            <a:ext cx="5135269" cy="1684175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11461999" y="5796267"/>
            <a:ext cx="581248" cy="808139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11001739" y="4099514"/>
            <a:ext cx="617067" cy="798857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11388860" y="4949125"/>
            <a:ext cx="727552" cy="721987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11241018" y="3341451"/>
            <a:ext cx="597033" cy="596233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774062" y="4139226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3896130" y="5719361"/>
            <a:ext cx="5135225" cy="168416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5355114" y="-150497"/>
            <a:ext cx="1481773" cy="1310735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37614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4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9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743200" y="3549389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049600" y="456642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5534584" y="2105971"/>
            <a:ext cx="1190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725535" y="3460519"/>
            <a:ext cx="5135269" cy="1684175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7056732" y="-14"/>
            <a:ext cx="5135269" cy="1684175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5085318" y="-1983993"/>
            <a:ext cx="2021367" cy="41226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10876048" y="5270888"/>
            <a:ext cx="730001" cy="1049525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344485" y="305484"/>
            <a:ext cx="1064167" cy="1459267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578052" y="2367218"/>
            <a:ext cx="597033" cy="596233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533769" y="5369325"/>
            <a:ext cx="685609" cy="1055900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5730185" y="5733500"/>
            <a:ext cx="731633" cy="798133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10577500" y="305484"/>
            <a:ext cx="1327067" cy="933533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3922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4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1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950967" y="1362200"/>
            <a:ext cx="10290000" cy="4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7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81743" y="2446919"/>
            <a:ext cx="805468" cy="1058675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245264" y="5391286"/>
            <a:ext cx="725285" cy="880449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11281724" y="-1238559"/>
            <a:ext cx="2021083" cy="41220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11229181" y="2623522"/>
            <a:ext cx="730001" cy="1049525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10875201" y="5733500"/>
            <a:ext cx="731633" cy="798133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3528366" y="6118486"/>
            <a:ext cx="5135269" cy="1684175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358633" y="252551"/>
            <a:ext cx="1327067" cy="933533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6684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804500" y="384391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6951500" y="384391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806500" y="436638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6949500" y="436955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7961699" y="64219"/>
            <a:ext cx="5135269" cy="1684175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11240952" y="4564300"/>
            <a:ext cx="789433" cy="9636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11087190" y="3142205"/>
            <a:ext cx="739921" cy="1070721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522357" y="5243818"/>
            <a:ext cx="805516" cy="1060129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4737297" y="4521228"/>
            <a:ext cx="2366249" cy="48260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6" name="Google Shape;376;p5"/>
          <p:cNvGrpSpPr/>
          <p:nvPr/>
        </p:nvGrpSpPr>
        <p:grpSpPr>
          <a:xfrm>
            <a:off x="418867" y="400084"/>
            <a:ext cx="1064167" cy="1459267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728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3" name="Google Shape;403;p6"/>
          <p:cNvGrpSpPr/>
          <p:nvPr/>
        </p:nvGrpSpPr>
        <p:grpSpPr>
          <a:xfrm rot="10800000" flipH="1">
            <a:off x="9317338" y="2298"/>
            <a:ext cx="5135269" cy="1684175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580496" y="4477859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4001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950976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4415363" y="3002200"/>
            <a:ext cx="50504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5173819"/>
            <a:ext cx="5135269" cy="1684175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4918677" y="4160134"/>
            <a:ext cx="2021377" cy="41226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10721833" y="1725351"/>
            <a:ext cx="1327067" cy="933533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581177" y="318180"/>
            <a:ext cx="589092" cy="1086891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485085" y="1604667"/>
            <a:ext cx="731633" cy="798133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92837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903400" y="2139657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456" name="Google Shape;456;p8"/>
          <p:cNvGrpSpPr/>
          <p:nvPr/>
        </p:nvGrpSpPr>
        <p:grpSpPr>
          <a:xfrm rot="-1593903">
            <a:off x="11136530" y="4142299"/>
            <a:ext cx="725277" cy="880440"/>
            <a:chOff x="3703100" y="2534450"/>
            <a:chExt cx="543975" cy="660350"/>
          </a:xfrm>
        </p:grpSpPr>
        <p:sp>
          <p:nvSpPr>
            <p:cNvPr id="457" name="Google Shape;457;p8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8"/>
          <p:cNvGrpSpPr/>
          <p:nvPr/>
        </p:nvGrpSpPr>
        <p:grpSpPr>
          <a:xfrm rot="1376805">
            <a:off x="10938803" y="5558379"/>
            <a:ext cx="805477" cy="1058688"/>
            <a:chOff x="1391550" y="1144975"/>
            <a:chExt cx="545075" cy="716425"/>
          </a:xfrm>
        </p:grpSpPr>
        <p:sp>
          <p:nvSpPr>
            <p:cNvPr id="486" name="Google Shape;486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0" name="Google Shape;500;p8"/>
          <p:cNvSpPr/>
          <p:nvPr/>
        </p:nvSpPr>
        <p:spPr>
          <a:xfrm rot="-2700000">
            <a:off x="10786005" y="-14416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1" name="Google Shape;501;p8"/>
          <p:cNvGrpSpPr/>
          <p:nvPr/>
        </p:nvGrpSpPr>
        <p:grpSpPr>
          <a:xfrm flipH="1">
            <a:off x="-14935" y="5173819"/>
            <a:ext cx="5135269" cy="1684175"/>
            <a:chOff x="238125" y="548775"/>
            <a:chExt cx="2842400" cy="932200"/>
          </a:xfrm>
        </p:grpSpPr>
        <p:sp>
          <p:nvSpPr>
            <p:cNvPr id="502" name="Google Shape;502;p8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" name="Google Shape;504;p8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505" name="Google Shape;505;p8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0" name="Google Shape;530;p8"/>
          <p:cNvGrpSpPr/>
          <p:nvPr/>
        </p:nvGrpSpPr>
        <p:grpSpPr>
          <a:xfrm rot="328506">
            <a:off x="4967913" y="603275"/>
            <a:ext cx="652780" cy="857988"/>
            <a:chOff x="1391550" y="1144975"/>
            <a:chExt cx="545075" cy="716425"/>
          </a:xfrm>
        </p:grpSpPr>
        <p:sp>
          <p:nvSpPr>
            <p:cNvPr id="531" name="Google Shape;531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5" name="Google Shape;545;p8"/>
          <p:cNvGrpSpPr/>
          <p:nvPr/>
        </p:nvGrpSpPr>
        <p:grpSpPr>
          <a:xfrm>
            <a:off x="6612038" y="593195"/>
            <a:ext cx="651493" cy="878133"/>
            <a:chOff x="3000200" y="318325"/>
            <a:chExt cx="1296075" cy="1746950"/>
          </a:xfrm>
        </p:grpSpPr>
        <p:sp>
          <p:nvSpPr>
            <p:cNvPr id="546" name="Google Shape;546;p8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3" name="Google Shape;553;p8"/>
          <p:cNvSpPr/>
          <p:nvPr/>
        </p:nvSpPr>
        <p:spPr>
          <a:xfrm rot="857046">
            <a:off x="5788566" y="7895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4" name="Google Shape;554;p8"/>
          <p:cNvGrpSpPr/>
          <p:nvPr/>
        </p:nvGrpSpPr>
        <p:grpSpPr>
          <a:xfrm>
            <a:off x="531852" y="320267"/>
            <a:ext cx="731633" cy="798133"/>
            <a:chOff x="5261300" y="4859875"/>
            <a:chExt cx="548725" cy="598600"/>
          </a:xfrm>
        </p:grpSpPr>
        <p:sp>
          <p:nvSpPr>
            <p:cNvPr id="555" name="Google Shape;555;p8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3213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4110800" y="2598949"/>
            <a:ext cx="39704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667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865200" y="3564251"/>
            <a:ext cx="64616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25401" y="-12714"/>
            <a:ext cx="5135269" cy="1684175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7056732" y="5173819"/>
            <a:ext cx="5135269" cy="1684175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4948034" y="5161067"/>
            <a:ext cx="2295933" cy="2175767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11077601" y="1824392"/>
            <a:ext cx="706388" cy="952353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10899596" y="3137938"/>
            <a:ext cx="959665" cy="952324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2" name="Google Shape;612;p9"/>
          <p:cNvGrpSpPr/>
          <p:nvPr/>
        </p:nvGrpSpPr>
        <p:grpSpPr>
          <a:xfrm>
            <a:off x="10950933" y="410901"/>
            <a:ext cx="959667" cy="1052300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309882" y="5575686"/>
            <a:ext cx="725285" cy="880449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5439867" y="329251"/>
            <a:ext cx="1327067" cy="933533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8404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79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20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76224"/>
            <a:ext cx="102900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01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6" r:id="rId13"/>
    <p:sldLayoutId id="2147483687" r:id="rId14"/>
    <p:sldLayoutId id="2147483688" r:id="rId15"/>
    <p:sldLayoutId id="2147483690" r:id="rId16"/>
    <p:sldLayoutId id="2147483691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8101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4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0.png"/><Relationship Id="rId5" Type="http://schemas.openxmlformats.org/officeDocument/2006/relationships/image" Target="../media/image64.pn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6.gif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5.png"/><Relationship Id="rId18" Type="http://schemas.openxmlformats.org/officeDocument/2006/relationships/slide" Target="slide3.xml"/><Relationship Id="rId3" Type="http://schemas.microsoft.com/office/2007/relationships/media" Target="../media/media3.mp3"/><Relationship Id="rId21" Type="http://schemas.openxmlformats.org/officeDocument/2006/relationships/image" Target="../media/image19.png"/><Relationship Id="rId7" Type="http://schemas.openxmlformats.org/officeDocument/2006/relationships/image" Target="../media/image10.png"/><Relationship Id="rId12" Type="http://schemas.openxmlformats.org/officeDocument/2006/relationships/image" Target="../media/image7.png"/><Relationship Id="rId17" Type="http://schemas.openxmlformats.org/officeDocument/2006/relationships/image" Target="../media/image8.png"/><Relationship Id="rId2" Type="http://schemas.openxmlformats.org/officeDocument/2006/relationships/audio" Target="../media/media2.mp3"/><Relationship Id="rId16" Type="http://schemas.openxmlformats.org/officeDocument/2006/relationships/image" Target="../media/image18.png"/><Relationship Id="rId20" Type="http://schemas.openxmlformats.org/officeDocument/2006/relationships/image" Target="../media/image12.gif"/><Relationship Id="rId1" Type="http://schemas.microsoft.com/office/2007/relationships/media" Target="../media/media2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19" Type="http://schemas.openxmlformats.org/officeDocument/2006/relationships/image" Target="../media/image11.gif"/><Relationship Id="rId4" Type="http://schemas.openxmlformats.org/officeDocument/2006/relationships/audio" Target="../media/media3.mp3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slide" Target="slide3.xml"/><Relationship Id="rId18" Type="http://schemas.openxmlformats.org/officeDocument/2006/relationships/image" Target="../media/image21.png"/><Relationship Id="rId3" Type="http://schemas.microsoft.com/office/2007/relationships/media" Target="../media/media3.mp3"/><Relationship Id="rId7" Type="http://schemas.openxmlformats.org/officeDocument/2006/relationships/image" Target="../media/image10.png"/><Relationship Id="rId12" Type="http://schemas.openxmlformats.org/officeDocument/2006/relationships/image" Target="../media/image8.png"/><Relationship Id="rId17" Type="http://schemas.microsoft.com/office/2007/relationships/hdphoto" Target="../media/hdphoto1.wdp"/><Relationship Id="rId2" Type="http://schemas.openxmlformats.org/officeDocument/2006/relationships/audio" Target="../media/media2.mp3"/><Relationship Id="rId16" Type="http://schemas.openxmlformats.org/officeDocument/2006/relationships/image" Target="../media/image20.png"/><Relationship Id="rId1" Type="http://schemas.microsoft.com/office/2007/relationships/media" Target="../media/media2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7.png"/><Relationship Id="rId10" Type="http://schemas.openxmlformats.org/officeDocument/2006/relationships/image" Target="../media/image24.png"/><Relationship Id="rId4" Type="http://schemas.openxmlformats.org/officeDocument/2006/relationships/audio" Target="../media/media3.mp3"/><Relationship Id="rId9" Type="http://schemas.openxmlformats.org/officeDocument/2006/relationships/image" Target="../media/image23.png"/><Relationship Id="rId1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slide" Target="slide3.xml"/><Relationship Id="rId3" Type="http://schemas.microsoft.com/office/2007/relationships/media" Target="../media/media3.mp3"/><Relationship Id="rId7" Type="http://schemas.openxmlformats.org/officeDocument/2006/relationships/image" Target="../media/image10.png"/><Relationship Id="rId12" Type="http://schemas.openxmlformats.org/officeDocument/2006/relationships/image" Target="../media/image8.png"/><Relationship Id="rId17" Type="http://schemas.openxmlformats.org/officeDocument/2006/relationships/image" Target="../media/image26.png"/><Relationship Id="rId2" Type="http://schemas.openxmlformats.org/officeDocument/2006/relationships/audio" Target="../media/media2.mp3"/><Relationship Id="rId16" Type="http://schemas.openxmlformats.org/officeDocument/2006/relationships/image" Target="../media/image22.gif"/><Relationship Id="rId1" Type="http://schemas.microsoft.com/office/2007/relationships/media" Target="../media/media2.mp3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31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7.png"/><Relationship Id="rId10" Type="http://schemas.openxmlformats.org/officeDocument/2006/relationships/image" Target="../media/image30.png"/><Relationship Id="rId4" Type="http://schemas.openxmlformats.org/officeDocument/2006/relationships/audio" Target="../media/media3.mp3"/><Relationship Id="rId9" Type="http://schemas.openxmlformats.org/officeDocument/2006/relationships/image" Target="../media/image29.png"/><Relationship Id="rId1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11.gif"/><Relationship Id="rId3" Type="http://schemas.microsoft.com/office/2007/relationships/media" Target="../media/media3.mp3"/><Relationship Id="rId21" Type="http://schemas.openxmlformats.org/officeDocument/2006/relationships/image" Target="../media/image27.gif"/><Relationship Id="rId7" Type="http://schemas.openxmlformats.org/officeDocument/2006/relationships/image" Target="../media/image10.png"/><Relationship Id="rId12" Type="http://schemas.openxmlformats.org/officeDocument/2006/relationships/image" Target="../media/image38.png"/><Relationship Id="rId17" Type="http://schemas.openxmlformats.org/officeDocument/2006/relationships/slide" Target="slide3.xml"/><Relationship Id="rId2" Type="http://schemas.openxmlformats.org/officeDocument/2006/relationships/audio" Target="../media/media2.mp3"/><Relationship Id="rId16" Type="http://schemas.openxmlformats.org/officeDocument/2006/relationships/image" Target="../media/image8.png"/><Relationship Id="rId20" Type="http://schemas.openxmlformats.org/officeDocument/2006/relationships/image" Target="../media/image7.png"/><Relationship Id="rId1" Type="http://schemas.microsoft.com/office/2007/relationships/media" Target="../media/media2.mp3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37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slide" Target="slide7.xml"/><Relationship Id="rId4" Type="http://schemas.openxmlformats.org/officeDocument/2006/relationships/audio" Target="../media/media3.mp3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gif"/><Relationship Id="rId5" Type="http://schemas.openxmlformats.org/officeDocument/2006/relationships/image" Target="../media/image42.png"/><Relationship Id="rId4" Type="http://schemas.openxmlformats.org/officeDocument/2006/relationships/image" Target="../media/image3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png"/><Relationship Id="rId11" Type="http://schemas.openxmlformats.org/officeDocument/2006/relationships/image" Target="../media/image50.png"/><Relationship Id="rId5" Type="http://schemas.openxmlformats.org/officeDocument/2006/relationships/image" Target="../media/image47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973" y="2561036"/>
            <a:ext cx="5112955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18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426540D-F3DA-4664-9897-67A3E786F0B9}"/>
              </a:ext>
            </a:extLst>
          </p:cNvPr>
          <p:cNvSpPr/>
          <p:nvPr/>
        </p:nvSpPr>
        <p:spPr>
          <a:xfrm>
            <a:off x="372946" y="394290"/>
            <a:ext cx="11446108" cy="606942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5CA43DB-FCB9-4BFE-8CF3-855FB21C8F14}"/>
              </a:ext>
            </a:extLst>
          </p:cNvPr>
          <p:cNvGrpSpPr/>
          <p:nvPr/>
        </p:nvGrpSpPr>
        <p:grpSpPr>
          <a:xfrm>
            <a:off x="586784" y="597080"/>
            <a:ext cx="622300" cy="622301"/>
            <a:chOff x="647700" y="304800"/>
            <a:chExt cx="622300" cy="6223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4EB46FE-8788-4FCE-9F42-BF1D44397481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7677F7C-EE14-4C29-8C4B-39F407912311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/>
              <a:r>
                <a:rPr lang="en-US" sz="32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F477F4-2F33-45A0-A3A2-E4ABFA52E910}"/>
                  </a:ext>
                </a:extLst>
              </p:cNvPr>
              <p:cNvSpPr txBox="1"/>
              <p:nvPr/>
            </p:nvSpPr>
            <p:spPr>
              <a:xfrm>
                <a:off x="1422922" y="597080"/>
                <a:ext cx="5009776" cy="7114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Đã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F477F4-2F33-45A0-A3A2-E4ABFA52E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922" y="597080"/>
                <a:ext cx="5009776" cy="711477"/>
              </a:xfrm>
              <a:prstGeom prst="rect">
                <a:avLst/>
              </a:prstGeom>
              <a:blipFill>
                <a:blip r:embed="rId3"/>
                <a:stretch>
                  <a:fillRect l="-4866" t="-3419" b="-17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BA0A54A-1142-4FCD-B404-1276D6632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21" y="4601018"/>
            <a:ext cx="1429526" cy="17508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5350FF-1CE5-4FE4-9756-D0124FA77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978" y="1590200"/>
            <a:ext cx="5522506" cy="4656816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B3382F93-5595-48BA-95B4-1D39843696BC}"/>
              </a:ext>
            </a:extLst>
          </p:cNvPr>
          <p:cNvSpPr/>
          <p:nvPr/>
        </p:nvSpPr>
        <p:spPr>
          <a:xfrm>
            <a:off x="494321" y="2584940"/>
            <a:ext cx="3322767" cy="1945759"/>
          </a:xfrm>
          <a:prstGeom prst="cloud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chia ra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CA5656C-66F9-4C59-9EAE-D48A51D655B7}"/>
              </a:ext>
            </a:extLst>
          </p:cNvPr>
          <p:cNvSpPr/>
          <p:nvPr/>
        </p:nvSpPr>
        <p:spPr>
          <a:xfrm>
            <a:off x="3970453" y="1352611"/>
            <a:ext cx="2712109" cy="26361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35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426540D-F3DA-4664-9897-67A3E786F0B9}"/>
              </a:ext>
            </a:extLst>
          </p:cNvPr>
          <p:cNvSpPr/>
          <p:nvPr/>
        </p:nvSpPr>
        <p:spPr>
          <a:xfrm>
            <a:off x="228600" y="190501"/>
            <a:ext cx="11690498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0AC4153-E880-42E0-9078-D168F0F42AD9}"/>
              </a:ext>
            </a:extLst>
          </p:cNvPr>
          <p:cNvGrpSpPr/>
          <p:nvPr/>
        </p:nvGrpSpPr>
        <p:grpSpPr>
          <a:xfrm>
            <a:off x="686322" y="275058"/>
            <a:ext cx="622300" cy="622301"/>
            <a:chOff x="647700" y="304800"/>
            <a:chExt cx="622300" cy="6223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64C46D9-AA84-4584-9479-8828F4A777D8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06650CC-E132-430A-BB4E-9FAF8C7758C9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/>
              <a:r>
                <a:rPr lang="en-US" sz="32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BD53CE1-45B1-41A6-8A00-E0F18EFB0C65}"/>
                  </a:ext>
                </a:extLst>
              </p:cNvPr>
              <p:cNvSpPr txBox="1"/>
              <p:nvPr/>
            </p:nvSpPr>
            <p:spPr>
              <a:xfrm>
                <a:off x="1422922" y="185882"/>
                <a:ext cx="9975340" cy="14229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Đã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khoanh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cải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bắp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khoanh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xà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lách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BD53CE1-45B1-41A6-8A00-E0F18EFB0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922" y="185882"/>
                <a:ext cx="9975340" cy="1422954"/>
              </a:xfrm>
              <a:prstGeom prst="rect">
                <a:avLst/>
              </a:prstGeom>
              <a:blipFill>
                <a:blip r:embed="rId3"/>
                <a:stretch>
                  <a:fillRect l="-2443" t="-1282" b="-8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E0E3DD42-5C9E-41EE-9362-1E374957E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4681" y="1718099"/>
            <a:ext cx="6312573" cy="510180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253BFC8-0A49-4D7F-8CC5-624945F077DE}"/>
              </a:ext>
            </a:extLst>
          </p:cNvPr>
          <p:cNvCxnSpPr>
            <a:cxnSpLocks/>
          </p:cNvCxnSpPr>
          <p:nvPr/>
        </p:nvCxnSpPr>
        <p:spPr>
          <a:xfrm flipV="1">
            <a:off x="4359349" y="870875"/>
            <a:ext cx="5741581" cy="264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C90B96D-3301-4265-B7F5-A7E82381D90E}"/>
              </a:ext>
            </a:extLst>
          </p:cNvPr>
          <p:cNvSpPr/>
          <p:nvPr/>
        </p:nvSpPr>
        <p:spPr>
          <a:xfrm>
            <a:off x="6076464" y="1868399"/>
            <a:ext cx="3007241" cy="22775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ADF652A-0C2A-416D-93C5-55D0425C24BE}"/>
              </a:ext>
            </a:extLst>
          </p:cNvPr>
          <p:cNvCxnSpPr>
            <a:cxnSpLocks/>
          </p:cNvCxnSpPr>
          <p:nvPr/>
        </p:nvCxnSpPr>
        <p:spPr>
          <a:xfrm>
            <a:off x="3716080" y="1641687"/>
            <a:ext cx="5741581" cy="27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8D271A54-82F9-4B2F-B099-7B530303D05E}"/>
              </a:ext>
            </a:extLst>
          </p:cNvPr>
          <p:cNvSpPr/>
          <p:nvPr/>
        </p:nvSpPr>
        <p:spPr>
          <a:xfrm>
            <a:off x="2321311" y="4463628"/>
            <a:ext cx="3007241" cy="22775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0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531628" y="335811"/>
            <a:ext cx="10951536" cy="6352068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146C46-8FEA-4EF4-9F6D-F46F324CF270}"/>
              </a:ext>
            </a:extLst>
          </p:cNvPr>
          <p:cNvGrpSpPr/>
          <p:nvPr/>
        </p:nvGrpSpPr>
        <p:grpSpPr>
          <a:xfrm>
            <a:off x="892470" y="554640"/>
            <a:ext cx="2133600" cy="638175"/>
            <a:chOff x="1028700" y="1381125"/>
            <a:chExt cx="2133600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5DAE8A3-AEB4-49A3-9C6B-03353E9FCD9C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4081AFE-55FF-45B9-B70E-DF0AEED328F9}"/>
                </a:ext>
              </a:extLst>
            </p:cNvPr>
            <p:cNvSpPr/>
            <p:nvPr/>
          </p:nvSpPr>
          <p:spPr>
            <a:xfrm>
              <a:off x="1762125" y="1390649"/>
              <a:ext cx="1400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Số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E9CA1E-2860-4C3D-BBE5-9413B638B916}"/>
              </a:ext>
            </a:extLst>
          </p:cNvPr>
          <p:cNvSpPr/>
          <p:nvPr/>
        </p:nvSpPr>
        <p:spPr>
          <a:xfrm>
            <a:off x="1031358" y="1722474"/>
            <a:ext cx="7009056" cy="18720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838A2A-F5CD-410E-AF69-44B5D30AB420}"/>
                  </a:ext>
                </a:extLst>
              </p:cNvPr>
              <p:cNvSpPr txBox="1"/>
              <p:nvPr/>
            </p:nvSpPr>
            <p:spPr>
              <a:xfrm>
                <a:off x="1323411" y="2129250"/>
                <a:ext cx="6558456" cy="12014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Mẫu: Chia 6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táo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táo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838A2A-F5CD-410E-AF69-44B5D30AB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411" y="2129250"/>
                <a:ext cx="6558456" cy="1201419"/>
              </a:xfrm>
              <a:prstGeom prst="rect">
                <a:avLst/>
              </a:prstGeom>
              <a:blipFill>
                <a:blip r:embed="rId3"/>
                <a:stretch>
                  <a:fillRect l="-3717" t="-10152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2E7BFCE3-7FDA-4ECE-A082-2CF543A00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681" y="2007476"/>
            <a:ext cx="3335483" cy="170652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423878D-5FEF-45CD-853D-2DDA0A6DE55C}"/>
              </a:ext>
            </a:extLst>
          </p:cNvPr>
          <p:cNvGrpSpPr/>
          <p:nvPr/>
        </p:nvGrpSpPr>
        <p:grpSpPr>
          <a:xfrm>
            <a:off x="1031358" y="4379305"/>
            <a:ext cx="6725730" cy="1203791"/>
            <a:chOff x="1031358" y="4379305"/>
            <a:chExt cx="6725730" cy="12037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5D0914C-3BA4-4135-971E-B41F7154F813}"/>
                    </a:ext>
                  </a:extLst>
                </p:cNvPr>
                <p:cNvSpPr txBox="1"/>
                <p:nvPr/>
              </p:nvSpPr>
              <p:spPr>
                <a:xfrm>
                  <a:off x="1031358" y="4379305"/>
                  <a:ext cx="6725730" cy="120379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just"/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Chia 12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quả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cam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thành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3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phần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bằng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nhau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quả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cam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?  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quả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cam.</a:t>
                  </a: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5D0914C-3BA4-4135-971E-B41F7154F8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358" y="4379305"/>
                  <a:ext cx="6725730" cy="1203791"/>
                </a:xfrm>
                <a:prstGeom prst="rect">
                  <a:avLst/>
                </a:prstGeom>
                <a:blipFill>
                  <a:blip r:embed="rId5"/>
                  <a:stretch>
                    <a:fillRect l="-3626" t="-10101" r="-3717" b="-101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264FDA-1CC6-4772-B557-FD6435342AB4}"/>
                </a:ext>
              </a:extLst>
            </p:cNvPr>
            <p:cNvSpPr/>
            <p:nvPr/>
          </p:nvSpPr>
          <p:spPr>
            <a:xfrm>
              <a:off x="5044966" y="4981202"/>
              <a:ext cx="515006" cy="410606"/>
            </a:xfrm>
            <a:prstGeom prst="rect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B4B36AE-D4A6-4AB1-BD5B-57267EF920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2288" y="4049813"/>
            <a:ext cx="2871926" cy="19235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033028-CAD3-4722-B768-F92A6698840E}"/>
                  </a:ext>
                </a:extLst>
              </p:cNvPr>
              <p:cNvSpPr txBox="1"/>
              <p:nvPr/>
            </p:nvSpPr>
            <p:spPr>
              <a:xfrm>
                <a:off x="1944414" y="5885793"/>
                <a:ext cx="6547945" cy="7113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cam 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12 : 3 = 4 (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033028-CAD3-4722-B768-F92A6698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414" y="5885793"/>
                <a:ext cx="6547945" cy="711349"/>
              </a:xfrm>
              <a:prstGeom prst="rect">
                <a:avLst/>
              </a:prstGeom>
              <a:blipFill>
                <a:blip r:embed="rId7"/>
                <a:stretch>
                  <a:fillRect t="-3448" b="-18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D7BFCD05-8417-4950-9712-09FBDDA103FD}"/>
              </a:ext>
            </a:extLst>
          </p:cNvPr>
          <p:cNvSpPr/>
          <p:nvPr/>
        </p:nvSpPr>
        <p:spPr>
          <a:xfrm>
            <a:off x="5044966" y="4994690"/>
            <a:ext cx="515006" cy="410606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3641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12" grpId="0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4" r="25232"/>
          <a:stretch/>
        </p:blipFill>
        <p:spPr>
          <a:xfrm>
            <a:off x="496186" y="1020725"/>
            <a:ext cx="12163647" cy="4125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816" y="10871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48763" y="2140688"/>
            <a:ext cx="7116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TẠM BIỆT VÀ HẸN GẶP LẠI VÀO TIẾT HỌC SAU</a:t>
            </a:r>
          </a:p>
        </p:txBody>
      </p:sp>
      <p:pic>
        <p:nvPicPr>
          <p:cNvPr id="8194" name="Picture 2" descr="Coffee. Icedcoffee. Coffee Brewer | Hill&amp;#39;s Mixtape | Northern Irelan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871"/>
            <a:ext cx="7855688" cy="373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228529" y="1390306"/>
            <a:ext cx="4573379" cy="3772100"/>
          </a:xfrm>
          <a:prstGeom prst="roundRect">
            <a:avLst/>
          </a:prstGeom>
          <a:ln>
            <a:solidFill>
              <a:schemeClr val="tx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313131"/>
              </a:solidFill>
              <a:latin typeface="Arial"/>
              <a:sym typeface="Arial"/>
            </a:endParaRPr>
          </a:p>
        </p:txBody>
      </p:sp>
      <p:pic>
        <p:nvPicPr>
          <p:cNvPr id="1032" name="Picture 8" descr="Texas Chicken Singapore GIFs - Find &amp;amp; Share on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617" y="-2482823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71" y="2537691"/>
            <a:ext cx="40687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8800" kern="0" dirty="0">
                <a:solidFill>
                  <a:srgbClr val="FFC000"/>
                </a:solidFill>
                <a:latin typeface="UTM Cookies" panose="02040603050506020204" pitchFamily="18" charset="0"/>
                <a:cs typeface="Arial"/>
                <a:sym typeface="Arial"/>
              </a:rPr>
              <a:t>ĐI CHỢ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9538" b="64747"/>
          <a:stretch/>
        </p:blipFill>
        <p:spPr>
          <a:xfrm flipH="1">
            <a:off x="3458665" y="1390306"/>
            <a:ext cx="4823904" cy="561893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472247" y="740309"/>
            <a:ext cx="5528791" cy="3129368"/>
          </a:xfrm>
          <a:prstGeom prst="roundRect">
            <a:avLst/>
          </a:prstGeom>
          <a:ln w="38100">
            <a:solidFill>
              <a:srgbClr val="FFC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Mẹ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nhờ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chợ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mua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ít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rau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Bác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Quân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bán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rau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nói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nếu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trả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lời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được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hỏi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Bác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Quân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sẽ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tặng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cho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 1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loại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rau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hãy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giúp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bạn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nhé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5" t="42791"/>
          <a:stretch/>
        </p:blipFill>
        <p:spPr>
          <a:xfrm>
            <a:off x="7143669" y="3447586"/>
            <a:ext cx="3487479" cy="3923413"/>
          </a:xfrm>
          <a:prstGeom prst="rect">
            <a:avLst/>
          </a:prstGeom>
        </p:spPr>
      </p:pic>
      <p:pic>
        <p:nvPicPr>
          <p:cNvPr id="7" name="Nhac-nen-vui-ve-nghich-ngom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288227" y="3793372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9" t="49199" r="26744"/>
          <a:stretch/>
        </p:blipFill>
        <p:spPr>
          <a:xfrm>
            <a:off x="817264" y="3033825"/>
            <a:ext cx="7121713" cy="4419599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0" t="-1" r="50369" b="51215"/>
          <a:stretch/>
        </p:blipFill>
        <p:spPr>
          <a:xfrm rot="1993784">
            <a:off x="3414701" y="3932501"/>
            <a:ext cx="1689144" cy="1725705"/>
          </a:xfrm>
          <a:prstGeom prst="rect">
            <a:avLst/>
          </a:prstGeom>
        </p:spPr>
      </p:pic>
      <p:pic>
        <p:nvPicPr>
          <p:cNvPr id="24" name="Picture 2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2" t="-1" r="24767" b="51215"/>
          <a:stretch/>
        </p:blipFill>
        <p:spPr>
          <a:xfrm>
            <a:off x="1195573" y="4074985"/>
            <a:ext cx="1469656" cy="1501467"/>
          </a:xfrm>
          <a:prstGeom prst="rect">
            <a:avLst/>
          </a:prstGeom>
        </p:spPr>
      </p:pic>
      <p:pic>
        <p:nvPicPr>
          <p:cNvPr id="25" name="Picture 24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2" t="2404" r="78628" b="48810"/>
          <a:stretch/>
        </p:blipFill>
        <p:spPr>
          <a:xfrm rot="3148526">
            <a:off x="3070199" y="1544716"/>
            <a:ext cx="2235104" cy="2699144"/>
          </a:xfrm>
          <a:prstGeom prst="rect">
            <a:avLst/>
          </a:prstGeom>
        </p:spPr>
      </p:pic>
      <p:pic>
        <p:nvPicPr>
          <p:cNvPr id="27" name="Picture 26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" t="48366" r="71925" b="2848"/>
          <a:stretch/>
        </p:blipFill>
        <p:spPr>
          <a:xfrm rot="490689">
            <a:off x="5220017" y="3989271"/>
            <a:ext cx="1469656" cy="1501467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5" t="55814" r="19767"/>
          <a:stretch/>
        </p:blipFill>
        <p:spPr>
          <a:xfrm>
            <a:off x="7826750" y="2619666"/>
            <a:ext cx="4749855" cy="396594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819289" y="241900"/>
            <a:ext cx="7435363" cy="1318437"/>
          </a:xfrm>
          <a:prstGeom prst="roundRect">
            <a:avLst/>
          </a:prstGeom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Mỗi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loại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rau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sẽ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tương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ứng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với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1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hỏi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hãy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chọn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trả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lời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nhé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58025E-6 L 0.25174 -3.58025E-6 C 0.36476 -3.58025E-6 0.50365 0.09198 0.50365 0.16667 L 0.50365 0.3333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4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64775 0.027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78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0.42517 0.0324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6.17284E-7 L 0.27205 0.0490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2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444949" y="198475"/>
            <a:ext cx="6436240" cy="1941293"/>
            <a:chOff x="1956390" y="148856"/>
            <a:chExt cx="5454502" cy="1455970"/>
          </a:xfrm>
        </p:grpSpPr>
        <p:sp>
          <p:nvSpPr>
            <p:cNvPr id="2" name="Rounded Rectangle 1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92379" y="304566"/>
              <a:ext cx="4726174" cy="1300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tô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màu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… </a:t>
              </a: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ngôi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sao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6845792" y="2545855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0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0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2545855"/>
                <a:ext cx="3359888" cy="20272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6845792" y="4830725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30725"/>
                <a:ext cx="3359888" cy="20272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2" t="2404" r="78628" b="48810"/>
          <a:stretch/>
        </p:blipFill>
        <p:spPr>
          <a:xfrm rot="1413469">
            <a:off x="9302065" y="-247216"/>
            <a:ext cx="2657135" cy="32087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6845792" y="2542519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4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2542519"/>
                <a:ext cx="3359888" cy="2027275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2418541" y="2526628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4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26628"/>
                <a:ext cx="3359888" cy="2027275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4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>
              <a:xfrm>
                <a:off x="6845792" y="4827389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4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27389"/>
                <a:ext cx="3359888" cy="2027275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9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23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27" name="Picture 2" descr="Bong bóng trang trí (ảnh gif) - Website của Nguyễn Thị Tươi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logmas Day 10 – Health and Wellness – NutriFoody Wholly Holism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928" y="3981302"/>
            <a:ext cx="3074213" cy="307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972E46-1F36-4763-BEA9-118B535BBAB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871" y="314670"/>
            <a:ext cx="2903663" cy="223870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8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48485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48485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1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512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980120" y="154539"/>
            <a:ext cx="7272669" cy="1967629"/>
            <a:chOff x="1956390" y="148856"/>
            <a:chExt cx="5454502" cy="1475721"/>
          </a:xfrm>
        </p:grpSpPr>
        <p:sp>
          <p:nvSpPr>
            <p:cNvPr id="4" name="Rounded Rectangle 3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45164" y="170334"/>
              <a:ext cx="4444410" cy="1454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en-US" sz="60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tô</a:t>
              </a:r>
              <a:r>
                <a:rPr lang="en-US" sz="60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màu</a:t>
              </a:r>
              <a:r>
                <a:rPr lang="en-US" sz="60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… </a:t>
              </a: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hình</a:t>
              </a:r>
              <a:r>
                <a:rPr lang="en-US" sz="60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tam </a:t>
              </a: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giác</a:t>
              </a:r>
              <a:endParaRPr lang="en-US" sz="6000" b="1" kern="0" dirty="0">
                <a:solidFill>
                  <a:srgbClr val="FF8B9C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6" name="Oval 5"/>
          <p:cNvSpPr/>
          <p:nvPr/>
        </p:nvSpPr>
        <p:spPr>
          <a:xfrm>
            <a:off x="2418541" y="2545855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13</a:t>
            </a:r>
          </a:p>
        </p:txBody>
      </p:sp>
      <p:sp>
        <p:nvSpPr>
          <p:cNvPr id="7" name="Oval 6"/>
          <p:cNvSpPr/>
          <p:nvPr/>
        </p:nvSpPr>
        <p:spPr>
          <a:xfrm>
            <a:off x="6845792" y="2545855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11</a:t>
            </a:r>
          </a:p>
        </p:txBody>
      </p:sp>
      <p:sp>
        <p:nvSpPr>
          <p:cNvPr id="8" name="Oval 7"/>
          <p:cNvSpPr/>
          <p:nvPr/>
        </p:nvSpPr>
        <p:spPr>
          <a:xfrm>
            <a:off x="2418541" y="4788193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12</a:t>
            </a:r>
          </a:p>
        </p:txBody>
      </p:sp>
      <p:sp>
        <p:nvSpPr>
          <p:cNvPr id="9" name="Oval 8"/>
          <p:cNvSpPr/>
          <p:nvPr/>
        </p:nvSpPr>
        <p:spPr>
          <a:xfrm>
            <a:off x="6845792" y="4826052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6845792" y="2545855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</a:p>
              <a:p>
                <a:pPr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2545855"/>
                <a:ext cx="3359888" cy="20272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</a:t>
                </a:r>
              </a:p>
              <a:p>
                <a:pPr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2418541" y="4790452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 </a:t>
                </a:r>
              </a:p>
              <a:p>
                <a:pPr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4790452"/>
                <a:ext cx="3359888" cy="202727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6845792" y="4816095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</a:p>
              <a:p>
                <a:pPr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16095"/>
                <a:ext cx="3359888" cy="20272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6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19" name="Picture 2" descr="Bong bóng trang trí (ảnh gif) - Website của Nguyễn Thị Tươi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0" t="-1" r="50369" b="51215"/>
          <a:stretch/>
        </p:blipFill>
        <p:spPr>
          <a:xfrm rot="20988417">
            <a:off x="9916046" y="-96756"/>
            <a:ext cx="2365252" cy="2416448"/>
          </a:xfrm>
          <a:prstGeom prst="rect">
            <a:avLst/>
          </a:prstGeom>
        </p:spPr>
      </p:pic>
      <p:pic>
        <p:nvPicPr>
          <p:cNvPr id="22" name="Picture 2" descr="Cabbage Fruit Clip Art - Cabbage Png Animation - Free Transparent PNG  Clipart Images Download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71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75" y="4892601"/>
            <a:ext cx="2365845" cy="207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17CFB46-5EFF-4CF8-B4FD-B58EF65FD90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8561" y="517450"/>
            <a:ext cx="2454071" cy="202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14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8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51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51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48485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48485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608520" y="198475"/>
            <a:ext cx="7272669" cy="1913861"/>
            <a:chOff x="1956390" y="148856"/>
            <a:chExt cx="5454502" cy="1435396"/>
          </a:xfrm>
        </p:grpSpPr>
        <p:sp>
          <p:nvSpPr>
            <p:cNvPr id="6" name="Rounded Rectangle 5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25867" y="450610"/>
              <a:ext cx="5011791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tô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màu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…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hình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tròn</a:t>
              </a:r>
              <a:endParaRPr lang="en-US" sz="5400" b="1" kern="0" dirty="0">
                <a:solidFill>
                  <a:srgbClr val="FF8B9C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2418541" y="2545855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19</a:t>
            </a:r>
          </a:p>
        </p:txBody>
      </p:sp>
      <p:sp>
        <p:nvSpPr>
          <p:cNvPr id="9" name="Oval 8"/>
          <p:cNvSpPr/>
          <p:nvPr/>
        </p:nvSpPr>
        <p:spPr>
          <a:xfrm>
            <a:off x="2418541" y="4780913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17</a:t>
            </a:r>
          </a:p>
        </p:txBody>
      </p:sp>
      <p:sp>
        <p:nvSpPr>
          <p:cNvPr id="10" name="Oval 9"/>
          <p:cNvSpPr/>
          <p:nvPr/>
        </p:nvSpPr>
        <p:spPr>
          <a:xfrm>
            <a:off x="6669352" y="2432987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18</a:t>
            </a:r>
          </a:p>
        </p:txBody>
      </p:sp>
      <p:sp>
        <p:nvSpPr>
          <p:cNvPr id="11" name="Oval 10"/>
          <p:cNvSpPr/>
          <p:nvPr/>
        </p:nvSpPr>
        <p:spPr>
          <a:xfrm>
            <a:off x="6845792" y="4826052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2418541" y="4768059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4768059"/>
                <a:ext cx="3359888" cy="20272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2418541" y="2536879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36879"/>
                <a:ext cx="3359888" cy="20272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6669352" y="2432987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352" y="2432987"/>
                <a:ext cx="3359888" cy="202727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>
              <a:xfrm>
                <a:off x="6845792" y="4816095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16095"/>
                <a:ext cx="3359888" cy="20272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19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20" name="Picture 2" descr="Bong bóng trang trí (ảnh gif) - Website của Nguyễn Thị Tươi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2" t="-1" r="24767" b="51215"/>
          <a:stretch/>
        </p:blipFill>
        <p:spPr>
          <a:xfrm>
            <a:off x="9490844" y="-40998"/>
            <a:ext cx="2264641" cy="2313660"/>
          </a:xfrm>
          <a:prstGeom prst="rect">
            <a:avLst/>
          </a:prstGeom>
        </p:spPr>
      </p:pic>
      <p:pic>
        <p:nvPicPr>
          <p:cNvPr id="24" name="Picture 2" descr="LINE Creators&amp;#39; Stickers - Boku No Tomato Example with GIF Animation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7" y="5006650"/>
            <a:ext cx="2575780" cy="208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FE2254-E9FC-4D73-91D5-22152B24344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7702" y="529672"/>
            <a:ext cx="2322439" cy="201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94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8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51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51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48485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48485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44830" y="281275"/>
            <a:ext cx="7272669" cy="1913861"/>
            <a:chOff x="1956390" y="148856"/>
            <a:chExt cx="5454502" cy="1435396"/>
          </a:xfrm>
        </p:grpSpPr>
        <p:sp>
          <p:nvSpPr>
            <p:cNvPr id="4" name="Rounded Rectangle 3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61436" y="266389"/>
              <a:ext cx="4444410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tô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màu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…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hình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chữ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nhật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2314747" y="4714272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747" y="4714272"/>
                <a:ext cx="3359888" cy="20272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2314747" y="2478649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747" y="2478649"/>
                <a:ext cx="3359888" cy="20272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6669352" y="2432987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352" y="2432987"/>
                <a:ext cx="3359888" cy="202727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6845792" y="4826052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26052"/>
                <a:ext cx="3359888" cy="20272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2307544" y="2444681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6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6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544" y="2444681"/>
                <a:ext cx="3359888" cy="2027275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2340826" y="4700263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26" y="4700263"/>
                <a:ext cx="3359888" cy="2027275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6672497" y="2421736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497" y="2421736"/>
                <a:ext cx="3359888" cy="2027275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6865951" y="4833061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6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6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951" y="4833061"/>
                <a:ext cx="3359888" cy="2027275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5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6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18" name="Picture 2" descr="Bong bóng trang trí (ảnh gif) - Website của Nguyễn Thị Tươi">
            <a:hlinkClick r:id="rId17" action="ppaction://hlinksldjump"/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9599532" y="-89880"/>
            <a:ext cx="2909332" cy="2558416"/>
            <a:chOff x="3915013" y="2991953"/>
            <a:chExt cx="1509916" cy="1159696"/>
          </a:xfrm>
        </p:grpSpPr>
        <p:pic>
          <p:nvPicPr>
            <p:cNvPr id="22" name="Picture 21">
              <a:hlinkClick r:id="rId19" action="ppaction://hlinksldjump"/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4" t="48366" r="71925" b="2848"/>
            <a:stretch/>
          </p:blipFill>
          <p:spPr>
            <a:xfrm rot="490689">
              <a:off x="3915013" y="2991953"/>
              <a:ext cx="1102242" cy="11261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4" t="48366" r="71925" b="2848"/>
            <a:stretch/>
          </p:blipFill>
          <p:spPr>
            <a:xfrm>
              <a:off x="4322687" y="3025549"/>
              <a:ext cx="1102242" cy="1126100"/>
            </a:xfrm>
            <a:prstGeom prst="rect">
              <a:avLst/>
            </a:prstGeom>
          </p:spPr>
        </p:pic>
      </p:grpSp>
      <p:pic>
        <p:nvPicPr>
          <p:cNvPr id="24" name="Picture 2" descr="Cucumber Sticker by Dolina Ovoshey for iOS &amp;amp; Android | GIPHY">
            <a:hlinkClick r:id="rId17" action="ppaction://hlinksldjump"/>
          </p:cNvPr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35" y="4006404"/>
            <a:ext cx="1966773" cy="295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FBE236-24D2-4D73-81B1-8D0EA7B9BBE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4175" y="745902"/>
            <a:ext cx="3166257" cy="178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69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8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51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51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48485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48485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1739757" y="1630165"/>
            <a:ext cx="9260440" cy="3287732"/>
          </a:xfrm>
          <a:custGeom>
            <a:avLst/>
            <a:gdLst>
              <a:gd name="connsiteX0" fmla="*/ 123290 w 6667928"/>
              <a:gd name="connsiteY0" fmla="*/ 1438382 h 1921268"/>
              <a:gd name="connsiteX1" fmla="*/ 123290 w 6667928"/>
              <a:gd name="connsiteY1" fmla="*/ 1438382 h 1921268"/>
              <a:gd name="connsiteX2" fmla="*/ 92467 w 6667928"/>
              <a:gd name="connsiteY2" fmla="*/ 1273996 h 1921268"/>
              <a:gd name="connsiteX3" fmla="*/ 82193 w 6667928"/>
              <a:gd name="connsiteY3" fmla="*/ 1243173 h 1921268"/>
              <a:gd name="connsiteX4" fmla="*/ 41097 w 6667928"/>
              <a:gd name="connsiteY4" fmla="*/ 1160980 h 1921268"/>
              <a:gd name="connsiteX5" fmla="*/ 20548 w 6667928"/>
              <a:gd name="connsiteY5" fmla="*/ 1058238 h 1921268"/>
              <a:gd name="connsiteX6" fmla="*/ 10274 w 6667928"/>
              <a:gd name="connsiteY6" fmla="*/ 1027416 h 1921268"/>
              <a:gd name="connsiteX7" fmla="*/ 0 w 6667928"/>
              <a:gd name="connsiteY7" fmla="*/ 924674 h 1921268"/>
              <a:gd name="connsiteX8" fmla="*/ 10274 w 6667928"/>
              <a:gd name="connsiteY8" fmla="*/ 482886 h 1921268"/>
              <a:gd name="connsiteX9" fmla="*/ 20548 w 6667928"/>
              <a:gd name="connsiteY9" fmla="*/ 452063 h 1921268"/>
              <a:gd name="connsiteX10" fmla="*/ 71919 w 6667928"/>
              <a:gd name="connsiteY10" fmla="*/ 339047 h 1921268"/>
              <a:gd name="connsiteX11" fmla="*/ 123290 w 6667928"/>
              <a:gd name="connsiteY11" fmla="*/ 287677 h 1921268"/>
              <a:gd name="connsiteX12" fmla="*/ 143838 w 6667928"/>
              <a:gd name="connsiteY12" fmla="*/ 256854 h 1921268"/>
              <a:gd name="connsiteX13" fmla="*/ 236306 w 6667928"/>
              <a:gd name="connsiteY13" fmla="*/ 205483 h 1921268"/>
              <a:gd name="connsiteX14" fmla="*/ 277402 w 6667928"/>
              <a:gd name="connsiteY14" fmla="*/ 184935 h 1921268"/>
              <a:gd name="connsiteX15" fmla="*/ 308225 w 6667928"/>
              <a:gd name="connsiteY15" fmla="*/ 164387 h 1921268"/>
              <a:gd name="connsiteX16" fmla="*/ 369870 w 6667928"/>
              <a:gd name="connsiteY16" fmla="*/ 143838 h 1921268"/>
              <a:gd name="connsiteX17" fmla="*/ 400692 w 6667928"/>
              <a:gd name="connsiteY17" fmla="*/ 133564 h 1921268"/>
              <a:gd name="connsiteX18" fmla="*/ 431515 w 6667928"/>
              <a:gd name="connsiteY18" fmla="*/ 113016 h 1921268"/>
              <a:gd name="connsiteX19" fmla="*/ 513708 w 6667928"/>
              <a:gd name="connsiteY19" fmla="*/ 102742 h 1921268"/>
              <a:gd name="connsiteX20" fmla="*/ 801384 w 6667928"/>
              <a:gd name="connsiteY20" fmla="*/ 92468 h 1921268"/>
              <a:gd name="connsiteX21" fmla="*/ 1263721 w 6667928"/>
              <a:gd name="connsiteY21" fmla="*/ 82193 h 1921268"/>
              <a:gd name="connsiteX22" fmla="*/ 1479479 w 6667928"/>
              <a:gd name="connsiteY22" fmla="*/ 71919 h 1921268"/>
              <a:gd name="connsiteX23" fmla="*/ 1839074 w 6667928"/>
              <a:gd name="connsiteY23" fmla="*/ 51371 h 1921268"/>
              <a:gd name="connsiteX24" fmla="*/ 2876764 w 6667928"/>
              <a:gd name="connsiteY24" fmla="*/ 30823 h 1921268"/>
              <a:gd name="connsiteX25" fmla="*/ 3000054 w 6667928"/>
              <a:gd name="connsiteY25" fmla="*/ 20548 h 1921268"/>
              <a:gd name="connsiteX26" fmla="*/ 3811712 w 6667928"/>
              <a:gd name="connsiteY26" fmla="*/ 0 h 1921268"/>
              <a:gd name="connsiteX27" fmla="*/ 5373384 w 6667928"/>
              <a:gd name="connsiteY27" fmla="*/ 10274 h 1921268"/>
              <a:gd name="connsiteX28" fmla="*/ 5527497 w 6667928"/>
              <a:gd name="connsiteY28" fmla="*/ 20548 h 1921268"/>
              <a:gd name="connsiteX29" fmla="*/ 5568593 w 6667928"/>
              <a:gd name="connsiteY29" fmla="*/ 30823 h 1921268"/>
              <a:gd name="connsiteX30" fmla="*/ 5661061 w 6667928"/>
              <a:gd name="connsiteY30" fmla="*/ 61645 h 1921268"/>
              <a:gd name="connsiteX31" fmla="*/ 5691883 w 6667928"/>
              <a:gd name="connsiteY31" fmla="*/ 71919 h 1921268"/>
              <a:gd name="connsiteX32" fmla="*/ 5753528 w 6667928"/>
              <a:gd name="connsiteY32" fmla="*/ 82193 h 1921268"/>
              <a:gd name="connsiteX33" fmla="*/ 5845995 w 6667928"/>
              <a:gd name="connsiteY33" fmla="*/ 113016 h 1921268"/>
              <a:gd name="connsiteX34" fmla="*/ 5876818 w 6667928"/>
              <a:gd name="connsiteY34" fmla="*/ 123290 h 1921268"/>
              <a:gd name="connsiteX35" fmla="*/ 6041204 w 6667928"/>
              <a:gd name="connsiteY35" fmla="*/ 154113 h 1921268"/>
              <a:gd name="connsiteX36" fmla="*/ 6092575 w 6667928"/>
              <a:gd name="connsiteY36" fmla="*/ 174661 h 1921268"/>
              <a:gd name="connsiteX37" fmla="*/ 6174768 w 6667928"/>
              <a:gd name="connsiteY37" fmla="*/ 215757 h 1921268"/>
              <a:gd name="connsiteX38" fmla="*/ 6246688 w 6667928"/>
              <a:gd name="connsiteY38" fmla="*/ 267128 h 1921268"/>
              <a:gd name="connsiteX39" fmla="*/ 6287784 w 6667928"/>
              <a:gd name="connsiteY39" fmla="*/ 287677 h 1921268"/>
              <a:gd name="connsiteX40" fmla="*/ 6339155 w 6667928"/>
              <a:gd name="connsiteY40" fmla="*/ 349322 h 1921268"/>
              <a:gd name="connsiteX41" fmla="*/ 6441897 w 6667928"/>
              <a:gd name="connsiteY41" fmla="*/ 441789 h 1921268"/>
              <a:gd name="connsiteX42" fmla="*/ 6493267 w 6667928"/>
              <a:gd name="connsiteY42" fmla="*/ 513708 h 1921268"/>
              <a:gd name="connsiteX43" fmla="*/ 6534364 w 6667928"/>
              <a:gd name="connsiteY43" fmla="*/ 554805 h 1921268"/>
              <a:gd name="connsiteX44" fmla="*/ 6565186 w 6667928"/>
              <a:gd name="connsiteY44" fmla="*/ 626724 h 1921268"/>
              <a:gd name="connsiteX45" fmla="*/ 6606283 w 6667928"/>
              <a:gd name="connsiteY45" fmla="*/ 729465 h 1921268"/>
              <a:gd name="connsiteX46" fmla="*/ 6626831 w 6667928"/>
              <a:gd name="connsiteY46" fmla="*/ 780836 h 1921268"/>
              <a:gd name="connsiteX47" fmla="*/ 6647380 w 6667928"/>
              <a:gd name="connsiteY47" fmla="*/ 904126 h 1921268"/>
              <a:gd name="connsiteX48" fmla="*/ 6667928 w 6667928"/>
              <a:gd name="connsiteY48" fmla="*/ 996593 h 1921268"/>
              <a:gd name="connsiteX49" fmla="*/ 6657654 w 6667928"/>
              <a:gd name="connsiteY49" fmla="*/ 1345915 h 1921268"/>
              <a:gd name="connsiteX50" fmla="*/ 6647380 w 6667928"/>
              <a:gd name="connsiteY50" fmla="*/ 1387011 h 1921268"/>
              <a:gd name="connsiteX51" fmla="*/ 6626831 w 6667928"/>
              <a:gd name="connsiteY51" fmla="*/ 1428108 h 1921268"/>
              <a:gd name="connsiteX52" fmla="*/ 6585735 w 6667928"/>
              <a:gd name="connsiteY52" fmla="*/ 1469205 h 1921268"/>
              <a:gd name="connsiteX53" fmla="*/ 6554912 w 6667928"/>
              <a:gd name="connsiteY53" fmla="*/ 1510301 h 1921268"/>
              <a:gd name="connsiteX54" fmla="*/ 6400800 w 6667928"/>
              <a:gd name="connsiteY54" fmla="*/ 1592495 h 1921268"/>
              <a:gd name="connsiteX55" fmla="*/ 6287784 w 6667928"/>
              <a:gd name="connsiteY55" fmla="*/ 1654139 h 1921268"/>
              <a:gd name="connsiteX56" fmla="*/ 6164494 w 6667928"/>
              <a:gd name="connsiteY56" fmla="*/ 1674688 h 1921268"/>
              <a:gd name="connsiteX57" fmla="*/ 6113124 w 6667928"/>
              <a:gd name="connsiteY57" fmla="*/ 1695236 h 1921268"/>
              <a:gd name="connsiteX58" fmla="*/ 6041204 w 6667928"/>
              <a:gd name="connsiteY58" fmla="*/ 1705510 h 1921268"/>
              <a:gd name="connsiteX59" fmla="*/ 5979559 w 6667928"/>
              <a:gd name="connsiteY59" fmla="*/ 1715784 h 1921268"/>
              <a:gd name="connsiteX60" fmla="*/ 5845995 w 6667928"/>
              <a:gd name="connsiteY60" fmla="*/ 1767155 h 1921268"/>
              <a:gd name="connsiteX61" fmla="*/ 5794625 w 6667928"/>
              <a:gd name="connsiteY61" fmla="*/ 1777429 h 1921268"/>
              <a:gd name="connsiteX62" fmla="*/ 5712431 w 6667928"/>
              <a:gd name="connsiteY62" fmla="*/ 1797978 h 1921268"/>
              <a:gd name="connsiteX63" fmla="*/ 5568593 w 6667928"/>
              <a:gd name="connsiteY63" fmla="*/ 1839074 h 1921268"/>
              <a:gd name="connsiteX64" fmla="*/ 5342562 w 6667928"/>
              <a:gd name="connsiteY64" fmla="*/ 1880171 h 1921268"/>
              <a:gd name="connsiteX65" fmla="*/ 5280917 w 6667928"/>
              <a:gd name="connsiteY65" fmla="*/ 1890445 h 1921268"/>
              <a:gd name="connsiteX66" fmla="*/ 5229546 w 6667928"/>
              <a:gd name="connsiteY66" fmla="*/ 1900719 h 1921268"/>
              <a:gd name="connsiteX67" fmla="*/ 5034337 w 6667928"/>
              <a:gd name="connsiteY67" fmla="*/ 1921268 h 1921268"/>
              <a:gd name="connsiteX68" fmla="*/ 4602822 w 6667928"/>
              <a:gd name="connsiteY68" fmla="*/ 1910993 h 1921268"/>
              <a:gd name="connsiteX69" fmla="*/ 4366517 w 6667928"/>
              <a:gd name="connsiteY69" fmla="*/ 1900719 h 1921268"/>
              <a:gd name="connsiteX70" fmla="*/ 3339101 w 6667928"/>
              <a:gd name="connsiteY70" fmla="*/ 1890445 h 1921268"/>
              <a:gd name="connsiteX71" fmla="*/ 2404153 w 6667928"/>
              <a:gd name="connsiteY71" fmla="*/ 1859623 h 1921268"/>
              <a:gd name="connsiteX72" fmla="*/ 2342508 w 6667928"/>
              <a:gd name="connsiteY72" fmla="*/ 1849348 h 1921268"/>
              <a:gd name="connsiteX73" fmla="*/ 2260315 w 6667928"/>
              <a:gd name="connsiteY73" fmla="*/ 1839074 h 1921268"/>
              <a:gd name="connsiteX74" fmla="*/ 1952090 w 6667928"/>
              <a:gd name="connsiteY74" fmla="*/ 1808252 h 1921268"/>
              <a:gd name="connsiteX75" fmla="*/ 1910993 w 6667928"/>
              <a:gd name="connsiteY75" fmla="*/ 1797978 h 1921268"/>
              <a:gd name="connsiteX76" fmla="*/ 1839074 w 6667928"/>
              <a:gd name="connsiteY76" fmla="*/ 1787704 h 1921268"/>
              <a:gd name="connsiteX77" fmla="*/ 1808252 w 6667928"/>
              <a:gd name="connsiteY77" fmla="*/ 1767155 h 1921268"/>
              <a:gd name="connsiteX78" fmla="*/ 1633591 w 6667928"/>
              <a:gd name="connsiteY78" fmla="*/ 1756881 h 1921268"/>
              <a:gd name="connsiteX79" fmla="*/ 1551398 w 6667928"/>
              <a:gd name="connsiteY79" fmla="*/ 1736333 h 1921268"/>
              <a:gd name="connsiteX80" fmla="*/ 1530849 w 6667928"/>
              <a:gd name="connsiteY80" fmla="*/ 1715784 h 1921268"/>
              <a:gd name="connsiteX81" fmla="*/ 1181528 w 6667928"/>
              <a:gd name="connsiteY81" fmla="*/ 1695236 h 1921268"/>
              <a:gd name="connsiteX82" fmla="*/ 503434 w 6667928"/>
              <a:gd name="connsiteY82" fmla="*/ 1674688 h 1921268"/>
              <a:gd name="connsiteX83" fmla="*/ 431515 w 6667928"/>
              <a:gd name="connsiteY83" fmla="*/ 1654139 h 1921268"/>
              <a:gd name="connsiteX84" fmla="*/ 400692 w 6667928"/>
              <a:gd name="connsiteY84" fmla="*/ 1633591 h 1921268"/>
              <a:gd name="connsiteX85" fmla="*/ 339047 w 6667928"/>
              <a:gd name="connsiteY85" fmla="*/ 1613043 h 1921268"/>
              <a:gd name="connsiteX86" fmla="*/ 256854 w 6667928"/>
              <a:gd name="connsiteY86" fmla="*/ 1551398 h 1921268"/>
              <a:gd name="connsiteX87" fmla="*/ 226031 w 6667928"/>
              <a:gd name="connsiteY87" fmla="*/ 1530850 h 1921268"/>
              <a:gd name="connsiteX88" fmla="*/ 205483 w 6667928"/>
              <a:gd name="connsiteY88" fmla="*/ 1510301 h 1921268"/>
              <a:gd name="connsiteX89" fmla="*/ 174661 w 6667928"/>
              <a:gd name="connsiteY89" fmla="*/ 1489753 h 1921268"/>
              <a:gd name="connsiteX90" fmla="*/ 123290 w 6667928"/>
              <a:gd name="connsiteY90" fmla="*/ 1438382 h 19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667928" h="1921268">
                <a:moveTo>
                  <a:pt x="123290" y="1438382"/>
                </a:moveTo>
                <a:lnTo>
                  <a:pt x="123290" y="1438382"/>
                </a:lnTo>
                <a:cubicBezTo>
                  <a:pt x="112446" y="1373318"/>
                  <a:pt x="108770" y="1331058"/>
                  <a:pt x="92467" y="1273996"/>
                </a:cubicBezTo>
                <a:cubicBezTo>
                  <a:pt x="89492" y="1263583"/>
                  <a:pt x="86674" y="1253032"/>
                  <a:pt x="82193" y="1243173"/>
                </a:cubicBezTo>
                <a:cubicBezTo>
                  <a:pt x="69518" y="1215287"/>
                  <a:pt x="41097" y="1160980"/>
                  <a:pt x="41097" y="1160980"/>
                </a:cubicBezTo>
                <a:cubicBezTo>
                  <a:pt x="34247" y="1126733"/>
                  <a:pt x="28401" y="1092269"/>
                  <a:pt x="20548" y="1058238"/>
                </a:cubicBezTo>
                <a:cubicBezTo>
                  <a:pt x="18113" y="1047686"/>
                  <a:pt x="11921" y="1038120"/>
                  <a:pt x="10274" y="1027416"/>
                </a:cubicBezTo>
                <a:cubicBezTo>
                  <a:pt x="5041" y="993398"/>
                  <a:pt x="3425" y="958921"/>
                  <a:pt x="0" y="924674"/>
                </a:cubicBezTo>
                <a:cubicBezTo>
                  <a:pt x="3425" y="777411"/>
                  <a:pt x="3876" y="630049"/>
                  <a:pt x="10274" y="482886"/>
                </a:cubicBezTo>
                <a:cubicBezTo>
                  <a:pt x="10744" y="472066"/>
                  <a:pt x="17921" y="462570"/>
                  <a:pt x="20548" y="452063"/>
                </a:cubicBezTo>
                <a:cubicBezTo>
                  <a:pt x="34719" y="395376"/>
                  <a:pt x="22473" y="388492"/>
                  <a:pt x="71919" y="339047"/>
                </a:cubicBezTo>
                <a:cubicBezTo>
                  <a:pt x="89043" y="321924"/>
                  <a:pt x="109858" y="307826"/>
                  <a:pt x="123290" y="287677"/>
                </a:cubicBezTo>
                <a:cubicBezTo>
                  <a:pt x="130139" y="277403"/>
                  <a:pt x="134545" y="264985"/>
                  <a:pt x="143838" y="256854"/>
                </a:cubicBezTo>
                <a:cubicBezTo>
                  <a:pt x="207913" y="200787"/>
                  <a:pt x="184940" y="227497"/>
                  <a:pt x="236306" y="205483"/>
                </a:cubicBezTo>
                <a:cubicBezTo>
                  <a:pt x="250383" y="199450"/>
                  <a:pt x="264104" y="192534"/>
                  <a:pt x="277402" y="184935"/>
                </a:cubicBezTo>
                <a:cubicBezTo>
                  <a:pt x="288123" y="178809"/>
                  <a:pt x="296941" y="169402"/>
                  <a:pt x="308225" y="164387"/>
                </a:cubicBezTo>
                <a:cubicBezTo>
                  <a:pt x="328018" y="155590"/>
                  <a:pt x="349322" y="150688"/>
                  <a:pt x="369870" y="143838"/>
                </a:cubicBezTo>
                <a:cubicBezTo>
                  <a:pt x="380144" y="140413"/>
                  <a:pt x="391681" y="139571"/>
                  <a:pt x="400692" y="133564"/>
                </a:cubicBezTo>
                <a:cubicBezTo>
                  <a:pt x="410966" y="126715"/>
                  <a:pt x="419602" y="116265"/>
                  <a:pt x="431515" y="113016"/>
                </a:cubicBezTo>
                <a:cubicBezTo>
                  <a:pt x="458153" y="105751"/>
                  <a:pt x="486140" y="104274"/>
                  <a:pt x="513708" y="102742"/>
                </a:cubicBezTo>
                <a:cubicBezTo>
                  <a:pt x="609513" y="97420"/>
                  <a:pt x="705467" y="95096"/>
                  <a:pt x="801384" y="92468"/>
                </a:cubicBezTo>
                <a:lnTo>
                  <a:pt x="1263721" y="82193"/>
                </a:lnTo>
                <a:lnTo>
                  <a:pt x="1479479" y="71919"/>
                </a:lnTo>
                <a:cubicBezTo>
                  <a:pt x="1599368" y="65496"/>
                  <a:pt x="1719037" y="53748"/>
                  <a:pt x="1839074" y="51371"/>
                </a:cubicBezTo>
                <a:lnTo>
                  <a:pt x="2876764" y="30823"/>
                </a:lnTo>
                <a:cubicBezTo>
                  <a:pt x="2917861" y="27398"/>
                  <a:pt x="2958882" y="22901"/>
                  <a:pt x="3000054" y="20548"/>
                </a:cubicBezTo>
                <a:cubicBezTo>
                  <a:pt x="3279126" y="4601"/>
                  <a:pt x="3519705" y="5214"/>
                  <a:pt x="3811712" y="0"/>
                </a:cubicBezTo>
                <a:lnTo>
                  <a:pt x="5373384" y="10274"/>
                </a:lnTo>
                <a:cubicBezTo>
                  <a:pt x="5424865" y="10891"/>
                  <a:pt x="5476295" y="15158"/>
                  <a:pt x="5527497" y="20548"/>
                </a:cubicBezTo>
                <a:cubicBezTo>
                  <a:pt x="5541540" y="22026"/>
                  <a:pt x="5555097" y="26670"/>
                  <a:pt x="5568593" y="30823"/>
                </a:cubicBezTo>
                <a:cubicBezTo>
                  <a:pt x="5599646" y="40378"/>
                  <a:pt x="5630238" y="51371"/>
                  <a:pt x="5661061" y="61645"/>
                </a:cubicBezTo>
                <a:cubicBezTo>
                  <a:pt x="5671335" y="65070"/>
                  <a:pt x="5681201" y="70139"/>
                  <a:pt x="5691883" y="71919"/>
                </a:cubicBezTo>
                <a:lnTo>
                  <a:pt x="5753528" y="82193"/>
                </a:lnTo>
                <a:cubicBezTo>
                  <a:pt x="5821888" y="116374"/>
                  <a:pt x="5766330" y="93100"/>
                  <a:pt x="5845995" y="113016"/>
                </a:cubicBezTo>
                <a:cubicBezTo>
                  <a:pt x="5856502" y="115643"/>
                  <a:pt x="5866163" y="121353"/>
                  <a:pt x="5876818" y="123290"/>
                </a:cubicBezTo>
                <a:cubicBezTo>
                  <a:pt x="5942491" y="135230"/>
                  <a:pt x="5977784" y="128746"/>
                  <a:pt x="6041204" y="154113"/>
                </a:cubicBezTo>
                <a:cubicBezTo>
                  <a:pt x="6058328" y="160962"/>
                  <a:pt x="6076079" y="166413"/>
                  <a:pt x="6092575" y="174661"/>
                </a:cubicBezTo>
                <a:cubicBezTo>
                  <a:pt x="6189628" y="223187"/>
                  <a:pt x="6105263" y="192589"/>
                  <a:pt x="6174768" y="215757"/>
                </a:cubicBezTo>
                <a:cubicBezTo>
                  <a:pt x="6192418" y="228995"/>
                  <a:pt x="6225648" y="255105"/>
                  <a:pt x="6246688" y="267128"/>
                </a:cubicBezTo>
                <a:cubicBezTo>
                  <a:pt x="6259986" y="274727"/>
                  <a:pt x="6275321" y="278775"/>
                  <a:pt x="6287784" y="287677"/>
                </a:cubicBezTo>
                <a:cubicBezTo>
                  <a:pt x="6331855" y="319157"/>
                  <a:pt x="6306709" y="313271"/>
                  <a:pt x="6339155" y="349322"/>
                </a:cubicBezTo>
                <a:cubicBezTo>
                  <a:pt x="6399642" y="416531"/>
                  <a:pt x="6390208" y="407331"/>
                  <a:pt x="6441897" y="441789"/>
                </a:cubicBezTo>
                <a:cubicBezTo>
                  <a:pt x="6459020" y="465762"/>
                  <a:pt x="6474612" y="490907"/>
                  <a:pt x="6493267" y="513708"/>
                </a:cubicBezTo>
                <a:cubicBezTo>
                  <a:pt x="6505535" y="528702"/>
                  <a:pt x="6525700" y="537477"/>
                  <a:pt x="6534364" y="554805"/>
                </a:cubicBezTo>
                <a:cubicBezTo>
                  <a:pt x="6574012" y="634100"/>
                  <a:pt x="6539988" y="561209"/>
                  <a:pt x="6565186" y="626724"/>
                </a:cubicBezTo>
                <a:cubicBezTo>
                  <a:pt x="6578427" y="661151"/>
                  <a:pt x="6592584" y="695218"/>
                  <a:pt x="6606283" y="729465"/>
                </a:cubicBezTo>
                <a:lnTo>
                  <a:pt x="6626831" y="780836"/>
                </a:lnTo>
                <a:cubicBezTo>
                  <a:pt x="6649922" y="965545"/>
                  <a:pt x="6624751" y="790980"/>
                  <a:pt x="6647380" y="904126"/>
                </a:cubicBezTo>
                <a:cubicBezTo>
                  <a:pt x="6665461" y="994534"/>
                  <a:pt x="6647933" y="936609"/>
                  <a:pt x="6667928" y="996593"/>
                </a:cubicBezTo>
                <a:cubicBezTo>
                  <a:pt x="6664503" y="1113034"/>
                  <a:pt x="6663777" y="1229585"/>
                  <a:pt x="6657654" y="1345915"/>
                </a:cubicBezTo>
                <a:cubicBezTo>
                  <a:pt x="6656912" y="1360016"/>
                  <a:pt x="6652338" y="1373790"/>
                  <a:pt x="6647380" y="1387011"/>
                </a:cubicBezTo>
                <a:cubicBezTo>
                  <a:pt x="6642002" y="1401352"/>
                  <a:pt x="6636021" y="1415855"/>
                  <a:pt x="6626831" y="1428108"/>
                </a:cubicBezTo>
                <a:cubicBezTo>
                  <a:pt x="6615207" y="1443607"/>
                  <a:pt x="6598492" y="1454625"/>
                  <a:pt x="6585735" y="1469205"/>
                </a:cubicBezTo>
                <a:cubicBezTo>
                  <a:pt x="6574459" y="1482092"/>
                  <a:pt x="6567020" y="1498193"/>
                  <a:pt x="6554912" y="1510301"/>
                </a:cubicBezTo>
                <a:cubicBezTo>
                  <a:pt x="6436419" y="1628792"/>
                  <a:pt x="6588356" y="1451832"/>
                  <a:pt x="6400800" y="1592495"/>
                </a:cubicBezTo>
                <a:cubicBezTo>
                  <a:pt x="6358391" y="1624301"/>
                  <a:pt x="6345659" y="1638909"/>
                  <a:pt x="6287784" y="1654139"/>
                </a:cubicBezTo>
                <a:cubicBezTo>
                  <a:pt x="6247492" y="1664742"/>
                  <a:pt x="6164494" y="1674688"/>
                  <a:pt x="6164494" y="1674688"/>
                </a:cubicBezTo>
                <a:cubicBezTo>
                  <a:pt x="6147371" y="1681537"/>
                  <a:pt x="6131016" y="1690763"/>
                  <a:pt x="6113124" y="1695236"/>
                </a:cubicBezTo>
                <a:cubicBezTo>
                  <a:pt x="6089630" y="1701109"/>
                  <a:pt x="6065139" y="1701828"/>
                  <a:pt x="6041204" y="1705510"/>
                </a:cubicBezTo>
                <a:cubicBezTo>
                  <a:pt x="6020614" y="1708678"/>
                  <a:pt x="6000107" y="1712359"/>
                  <a:pt x="5979559" y="1715784"/>
                </a:cubicBezTo>
                <a:cubicBezTo>
                  <a:pt x="5928181" y="1737803"/>
                  <a:pt x="5898792" y="1752756"/>
                  <a:pt x="5845995" y="1767155"/>
                </a:cubicBezTo>
                <a:cubicBezTo>
                  <a:pt x="5829148" y="1771750"/>
                  <a:pt x="5811640" y="1773502"/>
                  <a:pt x="5794625" y="1777429"/>
                </a:cubicBezTo>
                <a:cubicBezTo>
                  <a:pt x="5767107" y="1783779"/>
                  <a:pt x="5739677" y="1790547"/>
                  <a:pt x="5712431" y="1797978"/>
                </a:cubicBezTo>
                <a:cubicBezTo>
                  <a:pt x="5664323" y="1811098"/>
                  <a:pt x="5617956" y="1832022"/>
                  <a:pt x="5568593" y="1839074"/>
                </a:cubicBezTo>
                <a:cubicBezTo>
                  <a:pt x="5428368" y="1859106"/>
                  <a:pt x="5555996" y="1839517"/>
                  <a:pt x="5342562" y="1880171"/>
                </a:cubicBezTo>
                <a:cubicBezTo>
                  <a:pt x="5322098" y="1884069"/>
                  <a:pt x="5301413" y="1886719"/>
                  <a:pt x="5280917" y="1890445"/>
                </a:cubicBezTo>
                <a:cubicBezTo>
                  <a:pt x="5263736" y="1893569"/>
                  <a:pt x="5246874" y="1898553"/>
                  <a:pt x="5229546" y="1900719"/>
                </a:cubicBezTo>
                <a:cubicBezTo>
                  <a:pt x="5164622" y="1908835"/>
                  <a:pt x="5034337" y="1921268"/>
                  <a:pt x="5034337" y="1921268"/>
                </a:cubicBezTo>
                <a:lnTo>
                  <a:pt x="4602822" y="1910993"/>
                </a:lnTo>
                <a:cubicBezTo>
                  <a:pt x="4524017" y="1908568"/>
                  <a:pt x="4445349" y="1902001"/>
                  <a:pt x="4366517" y="1900719"/>
                </a:cubicBezTo>
                <a:lnTo>
                  <a:pt x="3339101" y="1890445"/>
                </a:lnTo>
                <a:cubicBezTo>
                  <a:pt x="2957759" y="1814178"/>
                  <a:pt x="3323424" y="1880756"/>
                  <a:pt x="2404153" y="1859623"/>
                </a:cubicBezTo>
                <a:cubicBezTo>
                  <a:pt x="2383327" y="1859144"/>
                  <a:pt x="2363130" y="1852294"/>
                  <a:pt x="2342508" y="1849348"/>
                </a:cubicBezTo>
                <a:cubicBezTo>
                  <a:pt x="2315175" y="1845443"/>
                  <a:pt x="2287774" y="1841964"/>
                  <a:pt x="2260315" y="1839074"/>
                </a:cubicBezTo>
                <a:lnTo>
                  <a:pt x="1952090" y="1808252"/>
                </a:lnTo>
                <a:cubicBezTo>
                  <a:pt x="1938391" y="1804827"/>
                  <a:pt x="1924886" y="1800504"/>
                  <a:pt x="1910993" y="1797978"/>
                </a:cubicBezTo>
                <a:cubicBezTo>
                  <a:pt x="1887167" y="1793646"/>
                  <a:pt x="1862269" y="1794663"/>
                  <a:pt x="1839074" y="1787704"/>
                </a:cubicBezTo>
                <a:cubicBezTo>
                  <a:pt x="1827247" y="1784156"/>
                  <a:pt x="1820463" y="1768987"/>
                  <a:pt x="1808252" y="1767155"/>
                </a:cubicBezTo>
                <a:cubicBezTo>
                  <a:pt x="1750576" y="1758503"/>
                  <a:pt x="1691811" y="1760306"/>
                  <a:pt x="1633591" y="1756881"/>
                </a:cubicBezTo>
                <a:cubicBezTo>
                  <a:pt x="1622543" y="1754671"/>
                  <a:pt x="1567194" y="1745811"/>
                  <a:pt x="1551398" y="1736333"/>
                </a:cubicBezTo>
                <a:cubicBezTo>
                  <a:pt x="1543092" y="1731349"/>
                  <a:pt x="1540477" y="1716854"/>
                  <a:pt x="1530849" y="1715784"/>
                </a:cubicBezTo>
                <a:cubicBezTo>
                  <a:pt x="1414921" y="1702903"/>
                  <a:pt x="1297968" y="1702085"/>
                  <a:pt x="1181528" y="1695236"/>
                </a:cubicBezTo>
                <a:cubicBezTo>
                  <a:pt x="944474" y="1616218"/>
                  <a:pt x="1191844" y="1695237"/>
                  <a:pt x="503434" y="1674688"/>
                </a:cubicBezTo>
                <a:cubicBezTo>
                  <a:pt x="496428" y="1674479"/>
                  <a:pt x="441529" y="1659146"/>
                  <a:pt x="431515" y="1654139"/>
                </a:cubicBezTo>
                <a:cubicBezTo>
                  <a:pt x="420471" y="1648617"/>
                  <a:pt x="411976" y="1638606"/>
                  <a:pt x="400692" y="1633591"/>
                </a:cubicBezTo>
                <a:cubicBezTo>
                  <a:pt x="380899" y="1624794"/>
                  <a:pt x="339047" y="1613043"/>
                  <a:pt x="339047" y="1613043"/>
                </a:cubicBezTo>
                <a:cubicBezTo>
                  <a:pt x="311649" y="1592495"/>
                  <a:pt x="285350" y="1570394"/>
                  <a:pt x="256854" y="1551398"/>
                </a:cubicBezTo>
                <a:cubicBezTo>
                  <a:pt x="246580" y="1544549"/>
                  <a:pt x="235673" y="1538564"/>
                  <a:pt x="226031" y="1530850"/>
                </a:cubicBezTo>
                <a:cubicBezTo>
                  <a:pt x="218467" y="1524799"/>
                  <a:pt x="213047" y="1516352"/>
                  <a:pt x="205483" y="1510301"/>
                </a:cubicBezTo>
                <a:cubicBezTo>
                  <a:pt x="195841" y="1502587"/>
                  <a:pt x="184036" y="1497789"/>
                  <a:pt x="174661" y="1489753"/>
                </a:cubicBezTo>
                <a:cubicBezTo>
                  <a:pt x="109545" y="1433939"/>
                  <a:pt x="131852" y="1446944"/>
                  <a:pt x="123290" y="1438382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313131"/>
              </a:solidFill>
              <a:latin typeface="Arial"/>
              <a:sym typeface="Arial"/>
            </a:endParaRPr>
          </a:p>
        </p:txBody>
      </p:sp>
      <p:pic>
        <p:nvPicPr>
          <p:cNvPr id="1026" name="Picture 2" descr="GIPHY — steffi lynn | Motion design animation, Scrapbook stickers  printable,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661">
            <a:off x="8874169" y="522405"/>
            <a:ext cx="2209879" cy="22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ide the USA: Unit 2 Vocabulary | Baambooz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802">
            <a:off x="859799" y="4692904"/>
            <a:ext cx="4498412" cy="18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r="9070" b="53695"/>
          <a:stretch/>
        </p:blipFill>
        <p:spPr>
          <a:xfrm>
            <a:off x="8076409" y="3707442"/>
            <a:ext cx="4751667" cy="3512783"/>
          </a:xfrm>
          <a:prstGeom prst="rect">
            <a:avLst/>
          </a:prstGeom>
        </p:spPr>
      </p:pic>
      <p:pic>
        <p:nvPicPr>
          <p:cNvPr id="4" name="Picture 2" descr="Shooting Star Animated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204">
            <a:off x="1087144" y="635623"/>
            <a:ext cx="3715891" cy="246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E9052F-2CAB-497D-B0E3-7DF946B784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7990" y="2197501"/>
            <a:ext cx="9096020" cy="24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3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531628" y="335811"/>
            <a:ext cx="10951536" cy="6352068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146C46-8FEA-4EF4-9F6D-F46F324CF270}"/>
              </a:ext>
            </a:extLst>
          </p:cNvPr>
          <p:cNvGrpSpPr/>
          <p:nvPr/>
        </p:nvGrpSpPr>
        <p:grpSpPr>
          <a:xfrm>
            <a:off x="892470" y="554640"/>
            <a:ext cx="2133600" cy="638175"/>
            <a:chOff x="1028700" y="1381125"/>
            <a:chExt cx="2133600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5DAE8A3-AEB4-49A3-9C6B-03353E9FCD9C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4081AFE-55FF-45B9-B70E-DF0AEED328F9}"/>
                </a:ext>
              </a:extLst>
            </p:cNvPr>
            <p:cNvSpPr/>
            <p:nvPr/>
          </p:nvSpPr>
          <p:spPr>
            <a:xfrm>
              <a:off x="1762125" y="1390649"/>
              <a:ext cx="1400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Đ, S ?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B616152-DC23-4258-91CD-968D97EE7593}"/>
              </a:ext>
            </a:extLst>
          </p:cNvPr>
          <p:cNvSpPr txBox="1"/>
          <p:nvPr/>
        </p:nvSpPr>
        <p:spPr>
          <a:xfrm>
            <a:off x="708836" y="1562986"/>
            <a:ext cx="200246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38309E-DB10-408F-ACA2-AB40397A6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895" y="1216317"/>
            <a:ext cx="1961154" cy="179392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88B59DE-0D97-42D4-BFE1-ECC3DE793EAD}"/>
              </a:ext>
            </a:extLst>
          </p:cNvPr>
          <p:cNvGrpSpPr/>
          <p:nvPr/>
        </p:nvGrpSpPr>
        <p:grpSpPr>
          <a:xfrm>
            <a:off x="708836" y="311669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D03182E-E046-4EFD-91FF-3508777EA9F8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D03182E-E046-4EFD-91FF-3508777EA9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4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47C82D2-249C-45DF-B1AA-07E020FC96B0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E58A227-6CDA-4DCB-A4E9-4977909004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5422" y="1166110"/>
            <a:ext cx="2059062" cy="189433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DA917E8-316F-4087-B1EE-ED0B30507704}"/>
              </a:ext>
            </a:extLst>
          </p:cNvPr>
          <p:cNvGrpSpPr/>
          <p:nvPr/>
        </p:nvGrpSpPr>
        <p:grpSpPr>
          <a:xfrm>
            <a:off x="6179732" y="3022950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3ED707C-503E-4F49-A066-7B913D1862F9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3ED707C-503E-4F49-A066-7B913D1862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6"/>
                  <a:stretch>
                    <a:fillRect l="-2586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CB20DF1-90D2-41F9-83B3-0DCD98CA2B72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9675985-7B28-4163-ADA3-7F4B342606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0568" y="3957047"/>
            <a:ext cx="2015646" cy="1761706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F489B88F-F91D-415F-9F96-1AA3715DDE3F}"/>
              </a:ext>
            </a:extLst>
          </p:cNvPr>
          <p:cNvGrpSpPr/>
          <p:nvPr/>
        </p:nvGrpSpPr>
        <p:grpSpPr>
          <a:xfrm>
            <a:off x="758124" y="574284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9E17C06-D214-4585-81F4-846DD6CB0C83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9E17C06-D214-4585-81F4-846DD6CB0C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8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DBE2C32-92C6-4D0F-A5F5-DA35EABF340B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28B59BE2-FDCC-432B-8772-80F164AE1D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1288" y="3816600"/>
            <a:ext cx="1667329" cy="176170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ADA0FC51-B458-4470-9DDC-619C7162F409}"/>
              </a:ext>
            </a:extLst>
          </p:cNvPr>
          <p:cNvGrpSpPr/>
          <p:nvPr/>
        </p:nvGrpSpPr>
        <p:grpSpPr>
          <a:xfrm>
            <a:off x="6179732" y="5718753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7D41FCC-89A7-46C5-9B64-44E6DCF0FB61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7D41FCC-89A7-46C5-9B64-44E6DCF0FB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10"/>
                  <a:stretch>
                    <a:fillRect l="-2586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07A8C32A-0257-45C1-A51E-2332D7FC99C3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9AA9378-368F-4680-8483-98956076AF23}"/>
              </a:ext>
            </a:extLst>
          </p:cNvPr>
          <p:cNvGrpSpPr/>
          <p:nvPr/>
        </p:nvGrpSpPr>
        <p:grpSpPr>
          <a:xfrm>
            <a:off x="9755096" y="296784"/>
            <a:ext cx="2536141" cy="2223132"/>
            <a:chOff x="8684817" y="7041365"/>
            <a:chExt cx="2943177" cy="24403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Cloud 38">
              <a:extLst>
                <a:ext uri="{FF2B5EF4-FFF2-40B4-BE49-F238E27FC236}">
                  <a16:creationId xmlns:a16="http://schemas.microsoft.com/office/drawing/2014/main" id="{8577F615-FF4F-4871-91DC-97D1E12302E7}"/>
                </a:ext>
              </a:extLst>
            </p:cNvPr>
            <p:cNvSpPr/>
            <p:nvPr/>
          </p:nvSpPr>
          <p:spPr>
            <a:xfrm rot="554997">
              <a:off x="8684817" y="7041365"/>
              <a:ext cx="2943177" cy="244036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BEC8DE9-102D-4320-9F60-F402F0B693EC}"/>
                </a:ext>
              </a:extLst>
            </p:cNvPr>
            <p:cNvGrpSpPr/>
            <p:nvPr/>
          </p:nvGrpSpPr>
          <p:grpSpPr>
            <a:xfrm>
              <a:off x="9261654" y="7086600"/>
              <a:ext cx="1939746" cy="2037140"/>
              <a:chOff x="9225795" y="7098813"/>
              <a:chExt cx="1939746" cy="2037140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20E2A9E3-9210-4BE9-81F5-8B113077AB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8597"/>
              <a:stretch/>
            </p:blipFill>
            <p:spPr>
              <a:xfrm>
                <a:off x="9225795" y="7098813"/>
                <a:ext cx="1939746" cy="1174947"/>
              </a:xfrm>
              <a:prstGeom prst="rect">
                <a:avLst/>
              </a:prstGeom>
            </p:spPr>
          </p:pic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451E6E0-02E4-4162-BCC6-B42763C132A0}"/>
                  </a:ext>
                </a:extLst>
              </p:cNvPr>
              <p:cNvSpPr txBox="1"/>
              <p:nvPr/>
            </p:nvSpPr>
            <p:spPr>
              <a:xfrm>
                <a:off x="9263482" y="8291326"/>
                <a:ext cx="1864368" cy="844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77"/>
                <a:r>
                  <a:rPr lang="en-US" sz="2200" dirty="0">
                    <a:solidFill>
                      <a:srgbClr val="DB9231"/>
                    </a:solidFill>
                    <a:latin typeface="iCiel Cadena" panose="02000503000000020004" pitchFamily="50" charset="0"/>
                    <a:cs typeface="Arial"/>
                    <a:sym typeface="Arial"/>
                  </a:rPr>
                  <a:t>THẢO LUẬN</a:t>
                </a:r>
                <a:br>
                  <a:rPr lang="en-US" sz="2200" dirty="0">
                    <a:solidFill>
                      <a:srgbClr val="DB9231"/>
                    </a:solidFill>
                    <a:latin typeface="iCiel Cadena" panose="02000503000000020004" pitchFamily="50" charset="0"/>
                    <a:cs typeface="Arial"/>
                    <a:sym typeface="Arial"/>
                  </a:rPr>
                </a:br>
                <a:r>
                  <a:rPr lang="en-US" sz="2200" dirty="0">
                    <a:solidFill>
                      <a:srgbClr val="DB9231"/>
                    </a:solidFill>
                    <a:latin typeface="iCiel Cadena" panose="02000503000000020004" pitchFamily="50" charset="0"/>
                    <a:cs typeface="Arial"/>
                    <a:sym typeface="Arial"/>
                  </a:rPr>
                  <a:t>NHÓM ĐÔI</a:t>
                </a:r>
              </a:p>
            </p:txBody>
          </p:sp>
        </p:grp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CA7882C-3C6C-45A8-8219-6192BD3FDBCA}"/>
              </a:ext>
            </a:extLst>
          </p:cNvPr>
          <p:cNvSpPr/>
          <p:nvPr/>
        </p:nvSpPr>
        <p:spPr>
          <a:xfrm>
            <a:off x="4571334" y="318824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EC63D09-D014-4037-9391-F3E148A3FD76}"/>
              </a:ext>
            </a:extLst>
          </p:cNvPr>
          <p:cNvSpPr/>
          <p:nvPr/>
        </p:nvSpPr>
        <p:spPr>
          <a:xfrm>
            <a:off x="10042230" y="3078779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4F661C63-8099-4C5B-8AA3-01B7FD5168E5}"/>
              </a:ext>
            </a:extLst>
          </p:cNvPr>
          <p:cNvSpPr/>
          <p:nvPr/>
        </p:nvSpPr>
        <p:spPr>
          <a:xfrm>
            <a:off x="4614527" y="5811073"/>
            <a:ext cx="676275" cy="5412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BDF7CADA-62BD-4353-B36A-D335585418B8}"/>
              </a:ext>
            </a:extLst>
          </p:cNvPr>
          <p:cNvSpPr/>
          <p:nvPr/>
        </p:nvSpPr>
        <p:spPr>
          <a:xfrm>
            <a:off x="10042230" y="5790311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2960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 animBg="1"/>
      <p:bldP spid="44" grpId="0" animBg="1"/>
      <p:bldP spid="45" grpId="0" animBg="1"/>
      <p:bldP spid="4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6A29F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393</Words>
  <Application>Microsoft Office PowerPoint</Application>
  <PresentationFormat>Màn hình rộng</PresentationFormat>
  <Paragraphs>77</Paragraphs>
  <Slides>13</Slides>
  <Notes>9</Notes>
  <HiddenSlides>0</HiddenSlides>
  <MMClips>17</MMClips>
  <ScaleCrop>false</ScaleCrop>
  <HeadingPairs>
    <vt:vector size="6" baseType="variant">
      <vt:variant>
        <vt:lpstr>Phông được Dùng</vt:lpstr>
      </vt:variant>
      <vt:variant>
        <vt:i4>15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13</vt:i4>
      </vt:variant>
    </vt:vector>
  </HeadingPairs>
  <TitlesOfParts>
    <vt:vector size="30" baseType="lpstr">
      <vt:lpstr>#9Slide02 Noi dung dai</vt:lpstr>
      <vt:lpstr>#9Slide02 Tieu de dai</vt:lpstr>
      <vt:lpstr>Alef</vt:lpstr>
      <vt:lpstr>Alfa Slab One</vt:lpstr>
      <vt:lpstr>Arial</vt:lpstr>
      <vt:lpstr>Calibri</vt:lpstr>
      <vt:lpstr>Cambria Math</vt:lpstr>
      <vt:lpstr>Catamaran</vt:lpstr>
      <vt:lpstr>Catamaran Black</vt:lpstr>
      <vt:lpstr>Catamaran ExtraBold</vt:lpstr>
      <vt:lpstr>Catamaran Medium</vt:lpstr>
      <vt:lpstr>Dosis</vt:lpstr>
      <vt:lpstr>iCiel Cadena</vt:lpstr>
      <vt:lpstr>Pacifico</vt:lpstr>
      <vt:lpstr>UTM Cookies</vt:lpstr>
      <vt:lpstr>Math Subject for Elementary - 3rd Grade: Practice Standards by Slidesgo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Ngoc Bich</cp:lastModifiedBy>
  <cp:revision>21</cp:revision>
  <dcterms:created xsi:type="dcterms:W3CDTF">2022-07-01T10:56:17Z</dcterms:created>
  <dcterms:modified xsi:type="dcterms:W3CDTF">2022-08-13T18:15:13Z</dcterms:modified>
</cp:coreProperties>
</file>