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430" r:id="rId4"/>
    <p:sldId id="306" r:id="rId5"/>
    <p:sldId id="258" r:id="rId6"/>
    <p:sldId id="421" r:id="rId7"/>
    <p:sldId id="272" r:id="rId8"/>
    <p:sldId id="271" r:id="rId9"/>
    <p:sldId id="431" r:id="rId10"/>
    <p:sldId id="425" r:id="rId11"/>
    <p:sldId id="259" r:id="rId12"/>
    <p:sldId id="260" r:id="rId13"/>
    <p:sldId id="276" r:id="rId14"/>
    <p:sldId id="261" r:id="rId15"/>
    <p:sldId id="427" r:id="rId16"/>
    <p:sldId id="428" r:id="rId17"/>
    <p:sldId id="414" r:id="rId18"/>
    <p:sldId id="432" r:id="rId19"/>
    <p:sldId id="280" r:id="rId20"/>
    <p:sldId id="298" r:id="rId21"/>
    <p:sldId id="281" r:id="rId22"/>
    <p:sldId id="294" r:id="rId23"/>
    <p:sldId id="295" r:id="rId24"/>
    <p:sldId id="4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E890A-5DD0-44B4-99E7-FBDDDD1CEE2B}"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36144-8413-4350-8C63-FD3B7C21E77F}" type="slidenum">
              <a:rPr lang="en-US" smtClean="0"/>
              <a:t>‹#›</a:t>
            </a:fld>
            <a:endParaRPr lang="en-US"/>
          </a:p>
        </p:txBody>
      </p:sp>
    </p:spTree>
    <p:extLst>
      <p:ext uri="{BB962C8B-B14F-4D97-AF65-F5344CB8AC3E}">
        <p14:creationId xmlns:p14="http://schemas.microsoft.com/office/powerpoint/2010/main" val="3247802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6607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1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7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7693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81131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05/06/2023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31538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05/06/2023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28584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05/06/2023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41950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05/06/2023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765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05/06/2023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66008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05/06/2023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3040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871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05/06/2023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486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4006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05/06/2023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05722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10383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938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486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997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0384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726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155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103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05/06/2023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pic>
        <p:nvPicPr>
          <p:cNvPr id="8" name="Picture 7" descr="A picture containing shape&#10;&#10;Description automatically generated">
            <a:extLst>
              <a:ext uri="{FF2B5EF4-FFF2-40B4-BE49-F238E27FC236}">
                <a16:creationId xmlns:a16="http://schemas.microsoft.com/office/drawing/2014/main" id="{E26A2389-E0DC-4B86-8AFE-4EB13034AB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257175"/>
            <a:ext cx="1200150" cy="1200150"/>
          </a:xfrm>
          <a:prstGeom prst="rect">
            <a:avLst/>
          </a:prstGeom>
        </p:spPr>
      </p:pic>
    </p:spTree>
    <p:extLst>
      <p:ext uri="{BB962C8B-B14F-4D97-AF65-F5344CB8AC3E}">
        <p14:creationId xmlns:p14="http://schemas.microsoft.com/office/powerpoint/2010/main" val="3236553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05/06/2023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393317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20722469"/>
      </p:ext>
    </p:extLst>
  </p:cSld>
  <p:clrMap bg1="lt1" tx1="dk1" bg2="dk2" tx2="lt2" accent1="accent1" accent2="accent2" accent3="accent3" accent4="accent4" accent5="accent5" accent6="accent6" hlink="hlink" folHlink="folHlink"/>
  <p:sldLayoutIdLst>
    <p:sldLayoutId id="214748368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slide" Target="slide12.xml"/><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slide" Target="slide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FC4464-F3DA-7A91-9924-BA6246BE0FE1}"/>
              </a:ext>
            </a:extLst>
          </p:cNvPr>
          <p:cNvSpPr txBox="1"/>
          <p:nvPr/>
        </p:nvSpPr>
        <p:spPr>
          <a:xfrm>
            <a:off x="1716258" y="301315"/>
            <a:ext cx="78779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2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32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0272" y="2065083"/>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883" y="2182051"/>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extLst>
              <p:ext uri="{D42A27DB-BD31-4B8C-83A1-F6EECF244321}">
                <p14:modId xmlns:p14="http://schemas.microsoft.com/office/powerpoint/2010/main" val="304433558"/>
              </p:ext>
            </p:extLst>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8090051" cy="3046988"/>
          </a:xfrm>
          <a:prstGeom prst="rect">
            <a:avLst/>
          </a:prstGeom>
          <a:noFill/>
        </p:spPr>
        <p:txBody>
          <a:bodyPr wrap="square" rtlCol="0">
            <a:spAutoFit/>
          </a:bodyPr>
          <a:lstStyle/>
          <a:p>
            <a:pPr lvl="0" algn="just"/>
            <a:r>
              <a:rPr lang="vi-VN" sz="3200" dirty="0">
                <a:solidFill>
                  <a:prstClr val="black"/>
                </a:solidFill>
                <a:latin typeface="Calibri" panose="020F0502020204030204"/>
              </a:rPr>
              <a:t>Nêu được một số điểm mạnh, điểm yếu của bản thân.</a:t>
            </a:r>
          </a:p>
          <a:p>
            <a:pPr lvl="0" algn="just"/>
            <a:r>
              <a:rPr lang="vi-VN" sz="3200" dirty="0">
                <a:solidFill>
                  <a:prstClr val="black"/>
                </a:solidFill>
                <a:latin typeface="Calibri" panose="020F0502020204030204"/>
              </a:rPr>
              <a:t>Nêu được vì sao cần biết điểm mạnh, điểm yếu của bản thân.</a:t>
            </a:r>
          </a:p>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80745" y="241685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728370" y="3430852"/>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wipe(down)">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800" decel="100000"/>
                                        <p:tgtEl>
                                          <p:spTgt spid="31"/>
                                        </p:tgtEl>
                                      </p:cBhvr>
                                    </p:animEffect>
                                    <p:anim calcmode="lin" valueType="num">
                                      <p:cBhvr>
                                        <p:cTn id="23" dur="800" decel="100000" fill="hold"/>
                                        <p:tgtEl>
                                          <p:spTgt spid="31"/>
                                        </p:tgtEl>
                                        <p:attrNameLst>
                                          <p:attrName>style.rotation</p:attrName>
                                        </p:attrNameLst>
                                      </p:cBhvr>
                                      <p:tavLst>
                                        <p:tav tm="0">
                                          <p:val>
                                            <p:fltVal val="-90"/>
                                          </p:val>
                                        </p:tav>
                                        <p:tav tm="100000">
                                          <p:val>
                                            <p:fltVal val="0"/>
                                          </p:val>
                                        </p:tav>
                                      </p:tavLst>
                                    </p:anim>
                                    <p:anim calcmode="lin" valueType="num">
                                      <p:cBhvr>
                                        <p:cTn id="24" dur="800" decel="100000" fill="hold"/>
                                        <p:tgtEl>
                                          <p:spTgt spid="31"/>
                                        </p:tgtEl>
                                        <p:attrNameLst>
                                          <p:attrName>ppt_x</p:attrName>
                                        </p:attrNameLst>
                                      </p:cBhvr>
                                      <p:tavLst>
                                        <p:tav tm="0">
                                          <p:val>
                                            <p:strVal val="#ppt_x+0.4"/>
                                          </p:val>
                                        </p:tav>
                                        <p:tav tm="100000">
                                          <p:val>
                                            <p:strVal val="#ppt_x-0.05"/>
                                          </p:val>
                                        </p:tav>
                                      </p:tavLst>
                                    </p:anim>
                                    <p:anim calcmode="lin" valueType="num">
                                      <p:cBhvr>
                                        <p:cTn id="25" dur="800" decel="100000" fill="hold"/>
                                        <p:tgtEl>
                                          <p:spTgt spid="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Effect transition="in" filter="wipe(down)">
                                      <p:cBhvr>
                                        <p:cTn id="32" dur="500"/>
                                        <p:tgtEl>
                                          <p:spTgt spid="2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800" decel="100000"/>
                                        <p:tgtEl>
                                          <p:spTgt spid="32"/>
                                        </p:tgtEl>
                                      </p:cBhvr>
                                    </p:animEffect>
                                    <p:anim calcmode="lin" valueType="num">
                                      <p:cBhvr>
                                        <p:cTn id="38" dur="800" decel="100000" fill="hold"/>
                                        <p:tgtEl>
                                          <p:spTgt spid="32"/>
                                        </p:tgtEl>
                                        <p:attrNameLst>
                                          <p:attrName>style.rotation</p:attrName>
                                        </p:attrNameLst>
                                      </p:cBhvr>
                                      <p:tavLst>
                                        <p:tav tm="0">
                                          <p:val>
                                            <p:fltVal val="-90"/>
                                          </p:val>
                                        </p:tav>
                                        <p:tav tm="100000">
                                          <p:val>
                                            <p:fltVal val="0"/>
                                          </p:val>
                                        </p:tav>
                                      </p:tavLst>
                                    </p:anim>
                                    <p:anim calcmode="lin" valueType="num">
                                      <p:cBhvr>
                                        <p:cTn id="39" dur="800" decel="100000" fill="hold"/>
                                        <p:tgtEl>
                                          <p:spTgt spid="32"/>
                                        </p:tgtEl>
                                        <p:attrNameLst>
                                          <p:attrName>ppt_x</p:attrName>
                                        </p:attrNameLst>
                                      </p:cBhvr>
                                      <p:tavLst>
                                        <p:tav tm="0">
                                          <p:val>
                                            <p:strVal val="#ppt_x+0.4"/>
                                          </p:val>
                                        </p:tav>
                                        <p:tav tm="100000">
                                          <p:val>
                                            <p:strVal val="#ppt_x-0.05"/>
                                          </p:val>
                                        </p:tav>
                                      </p:tavLst>
                                    </p:anim>
                                    <p:anim calcmode="lin" valueType="num">
                                      <p:cBhvr>
                                        <p:cTn id="40" dur="800" decel="100000" fill="hold"/>
                                        <p:tgtEl>
                                          <p:spTgt spid="3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wipe(down)">
                                      <p:cBhvr>
                                        <p:cTn id="4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74645"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grpSp>
        <p:nvGrpSpPr>
          <p:cNvPr id="17" name="Group 16"/>
          <p:cNvGrpSpPr/>
          <p:nvPr/>
        </p:nvGrpSpPr>
        <p:grpSpPr>
          <a:xfrm>
            <a:off x="2807169" y="1095375"/>
            <a:ext cx="9115754" cy="4392693"/>
            <a:chOff x="3570324" y="1814976"/>
            <a:chExt cx="8354976" cy="2611379"/>
          </a:xfrm>
        </p:grpSpPr>
        <p:sp>
          <p:nvSpPr>
            <p:cNvPr id="18" name="Hộp Văn bản 11">
              <a:extLst>
                <a:ext uri="{FF2B5EF4-FFF2-40B4-BE49-F238E27FC236}">
                  <a16:creationId xmlns:a16="http://schemas.microsoft.com/office/drawing/2014/main" id="{008AF084-4877-9BF3-B81E-314A9172DFFE}"/>
                </a:ext>
              </a:extLst>
            </p:cNvPr>
            <p:cNvSpPr txBox="1"/>
            <p:nvPr/>
          </p:nvSpPr>
          <p:spPr>
            <a:xfrm>
              <a:off x="3607725" y="1814976"/>
              <a:ext cx="8317575" cy="2611379"/>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9055" y="1987133"/>
              <a:ext cx="315579" cy="31557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2480147"/>
              <a:ext cx="315579" cy="26964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974" y="3238855"/>
              <a:ext cx="315579" cy="315579"/>
            </a:xfrm>
            <a:prstGeom prst="rect">
              <a:avLst/>
            </a:prstGeom>
          </p:spPr>
        </p:pic>
        <p:pic>
          <p:nvPicPr>
            <p:cNvPr id="15" name="Picture 14">
              <a:extLst>
                <a:ext uri="{FF2B5EF4-FFF2-40B4-BE49-F238E27FC236}">
                  <a16:creationId xmlns:a16="http://schemas.microsoft.com/office/drawing/2014/main" id="{EDB0972E-C838-4D86-9A23-B2A4693A97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324" y="3765462"/>
              <a:ext cx="315579" cy="315579"/>
            </a:xfrm>
            <a:prstGeom prst="rect">
              <a:avLst/>
            </a:prstGeom>
          </p:spPr>
        </p:pic>
      </p:gr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704" y="3438524"/>
            <a:ext cx="3115091" cy="3329147"/>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6"/>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E75F6519-79F9-4E42-B82A-2B930515DF39}"/>
              </a:ext>
            </a:extLst>
          </p:cNvPr>
          <p:cNvPicPr>
            <a:picLocks noChangeAspect="1"/>
          </p:cNvPicPr>
          <p:nvPr/>
        </p:nvPicPr>
        <p:blipFill>
          <a:blip r:embed="rId2"/>
          <a:stretch>
            <a:fillRect/>
          </a:stretch>
        </p:blipFill>
        <p:spPr>
          <a:xfrm>
            <a:off x="643467" y="770890"/>
            <a:ext cx="10905066" cy="5316219"/>
          </a:xfrm>
          <a:prstGeom prst="rect">
            <a:avLst/>
          </a:prstGeom>
        </p:spPr>
      </p:pic>
    </p:spTree>
    <p:extLst>
      <p:ext uri="{BB962C8B-B14F-4D97-AF65-F5344CB8AC3E}">
        <p14:creationId xmlns:p14="http://schemas.microsoft.com/office/powerpoint/2010/main" val="402144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619</Words>
  <Application>Microsoft Office PowerPoint</Application>
  <PresentationFormat>Widescreen</PresentationFormat>
  <Paragraphs>50</Paragraphs>
  <Slides>22</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#9Slide05 Phobia</vt:lpstr>
      <vt:lpstr>Arial</vt:lpstr>
      <vt:lpstr>Calibri</vt:lpstr>
      <vt:lpstr>Calibri Light</vt:lpstr>
      <vt:lpstr>Chewy</vt:lpstr>
      <vt:lpstr>Quicksand</vt:lpstr>
      <vt:lpstr>Times New Roman</vt:lpstr>
      <vt:lpstr>1_Office Theme</vt:lpstr>
      <vt:lpstr>2_Office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35</cp:revision>
  <dcterms:created xsi:type="dcterms:W3CDTF">2022-11-09T11:29:57Z</dcterms:created>
  <dcterms:modified xsi:type="dcterms:W3CDTF">2023-06-05T09:53:28Z</dcterms:modified>
</cp:coreProperties>
</file>