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0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5" r:id="rId16"/>
    <p:sldId id="296" r:id="rId17"/>
    <p:sldId id="271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2023/12/9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2" y="2929238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650468" y="2532415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280249"/>
            <a:chOff x="3977443" y="-1656991"/>
            <a:chExt cx="3108271" cy="798915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2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292</Words>
  <Application>Microsoft Office PowerPoint</Application>
  <PresentationFormat>Widescreen</PresentationFormat>
  <Paragraphs>33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Times New Roman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2022-08-07T03:46:55Z</dcterms:created>
  <dcterms:modified xsi:type="dcterms:W3CDTF">2023-12-09T16:46:12Z</dcterms:modified>
</cp:coreProperties>
</file>