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3" r:id="rId3"/>
    <p:sldId id="594" r:id="rId4"/>
    <p:sldId id="595" r:id="rId5"/>
    <p:sldId id="596" r:id="rId6"/>
    <p:sldId id="597" r:id="rId7"/>
    <p:sldId id="598" r:id="rId8"/>
    <p:sldId id="599" r:id="rId9"/>
    <p:sldId id="277" r:id="rId10"/>
    <p:sldId id="278" r:id="rId11"/>
    <p:sldId id="600" r:id="rId12"/>
    <p:sldId id="260" r:id="rId13"/>
    <p:sldId id="601" r:id="rId14"/>
    <p:sldId id="602" r:id="rId15"/>
    <p:sldId id="60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27/11/2023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em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36.png"/><Relationship Id="rId4" Type="http://schemas.openxmlformats.org/officeDocument/2006/relationships/image" Target="../media/image12.emf"/><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4.gif"/><Relationship Id="rId5" Type="http://schemas.openxmlformats.org/officeDocument/2006/relationships/image" Target="../media/image11.emf"/><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46.png"/><Relationship Id="rId4" Type="http://schemas.openxmlformats.org/officeDocument/2006/relationships/image" Target="../media/image12.emf"/><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sp>
        <p:nvSpPr>
          <p:cNvPr id="15" name="Google Shape;487;p33">
            <a:extLst>
              <a:ext uri="{FF2B5EF4-FFF2-40B4-BE49-F238E27FC236}">
                <a16:creationId xmlns:a16="http://schemas.microsoft.com/office/drawing/2014/main" id="{01A36FA5-A99F-4D1F-9BD1-FD9F9D644564}"/>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endPar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endParaRPr>
          </a:p>
        </p:txBody>
      </p:sp>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439970"/>
            <a:ext cx="5594554" cy="21310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R"/>
            </a:pPr>
            <a:r>
              <a:rPr lang="en-US" sz="2800" dirty="0" err="1">
                <a:solidFill>
                  <a:srgbClr val="002060"/>
                </a:solidFill>
                <a:latin typeface="Arial" panose="020B0604020202020204" pitchFamily="34" charset="0"/>
                <a:cs typeface="Arial" panose="020B0604020202020204" pitchFamily="34" charset="0"/>
              </a:rPr>
              <a:t>Giới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thiệu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a:p>
            <a:pPr marL="514350" indent="-514350">
              <a:buAutoNum type="alphaLcParenR"/>
            </a:pPr>
            <a:endParaRPr lang="en-US" sz="2800" dirty="0">
              <a:solidFill>
                <a:srgbClr val="002060"/>
              </a:solidFill>
              <a:latin typeface="Arial" panose="020B0604020202020204" pitchFamily="34" charset="0"/>
              <a:cs typeface="Arial" panose="020B0604020202020204" pitchFamily="34" charset="0"/>
            </a:endParaRPr>
          </a:p>
          <a:p>
            <a:pPr marL="514350" indent="-514350">
              <a:buAutoNum type="alphaLcParenR"/>
            </a:pP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1573162"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6322143" y="3637935"/>
            <a:ext cx="5614218"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d.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108543"/>
          </a:xfrm>
          <a:prstGeom prst="rect">
            <a:avLst/>
          </a:prstGeom>
          <a:noFill/>
        </p:spPr>
        <p:txBody>
          <a:bodyPr wrap="square">
            <a:spAutoFit/>
          </a:bodyPr>
          <a:lstStyle/>
          <a:p>
            <a:pPr algn="just"/>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2677656"/>
          </a:xfrm>
          <a:prstGeom prst="rect">
            <a:avLst/>
          </a:prstGeom>
          <a:noFill/>
        </p:spPr>
        <p:txBody>
          <a:bodyPr wrap="square">
            <a:spAutoFit/>
          </a:bodyPr>
          <a:lstStyle/>
          <a:p>
            <a:pPr lvl="0" algn="just"/>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480</Words>
  <Application>Microsoft Office PowerPoint</Application>
  <PresentationFormat>Widescreen</PresentationFormat>
  <Paragraphs>49</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微软雅黑</vt:lpstr>
      <vt:lpstr>宋体</vt:lpstr>
      <vt:lpstr>#9Slide05 IcielSmoothy Cursive</vt:lpstr>
      <vt:lpstr>Arial</vt:lpstr>
      <vt:lpstr>Bubblegum Sans</vt:lpstr>
      <vt:lpstr>Calibri</vt:lpstr>
      <vt:lpstr>Odibee Sans</vt:lpstr>
      <vt:lpstr>汉仪跳跳体简</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2022-09-02T08:08:46Z</dcterms:created>
  <dcterms:modified xsi:type="dcterms:W3CDTF">2023-11-27T01:37:23Z</dcterms:modified>
</cp:coreProperties>
</file>