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</p:sldMasterIdLst>
  <p:notesMasterIdLst>
    <p:notesMasterId r:id="rId26"/>
  </p:notesMasterIdLst>
  <p:sldIdLst>
    <p:sldId id="336" r:id="rId4"/>
    <p:sldId id="355" r:id="rId5"/>
    <p:sldId id="306" r:id="rId6"/>
    <p:sldId id="356" r:id="rId7"/>
    <p:sldId id="315" r:id="rId8"/>
    <p:sldId id="320" r:id="rId9"/>
    <p:sldId id="337" r:id="rId10"/>
    <p:sldId id="321" r:id="rId11"/>
    <p:sldId id="338" r:id="rId12"/>
    <p:sldId id="339" r:id="rId13"/>
    <p:sldId id="342" r:id="rId14"/>
    <p:sldId id="343" r:id="rId15"/>
    <p:sldId id="322" r:id="rId16"/>
    <p:sldId id="317" r:id="rId17"/>
    <p:sldId id="344" r:id="rId18"/>
    <p:sldId id="324" r:id="rId19"/>
    <p:sldId id="325" r:id="rId20"/>
    <p:sldId id="345" r:id="rId21"/>
    <p:sldId id="327" r:id="rId22"/>
    <p:sldId id="326" r:id="rId23"/>
    <p:sldId id="318" r:id="rId24"/>
    <p:sldId id="3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B1C97-18D0-41D0-99D3-1297FAE92E6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0A3C4-CC18-416E-921A-42AF3EECC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5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BF3B-86F1-4BF8-AF45-92016422FC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682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từng</a:t>
            </a:r>
            <a:r>
              <a:rPr lang="en-US" altLang="zh-CN" dirty="0"/>
              <a:t> </a:t>
            </a:r>
            <a:r>
              <a:rPr lang="en-US" altLang="zh-CN" dirty="0" err="1"/>
              <a:t>mảnh</a:t>
            </a:r>
            <a:r>
              <a:rPr lang="en-US" altLang="zh-CN" dirty="0"/>
              <a:t> </a:t>
            </a:r>
            <a:r>
              <a:rPr lang="en-US" altLang="zh-CN" dirty="0" err="1"/>
              <a:t>ghép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,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hoa</a:t>
            </a:r>
            <a:r>
              <a:rPr lang="en-US" altLang="zh-CN" dirty="0"/>
              <a:t> </a:t>
            </a:r>
            <a:r>
              <a:rPr lang="en-US" altLang="zh-CN" dirty="0" err="1"/>
              <a:t>bên</a:t>
            </a:r>
            <a:r>
              <a:rPr lang="en-US" altLang="zh-CN" dirty="0"/>
              <a:t> </a:t>
            </a:r>
            <a:r>
              <a:rPr lang="en-US" altLang="zh-CN" dirty="0" err="1"/>
              <a:t>trái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quay </a:t>
            </a:r>
            <a:r>
              <a:rPr lang="en-US" altLang="zh-CN" dirty="0" err="1"/>
              <a:t>về</a:t>
            </a:r>
            <a:r>
              <a:rPr lang="en-US" altLang="zh-CN" dirty="0"/>
              <a:t>, </a:t>
            </a:r>
            <a:r>
              <a:rPr lang="en-US" altLang="zh-CN" dirty="0" err="1"/>
              <a:t>mảnh</a:t>
            </a:r>
            <a:r>
              <a:rPr lang="en-US" altLang="zh-CN" dirty="0"/>
              <a:t> </a:t>
            </a:r>
            <a:r>
              <a:rPr lang="en-US" altLang="zh-CN" dirty="0" err="1"/>
              <a:t>ghép</a:t>
            </a:r>
            <a:r>
              <a:rPr lang="en-US" altLang="zh-CN" dirty="0"/>
              <a:t> </a:t>
            </a:r>
            <a:r>
              <a:rPr lang="en-US" altLang="zh-CN" dirty="0" err="1"/>
              <a:t>tự</a:t>
            </a:r>
            <a:r>
              <a:rPr lang="en-US" altLang="zh-CN" dirty="0"/>
              <a:t> </a:t>
            </a:r>
            <a:r>
              <a:rPr lang="en-US" altLang="zh-CN" dirty="0" err="1"/>
              <a:t>mất</a:t>
            </a:r>
            <a:r>
              <a:rPr lang="en-US" altLang="zh-CN" dirty="0"/>
              <a:t>. 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</a:t>
            </a: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thảo</a:t>
            </a:r>
            <a:r>
              <a:rPr lang="en-US" altLang="zh-CN" dirty="0"/>
              <a:t> </a:t>
            </a:r>
            <a:r>
              <a:rPr lang="en-US" altLang="zh-CN" dirty="0" err="1"/>
              <a:t>luận</a:t>
            </a:r>
            <a:r>
              <a:rPr lang="en-US" altLang="zh-CN" dirty="0"/>
              <a:t> </a:t>
            </a:r>
            <a:r>
              <a:rPr lang="en-US" altLang="zh-CN" dirty="0" err="1"/>
              <a:t>từ</a:t>
            </a:r>
            <a:r>
              <a:rPr lang="en-US" altLang="zh-CN" dirty="0"/>
              <a:t> </a:t>
            </a:r>
            <a:r>
              <a:rPr lang="en-US" altLang="zh-CN" dirty="0" err="1"/>
              <a:t>khóa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ED8A4A-14FC-485C-9F27-713AF56DC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66FE10D-0516-4B5B-A7CA-70B2C11B0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7191B-89C7-489A-B97B-F4F7EDC6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0AF-C283-4A8C-A4B1-4B347CD58634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368947-DA7B-4E75-8FB8-A75EEEE0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5228DB-2188-401E-B252-ABEEFA0D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828D-AB6F-48B8-A673-811761CEB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AAFA2-DA47-4256-9679-C9457EE8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8ACB88-D1BA-4546-B3CE-E02F2625A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AF7691-031A-4B79-A613-FBA3F5E0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0AF-C283-4A8C-A4B1-4B347CD58634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A167F8-CD17-4B8A-AA49-78598522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197013-8CFA-4B46-B91F-A4FFFB6B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828D-AB6F-48B8-A673-811761CEB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4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8169BB-D4F2-4BA8-A4EA-EB04E8DD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5D176C-E576-4D92-A11B-4CBE2667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C5653E-789D-487B-ABAC-B8983585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0AF-C283-4A8C-A4B1-4B347CD58634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04145D-7F6A-4CAC-BE2C-86CCAFC8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B686DD-9243-4BE5-8707-AC1DE4E5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828D-AB6F-48B8-A673-811761CEB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2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465B25-20BA-424D-9268-32E3C901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13933F-44FC-4D5A-9CBE-8A0B711AB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BA0E5E-B628-4600-BC5C-E7007950B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C59C8E-DDAC-4248-B387-C621207A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0AF-C283-4A8C-A4B1-4B347CD58634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5FDDFF-887E-4B06-90C8-F67C3AAA4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1DC434-84E3-4192-A159-BF2AFB44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828D-AB6F-48B8-A673-811761CEB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3DC43-1569-41E4-B8CC-C89EF42F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4F2376-A667-4BE2-9C07-6B1D5C6E5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70460F-FB8E-43AC-A5AD-445656241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41759A-666B-4147-9000-9DB01559F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106246-908F-47B1-8179-BB77E3732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60AF970-A6B1-44A6-96C2-EDDB42C9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0AF-C283-4A8C-A4B1-4B347CD58634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3A4AB67-4FBE-41AA-B608-778C5D610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2B8158-756C-4DAA-B5A1-DA6E6A38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828D-AB6F-48B8-A673-811761CEB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6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5109D8-EE34-4C85-9956-F9F80053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D12A7D-AFD6-4BEB-BA76-9EB8E6C3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0AF-C283-4A8C-A4B1-4B347CD58634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48B157-C62D-459B-A903-D51EE52CE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F1FB95-E1FC-4C80-BF3C-66B53FC8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828D-AB6F-48B8-A673-811761CEB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55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F1D058-BDC9-4AC7-93EB-520DE285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0AF-C283-4A8C-A4B1-4B347CD58634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D3AA95-A8A8-4286-8028-770B6A4E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4E799D-FAC8-4992-BF4C-797041D1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828D-AB6F-48B8-A673-811761CEB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4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3884-3539-4045-A476-8EE21380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C5AFBD-6886-4650-9159-A3C50B09C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55EEB1-D7AA-4689-A049-724337A22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A4E259-4EDE-4932-ABCB-6AF0CC7A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0AF-C283-4A8C-A4B1-4B347CD58634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FCEDFE-9F05-49D4-917D-309A38CD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AC18D2-4164-44E2-AD49-677E3C84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828D-AB6F-48B8-A673-811761CEB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9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9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3A593F-E334-48BA-94A7-70F03EBE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75FA3B9-14A2-451E-A133-D9E6D7F55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CCF6C7-96BB-4E27-95B6-370722D5B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E4428F-721C-4D07-80A6-B4EB10D22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0AF-C283-4A8C-A4B1-4B347CD58634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9F4877-4318-461E-BA16-E527922E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0E213E-D21A-40CF-BBEA-9C9135C7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828D-AB6F-48B8-A673-811761CEB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FB2D5-4551-4C67-85CB-7F32D5FC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538E03-4ADB-455F-8FB3-6EE4D2E1E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814969-A266-4781-8ED5-D10F93C2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0AF-C283-4A8C-A4B1-4B347CD58634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4635D5-0CE6-48AE-BE79-5F915CDE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698B70-9441-4F17-B87A-2E3A64DC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828D-AB6F-48B8-A673-811761CEB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7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905C7C5-55E2-488E-81F3-D9680296A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B7F62F-3C98-4914-A655-024BFA2DE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C4F1E7-9C78-449F-9E55-34F61EB0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60AF-C283-4A8C-A4B1-4B347CD58634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8E8D40-9FA4-4239-89C3-43E7C2E81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221563-927F-4B16-ABD1-D3355FA5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828D-AB6F-48B8-A673-811761CEB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10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3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7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3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3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296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936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62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4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74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5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3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3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8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56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9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83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/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/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/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/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/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/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/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/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/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3" name="Picture 2" descr="Logo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431" y="-410573"/>
            <a:ext cx="1938431" cy="19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0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9Slide.vn - 2019">
            <a:extLst>
              <a:ext uri="{FF2B5EF4-FFF2-40B4-BE49-F238E27FC236}">
                <a16:creationId xmlns:a16="http://schemas.microsoft.com/office/drawing/2014/main" id="{0E9B1E68-4814-4F5F-8C7C-9E476F30BE9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63119CC-9E16-4ED9-9580-D7314B65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DCE7BE-2B0B-4B16-A383-5F66E9D03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91A933-F00F-4FCB-9F97-6A908ADAC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60AF-C283-4A8C-A4B1-4B347CD58634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B81467-B27E-4BA3-BCD6-7AC3A21AC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7E5449-1A93-4988-A094-E5D0F5811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828D-AB6F-48B8-A673-811761CEB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5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1BFED75-C665-40B0-852E-CC986A8B1FE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830" y="-699458"/>
            <a:ext cx="2694831" cy="26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1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jpeg"/><Relationship Id="rId7" Type="http://schemas.microsoft.com/office/2007/relationships/hdphoto" Target="../media/hdphoto1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microsoft.com/office/2007/relationships/hdphoto" Target="../media/hdphoto10.wdp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51.png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8.wdp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microsoft.com/office/2007/relationships/hdphoto" Target="../media/hdphoto6.wdp"/><Relationship Id="rId12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slide" Target="slide8.xml"/><Relationship Id="rId4" Type="http://schemas.openxmlformats.org/officeDocument/2006/relationships/slide" Target="slide11.xml"/><Relationship Id="rId9" Type="http://schemas.openxmlformats.org/officeDocument/2006/relationships/image" Target="../media/image28.png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6.sv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sv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6.xml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892289"/>
            <a:ext cx="12196057" cy="2317251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4855029" y="2394857"/>
            <a:ext cx="3810001" cy="18179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852" y="2766076"/>
            <a:ext cx="6618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98F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0B8A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BẠN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698" y="1930873"/>
            <a:ext cx="27096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#9Slide07 SVNBeachwood Sans" pitchFamily="2" charset="0"/>
                <a:cs typeface="+mn-cs"/>
              </a:rPr>
              <a:t>CHỦ ĐỀ 3: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4353" y="932440"/>
            <a:ext cx="7747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ED7D31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ED7D31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cs typeface="+mn-cs"/>
              </a:rPr>
              <a:t>Hoạt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ED7D31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ED7D31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ED7D31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ED7D31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cs typeface="+mn-cs"/>
              </a:rPr>
              <a:t>động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ED7D31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ED7D31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ED7D31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ED7D31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cs typeface="+mn-cs"/>
              </a:rPr>
              <a:t>trải</a:t>
            </a:r>
            <a:r>
              <a:rPr kumimoji="0" lang="en-US" sz="5400" b="1" i="0" u="none" strike="noStrike" kern="1200" cap="none" spc="50" normalizeH="0" baseline="0" noProof="0" dirty="0">
                <a:ln w="9525" cmpd="sng">
                  <a:solidFill>
                    <a:srgbClr val="ED7D31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ED7D31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9525" cmpd="sng">
                  <a:solidFill>
                    <a:srgbClr val="ED7D31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ED7D31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cs typeface="+mn-cs"/>
              </a:rPr>
              <a:t>nghiệm</a:t>
            </a:r>
            <a:endParaRPr kumimoji="0" lang="en-US" sz="5400" b="1" i="0" u="none" strike="noStrike" kern="1200" cap="none" spc="50" normalizeH="0" baseline="0" noProof="0" dirty="0">
              <a:ln w="9525" cmpd="sng">
                <a:solidFill>
                  <a:srgbClr val="ED7D31">
                    <a:lumMod val="40000"/>
                    <a:lumOff val="60000"/>
                  </a:srgbClr>
                </a:solidFill>
                <a:prstDash val="solid"/>
              </a:ln>
              <a:solidFill>
                <a:srgbClr val="ED7D31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5 Phobia" panose="02000506000000020003" pitchFamily="2" charset="0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66265" y="160543"/>
            <a:ext cx="3507280" cy="5941273"/>
            <a:chOff x="7966265" y="160543"/>
            <a:chExt cx="3507280" cy="5941273"/>
          </a:xfrm>
        </p:grpSpPr>
        <p:sp>
          <p:nvSpPr>
            <p:cNvPr id="4" name="TextBox 1"/>
            <p:cNvSpPr txBox="1"/>
            <p:nvPr/>
          </p:nvSpPr>
          <p:spPr>
            <a:xfrm>
              <a:off x="9094262" y="1884085"/>
              <a:ext cx="1251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Lê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Oanh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14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966265" y="160543"/>
              <a:ext cx="3507280" cy="5941273"/>
            </a:xfrm>
            <a:prstGeom prst="rect">
              <a:avLst/>
            </a:prstGeom>
          </p:spPr>
        </p:pic>
      </p:grpSp>
      <p:pic>
        <p:nvPicPr>
          <p:cNvPr id="1030" name="Picture 6" descr="Student Cartoon Learning Education, Pupils discuss learning, child,  reading, people png | PNGW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70" b="90000" l="7283" r="96196">
                        <a14:foregroundMark x1="45217" y1="7283" x2="45217" y2="7283"/>
                        <a14:foregroundMark x1="38587" y1="5978" x2="38587" y2="5978"/>
                        <a14:foregroundMark x1="42065" y1="6196" x2="42065" y2="6196"/>
                        <a14:foregroundMark x1="84348" y1="13587" x2="84348" y2="13587"/>
                        <a14:foregroundMark x1="92283" y1="20326" x2="92283" y2="20326"/>
                        <a14:foregroundMark x1="94348" y1="23043" x2="94348" y2="23043"/>
                        <a14:foregroundMark x1="96196" y1="26848" x2="96196" y2="26848"/>
                        <a14:foregroundMark x1="79457" y1="32935" x2="79457" y2="32935"/>
                        <a14:foregroundMark x1="78913" y1="24783" x2="78913" y2="24783"/>
                        <a14:foregroundMark x1="70000" y1="26304" x2="70000" y2="26304"/>
                        <a14:foregroundMark x1="68043" y1="26196" x2="68043" y2="26196"/>
                        <a14:foregroundMark x1="60109" y1="41630" x2="60109" y2="41630"/>
                        <a14:foregroundMark x1="78043" y1="28261" x2="78043" y2="28261"/>
                        <a14:foregroundMark x1="72826" y1="58913" x2="73152" y2="64891"/>
                        <a14:foregroundMark x1="80435" y1="21304" x2="78696" y2="31304"/>
                        <a14:foregroundMark x1="84239" y1="14674" x2="92717" y2="24130"/>
                        <a14:foregroundMark x1="61304" y1="41304" x2="63043" y2="44891"/>
                        <a14:foregroundMark x1="59565" y1="35217" x2="59565" y2="35217"/>
                        <a14:foregroundMark x1="58804" y1="34457" x2="58804" y2="34457"/>
                        <a14:foregroundMark x1="56957" y1="35543" x2="56957" y2="35543"/>
                        <a14:foregroundMark x1="55978" y1="37609" x2="55978" y2="37609"/>
                        <a14:foregroundMark x1="74022" y1="40109" x2="66087" y2="48261"/>
                        <a14:foregroundMark x1="74457" y1="76304" x2="68696" y2="86630"/>
                        <a14:foregroundMark x1="68696" y1="86630" x2="68696" y2="86848"/>
                        <a14:foregroundMark x1="74783" y1="84891" x2="76739" y2="87935"/>
                        <a14:foregroundMark x1="65000" y1="58696" x2="48696" y2="78043"/>
                        <a14:foregroundMark x1="37500" y1="75870" x2="44457" y2="79348"/>
                        <a14:foregroundMark x1="63478" y1="65870" x2="66413" y2="58370"/>
                        <a14:foregroundMark x1="66413" y1="58370" x2="66413" y2="58370"/>
                        <a14:foregroundMark x1="81413" y1="64022" x2="82717" y2="69565"/>
                        <a14:foregroundMark x1="53913" y1="51848" x2="66957" y2="56739"/>
                        <a14:foregroundMark x1="66957" y1="56739" x2="66848" y2="57391"/>
                        <a14:foregroundMark x1="65652" y1="55435" x2="67283" y2="56087"/>
                        <a14:foregroundMark x1="65761" y1="54348" x2="66957" y2="55326"/>
                        <a14:foregroundMark x1="47826" y1="40109" x2="52500" y2="50761"/>
                        <a14:foregroundMark x1="12935" y1="58696" x2="20217" y2="57174"/>
                        <a14:foregroundMark x1="20217" y1="57174" x2="20978" y2="56848"/>
                        <a14:foregroundMark x1="14348" y1="53587" x2="14348" y2="53587"/>
                        <a14:foregroundMark x1="7283" y1="90000" x2="10000" y2="86196"/>
                        <a14:foregroundMark x1="45652" y1="46522" x2="44348" y2="50543"/>
                        <a14:foregroundMark x1="58370" y1="33913" x2="58370" y2="33913"/>
                        <a14:foregroundMark x1="57660" y1="36196" x2="57975" y2="36494"/>
                        <a14:foregroundMark x1="56739" y1="35326" x2="57660" y2="36196"/>
                        <a14:foregroundMark x1="55761" y1="39348" x2="55761" y2="39348"/>
                        <a14:foregroundMark x1="57935" y1="38261" x2="57935" y2="38261"/>
                        <a14:foregroundMark x1="57283" y1="37935" x2="57283" y2="37935"/>
                        <a14:foregroundMark x1="56196" y1="37717" x2="56196" y2="37717"/>
                        <a14:foregroundMark x1="56739" y1="37826" x2="56739" y2="37826"/>
                        <a14:foregroundMark x1="9565" y1="56630" x2="11522" y2="55978"/>
                        <a14:backgroundMark x1="35870" y1="29022" x2="35870" y2="29022"/>
                        <a14:backgroundMark x1="56196" y1="38587" x2="56196" y2="38587"/>
                        <a14:backgroundMark x1="58261" y1="35435" x2="58261" y2="35435"/>
                        <a14:backgroundMark x1="59022" y1="36196" x2="59022" y2="36196"/>
                        <a14:backgroundMark x1="57174" y1="37065" x2="57174" y2="37065"/>
                        <a14:backgroundMark x1="57391" y1="39022" x2="57391" y2="39022"/>
                        <a14:backgroundMark x1="57391" y1="37174" x2="58152" y2="37500"/>
                        <a14:backgroundMark x1="84783" y1="45109" x2="84783" y2="45543"/>
                        <a14:backgroundMark x1="84565" y1="44674" x2="84565" y2="44674"/>
                        <a14:backgroundMark x1="84783" y1="44674" x2="84783" y2="45217"/>
                        <a14:backgroundMark x1="21087" y1="55000" x2="20978" y2="54457"/>
                        <a14:backgroundMark x1="17500" y1="49783" x2="17500" y2="49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56" y="3557110"/>
            <a:ext cx="3913780" cy="391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01" b="97301" l="25541" r="47838">
                        <a14:foregroundMark x1="30135" y1="59244" x2="30135" y2="59244"/>
                        <a14:foregroundMark x1="32838" y1="57085" x2="32838" y2="57085"/>
                        <a14:foregroundMark x1="36892" y1="56545" x2="36892" y2="56545"/>
                        <a14:foregroundMark x1="32568" y1="55870" x2="32568" y2="55870"/>
                        <a14:foregroundMark x1="25946" y1="60594" x2="25946" y2="60594"/>
                        <a14:foregroundMark x1="25541" y1="60594" x2="25541" y2="60594"/>
                        <a14:foregroundMark x1="47838" y1="68286" x2="47838" y2="68286"/>
                        <a14:foregroundMark x1="37568" y1="78003" x2="37568" y2="78003"/>
                        <a14:foregroundMark x1="33243" y1="97301" x2="33243" y2="97301"/>
                        <a14:backgroundMark x1="35946" y1="67611" x2="35946" y2="67611"/>
                        <a14:backgroundMark x1="37432" y1="76113" x2="37432" y2="76113"/>
                        <a14:backgroundMark x1="39730" y1="73009" x2="39730" y2="73009"/>
                        <a14:backgroundMark x1="34189" y1="78677" x2="34189" y2="78677"/>
                        <a14:backgroundMark x1="32973" y1="78812" x2="32973" y2="78812"/>
                        <a14:backgroundMark x1="36216" y1="78947" x2="36216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54445" r="50000"/>
          <a:stretch>
            <a:fillRect/>
          </a:stretch>
        </p:blipFill>
        <p:spPr>
          <a:xfrm>
            <a:off x="153806" y="4255751"/>
            <a:ext cx="1541401" cy="2602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6146" name="Picture 2" descr="Đặc sắc nghệ thuật trong Người lái đò Sông Đà (7 Mẫu) - Văn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28" y="923553"/>
            <a:ext cx="7195743" cy="37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Curved Left 4"/>
          <p:cNvSpPr/>
          <p:nvPr/>
        </p:nvSpPr>
        <p:spPr>
          <a:xfrm>
            <a:off x="9177867" y="1365956"/>
            <a:ext cx="857955" cy="17272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7357" y="4961369"/>
            <a:ext cx="5177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chèo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8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0A599E-9DE5-4340-8B3C-F6447D40BFC2}"/>
              </a:ext>
            </a:extLst>
          </p:cNvPr>
          <p:cNvSpPr txBox="1"/>
          <p:nvPr/>
        </p:nvSpPr>
        <p:spPr>
          <a:xfrm>
            <a:off x="7100541" y="1076925"/>
            <a:ext cx="231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Đây</a:t>
            </a:r>
            <a:r>
              <a:rPr lang="en-US" sz="4000" dirty="0"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là</a:t>
            </a:r>
            <a:r>
              <a:rPr lang="en-US" sz="4000" dirty="0"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ai?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1622007" y="664976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6522" y="1100435"/>
            <a:ext cx="1847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 w="12700">
                <a:solidFill>
                  <a:srgbClr val="F76B6C"/>
                </a:solidFill>
                <a:prstDash val="solid"/>
              </a:ln>
              <a:solidFill>
                <a:srgbClr val="F98F92"/>
              </a:solid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3074" y="1493185"/>
            <a:ext cx="4780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khóa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248296" y="660627"/>
            <a:ext cx="4466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字魂59号-创粗黑"/>
                <a:cs typeface="+mn-cs"/>
              </a:rPr>
              <a:t>Thảo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字魂59号-创粗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字魂59号-创粗黑"/>
                <a:cs typeface="+mn-cs"/>
              </a:rPr>
              <a:t>luận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字魂59号-创粗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字魂59号-创粗黑"/>
                <a:cs typeface="+mn-cs"/>
              </a:rPr>
              <a:t>nhóm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字魂59号-创粗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字魂59号-创粗黑"/>
                <a:cs typeface="+mn-cs"/>
              </a:rPr>
              <a:t>đôi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iCiel Ciaobella" pitchFamily="50" charset="0"/>
              <a:ea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6277" y="2169768"/>
            <a:ext cx="89499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F76B6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UTM Fleur" panose="02040403050506020204" pitchFamily="18" charset="0"/>
                <a:ea typeface="字魂59号-创粗黑"/>
                <a:cs typeface="+mn-cs"/>
              </a:rPr>
              <a:t>Người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F76B6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UTM Fleur" panose="02040403050506020204" pitchFamily="18" charset="0"/>
                <a:ea typeface="字魂59号-创粗黑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F76B6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UTM Fleur" panose="02040403050506020204" pitchFamily="18" charset="0"/>
                <a:ea typeface="字魂59号-创粗黑"/>
                <a:cs typeface="+mn-cs"/>
              </a:rPr>
              <a:t>thầy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F76B6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UTM Fleur" panose="02040403050506020204" pitchFamily="18" charset="0"/>
                <a:ea typeface="字魂59号-创粗黑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F76B6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UTM Fleur" panose="02040403050506020204" pitchFamily="18" charset="0"/>
                <a:ea typeface="字魂59号-创粗黑"/>
                <a:cs typeface="+mn-cs"/>
              </a:rPr>
              <a:t>trong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F76B6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UTM Fleur" panose="02040403050506020204" pitchFamily="18" charset="0"/>
                <a:ea typeface="字魂59号-创粗黑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F76B6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UTM Fleur" panose="02040403050506020204" pitchFamily="18" charset="0"/>
                <a:ea typeface="字魂59号-创粗黑"/>
                <a:cs typeface="+mn-cs"/>
              </a:rPr>
              <a:t>tim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F76B6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UTM Fleur" panose="02040403050506020204" pitchFamily="18" charset="0"/>
                <a:ea typeface="字魂59号-创粗黑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F76B6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UTM Fleur" panose="02040403050506020204" pitchFamily="18" charset="0"/>
                <a:ea typeface="字魂59号-创粗黑"/>
                <a:cs typeface="+mn-cs"/>
              </a:rPr>
              <a:t>em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F76B6C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11276" name="Picture 12" descr="Hoàn thiện khổ thơ sau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16" y="3748701"/>
            <a:ext cx="4197556" cy="232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Cô và cháu | Bài thơ Cô và cháu (Vũ Minh Tâm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748700"/>
            <a:ext cx="3579757" cy="232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/>
          <p:cNvSpPr/>
          <p:nvPr/>
        </p:nvSpPr>
        <p:spPr>
          <a:xfrm>
            <a:off x="1349829" y="190110"/>
            <a:ext cx="9492342" cy="3281251"/>
          </a:xfrm>
          <a:prstGeom prst="horizontalScroll">
            <a:avLst/>
          </a:prstGeom>
          <a:solidFill>
            <a:srgbClr val="F0DCD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CHIA SẺ CẢM NHẬN SAU KHI CHƠI</a:t>
            </a:r>
          </a:p>
        </p:txBody>
      </p:sp>
      <p:pic>
        <p:nvPicPr>
          <p:cNvPr id="5" name="Picture 2" descr="Cute cartoon thai student namaste greeting in the school uniform.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>
            <a:fillRect/>
          </a:stretch>
        </p:blipFill>
        <p:spPr bwMode="auto">
          <a:xfrm>
            <a:off x="-104167" y="1106836"/>
            <a:ext cx="3283357" cy="50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ute cartoon thai student namaste greeting in the school uniform.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>
            <a:fillRect/>
          </a:stretch>
        </p:blipFill>
        <p:spPr bwMode="auto">
          <a:xfrm>
            <a:off x="8888986" y="1150986"/>
            <a:ext cx="3179189" cy="498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0024" y="169334"/>
            <a:ext cx="4372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Hoạt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động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8685" y="518636"/>
            <a:ext cx="3393315" cy="4863465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Chia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sẻ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kỉ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niệm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về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thầy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cô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giáo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của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DE8A6C"/>
                </a:solidFill>
                <a:effectLst/>
                <a:uLnTx/>
                <a:uFillTx/>
                <a:latin typeface="UVN Da Lat" panose="03060902030202020203" pitchFamily="66" charset="0"/>
                <a:ea typeface="字魂59号-创粗黑"/>
                <a:cs typeface="Calibri" panose="020F0502020204030204" pitchFamily="34" charset="0"/>
              </a:rPr>
              <a:t>em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DE8A6C"/>
              </a:solidFill>
              <a:effectLst/>
              <a:uLnTx/>
              <a:uFillTx/>
              <a:latin typeface="UVN Da Lat" panose="03060902030202020203" pitchFamily="66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5" name="Picture 14" descr="Cute cactus illustration - seamless patter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>
            <a:fillRect/>
          </a:stretch>
        </p:blipFill>
        <p:spPr bwMode="auto">
          <a:xfrm>
            <a:off x="143579" y="3105666"/>
            <a:ext cx="3393314" cy="42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/>
          <p:cNvSpPr/>
          <p:nvPr/>
        </p:nvSpPr>
        <p:spPr>
          <a:xfrm>
            <a:off x="643508" y="496056"/>
            <a:ext cx="10904984" cy="607798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1028" name="Picture 4" descr="40,615 Cartoon Classroom Stock Vector Illustration and Royalty Free Cartoon  Classroom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85"/>
          <a:stretch>
            <a:fillRect/>
          </a:stretch>
        </p:blipFill>
        <p:spPr bwMode="auto">
          <a:xfrm>
            <a:off x="3390653" y="2838374"/>
            <a:ext cx="217611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185362" y="1704409"/>
            <a:ext cx="4254695" cy="1556692"/>
            <a:chOff x="986397" y="1380650"/>
            <a:chExt cx="3563197" cy="1832561"/>
          </a:xfrm>
        </p:grpSpPr>
        <p:sp>
          <p:nvSpPr>
            <p:cNvPr id="5" name="Speech Bubble: Oval 4"/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86397" y="1380650"/>
              <a:ext cx="3563197" cy="1803887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Đây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là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món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quà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thầy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Dũng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tặng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tớ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hồi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lớp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1.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Tớ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rất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thích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món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quà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này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1889" y="2911532"/>
            <a:ext cx="2442634" cy="3279642"/>
            <a:chOff x="3763235" y="2341266"/>
            <a:chExt cx="2924038" cy="4167826"/>
          </a:xfrm>
        </p:grpSpPr>
        <p:pic>
          <p:nvPicPr>
            <p:cNvPr id="27" name="Picture 4" descr="40,615 Cartoon Classroom Stock Vector Illustration and Royalty Free Cartoon  Classroom Clipar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000" r="93111">
                          <a14:foregroundMark x1="8222" y1="73056" x2="8222" y2="73056"/>
                          <a14:foregroundMark x1="4000" y1="75556" x2="4000" y2="75556"/>
                          <a14:foregroundMark x1="60889" y1="29444" x2="62222" y2="49444"/>
                          <a14:foregroundMark x1="67778" y1="25000" x2="67778" y2="25000"/>
                          <a14:foregroundMark x1="69111" y1="21667" x2="69111" y2="21667"/>
                          <a14:foregroundMark x1="93111" y1="76667" x2="93111" y2="76667"/>
                          <a14:foregroundMark x1="39778" y1="71389" x2="41111" y2="65278"/>
                          <a14:foregroundMark x1="63778" y1="25556" x2="74000" y2="33889"/>
                          <a14:foregroundMark x1="74000" y1="33889" x2="73778" y2="34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0195"/>
            <a:stretch>
              <a:fillRect/>
            </a:stretch>
          </p:blipFill>
          <p:spPr bwMode="auto">
            <a:xfrm>
              <a:off x="3763235" y="2341266"/>
              <a:ext cx="2593352" cy="416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Premium Vector | Cute cartoon robot character isolated on white backgrou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50" b="96900" l="4541" r="93750">
                          <a14:foregroundMark x1="47970" y1="5900" x2="47970" y2="5900"/>
                          <a14:foregroundMark x1="42682" y1="5650" x2="49145" y2="8400"/>
                          <a14:foregroundMark x1="4541" y1="7550" x2="8761" y2="7150"/>
                          <a14:foregroundMark x1="91613" y1="5900" x2="93803" y2="7700"/>
                          <a14:foregroundMark x1="38729" y1="91550" x2="42682" y2="93450"/>
                          <a14:foregroundMark x1="55182" y1="93750" x2="59135" y2="94700"/>
                          <a14:foregroundMark x1="35363" y1="95950" x2="38141" y2="95950"/>
                          <a14:foregroundMark x1="61806" y1="96900" x2="61806" y2="969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6184">
              <a:off x="5800436" y="3727596"/>
              <a:ext cx="886837" cy="947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5750329" y="3655923"/>
            <a:ext cx="5390202" cy="1937846"/>
            <a:chOff x="5588904" y="1442301"/>
            <a:chExt cx="5405890" cy="1986699"/>
          </a:xfrm>
        </p:grpSpPr>
        <p:sp>
          <p:nvSpPr>
            <p:cNvPr id="17" name="Double Wave 16"/>
            <p:cNvSpPr/>
            <p:nvPr/>
          </p:nvSpPr>
          <p:spPr>
            <a:xfrm>
              <a:off x="5661177" y="1442301"/>
              <a:ext cx="5333617" cy="1986699"/>
            </a:xfrm>
            <a:prstGeom prst="doubleWav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88904" y="1986877"/>
              <a:ext cx="540589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59号-创粗黑"/>
                  <a:cs typeface="Calibri" panose="020F0502020204030204" pitchFamily="34" charset="0"/>
                </a:rPr>
                <a:t>Các bạn trong tranh đã chia sẻ kỉ niệm về thầy, cô giáo như thế nào?</a:t>
              </a:r>
            </a:p>
          </p:txBody>
        </p:sp>
      </p:grpSp>
      <p:sp>
        <p:nvSpPr>
          <p:cNvPr id="29" name="Rectangle: Rounded Corners 28"/>
          <p:cNvSpPr/>
          <p:nvPr/>
        </p:nvSpPr>
        <p:spPr>
          <a:xfrm>
            <a:off x="1093452" y="1504428"/>
            <a:ext cx="4438516" cy="4675787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grpSp>
        <p:nvGrpSpPr>
          <p:cNvPr id="19" name="Google Shape;1023;p13">
            <a:extLst>
              <a:ext uri="{FF2B5EF4-FFF2-40B4-BE49-F238E27FC236}">
                <a16:creationId xmlns:a16="http://schemas.microsoft.com/office/drawing/2014/main" id="{D32F9D6D-24D8-41FD-856B-8FF06D733C8E}"/>
              </a:ext>
            </a:extLst>
          </p:cNvPr>
          <p:cNvGrpSpPr/>
          <p:nvPr/>
        </p:nvGrpSpPr>
        <p:grpSpPr>
          <a:xfrm>
            <a:off x="8987589" y="719358"/>
            <a:ext cx="2238739" cy="2156026"/>
            <a:chOff x="6714251" y="975793"/>
            <a:chExt cx="3495263" cy="2641495"/>
          </a:xfrm>
        </p:grpSpPr>
        <p:pic>
          <p:nvPicPr>
            <p:cNvPr id="20" name="Google Shape;1025;p13" descr="2">
              <a:extLst>
                <a:ext uri="{FF2B5EF4-FFF2-40B4-BE49-F238E27FC236}">
                  <a16:creationId xmlns:a16="http://schemas.microsoft.com/office/drawing/2014/main" id="{FC7B4531-87D3-4017-A5DE-5F7C867D65E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06256" y="975793"/>
              <a:ext cx="2450882" cy="2077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1028;p13">
              <a:extLst>
                <a:ext uri="{FF2B5EF4-FFF2-40B4-BE49-F238E27FC236}">
                  <a16:creationId xmlns:a16="http://schemas.microsoft.com/office/drawing/2014/main" id="{67C2FD1D-7D5E-4615-BD24-21CA1F010401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28575" cap="flat" cmpd="sng">
              <a:solidFill>
                <a:srgbClr val="4472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2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2.96296E-6 L -0.03034 0.9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4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643508" y="390009"/>
            <a:ext cx="10904984" cy="607798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823" y="1685316"/>
            <a:ext cx="10426353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Khi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kỉ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niệm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thầy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ý: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niệm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hưởng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3074" name="Picture 2" descr="Rainbow cartoon on transparent background PNG - Similar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667" r="93000">
                        <a14:foregroundMark x1="12333" y1="67333" x2="30500" y2="65000"/>
                        <a14:foregroundMark x1="9500" y1="70500" x2="9500" y2="70500"/>
                        <a14:foregroundMark x1="8167" y1="70667" x2="20833" y2="72167"/>
                        <a14:foregroundMark x1="20833" y1="72167" x2="20833" y2="72333"/>
                        <a14:foregroundMark x1="24333" y1="63500" x2="36667" y2="73333"/>
                        <a14:foregroundMark x1="36667" y1="73333" x2="36667" y2="73333"/>
                        <a14:foregroundMark x1="21667" y1="61167" x2="25167" y2="69000"/>
                        <a14:foregroundMark x1="27833" y1="70167" x2="30833" y2="73000"/>
                        <a14:foregroundMark x1="53167" y1="63333" x2="53167" y2="63333"/>
                        <a14:foregroundMark x1="76167" y1="62833" x2="82333" y2="73167"/>
                        <a14:foregroundMark x1="72167" y1="72333" x2="83333" y2="70167"/>
                        <a14:foregroundMark x1="72667" y1="66167" x2="84500" y2="71500"/>
                        <a14:foregroundMark x1="85000" y1="63333" x2="89000" y2="69667"/>
                        <a14:foregroundMark x1="88333" y1="72333" x2="80000" y2="72667"/>
                        <a14:foregroundMark x1="68333" y1="72667" x2="73500" y2="75833"/>
                        <a14:foregroundMark x1="68000" y1="73167" x2="77000" y2="61667"/>
                        <a14:foregroundMark x1="77667" y1="61167" x2="82667" y2="68500"/>
                        <a14:foregroundMark x1="29500" y1="65167" x2="33000" y2="62667"/>
                        <a14:foregroundMark x1="67333" y1="70667" x2="66667" y2="73167"/>
                        <a14:foregroundMark x1="85000" y1="75000" x2="88833" y2="74833"/>
                        <a14:foregroundMark x1="90167" y1="73833" x2="93000" y2="73333"/>
                        <a14:foregroundMark x1="20667" y1="38500" x2="20667" y2="38500"/>
                        <a14:foregroundMark x1="28167" y1="31500" x2="28167" y2="31500"/>
                        <a14:foregroundMark x1="41333" y1="25833" x2="41333" y2="25833"/>
                        <a14:foregroundMark x1="56833" y1="24833" x2="56833" y2="24833"/>
                        <a14:foregroundMark x1="70833" y1="31833" x2="71500" y2="31833"/>
                        <a14:foregroundMark x1="82833" y1="38833" x2="82833" y2="38833"/>
                        <a14:foregroundMark x1="4667" y1="71333" x2="4833" y2="7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750">
            <a:off x="226541" y="-318989"/>
            <a:ext cx="2310528" cy="23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90" b="70892" l="9000" r="40000">
                        <a14:foregroundMark x1="14249" y1="48044" x2="14000" y2="58842"/>
                        <a14:foregroundMark x1="14260" y1="47574" x2="14249" y2="48044"/>
                        <a14:foregroundMark x1="14444" y1="39593" x2="14260" y2="47574"/>
                        <a14:foregroundMark x1="16778" y1="39437" x2="16111" y2="44757"/>
                        <a14:foregroundMark x1="35667" y1="34585" x2="39333" y2="38811"/>
                        <a14:foregroundMark x1="39444" y1="37715" x2="33222" y2="33646"/>
                        <a14:foregroundMark x1="33222" y1="33646" x2="31444" y2="35211"/>
                        <a14:foregroundMark x1="32068" y1="48357" x2="30000" y2="51800"/>
                        <a14:foregroundMark x1="32256" y1="48044" x2="32068" y2="48357"/>
                        <a14:foregroundMark x1="32444" y1="47731" x2="32256" y2="48044"/>
                        <a14:foregroundMark x1="36111" y1="41628" x2="32444" y2="47731"/>
                        <a14:foregroundMark x1="30000" y1="51800" x2="30111" y2="51800"/>
                        <a14:foregroundMark x1="29778" y1="38498" x2="32333" y2="46479"/>
                        <a14:foregroundMark x1="35222" y1="65884" x2="35556" y2="70892"/>
                        <a14:foregroundMark x1="32111" y1="66980" x2="32333" y2="70736"/>
                        <a14:foregroundMark x1="31222" y1="69640" x2="31222" y2="69640"/>
                        <a14:foregroundMark x1="30556" y1="69014" x2="30556" y2="69014"/>
                        <a14:foregroundMark x1="34889" y1="67449" x2="34889" y2="67449"/>
                        <a14:foregroundMark x1="16523" y1="48044" x2="17222" y2="55399"/>
                        <a14:foregroundMark x1="15778" y1="40219" x2="16478" y2="47574"/>
                        <a14:foregroundMark x1="17222" y1="55399" x2="16889" y2="58685"/>
                        <a14:foregroundMark x1="11000" y1="57590" x2="12111" y2="54773"/>
                        <a14:foregroundMark x1="21111" y1="50704" x2="22000" y2="48670"/>
                        <a14:foregroundMark x1="14222" y1="59311" x2="14889" y2="65571"/>
                        <a14:foregroundMark x1="18556" y1="69014" x2="18556" y2="69014"/>
                        <a14:foregroundMark x1="17889" y1="67919" x2="18444" y2="70579"/>
                        <a14:foregroundMark x1="14778" y1="68545" x2="15000" y2="69953"/>
                        <a14:foregroundMark x1="14778" y1="66510" x2="14778" y2="68701"/>
                        <a14:foregroundMark x1="17667" y1="66041" x2="17667" y2="68701"/>
                        <a14:foregroundMark x1="21778" y1="48513" x2="22111" y2="46479"/>
                        <a14:foregroundMark x1="10333" y1="59155" x2="11222" y2="58216"/>
                        <a14:foregroundMark x1="31667" y1="68075" x2="31556" y2="66823"/>
                        <a14:foregroundMark x1="34667" y1="68075" x2="34556" y2="66980"/>
                        <a14:backgroundMark x1="14333" y1="47574" x2="14333" y2="47574"/>
                        <a14:backgroundMark x1="13889" y1="48357" x2="14000" y2="48357"/>
                        <a14:backgroundMark x1="15333" y1="47887" x2="14222" y2="47261"/>
                        <a14:backgroundMark x1="14222" y1="48044" x2="14222" y2="48044"/>
                        <a14:backgroundMark x1="14444" y1="48044" x2="14444" y2="48044"/>
                        <a14:backgroundMark x1="14222" y1="47731" x2="14222" y2="47731"/>
                        <a14:backgroundMark x1="14111" y1="47574" x2="14111" y2="47574"/>
                        <a14:backgroundMark x1="16333" y1="47574" x2="16333" y2="47574"/>
                        <a14:backgroundMark x1="16556" y1="47574" x2="16556" y2="47574"/>
                        <a14:backgroundMark x1="16556" y1="47574" x2="16333" y2="47574"/>
                        <a14:backgroundMark x1="32444" y1="48044" x2="32444" y2="48044"/>
                        <a14:backgroundMark x1="32444" y1="47731" x2="32444" y2="47731"/>
                        <a14:backgroundMark x1="31667" y1="48357" x2="31667" y2="48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" t="31800" r="55964" b="26200"/>
          <a:stretch>
            <a:fillRect/>
          </a:stretch>
        </p:blipFill>
        <p:spPr>
          <a:xfrm>
            <a:off x="9769642" y="4814511"/>
            <a:ext cx="2771274" cy="2043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404507" y="1971460"/>
            <a:ext cx="53829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LÀM BẢNG THÔNG TIN VỀ THẦY, CÔ GIÁO CỦA EM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90705" y="916153"/>
            <a:ext cx="42878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 3: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/>
          <p:cNvSpPr/>
          <p:nvPr/>
        </p:nvSpPr>
        <p:spPr>
          <a:xfrm>
            <a:off x="643508" y="390009"/>
            <a:ext cx="10904984" cy="607798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657" y="176188"/>
            <a:ext cx="2445159" cy="11109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612" y="844134"/>
            <a:ext cx="3885394" cy="5169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" name="TextBox 50"/>
          <p:cNvSpPr txBox="1"/>
          <p:nvPr/>
        </p:nvSpPr>
        <p:spPr>
          <a:xfrm>
            <a:off x="5529501" y="1826232"/>
            <a:ext cx="562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09302" y="4027010"/>
            <a:ext cx="56565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Theo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82174" y="2938008"/>
            <a:ext cx="5783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-&gt;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tin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pencil_66090"/>
          <p:cNvSpPr>
            <a:spLocks noChangeAspect="1"/>
          </p:cNvSpPr>
          <p:nvPr/>
        </p:nvSpPr>
        <p:spPr bwMode="auto">
          <a:xfrm flipH="1">
            <a:off x="5224701" y="4710965"/>
            <a:ext cx="609600" cy="608330"/>
          </a:xfrm>
          <a:custGeom>
            <a:avLst/>
            <a:gdLst>
              <a:gd name="connsiteX0" fmla="*/ 37874 w 609431"/>
              <a:gd name="connsiteY0" fmla="*/ 437859 h 608345"/>
              <a:gd name="connsiteX1" fmla="*/ 47910 w 609431"/>
              <a:gd name="connsiteY1" fmla="*/ 459714 h 608345"/>
              <a:gd name="connsiteX2" fmla="*/ 57469 w 609431"/>
              <a:gd name="connsiteY2" fmla="*/ 480613 h 608345"/>
              <a:gd name="connsiteX3" fmla="*/ 65275 w 609431"/>
              <a:gd name="connsiteY3" fmla="*/ 488888 h 608345"/>
              <a:gd name="connsiteX4" fmla="*/ 90127 w 609431"/>
              <a:gd name="connsiteY4" fmla="*/ 502043 h 608345"/>
              <a:gd name="connsiteX5" fmla="*/ 95809 w 609431"/>
              <a:gd name="connsiteY5" fmla="*/ 505067 h 608345"/>
              <a:gd name="connsiteX6" fmla="*/ 103138 w 609431"/>
              <a:gd name="connsiteY6" fmla="*/ 512440 h 608345"/>
              <a:gd name="connsiteX7" fmla="*/ 106217 w 609431"/>
              <a:gd name="connsiteY7" fmla="*/ 518063 h 608345"/>
              <a:gd name="connsiteX8" fmla="*/ 119387 w 609431"/>
              <a:gd name="connsiteY8" fmla="*/ 542888 h 608345"/>
              <a:gd name="connsiteX9" fmla="*/ 127671 w 609431"/>
              <a:gd name="connsiteY9" fmla="*/ 550686 h 608345"/>
              <a:gd name="connsiteX10" fmla="*/ 148541 w 609431"/>
              <a:gd name="connsiteY10" fmla="*/ 560234 h 608345"/>
              <a:gd name="connsiteX11" fmla="*/ 170419 w 609431"/>
              <a:gd name="connsiteY11" fmla="*/ 570259 h 608345"/>
              <a:gd name="connsiteX12" fmla="*/ 161020 w 609431"/>
              <a:gd name="connsiteY12" fmla="*/ 572699 h 608345"/>
              <a:gd name="connsiteX13" fmla="*/ 149018 w 609431"/>
              <a:gd name="connsiteY13" fmla="*/ 575723 h 608345"/>
              <a:gd name="connsiteX14" fmla="*/ 137070 w 609431"/>
              <a:gd name="connsiteY14" fmla="*/ 578746 h 608345"/>
              <a:gd name="connsiteX15" fmla="*/ 21996 w 609431"/>
              <a:gd name="connsiteY15" fmla="*/ 607762 h 608345"/>
              <a:gd name="connsiteX16" fmla="*/ 17642 w 609431"/>
              <a:gd name="connsiteY16" fmla="*/ 608345 h 608345"/>
              <a:gd name="connsiteX17" fmla="*/ 543 w 609431"/>
              <a:gd name="connsiteY17" fmla="*/ 586332 h 608345"/>
              <a:gd name="connsiteX18" fmla="*/ 29590 w 609431"/>
              <a:gd name="connsiteY18" fmla="*/ 471384 h 608345"/>
              <a:gd name="connsiteX19" fmla="*/ 32617 w 609431"/>
              <a:gd name="connsiteY19" fmla="*/ 459448 h 608345"/>
              <a:gd name="connsiteX20" fmla="*/ 35484 w 609431"/>
              <a:gd name="connsiteY20" fmla="*/ 447301 h 608345"/>
              <a:gd name="connsiteX21" fmla="*/ 365057 w 609431"/>
              <a:gd name="connsiteY21" fmla="*/ 111564 h 608345"/>
              <a:gd name="connsiteX22" fmla="*/ 497561 w 609431"/>
              <a:gd name="connsiteY22" fmla="*/ 243820 h 608345"/>
              <a:gd name="connsiteX23" fmla="*/ 186561 w 609431"/>
              <a:gd name="connsiteY23" fmla="*/ 554362 h 608345"/>
              <a:gd name="connsiteX24" fmla="*/ 179392 w 609431"/>
              <a:gd name="connsiteY24" fmla="*/ 551127 h 608345"/>
              <a:gd name="connsiteX25" fmla="*/ 137755 w 609431"/>
              <a:gd name="connsiteY25" fmla="*/ 531984 h 608345"/>
              <a:gd name="connsiteX26" fmla="*/ 122194 w 609431"/>
              <a:gd name="connsiteY26" fmla="*/ 502552 h 608345"/>
              <a:gd name="connsiteX27" fmla="*/ 105997 w 609431"/>
              <a:gd name="connsiteY27" fmla="*/ 486378 h 608345"/>
              <a:gd name="connsiteX28" fmla="*/ 76522 w 609431"/>
              <a:gd name="connsiteY28" fmla="*/ 470787 h 608345"/>
              <a:gd name="connsiteX29" fmla="*/ 57350 w 609431"/>
              <a:gd name="connsiteY29" fmla="*/ 429212 h 608345"/>
              <a:gd name="connsiteX30" fmla="*/ 54057 w 609431"/>
              <a:gd name="connsiteY30" fmla="*/ 422106 h 608345"/>
              <a:gd name="connsiteX31" fmla="*/ 484174 w 609431"/>
              <a:gd name="connsiteY31" fmla="*/ 0 h 608345"/>
              <a:gd name="connsiteX32" fmla="*/ 496709 w 609431"/>
              <a:gd name="connsiteY32" fmla="*/ 5143 h 608345"/>
              <a:gd name="connsiteX33" fmla="*/ 604213 w 609431"/>
              <a:gd name="connsiteY33" fmla="*/ 112468 h 608345"/>
              <a:gd name="connsiteX34" fmla="*/ 604213 w 609431"/>
              <a:gd name="connsiteY34" fmla="*/ 137497 h 608345"/>
              <a:gd name="connsiteX35" fmla="*/ 512643 w 609431"/>
              <a:gd name="connsiteY35" fmla="*/ 228914 h 608345"/>
              <a:gd name="connsiteX36" fmla="*/ 380069 w 609431"/>
              <a:gd name="connsiteY36" fmla="*/ 96560 h 608345"/>
              <a:gd name="connsiteX37" fmla="*/ 471639 w 609431"/>
              <a:gd name="connsiteY37" fmla="*/ 5143 h 608345"/>
              <a:gd name="connsiteX38" fmla="*/ 484174 w 609431"/>
              <a:gd name="connsiteY38" fmla="*/ 0 h 60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9431" h="608345">
                <a:moveTo>
                  <a:pt x="37874" y="437859"/>
                </a:moveTo>
                <a:lnTo>
                  <a:pt x="47910" y="459714"/>
                </a:lnTo>
                <a:lnTo>
                  <a:pt x="57469" y="480613"/>
                </a:lnTo>
                <a:cubicBezTo>
                  <a:pt x="59115" y="484114"/>
                  <a:pt x="61823" y="487032"/>
                  <a:pt x="65275" y="488888"/>
                </a:cubicBezTo>
                <a:lnTo>
                  <a:pt x="90127" y="502043"/>
                </a:lnTo>
                <a:lnTo>
                  <a:pt x="95809" y="505067"/>
                </a:lnTo>
                <a:cubicBezTo>
                  <a:pt x="98889" y="506711"/>
                  <a:pt x="101544" y="509311"/>
                  <a:pt x="103138" y="512440"/>
                </a:cubicBezTo>
                <a:lnTo>
                  <a:pt x="106217" y="518063"/>
                </a:lnTo>
                <a:lnTo>
                  <a:pt x="119387" y="542888"/>
                </a:lnTo>
                <a:cubicBezTo>
                  <a:pt x="121193" y="546283"/>
                  <a:pt x="124113" y="549041"/>
                  <a:pt x="127671" y="550686"/>
                </a:cubicBezTo>
                <a:lnTo>
                  <a:pt x="148541" y="560234"/>
                </a:lnTo>
                <a:lnTo>
                  <a:pt x="170419" y="570259"/>
                </a:lnTo>
                <a:lnTo>
                  <a:pt x="161020" y="572699"/>
                </a:lnTo>
                <a:lnTo>
                  <a:pt x="149018" y="575723"/>
                </a:lnTo>
                <a:lnTo>
                  <a:pt x="137070" y="578746"/>
                </a:lnTo>
                <a:lnTo>
                  <a:pt x="21996" y="607762"/>
                </a:lnTo>
                <a:cubicBezTo>
                  <a:pt x="20509" y="608133"/>
                  <a:pt x="19022" y="608345"/>
                  <a:pt x="17642" y="608345"/>
                </a:cubicBezTo>
                <a:cubicBezTo>
                  <a:pt x="6596" y="608345"/>
                  <a:pt x="-2325" y="597789"/>
                  <a:pt x="543" y="586332"/>
                </a:cubicBezTo>
                <a:lnTo>
                  <a:pt x="29590" y="471384"/>
                </a:lnTo>
                <a:lnTo>
                  <a:pt x="32617" y="459448"/>
                </a:lnTo>
                <a:lnTo>
                  <a:pt x="35484" y="447301"/>
                </a:lnTo>
                <a:close/>
                <a:moveTo>
                  <a:pt x="365057" y="111564"/>
                </a:moveTo>
                <a:lnTo>
                  <a:pt x="497561" y="243820"/>
                </a:lnTo>
                <a:lnTo>
                  <a:pt x="186561" y="554362"/>
                </a:lnTo>
                <a:lnTo>
                  <a:pt x="179392" y="551127"/>
                </a:lnTo>
                <a:lnTo>
                  <a:pt x="137755" y="531984"/>
                </a:lnTo>
                <a:lnTo>
                  <a:pt x="122194" y="502552"/>
                </a:lnTo>
                <a:cubicBezTo>
                  <a:pt x="118530" y="495605"/>
                  <a:pt x="112901" y="490037"/>
                  <a:pt x="105997" y="486378"/>
                </a:cubicBezTo>
                <a:lnTo>
                  <a:pt x="76522" y="470787"/>
                </a:lnTo>
                <a:lnTo>
                  <a:pt x="57350" y="429212"/>
                </a:lnTo>
                <a:lnTo>
                  <a:pt x="54057" y="422106"/>
                </a:lnTo>
                <a:close/>
                <a:moveTo>
                  <a:pt x="484174" y="0"/>
                </a:moveTo>
                <a:cubicBezTo>
                  <a:pt x="488689" y="0"/>
                  <a:pt x="493256" y="1697"/>
                  <a:pt x="496709" y="5143"/>
                </a:cubicBezTo>
                <a:lnTo>
                  <a:pt x="604213" y="112468"/>
                </a:lnTo>
                <a:cubicBezTo>
                  <a:pt x="611171" y="119415"/>
                  <a:pt x="611171" y="130550"/>
                  <a:pt x="604213" y="137497"/>
                </a:cubicBezTo>
                <a:lnTo>
                  <a:pt x="512643" y="228914"/>
                </a:lnTo>
                <a:lnTo>
                  <a:pt x="380069" y="96560"/>
                </a:lnTo>
                <a:lnTo>
                  <a:pt x="471639" y="5143"/>
                </a:lnTo>
                <a:cubicBezTo>
                  <a:pt x="475091" y="1697"/>
                  <a:pt x="479659" y="0"/>
                  <a:pt x="484174" y="0"/>
                </a:cubicBezTo>
                <a:close/>
              </a:path>
            </a:pathLst>
          </a:custGeom>
          <a:solidFill>
            <a:srgbClr val="F98F9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7" name="任意多边形 2"/>
          <p:cNvSpPr/>
          <p:nvPr/>
        </p:nvSpPr>
        <p:spPr>
          <a:xfrm>
            <a:off x="5911495" y="5163922"/>
            <a:ext cx="5354320" cy="210185"/>
          </a:xfrm>
          <a:custGeom>
            <a:avLst/>
            <a:gdLst>
              <a:gd name="connsiteX0" fmla="*/ 0 w 5613400"/>
              <a:gd name="connsiteY0" fmla="*/ 114821 h 140512"/>
              <a:gd name="connsiteX1" fmla="*/ 660400 w 5613400"/>
              <a:gd name="connsiteY1" fmla="*/ 521 h 140512"/>
              <a:gd name="connsiteX2" fmla="*/ 1536700 w 5613400"/>
              <a:gd name="connsiteY2" fmla="*/ 89421 h 140512"/>
              <a:gd name="connsiteX3" fmla="*/ 2438400 w 5613400"/>
              <a:gd name="connsiteY3" fmla="*/ 521 h 140512"/>
              <a:gd name="connsiteX4" fmla="*/ 3441700 w 5613400"/>
              <a:gd name="connsiteY4" fmla="*/ 140221 h 140512"/>
              <a:gd name="connsiteX5" fmla="*/ 4432300 w 5613400"/>
              <a:gd name="connsiteY5" fmla="*/ 38621 h 140512"/>
              <a:gd name="connsiteX6" fmla="*/ 4940300 w 5613400"/>
              <a:gd name="connsiteY6" fmla="*/ 89421 h 140512"/>
              <a:gd name="connsiteX7" fmla="*/ 5613400 w 5613400"/>
              <a:gd name="connsiteY7" fmla="*/ 521 h 14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3400" h="140512">
                <a:moveTo>
                  <a:pt x="0" y="114821"/>
                </a:moveTo>
                <a:cubicBezTo>
                  <a:pt x="202141" y="59787"/>
                  <a:pt x="404283" y="4754"/>
                  <a:pt x="660400" y="521"/>
                </a:cubicBezTo>
                <a:cubicBezTo>
                  <a:pt x="916517" y="-3712"/>
                  <a:pt x="1240367" y="89421"/>
                  <a:pt x="1536700" y="89421"/>
                </a:cubicBezTo>
                <a:cubicBezTo>
                  <a:pt x="1833033" y="89421"/>
                  <a:pt x="2120900" y="-7946"/>
                  <a:pt x="2438400" y="521"/>
                </a:cubicBezTo>
                <a:cubicBezTo>
                  <a:pt x="2755900" y="8988"/>
                  <a:pt x="3109383" y="133871"/>
                  <a:pt x="3441700" y="140221"/>
                </a:cubicBezTo>
                <a:cubicBezTo>
                  <a:pt x="3774017" y="146571"/>
                  <a:pt x="4182534" y="47088"/>
                  <a:pt x="4432300" y="38621"/>
                </a:cubicBezTo>
                <a:cubicBezTo>
                  <a:pt x="4682066" y="30154"/>
                  <a:pt x="4743450" y="95771"/>
                  <a:pt x="4940300" y="89421"/>
                </a:cubicBezTo>
                <a:cubicBezTo>
                  <a:pt x="5137150" y="83071"/>
                  <a:pt x="5375275" y="41796"/>
                  <a:pt x="5613400" y="521"/>
                </a:cubicBezTo>
              </a:path>
            </a:pathLst>
          </a:custGeom>
          <a:noFill/>
          <a:ln w="28575">
            <a:solidFill>
              <a:srgbClr val="F98F9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2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8" dur="2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1" grpId="0"/>
          <p:bldP spid="53" grpId="0"/>
          <p:bldP spid="5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643508" y="390009"/>
            <a:ext cx="10904984" cy="607798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2857500" y="2469338"/>
            <a:ext cx="6477000" cy="1197428"/>
          </a:xfrm>
          <a:prstGeom prst="roundRect">
            <a:avLst/>
          </a:prstGeom>
          <a:solidFill>
            <a:srgbClr val="F98F92"/>
          </a:solidFill>
          <a:ln>
            <a:solidFill>
              <a:srgbClr val="F76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THÔNG TIN VỀ THẦY CÔ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393997" y="1082641"/>
            <a:ext cx="2209800" cy="9512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Họ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tên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Phobia" panose="02000506000000020003" pitchFamily="2" charset="0"/>
              <a:ea typeface="字魂59号-创粗黑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4972140" y="1019853"/>
            <a:ext cx="2860417" cy="9512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Điện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thoại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Phobia" panose="02000506000000020003" pitchFamily="2" charset="0"/>
              <a:ea typeface="字魂59号-创粗黑"/>
              <a:cs typeface="+mn-cs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8773886" y="1082641"/>
            <a:ext cx="2535798" cy="9512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sinh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Phobia" panose="02000506000000020003" pitchFamily="2" charset="0"/>
              <a:ea typeface="字魂59号-创粗黑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72942" y="4423300"/>
            <a:ext cx="4298320" cy="951243"/>
            <a:chOff x="1000661" y="4772231"/>
            <a:chExt cx="3004118" cy="951243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1393997" y="4772231"/>
              <a:ext cx="2209800" cy="95124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0661" y="4890451"/>
              <a:ext cx="300411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字魂59号-创粗黑"/>
                  <a:cs typeface="+mn-cs"/>
                </a:rPr>
                <a:t>Thư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字魂59号-创粗黑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字魂59号-创粗黑"/>
                  <a:cs typeface="+mn-cs"/>
                </a:rPr>
                <a:t>điện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字魂59号-创粗黑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字魂59号-创粗黑"/>
                  <a:cs typeface="+mn-cs"/>
                </a:rPr>
                <a:t>tử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64646" y="4411282"/>
            <a:ext cx="2209800" cy="951243"/>
            <a:chOff x="5164646" y="4772230"/>
            <a:chExt cx="2209800" cy="951243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5164646" y="4772230"/>
              <a:ext cx="2209800" cy="951243"/>
            </a:xfrm>
            <a:prstGeom prst="roundRect">
              <a:avLst/>
            </a:prstGeom>
            <a:solidFill>
              <a:srgbClr val="FDC7DC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68686" y="4810772"/>
              <a:ext cx="206346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字魂59号-创粗黑"/>
                  <a:cs typeface="+mn-cs"/>
                </a:rPr>
                <a:t>Sở thích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47736" y="4334071"/>
            <a:ext cx="3237826" cy="1770388"/>
            <a:chOff x="8657758" y="4615542"/>
            <a:chExt cx="2489212" cy="1770388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8811359" y="4637314"/>
              <a:ext cx="2335611" cy="1086159"/>
            </a:xfrm>
            <a:prstGeom prst="round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57758" y="4615542"/>
              <a:ext cx="201385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字魂59号-创粗黑"/>
                  <a:cs typeface="+mn-cs"/>
                </a:rPr>
                <a:t>Ấn tượng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675573" y="5062491"/>
              <a:ext cx="139649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字魂59号-创粗黑"/>
                  <a:cs typeface="+mn-cs"/>
                </a:rPr>
                <a:t>của em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</p:grpSp>
      <p:cxnSp>
        <p:nvCxnSpPr>
          <p:cNvPr id="3" name="Straight Arrow Connector 2"/>
          <p:cNvCxnSpPr>
            <a:cxnSpLocks/>
            <a:endCxn id="7" idx="2"/>
          </p:cNvCxnSpPr>
          <p:nvPr/>
        </p:nvCxnSpPr>
        <p:spPr>
          <a:xfrm flipH="1" flipV="1">
            <a:off x="2498897" y="2033884"/>
            <a:ext cx="904060" cy="43545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6" idx="0"/>
            <a:endCxn id="8" idx="2"/>
          </p:cNvCxnSpPr>
          <p:nvPr/>
        </p:nvCxnSpPr>
        <p:spPr>
          <a:xfrm flipV="1">
            <a:off x="6096000" y="1971096"/>
            <a:ext cx="306349" cy="49824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endCxn id="11" idx="2"/>
          </p:cNvCxnSpPr>
          <p:nvPr/>
        </p:nvCxnSpPr>
        <p:spPr>
          <a:xfrm flipV="1">
            <a:off x="8773886" y="2033884"/>
            <a:ext cx="1267899" cy="43545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0" idx="0"/>
          </p:cNvCxnSpPr>
          <p:nvPr/>
        </p:nvCxnSpPr>
        <p:spPr>
          <a:xfrm>
            <a:off x="8247736" y="3746243"/>
            <a:ext cx="1309756" cy="58782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6127741" y="3666766"/>
            <a:ext cx="204420" cy="78305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498897" y="3666766"/>
            <a:ext cx="1035345" cy="74451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/>
          <p:cNvSpPr/>
          <p:nvPr/>
        </p:nvSpPr>
        <p:spPr>
          <a:xfrm>
            <a:off x="643508" y="390009"/>
            <a:ext cx="10904984" cy="607798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8194" name="Picture 2" descr="White blank notebook frame on a green background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53" y="900644"/>
            <a:ext cx="3695018" cy="50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0327" y="1481070"/>
            <a:ext cx="266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: 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Tóc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ngăn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trẻo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字魂59号-创粗黑"/>
                <a:cs typeface="+mn-cs"/>
              </a:rPr>
              <a:t>áp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Phobia" panose="02000506000000020003" pitchFamily="2" charset="0"/>
              <a:ea typeface="字魂59号-创粗黑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Phobia" panose="02000506000000020003" pitchFamily="2" charset="0"/>
              <a:ea typeface="字魂59号-创粗黑"/>
              <a:cs typeface="+mn-cs"/>
            </a:endParaRPr>
          </a:p>
        </p:txBody>
      </p:sp>
      <p:pic>
        <p:nvPicPr>
          <p:cNvPr id="8196" name="Picture 4" descr="Love notepaper on wrinkled paper background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89" y="825564"/>
            <a:ext cx="3727684" cy="50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97638">
            <a:off x="6978023" y="1992399"/>
            <a:ext cx="27196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:…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mái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tóc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đen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tuyền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Sở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Kitten" pitchFamily="50" charset="0"/>
              <a:ea typeface="字魂59号-创粗黑"/>
              <a:cs typeface="+mn-cs"/>
            </a:endParaRP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541076-7571-40DC-89B5-0340B1E19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92C4FEFC-7104-4A1A-B6E2-30456F4D43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5A084-642B-4EF0-A7F3-8E67D5C2A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343" y="805374"/>
            <a:ext cx="9169657" cy="19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99"/>
          <p:cNvSpPr txBox="1"/>
          <p:nvPr/>
        </p:nvSpPr>
        <p:spPr>
          <a:xfrm>
            <a:off x="6160263" y="412325"/>
            <a:ext cx="5576653" cy="245968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950" b="1" i="0" u="none" strike="noStrike" kern="0" cap="none" spc="60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Arial" panose="020B0604020202020204"/>
                <a:sym typeface="Arial" panose="020B0604020202020204"/>
              </a:rPr>
              <a:t>Cùng</a:t>
            </a:r>
            <a:r>
              <a:rPr kumimoji="0" lang="en-US" sz="4950" b="1" i="0" u="none" strike="noStrike" kern="0" cap="none" spc="60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Arial" panose="020B0604020202020204"/>
                <a:sym typeface="Arial" panose="020B060402020202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950" b="1" i="0" u="none" strike="noStrike" kern="0" cap="none" spc="60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Arial" panose="020B0604020202020204"/>
                <a:sym typeface="Arial" panose="020B0604020202020204"/>
              </a:rPr>
              <a:t>Thảo</a:t>
            </a:r>
            <a:r>
              <a:rPr kumimoji="0" lang="en-US" sz="4950" b="1" i="0" u="none" strike="noStrike" kern="0" cap="none" spc="60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950" b="1" i="0" u="none" strike="noStrike" kern="0" cap="none" spc="60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Arial" panose="020B0604020202020204"/>
                <a:sym typeface="Arial" panose="020B0604020202020204"/>
              </a:rPr>
              <a:t>luận</a:t>
            </a:r>
            <a:endParaRPr kumimoji="0" lang="en-US" sz="4950" b="1" i="0" u="none" strike="noStrike" kern="0" cap="none" spc="60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SVN-Poky's" panose="020B0606040200020203" pitchFamily="34" charset="0"/>
              <a:ea typeface="字魂59号-创粗黑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" name="Nhóm 95"/>
          <p:cNvGrpSpPr/>
          <p:nvPr/>
        </p:nvGrpSpPr>
        <p:grpSpPr>
          <a:xfrm>
            <a:off x="6518590" y="2864399"/>
            <a:ext cx="5140009" cy="3706304"/>
            <a:chOff x="1124976" y="1819729"/>
            <a:chExt cx="6487886" cy="4203699"/>
          </a:xfrm>
        </p:grpSpPr>
        <p:sp>
          <p:nvSpPr>
            <p:cNvPr id="23" name="Hình Bầu dục 97"/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  <a:sym typeface="Arial" panose="020B0604020202020204"/>
              </a:endParaRPr>
            </a:p>
          </p:txBody>
        </p:sp>
        <p:pic>
          <p:nvPicPr>
            <p:cNvPr id="24" name="Hình ảnh 98" descr="Ảnh có chứa đồ chơi, búp bê&#10;&#10;Mô tả được tạo tự độ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5122" name="Picture 2" descr="Alarm clock icon. alarm clock that sounds loudly in the morning to wake up from bed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2428" y1="41374" x2="56070" y2="68690"/>
                        <a14:foregroundMark x1="56070" y1="68690" x2="56390" y2="69169"/>
                        <a14:foregroundMark x1="62300" y1="40256" x2="43450" y2="61022"/>
                        <a14:foregroundMark x1="43450" y1="61022" x2="46166" y2="68211"/>
                        <a14:foregroundMark x1="39776" y1="38019" x2="72524" y2="47604"/>
                        <a14:foregroundMark x1="58466" y1="32109" x2="50799" y2="60064"/>
                        <a14:foregroundMark x1="50799" y1="60064" x2="50799" y2="60224"/>
                        <a14:foregroundMark x1="39776" y1="40895" x2="49201" y2="66454"/>
                        <a14:foregroundMark x1="49201" y1="66454" x2="49201" y2="66454"/>
                        <a14:foregroundMark x1="36741" y1="53674" x2="42652" y2="69329"/>
                        <a14:foregroundMark x1="64217" y1="53674" x2="53834" y2="67572"/>
                        <a14:foregroundMark x1="64058" y1="47923" x2="66399" y2="71896"/>
                        <a14:foregroundMark x1="42492" y1="71885" x2="48562" y2="74121"/>
                        <a14:foregroundMark x1="33546" y1="50319" x2="33546" y2="57827"/>
                        <a14:backgroundMark x1="67412" y1="75240" x2="67412" y2="75240"/>
                        <a14:backgroundMark x1="66933" y1="75080" x2="65815" y2="77796"/>
                        <a14:backgroundMark x1="65815" y1="74760" x2="65655" y2="76837"/>
                        <a14:backgroundMark x1="66454" y1="74121" x2="66134" y2="75719"/>
                        <a14:backgroundMark x1="68371" y1="74760" x2="66454" y2="74760"/>
                        <a14:backgroundMark x1="27316" y1="40895" x2="27316" y2="40895"/>
                        <a14:backgroundMark x1="62939" y1="30671" x2="62939" y2="30671"/>
                        <a14:backgroundMark x1="56550" y1="28435" x2="56550" y2="28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702" y="-506518"/>
            <a:ext cx="7364518" cy="736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ute cartoon thai student namaste greeting in the school uniform.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>
            <a:fillRect/>
          </a:stretch>
        </p:blipFill>
        <p:spPr bwMode="auto">
          <a:xfrm>
            <a:off x="-104167" y="1106836"/>
            <a:ext cx="3283357" cy="50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ute cartoon thai student namaste greeting in the school uniform. Free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>
            <a:fillRect/>
          </a:stretch>
        </p:blipFill>
        <p:spPr bwMode="auto">
          <a:xfrm>
            <a:off x="8888986" y="1150986"/>
            <a:ext cx="3179189" cy="498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loud 24"/>
          <p:cNvSpPr/>
          <p:nvPr/>
        </p:nvSpPr>
        <p:spPr>
          <a:xfrm>
            <a:off x="4140672" y="323310"/>
            <a:ext cx="4748314" cy="2826290"/>
          </a:xfrm>
          <a:prstGeom prst="cloud">
            <a:avLst/>
          </a:prstGeom>
          <a:solidFill>
            <a:srgbClr val="FDC7D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字魂59号-创粗黑"/>
                <a:cs typeface="+mn-cs"/>
              </a:rPr>
              <a:t>CÙNG CHIA SẺ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2592" y="3960812"/>
            <a:ext cx="6184474" cy="13620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nhóm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khác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C1839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Lắng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–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góp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ý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sung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remium Vector | Happy cute kids smile with teacher togeth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6" b="91378" l="6900" r="92750">
                        <a14:foregroundMark x1="48800" y1="9890" x2="50950" y2="13187"/>
                        <a14:foregroundMark x1="50350" y1="38969" x2="50900" y2="45816"/>
                        <a14:foregroundMark x1="50200" y1="39138" x2="51050" y2="43449"/>
                        <a14:foregroundMark x1="52200" y1="54691" x2="52550" y2="60270"/>
                        <a14:foregroundMark x1="47650" y1="52747" x2="48500" y2="60609"/>
                        <a14:foregroundMark x1="36500" y1="33812" x2="36500" y2="33812"/>
                        <a14:foregroundMark x1="36000" y1="33052" x2="36000" y2="33052"/>
                        <a14:foregroundMark x1="38700" y1="38969" x2="38700" y2="38969"/>
                        <a14:foregroundMark x1="42550" y1="39138" x2="41000" y2="40152"/>
                        <a14:foregroundMark x1="35350" y1="31445" x2="35350" y2="31445"/>
                        <a14:foregroundMark x1="41600" y1="60270" x2="41600" y2="60270"/>
                        <a14:foregroundMark x1="43000" y1="58833" x2="43000" y2="58833"/>
                        <a14:foregroundMark x1="42550" y1="54353" x2="42550" y2="54353"/>
                        <a14:foregroundMark x1="32050" y1="70330" x2="32050" y2="70330"/>
                        <a14:foregroundMark x1="32150" y1="67963" x2="31000" y2="73795"/>
                        <a14:foregroundMark x1="33900" y1="82249" x2="32850" y2="90110"/>
                        <a14:foregroundMark x1="32850" y1="90110" x2="32500" y2="90110"/>
                        <a14:foregroundMark x1="37750" y1="82249" x2="39800" y2="89265"/>
                        <a14:foregroundMark x1="39800" y1="89265" x2="40350" y2="89772"/>
                        <a14:foregroundMark x1="39300" y1="69315" x2="39300" y2="69315"/>
                        <a14:foregroundMark x1="40350" y1="69738" x2="40350" y2="69738"/>
                        <a14:foregroundMark x1="33700" y1="63990" x2="33700" y2="63990"/>
                        <a14:foregroundMark x1="25450" y1="57312" x2="25200" y2="70076"/>
                        <a14:foregroundMark x1="28950" y1="62384" x2="28950" y2="62384"/>
                        <a14:foregroundMark x1="12300" y1="49197" x2="10050" y2="81150"/>
                        <a14:foregroundMark x1="6900" y1="47675" x2="6900" y2="47675"/>
                        <a14:foregroundMark x1="16550" y1="48183" x2="16550" y2="48183"/>
                        <a14:foregroundMark x1="24850" y1="40744" x2="24850" y2="40744"/>
                        <a14:foregroundMark x1="25650" y1="39814" x2="25650" y2="39814"/>
                        <a14:foregroundMark x1="26500" y1="41505" x2="26500" y2="41505"/>
                        <a14:foregroundMark x1="19950" y1="68555" x2="19950" y2="68555"/>
                        <a14:foregroundMark x1="21950" y1="80304" x2="21950" y2="80304"/>
                        <a14:foregroundMark x1="21800" y1="88166" x2="21800" y2="88166"/>
                        <a14:foregroundMark x1="13550" y1="89349" x2="13550" y2="89349"/>
                        <a14:foregroundMark x1="13200" y1="83855" x2="13200" y2="83855"/>
                        <a14:foregroundMark x1="9350" y1="89941" x2="9350" y2="89941"/>
                        <a14:foregroundMark x1="45350" y1="89518" x2="45350" y2="89518"/>
                        <a14:foregroundMark x1="59200" y1="88757" x2="59200" y2="88757"/>
                        <a14:foregroundMark x1="63950" y1="90955" x2="63950" y2="90955"/>
                        <a14:foregroundMark x1="63350" y1="85461" x2="63350" y2="85461"/>
                        <a14:foregroundMark x1="59050" y1="84869" x2="59050" y2="84869"/>
                        <a14:foregroundMark x1="51150" y1="77937" x2="51150" y2="77937"/>
                        <a14:foregroundMark x1="59650" y1="83432" x2="59650" y2="83432"/>
                        <a14:foregroundMark x1="73500" y1="45816" x2="74800" y2="65427"/>
                        <a14:foregroundMark x1="74800" y1="65427" x2="74100" y2="69315"/>
                        <a14:foregroundMark x1="70800" y1="69653" x2="70800" y2="69653"/>
                        <a14:foregroundMark x1="72000" y1="66103" x2="71850" y2="71090"/>
                        <a14:foregroundMark x1="77700" y1="71851" x2="77700" y2="71851"/>
                        <a14:foregroundMark x1="69350" y1="55959" x2="69350" y2="55959"/>
                        <a14:foregroundMark x1="68850" y1="55959" x2="68850" y2="55959"/>
                        <a14:foregroundMark x1="70800" y1="81150" x2="70500" y2="89349"/>
                        <a14:foregroundMark x1="75350" y1="82333" x2="77100" y2="89856"/>
                        <a14:foregroundMark x1="77100" y1="89856" x2="77350" y2="90363"/>
                        <a14:foregroundMark x1="84800" y1="80896" x2="84900" y2="90955"/>
                        <a14:foregroundMark x1="87700" y1="89941" x2="89100" y2="90110"/>
                        <a14:foregroundMark x1="90750" y1="71090" x2="92250" y2="73204"/>
                        <a14:foregroundMark x1="92750" y1="46492" x2="92750" y2="46492"/>
                        <a14:foregroundMark x1="59750" y1="64413" x2="57700" y2="71090"/>
                        <a14:foregroundMark x1="50800" y1="71429" x2="51700" y2="88673"/>
                        <a14:foregroundMark x1="51700" y1="88673" x2="52100" y2="90110"/>
                        <a14:foregroundMark x1="46600" y1="69653" x2="46850" y2="87405"/>
                        <a14:foregroundMark x1="27550" y1="90702" x2="27550" y2="90702"/>
                        <a14:foregroundMark x1="14150" y1="68555" x2="14150" y2="68555"/>
                        <a14:foregroundMark x1="7250" y1="59256" x2="7250" y2="59256"/>
                        <a14:foregroundMark x1="36700" y1="29163" x2="36700" y2="29163"/>
                        <a14:foregroundMark x1="35000" y1="27980" x2="35000" y2="27980"/>
                        <a14:foregroundMark x1="33600" y1="28149" x2="33600" y2="28149"/>
                        <a14:foregroundMark x1="33450" y1="27388" x2="33450" y2="27388"/>
                        <a14:foregroundMark x1="33900" y1="26796" x2="33900" y2="26796"/>
                        <a14:foregroundMark x1="65950" y1="71598" x2="65950" y2="71598"/>
                        <a14:foregroundMark x1="13200" y1="80389" x2="12650" y2="87236"/>
                        <a14:foregroundMark x1="12650" y1="87236" x2="13000" y2="88081"/>
                        <a14:foregroundMark x1="9800" y1="81741" x2="10450" y2="87405"/>
                        <a14:foregroundMark x1="22550" y1="86898" x2="21800" y2="89349"/>
                        <a14:foregroundMark x1="26850" y1="86982" x2="27400" y2="88504"/>
                        <a14:foregroundMark x1="26700" y1="87489" x2="27050" y2="88757"/>
                        <a14:foregroundMark x1="29100" y1="89011" x2="29100" y2="89011"/>
                        <a14:foregroundMark x1="29200" y1="89265" x2="29950" y2="91378"/>
                        <a14:foregroundMark x1="40800" y1="54861" x2="40800" y2="54861"/>
                        <a14:foregroundMark x1="41150" y1="55452" x2="41150" y2="55452"/>
                        <a14:foregroundMark x1="88700" y1="88081" x2="88700" y2="88081"/>
                        <a14:foregroundMark x1="32800" y1="29332" x2="32800" y2="29332"/>
                        <a14:foregroundMark x1="34700" y1="27303" x2="34700" y2="27303"/>
                        <a14:foregroundMark x1="34400" y1="26881" x2="34400" y2="26881"/>
                        <a14:backgroundMark x1="11550" y1="81403" x2="11800" y2="83516"/>
                        <a14:backgroundMark x1="42250" y1="56298" x2="42250" y2="56298"/>
                        <a14:backgroundMark x1="42138" y1="55452" x2="42050" y2="56636"/>
                        <a14:backgroundMark x1="42200" y1="54607" x2="42138" y2="55452"/>
                        <a14:backgroundMark x1="39700" y1="59087" x2="39700" y2="59087"/>
                        <a14:backgroundMark x1="39650" y1="59087" x2="41650" y2="57988"/>
                        <a14:backgroundMark x1="38950" y1="59763" x2="38950" y2="59763"/>
                        <a14:backgroundMark x1="30450" y1="52240" x2="30450" y2="52240"/>
                        <a14:backgroundMark x1="40050" y1="43872" x2="40050" y2="43872"/>
                        <a14:backgroundMark x1="40850" y1="43364" x2="40850" y2="43364"/>
                        <a14:backgroundMark x1="53550" y1="47844" x2="53550" y2="47844"/>
                        <a14:backgroundMark x1="49250" y1="71006" x2="49300" y2="82925"/>
                        <a14:backgroundMark x1="73300" y1="78614" x2="73650" y2="87828"/>
                        <a14:backgroundMark x1="82100" y1="58918" x2="82100" y2="58918"/>
                        <a14:backgroundMark x1="36300" y1="29755" x2="36300" y2="29755"/>
                        <a14:backgroundMark x1="34250" y1="26965" x2="34250" y2="26965"/>
                        <a14:backgroundMark x1="34400" y1="27557" x2="34400" y2="2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60" y="1710633"/>
            <a:ext cx="9265680" cy="54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4693" y="117213"/>
            <a:ext cx="111365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 h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ẹn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lại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!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693" y="117213"/>
            <a:ext cx="111365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lại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#9Slide07 SVNBeachwood Sans" pitchFamily="2" charset="0"/>
                <a:ea typeface="字魂59号-创粗黑"/>
                <a:cs typeface="+mn-cs"/>
              </a:rPr>
              <a:t>!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168767" y="394736"/>
            <a:ext cx="587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Hole Hearted" panose="020B0A06020104020203" pitchFamily="34" charset="0"/>
                <a:cs typeface="+mn-cs"/>
              </a:rPr>
              <a:t>MỤC TIÊU BÀI HỌC</a:t>
            </a:r>
          </a:p>
        </p:txBody>
      </p:sp>
      <p:sp>
        <p:nvSpPr>
          <p:cNvPr id="19" name="任意多边形 2"/>
          <p:cNvSpPr/>
          <p:nvPr/>
        </p:nvSpPr>
        <p:spPr>
          <a:xfrm>
            <a:off x="3429051" y="1399709"/>
            <a:ext cx="5354320" cy="210185"/>
          </a:xfrm>
          <a:custGeom>
            <a:avLst/>
            <a:gdLst>
              <a:gd name="connsiteX0" fmla="*/ 0 w 5613400"/>
              <a:gd name="connsiteY0" fmla="*/ 114821 h 140512"/>
              <a:gd name="connsiteX1" fmla="*/ 660400 w 5613400"/>
              <a:gd name="connsiteY1" fmla="*/ 521 h 140512"/>
              <a:gd name="connsiteX2" fmla="*/ 1536700 w 5613400"/>
              <a:gd name="connsiteY2" fmla="*/ 89421 h 140512"/>
              <a:gd name="connsiteX3" fmla="*/ 2438400 w 5613400"/>
              <a:gd name="connsiteY3" fmla="*/ 521 h 140512"/>
              <a:gd name="connsiteX4" fmla="*/ 3441700 w 5613400"/>
              <a:gd name="connsiteY4" fmla="*/ 140221 h 140512"/>
              <a:gd name="connsiteX5" fmla="*/ 4432300 w 5613400"/>
              <a:gd name="connsiteY5" fmla="*/ 38621 h 140512"/>
              <a:gd name="connsiteX6" fmla="*/ 4940300 w 5613400"/>
              <a:gd name="connsiteY6" fmla="*/ 89421 h 140512"/>
              <a:gd name="connsiteX7" fmla="*/ 5613400 w 5613400"/>
              <a:gd name="connsiteY7" fmla="*/ 521 h 14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3400" h="140512">
                <a:moveTo>
                  <a:pt x="0" y="114821"/>
                </a:moveTo>
                <a:cubicBezTo>
                  <a:pt x="202141" y="59787"/>
                  <a:pt x="404283" y="4754"/>
                  <a:pt x="660400" y="521"/>
                </a:cubicBezTo>
                <a:cubicBezTo>
                  <a:pt x="916517" y="-3712"/>
                  <a:pt x="1240367" y="89421"/>
                  <a:pt x="1536700" y="89421"/>
                </a:cubicBezTo>
                <a:cubicBezTo>
                  <a:pt x="1833033" y="89421"/>
                  <a:pt x="2120900" y="-7946"/>
                  <a:pt x="2438400" y="521"/>
                </a:cubicBezTo>
                <a:cubicBezTo>
                  <a:pt x="2755900" y="8988"/>
                  <a:pt x="3109383" y="133871"/>
                  <a:pt x="3441700" y="140221"/>
                </a:cubicBezTo>
                <a:cubicBezTo>
                  <a:pt x="3774017" y="146571"/>
                  <a:pt x="4182534" y="47088"/>
                  <a:pt x="4432300" y="38621"/>
                </a:cubicBezTo>
                <a:cubicBezTo>
                  <a:pt x="4682066" y="30154"/>
                  <a:pt x="4743450" y="95771"/>
                  <a:pt x="4940300" y="89421"/>
                </a:cubicBezTo>
                <a:cubicBezTo>
                  <a:pt x="5137150" y="83071"/>
                  <a:pt x="5375275" y="41796"/>
                  <a:pt x="5613400" y="521"/>
                </a:cubicBezTo>
              </a:path>
            </a:pathLst>
          </a:custGeom>
          <a:noFill/>
          <a:ln w="38100">
            <a:solidFill>
              <a:srgbClr val="F98F9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0" name="pencil_66090"/>
          <p:cNvSpPr>
            <a:spLocks noChangeAspect="1"/>
          </p:cNvSpPr>
          <p:nvPr/>
        </p:nvSpPr>
        <p:spPr bwMode="auto">
          <a:xfrm flipH="1">
            <a:off x="1269980" y="2108521"/>
            <a:ext cx="609600" cy="608330"/>
          </a:xfrm>
          <a:custGeom>
            <a:avLst/>
            <a:gdLst>
              <a:gd name="connsiteX0" fmla="*/ 37874 w 609431"/>
              <a:gd name="connsiteY0" fmla="*/ 437859 h 608345"/>
              <a:gd name="connsiteX1" fmla="*/ 47910 w 609431"/>
              <a:gd name="connsiteY1" fmla="*/ 459714 h 608345"/>
              <a:gd name="connsiteX2" fmla="*/ 57469 w 609431"/>
              <a:gd name="connsiteY2" fmla="*/ 480613 h 608345"/>
              <a:gd name="connsiteX3" fmla="*/ 65275 w 609431"/>
              <a:gd name="connsiteY3" fmla="*/ 488888 h 608345"/>
              <a:gd name="connsiteX4" fmla="*/ 90127 w 609431"/>
              <a:gd name="connsiteY4" fmla="*/ 502043 h 608345"/>
              <a:gd name="connsiteX5" fmla="*/ 95809 w 609431"/>
              <a:gd name="connsiteY5" fmla="*/ 505067 h 608345"/>
              <a:gd name="connsiteX6" fmla="*/ 103138 w 609431"/>
              <a:gd name="connsiteY6" fmla="*/ 512440 h 608345"/>
              <a:gd name="connsiteX7" fmla="*/ 106217 w 609431"/>
              <a:gd name="connsiteY7" fmla="*/ 518063 h 608345"/>
              <a:gd name="connsiteX8" fmla="*/ 119387 w 609431"/>
              <a:gd name="connsiteY8" fmla="*/ 542888 h 608345"/>
              <a:gd name="connsiteX9" fmla="*/ 127671 w 609431"/>
              <a:gd name="connsiteY9" fmla="*/ 550686 h 608345"/>
              <a:gd name="connsiteX10" fmla="*/ 148541 w 609431"/>
              <a:gd name="connsiteY10" fmla="*/ 560234 h 608345"/>
              <a:gd name="connsiteX11" fmla="*/ 170419 w 609431"/>
              <a:gd name="connsiteY11" fmla="*/ 570259 h 608345"/>
              <a:gd name="connsiteX12" fmla="*/ 161020 w 609431"/>
              <a:gd name="connsiteY12" fmla="*/ 572699 h 608345"/>
              <a:gd name="connsiteX13" fmla="*/ 149018 w 609431"/>
              <a:gd name="connsiteY13" fmla="*/ 575723 h 608345"/>
              <a:gd name="connsiteX14" fmla="*/ 137070 w 609431"/>
              <a:gd name="connsiteY14" fmla="*/ 578746 h 608345"/>
              <a:gd name="connsiteX15" fmla="*/ 21996 w 609431"/>
              <a:gd name="connsiteY15" fmla="*/ 607762 h 608345"/>
              <a:gd name="connsiteX16" fmla="*/ 17642 w 609431"/>
              <a:gd name="connsiteY16" fmla="*/ 608345 h 608345"/>
              <a:gd name="connsiteX17" fmla="*/ 543 w 609431"/>
              <a:gd name="connsiteY17" fmla="*/ 586332 h 608345"/>
              <a:gd name="connsiteX18" fmla="*/ 29590 w 609431"/>
              <a:gd name="connsiteY18" fmla="*/ 471384 h 608345"/>
              <a:gd name="connsiteX19" fmla="*/ 32617 w 609431"/>
              <a:gd name="connsiteY19" fmla="*/ 459448 h 608345"/>
              <a:gd name="connsiteX20" fmla="*/ 35484 w 609431"/>
              <a:gd name="connsiteY20" fmla="*/ 447301 h 608345"/>
              <a:gd name="connsiteX21" fmla="*/ 365057 w 609431"/>
              <a:gd name="connsiteY21" fmla="*/ 111564 h 608345"/>
              <a:gd name="connsiteX22" fmla="*/ 497561 w 609431"/>
              <a:gd name="connsiteY22" fmla="*/ 243820 h 608345"/>
              <a:gd name="connsiteX23" fmla="*/ 186561 w 609431"/>
              <a:gd name="connsiteY23" fmla="*/ 554362 h 608345"/>
              <a:gd name="connsiteX24" fmla="*/ 179392 w 609431"/>
              <a:gd name="connsiteY24" fmla="*/ 551127 h 608345"/>
              <a:gd name="connsiteX25" fmla="*/ 137755 w 609431"/>
              <a:gd name="connsiteY25" fmla="*/ 531984 h 608345"/>
              <a:gd name="connsiteX26" fmla="*/ 122194 w 609431"/>
              <a:gd name="connsiteY26" fmla="*/ 502552 h 608345"/>
              <a:gd name="connsiteX27" fmla="*/ 105997 w 609431"/>
              <a:gd name="connsiteY27" fmla="*/ 486378 h 608345"/>
              <a:gd name="connsiteX28" fmla="*/ 76522 w 609431"/>
              <a:gd name="connsiteY28" fmla="*/ 470787 h 608345"/>
              <a:gd name="connsiteX29" fmla="*/ 57350 w 609431"/>
              <a:gd name="connsiteY29" fmla="*/ 429212 h 608345"/>
              <a:gd name="connsiteX30" fmla="*/ 54057 w 609431"/>
              <a:gd name="connsiteY30" fmla="*/ 422106 h 608345"/>
              <a:gd name="connsiteX31" fmla="*/ 484174 w 609431"/>
              <a:gd name="connsiteY31" fmla="*/ 0 h 608345"/>
              <a:gd name="connsiteX32" fmla="*/ 496709 w 609431"/>
              <a:gd name="connsiteY32" fmla="*/ 5143 h 608345"/>
              <a:gd name="connsiteX33" fmla="*/ 604213 w 609431"/>
              <a:gd name="connsiteY33" fmla="*/ 112468 h 608345"/>
              <a:gd name="connsiteX34" fmla="*/ 604213 w 609431"/>
              <a:gd name="connsiteY34" fmla="*/ 137497 h 608345"/>
              <a:gd name="connsiteX35" fmla="*/ 512643 w 609431"/>
              <a:gd name="connsiteY35" fmla="*/ 228914 h 608345"/>
              <a:gd name="connsiteX36" fmla="*/ 380069 w 609431"/>
              <a:gd name="connsiteY36" fmla="*/ 96560 h 608345"/>
              <a:gd name="connsiteX37" fmla="*/ 471639 w 609431"/>
              <a:gd name="connsiteY37" fmla="*/ 5143 h 608345"/>
              <a:gd name="connsiteX38" fmla="*/ 484174 w 609431"/>
              <a:gd name="connsiteY38" fmla="*/ 0 h 60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9431" h="608345">
                <a:moveTo>
                  <a:pt x="37874" y="437859"/>
                </a:moveTo>
                <a:lnTo>
                  <a:pt x="47910" y="459714"/>
                </a:lnTo>
                <a:lnTo>
                  <a:pt x="57469" y="480613"/>
                </a:lnTo>
                <a:cubicBezTo>
                  <a:pt x="59115" y="484114"/>
                  <a:pt x="61823" y="487032"/>
                  <a:pt x="65275" y="488888"/>
                </a:cubicBezTo>
                <a:lnTo>
                  <a:pt x="90127" y="502043"/>
                </a:lnTo>
                <a:lnTo>
                  <a:pt x="95809" y="505067"/>
                </a:lnTo>
                <a:cubicBezTo>
                  <a:pt x="98889" y="506711"/>
                  <a:pt x="101544" y="509311"/>
                  <a:pt x="103138" y="512440"/>
                </a:cubicBezTo>
                <a:lnTo>
                  <a:pt x="106217" y="518063"/>
                </a:lnTo>
                <a:lnTo>
                  <a:pt x="119387" y="542888"/>
                </a:lnTo>
                <a:cubicBezTo>
                  <a:pt x="121193" y="546283"/>
                  <a:pt x="124113" y="549041"/>
                  <a:pt x="127671" y="550686"/>
                </a:cubicBezTo>
                <a:lnTo>
                  <a:pt x="148541" y="560234"/>
                </a:lnTo>
                <a:lnTo>
                  <a:pt x="170419" y="570259"/>
                </a:lnTo>
                <a:lnTo>
                  <a:pt x="161020" y="572699"/>
                </a:lnTo>
                <a:lnTo>
                  <a:pt x="149018" y="575723"/>
                </a:lnTo>
                <a:lnTo>
                  <a:pt x="137070" y="578746"/>
                </a:lnTo>
                <a:lnTo>
                  <a:pt x="21996" y="607762"/>
                </a:lnTo>
                <a:cubicBezTo>
                  <a:pt x="20509" y="608133"/>
                  <a:pt x="19022" y="608345"/>
                  <a:pt x="17642" y="608345"/>
                </a:cubicBezTo>
                <a:cubicBezTo>
                  <a:pt x="6596" y="608345"/>
                  <a:pt x="-2325" y="597789"/>
                  <a:pt x="543" y="586332"/>
                </a:cubicBezTo>
                <a:lnTo>
                  <a:pt x="29590" y="471384"/>
                </a:lnTo>
                <a:lnTo>
                  <a:pt x="32617" y="459448"/>
                </a:lnTo>
                <a:lnTo>
                  <a:pt x="35484" y="447301"/>
                </a:lnTo>
                <a:close/>
                <a:moveTo>
                  <a:pt x="365057" y="111564"/>
                </a:moveTo>
                <a:lnTo>
                  <a:pt x="497561" y="243820"/>
                </a:lnTo>
                <a:lnTo>
                  <a:pt x="186561" y="554362"/>
                </a:lnTo>
                <a:lnTo>
                  <a:pt x="179392" y="551127"/>
                </a:lnTo>
                <a:lnTo>
                  <a:pt x="137755" y="531984"/>
                </a:lnTo>
                <a:lnTo>
                  <a:pt x="122194" y="502552"/>
                </a:lnTo>
                <a:cubicBezTo>
                  <a:pt x="118530" y="495605"/>
                  <a:pt x="112901" y="490037"/>
                  <a:pt x="105997" y="486378"/>
                </a:cubicBezTo>
                <a:lnTo>
                  <a:pt x="76522" y="470787"/>
                </a:lnTo>
                <a:lnTo>
                  <a:pt x="57350" y="429212"/>
                </a:lnTo>
                <a:lnTo>
                  <a:pt x="54057" y="422106"/>
                </a:lnTo>
                <a:close/>
                <a:moveTo>
                  <a:pt x="484174" y="0"/>
                </a:moveTo>
                <a:cubicBezTo>
                  <a:pt x="488689" y="0"/>
                  <a:pt x="493256" y="1697"/>
                  <a:pt x="496709" y="5143"/>
                </a:cubicBezTo>
                <a:lnTo>
                  <a:pt x="604213" y="112468"/>
                </a:lnTo>
                <a:cubicBezTo>
                  <a:pt x="611171" y="119415"/>
                  <a:pt x="611171" y="130550"/>
                  <a:pt x="604213" y="137497"/>
                </a:cubicBezTo>
                <a:lnTo>
                  <a:pt x="512643" y="228914"/>
                </a:lnTo>
                <a:lnTo>
                  <a:pt x="380069" y="96560"/>
                </a:lnTo>
                <a:lnTo>
                  <a:pt x="471639" y="5143"/>
                </a:lnTo>
                <a:cubicBezTo>
                  <a:pt x="475091" y="1697"/>
                  <a:pt x="479659" y="0"/>
                  <a:pt x="484174" y="0"/>
                </a:cubicBezTo>
                <a:close/>
              </a:path>
            </a:pathLst>
          </a:custGeom>
          <a:solidFill>
            <a:srgbClr val="F98F9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3706" y="2159642"/>
            <a:ext cx="8240486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76B6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pencil_66090"/>
          <p:cNvSpPr>
            <a:spLocks noChangeAspect="1"/>
          </p:cNvSpPr>
          <p:nvPr/>
        </p:nvSpPr>
        <p:spPr bwMode="auto">
          <a:xfrm flipH="1">
            <a:off x="1269980" y="3124835"/>
            <a:ext cx="609600" cy="608330"/>
          </a:xfrm>
          <a:custGeom>
            <a:avLst/>
            <a:gdLst>
              <a:gd name="connsiteX0" fmla="*/ 37874 w 609431"/>
              <a:gd name="connsiteY0" fmla="*/ 437859 h 608345"/>
              <a:gd name="connsiteX1" fmla="*/ 47910 w 609431"/>
              <a:gd name="connsiteY1" fmla="*/ 459714 h 608345"/>
              <a:gd name="connsiteX2" fmla="*/ 57469 w 609431"/>
              <a:gd name="connsiteY2" fmla="*/ 480613 h 608345"/>
              <a:gd name="connsiteX3" fmla="*/ 65275 w 609431"/>
              <a:gd name="connsiteY3" fmla="*/ 488888 h 608345"/>
              <a:gd name="connsiteX4" fmla="*/ 90127 w 609431"/>
              <a:gd name="connsiteY4" fmla="*/ 502043 h 608345"/>
              <a:gd name="connsiteX5" fmla="*/ 95809 w 609431"/>
              <a:gd name="connsiteY5" fmla="*/ 505067 h 608345"/>
              <a:gd name="connsiteX6" fmla="*/ 103138 w 609431"/>
              <a:gd name="connsiteY6" fmla="*/ 512440 h 608345"/>
              <a:gd name="connsiteX7" fmla="*/ 106217 w 609431"/>
              <a:gd name="connsiteY7" fmla="*/ 518063 h 608345"/>
              <a:gd name="connsiteX8" fmla="*/ 119387 w 609431"/>
              <a:gd name="connsiteY8" fmla="*/ 542888 h 608345"/>
              <a:gd name="connsiteX9" fmla="*/ 127671 w 609431"/>
              <a:gd name="connsiteY9" fmla="*/ 550686 h 608345"/>
              <a:gd name="connsiteX10" fmla="*/ 148541 w 609431"/>
              <a:gd name="connsiteY10" fmla="*/ 560234 h 608345"/>
              <a:gd name="connsiteX11" fmla="*/ 170419 w 609431"/>
              <a:gd name="connsiteY11" fmla="*/ 570259 h 608345"/>
              <a:gd name="connsiteX12" fmla="*/ 161020 w 609431"/>
              <a:gd name="connsiteY12" fmla="*/ 572699 h 608345"/>
              <a:gd name="connsiteX13" fmla="*/ 149018 w 609431"/>
              <a:gd name="connsiteY13" fmla="*/ 575723 h 608345"/>
              <a:gd name="connsiteX14" fmla="*/ 137070 w 609431"/>
              <a:gd name="connsiteY14" fmla="*/ 578746 h 608345"/>
              <a:gd name="connsiteX15" fmla="*/ 21996 w 609431"/>
              <a:gd name="connsiteY15" fmla="*/ 607762 h 608345"/>
              <a:gd name="connsiteX16" fmla="*/ 17642 w 609431"/>
              <a:gd name="connsiteY16" fmla="*/ 608345 h 608345"/>
              <a:gd name="connsiteX17" fmla="*/ 543 w 609431"/>
              <a:gd name="connsiteY17" fmla="*/ 586332 h 608345"/>
              <a:gd name="connsiteX18" fmla="*/ 29590 w 609431"/>
              <a:gd name="connsiteY18" fmla="*/ 471384 h 608345"/>
              <a:gd name="connsiteX19" fmla="*/ 32617 w 609431"/>
              <a:gd name="connsiteY19" fmla="*/ 459448 h 608345"/>
              <a:gd name="connsiteX20" fmla="*/ 35484 w 609431"/>
              <a:gd name="connsiteY20" fmla="*/ 447301 h 608345"/>
              <a:gd name="connsiteX21" fmla="*/ 365057 w 609431"/>
              <a:gd name="connsiteY21" fmla="*/ 111564 h 608345"/>
              <a:gd name="connsiteX22" fmla="*/ 497561 w 609431"/>
              <a:gd name="connsiteY22" fmla="*/ 243820 h 608345"/>
              <a:gd name="connsiteX23" fmla="*/ 186561 w 609431"/>
              <a:gd name="connsiteY23" fmla="*/ 554362 h 608345"/>
              <a:gd name="connsiteX24" fmla="*/ 179392 w 609431"/>
              <a:gd name="connsiteY24" fmla="*/ 551127 h 608345"/>
              <a:gd name="connsiteX25" fmla="*/ 137755 w 609431"/>
              <a:gd name="connsiteY25" fmla="*/ 531984 h 608345"/>
              <a:gd name="connsiteX26" fmla="*/ 122194 w 609431"/>
              <a:gd name="connsiteY26" fmla="*/ 502552 h 608345"/>
              <a:gd name="connsiteX27" fmla="*/ 105997 w 609431"/>
              <a:gd name="connsiteY27" fmla="*/ 486378 h 608345"/>
              <a:gd name="connsiteX28" fmla="*/ 76522 w 609431"/>
              <a:gd name="connsiteY28" fmla="*/ 470787 h 608345"/>
              <a:gd name="connsiteX29" fmla="*/ 57350 w 609431"/>
              <a:gd name="connsiteY29" fmla="*/ 429212 h 608345"/>
              <a:gd name="connsiteX30" fmla="*/ 54057 w 609431"/>
              <a:gd name="connsiteY30" fmla="*/ 422106 h 608345"/>
              <a:gd name="connsiteX31" fmla="*/ 484174 w 609431"/>
              <a:gd name="connsiteY31" fmla="*/ 0 h 608345"/>
              <a:gd name="connsiteX32" fmla="*/ 496709 w 609431"/>
              <a:gd name="connsiteY32" fmla="*/ 5143 h 608345"/>
              <a:gd name="connsiteX33" fmla="*/ 604213 w 609431"/>
              <a:gd name="connsiteY33" fmla="*/ 112468 h 608345"/>
              <a:gd name="connsiteX34" fmla="*/ 604213 w 609431"/>
              <a:gd name="connsiteY34" fmla="*/ 137497 h 608345"/>
              <a:gd name="connsiteX35" fmla="*/ 512643 w 609431"/>
              <a:gd name="connsiteY35" fmla="*/ 228914 h 608345"/>
              <a:gd name="connsiteX36" fmla="*/ 380069 w 609431"/>
              <a:gd name="connsiteY36" fmla="*/ 96560 h 608345"/>
              <a:gd name="connsiteX37" fmla="*/ 471639 w 609431"/>
              <a:gd name="connsiteY37" fmla="*/ 5143 h 608345"/>
              <a:gd name="connsiteX38" fmla="*/ 484174 w 609431"/>
              <a:gd name="connsiteY38" fmla="*/ 0 h 60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9431" h="608345">
                <a:moveTo>
                  <a:pt x="37874" y="437859"/>
                </a:moveTo>
                <a:lnTo>
                  <a:pt x="47910" y="459714"/>
                </a:lnTo>
                <a:lnTo>
                  <a:pt x="57469" y="480613"/>
                </a:lnTo>
                <a:cubicBezTo>
                  <a:pt x="59115" y="484114"/>
                  <a:pt x="61823" y="487032"/>
                  <a:pt x="65275" y="488888"/>
                </a:cubicBezTo>
                <a:lnTo>
                  <a:pt x="90127" y="502043"/>
                </a:lnTo>
                <a:lnTo>
                  <a:pt x="95809" y="505067"/>
                </a:lnTo>
                <a:cubicBezTo>
                  <a:pt x="98889" y="506711"/>
                  <a:pt x="101544" y="509311"/>
                  <a:pt x="103138" y="512440"/>
                </a:cubicBezTo>
                <a:lnTo>
                  <a:pt x="106217" y="518063"/>
                </a:lnTo>
                <a:lnTo>
                  <a:pt x="119387" y="542888"/>
                </a:lnTo>
                <a:cubicBezTo>
                  <a:pt x="121193" y="546283"/>
                  <a:pt x="124113" y="549041"/>
                  <a:pt x="127671" y="550686"/>
                </a:cubicBezTo>
                <a:lnTo>
                  <a:pt x="148541" y="560234"/>
                </a:lnTo>
                <a:lnTo>
                  <a:pt x="170419" y="570259"/>
                </a:lnTo>
                <a:lnTo>
                  <a:pt x="161020" y="572699"/>
                </a:lnTo>
                <a:lnTo>
                  <a:pt x="149018" y="575723"/>
                </a:lnTo>
                <a:lnTo>
                  <a:pt x="137070" y="578746"/>
                </a:lnTo>
                <a:lnTo>
                  <a:pt x="21996" y="607762"/>
                </a:lnTo>
                <a:cubicBezTo>
                  <a:pt x="20509" y="608133"/>
                  <a:pt x="19022" y="608345"/>
                  <a:pt x="17642" y="608345"/>
                </a:cubicBezTo>
                <a:cubicBezTo>
                  <a:pt x="6596" y="608345"/>
                  <a:pt x="-2325" y="597789"/>
                  <a:pt x="543" y="586332"/>
                </a:cubicBezTo>
                <a:lnTo>
                  <a:pt x="29590" y="471384"/>
                </a:lnTo>
                <a:lnTo>
                  <a:pt x="32617" y="459448"/>
                </a:lnTo>
                <a:lnTo>
                  <a:pt x="35484" y="447301"/>
                </a:lnTo>
                <a:close/>
                <a:moveTo>
                  <a:pt x="365057" y="111564"/>
                </a:moveTo>
                <a:lnTo>
                  <a:pt x="497561" y="243820"/>
                </a:lnTo>
                <a:lnTo>
                  <a:pt x="186561" y="554362"/>
                </a:lnTo>
                <a:lnTo>
                  <a:pt x="179392" y="551127"/>
                </a:lnTo>
                <a:lnTo>
                  <a:pt x="137755" y="531984"/>
                </a:lnTo>
                <a:lnTo>
                  <a:pt x="122194" y="502552"/>
                </a:lnTo>
                <a:cubicBezTo>
                  <a:pt x="118530" y="495605"/>
                  <a:pt x="112901" y="490037"/>
                  <a:pt x="105997" y="486378"/>
                </a:cubicBezTo>
                <a:lnTo>
                  <a:pt x="76522" y="470787"/>
                </a:lnTo>
                <a:lnTo>
                  <a:pt x="57350" y="429212"/>
                </a:lnTo>
                <a:lnTo>
                  <a:pt x="54057" y="422106"/>
                </a:lnTo>
                <a:close/>
                <a:moveTo>
                  <a:pt x="484174" y="0"/>
                </a:moveTo>
                <a:cubicBezTo>
                  <a:pt x="488689" y="0"/>
                  <a:pt x="493256" y="1697"/>
                  <a:pt x="496709" y="5143"/>
                </a:cubicBezTo>
                <a:lnTo>
                  <a:pt x="604213" y="112468"/>
                </a:lnTo>
                <a:cubicBezTo>
                  <a:pt x="611171" y="119415"/>
                  <a:pt x="611171" y="130550"/>
                  <a:pt x="604213" y="137497"/>
                </a:cubicBezTo>
                <a:lnTo>
                  <a:pt x="512643" y="228914"/>
                </a:lnTo>
                <a:lnTo>
                  <a:pt x="380069" y="96560"/>
                </a:lnTo>
                <a:lnTo>
                  <a:pt x="471639" y="5143"/>
                </a:lnTo>
                <a:cubicBezTo>
                  <a:pt x="475091" y="1697"/>
                  <a:pt x="479659" y="0"/>
                  <a:pt x="484174" y="0"/>
                </a:cubicBezTo>
                <a:close/>
              </a:path>
            </a:pathLst>
          </a:custGeom>
          <a:solidFill>
            <a:srgbClr val="F98F9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3706" y="3068592"/>
            <a:ext cx="8240486" cy="132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76B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 hiện được tình cảm với thầy cô bằng sản phẩm tự làm.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76B6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animBg="1"/>
      <p:bldP spid="21" grpId="0"/>
      <p:bldP spid="25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059F3D01-66D3-4682-0565-4B14ECBAE2AD}"/>
              </a:ext>
            </a:extLst>
          </p:cNvPr>
          <p:cNvSpPr/>
          <p:nvPr/>
        </p:nvSpPr>
        <p:spPr>
          <a:xfrm>
            <a:off x="0" y="2068454"/>
            <a:ext cx="12207101" cy="2135901"/>
          </a:xfrm>
          <a:custGeom>
            <a:avLst/>
            <a:gdLst>
              <a:gd name="connsiteX0" fmla="*/ 0 w 12207101"/>
              <a:gd name="connsiteY0" fmla="*/ 355990 h 2135901"/>
              <a:gd name="connsiteX1" fmla="*/ 321990 w 12207101"/>
              <a:gd name="connsiteY1" fmla="*/ 0 h 2135901"/>
              <a:gd name="connsiteX2" fmla="*/ 1195648 w 12207101"/>
              <a:gd name="connsiteY2" fmla="*/ 0 h 2135901"/>
              <a:gd name="connsiteX3" fmla="*/ 1722412 w 12207101"/>
              <a:gd name="connsiteY3" fmla="*/ 0 h 2135901"/>
              <a:gd name="connsiteX4" fmla="*/ 2596070 w 12207101"/>
              <a:gd name="connsiteY4" fmla="*/ 0 h 2135901"/>
              <a:gd name="connsiteX5" fmla="*/ 3238465 w 12207101"/>
              <a:gd name="connsiteY5" fmla="*/ 0 h 2135901"/>
              <a:gd name="connsiteX6" fmla="*/ 3765231 w 12207101"/>
              <a:gd name="connsiteY6" fmla="*/ 0 h 2135901"/>
              <a:gd name="connsiteX7" fmla="*/ 4060732 w 12207101"/>
              <a:gd name="connsiteY7" fmla="*/ 0 h 2135901"/>
              <a:gd name="connsiteX8" fmla="*/ 4356234 w 12207101"/>
              <a:gd name="connsiteY8" fmla="*/ 0 h 2135901"/>
              <a:gd name="connsiteX9" fmla="*/ 4767367 w 12207101"/>
              <a:gd name="connsiteY9" fmla="*/ 0 h 2135901"/>
              <a:gd name="connsiteX10" fmla="*/ 5062868 w 12207101"/>
              <a:gd name="connsiteY10" fmla="*/ 0 h 2135901"/>
              <a:gd name="connsiteX11" fmla="*/ 5820895 w 12207101"/>
              <a:gd name="connsiteY11" fmla="*/ 0 h 2135901"/>
              <a:gd name="connsiteX12" fmla="*/ 6232027 w 12207101"/>
              <a:gd name="connsiteY12" fmla="*/ 0 h 2135901"/>
              <a:gd name="connsiteX13" fmla="*/ 7105687 w 12207101"/>
              <a:gd name="connsiteY13" fmla="*/ 0 h 2135901"/>
              <a:gd name="connsiteX14" fmla="*/ 7516819 w 12207101"/>
              <a:gd name="connsiteY14" fmla="*/ 0 h 2135901"/>
              <a:gd name="connsiteX15" fmla="*/ 7927952 w 12207101"/>
              <a:gd name="connsiteY15" fmla="*/ 0 h 2135901"/>
              <a:gd name="connsiteX16" fmla="*/ 8223453 w 12207101"/>
              <a:gd name="connsiteY16" fmla="*/ 0 h 2135901"/>
              <a:gd name="connsiteX17" fmla="*/ 8750219 w 12207101"/>
              <a:gd name="connsiteY17" fmla="*/ 0 h 2135901"/>
              <a:gd name="connsiteX18" fmla="*/ 9276982 w 12207101"/>
              <a:gd name="connsiteY18" fmla="*/ 0 h 2135901"/>
              <a:gd name="connsiteX19" fmla="*/ 9803747 w 12207101"/>
              <a:gd name="connsiteY19" fmla="*/ 0 h 2135901"/>
              <a:gd name="connsiteX20" fmla="*/ 10561774 w 12207101"/>
              <a:gd name="connsiteY20" fmla="*/ 0 h 2135901"/>
              <a:gd name="connsiteX21" fmla="*/ 10972907 w 12207101"/>
              <a:gd name="connsiteY21" fmla="*/ 0 h 2135901"/>
              <a:gd name="connsiteX22" fmla="*/ 11885108 w 12207101"/>
              <a:gd name="connsiteY22" fmla="*/ 0 h 2135901"/>
              <a:gd name="connsiteX23" fmla="*/ 12207101 w 12207101"/>
              <a:gd name="connsiteY23" fmla="*/ 355990 h 2135901"/>
              <a:gd name="connsiteX24" fmla="*/ 12207101 w 12207101"/>
              <a:gd name="connsiteY24" fmla="*/ 1096428 h 2135901"/>
              <a:gd name="connsiteX25" fmla="*/ 12207101 w 12207101"/>
              <a:gd name="connsiteY25" fmla="*/ 1779908 h 2135901"/>
              <a:gd name="connsiteX26" fmla="*/ 11885108 w 12207101"/>
              <a:gd name="connsiteY26" fmla="*/ 2135901 h 2135901"/>
              <a:gd name="connsiteX27" fmla="*/ 11473975 w 12207101"/>
              <a:gd name="connsiteY27" fmla="*/ 2135901 h 2135901"/>
              <a:gd name="connsiteX28" fmla="*/ 11062843 w 12207101"/>
              <a:gd name="connsiteY28" fmla="*/ 2135901 h 2135901"/>
              <a:gd name="connsiteX29" fmla="*/ 10651708 w 12207101"/>
              <a:gd name="connsiteY29" fmla="*/ 2135901 h 2135901"/>
              <a:gd name="connsiteX30" fmla="*/ 10240576 w 12207101"/>
              <a:gd name="connsiteY30" fmla="*/ 2135901 h 2135901"/>
              <a:gd name="connsiteX31" fmla="*/ 9598180 w 12207101"/>
              <a:gd name="connsiteY31" fmla="*/ 2135901 h 2135901"/>
              <a:gd name="connsiteX32" fmla="*/ 8955785 w 12207101"/>
              <a:gd name="connsiteY32" fmla="*/ 2135901 h 2135901"/>
              <a:gd name="connsiteX33" fmla="*/ 8082127 w 12207101"/>
              <a:gd name="connsiteY33" fmla="*/ 2135901 h 2135901"/>
              <a:gd name="connsiteX34" fmla="*/ 7439731 w 12207101"/>
              <a:gd name="connsiteY34" fmla="*/ 2135901 h 2135901"/>
              <a:gd name="connsiteX35" fmla="*/ 6797337 w 12207101"/>
              <a:gd name="connsiteY35" fmla="*/ 2135901 h 2135901"/>
              <a:gd name="connsiteX36" fmla="*/ 5923679 w 12207101"/>
              <a:gd name="connsiteY36" fmla="*/ 2135901 h 2135901"/>
              <a:gd name="connsiteX37" fmla="*/ 5281283 w 12207101"/>
              <a:gd name="connsiteY37" fmla="*/ 2135901 h 2135901"/>
              <a:gd name="connsiteX38" fmla="*/ 4754519 w 12207101"/>
              <a:gd name="connsiteY38" fmla="*/ 2135901 h 2135901"/>
              <a:gd name="connsiteX39" fmla="*/ 4459017 w 12207101"/>
              <a:gd name="connsiteY39" fmla="*/ 2135901 h 2135901"/>
              <a:gd name="connsiteX40" fmla="*/ 3585360 w 12207101"/>
              <a:gd name="connsiteY40" fmla="*/ 2135901 h 2135901"/>
              <a:gd name="connsiteX41" fmla="*/ 3289857 w 12207101"/>
              <a:gd name="connsiteY41" fmla="*/ 2135901 h 2135901"/>
              <a:gd name="connsiteX42" fmla="*/ 2531831 w 12207101"/>
              <a:gd name="connsiteY42" fmla="*/ 2135901 h 2135901"/>
              <a:gd name="connsiteX43" fmla="*/ 2005066 w 12207101"/>
              <a:gd name="connsiteY43" fmla="*/ 2135901 h 2135901"/>
              <a:gd name="connsiteX44" fmla="*/ 1593934 w 12207101"/>
              <a:gd name="connsiteY44" fmla="*/ 2135901 h 2135901"/>
              <a:gd name="connsiteX45" fmla="*/ 1067169 w 12207101"/>
              <a:gd name="connsiteY45" fmla="*/ 2135901 h 2135901"/>
              <a:gd name="connsiteX46" fmla="*/ 321990 w 12207101"/>
              <a:gd name="connsiteY46" fmla="*/ 2135901 h 2135901"/>
              <a:gd name="connsiteX47" fmla="*/ 0 w 12207101"/>
              <a:gd name="connsiteY47" fmla="*/ 1779908 h 2135901"/>
              <a:gd name="connsiteX48" fmla="*/ 0 w 12207101"/>
              <a:gd name="connsiteY48" fmla="*/ 1110667 h 2135901"/>
              <a:gd name="connsiteX49" fmla="*/ 0 w 12207101"/>
              <a:gd name="connsiteY49" fmla="*/ 355990 h 2135901"/>
              <a:gd name="connsiteX0" fmla="*/ 0 w 12207101"/>
              <a:gd name="connsiteY0" fmla="*/ 355990 h 2135901"/>
              <a:gd name="connsiteX1" fmla="*/ 321990 w 12207101"/>
              <a:gd name="connsiteY1" fmla="*/ 0 h 2135901"/>
              <a:gd name="connsiteX2" fmla="*/ 617493 w 12207101"/>
              <a:gd name="connsiteY2" fmla="*/ 0 h 2135901"/>
              <a:gd name="connsiteX3" fmla="*/ 1259888 w 12207101"/>
              <a:gd name="connsiteY3" fmla="*/ 0 h 2135901"/>
              <a:gd name="connsiteX4" fmla="*/ 1555390 w 12207101"/>
              <a:gd name="connsiteY4" fmla="*/ 0 h 2135901"/>
              <a:gd name="connsiteX5" fmla="*/ 2313416 w 12207101"/>
              <a:gd name="connsiteY5" fmla="*/ 0 h 2135901"/>
              <a:gd name="connsiteX6" fmla="*/ 2724549 w 12207101"/>
              <a:gd name="connsiteY6" fmla="*/ 0 h 2135901"/>
              <a:gd name="connsiteX7" fmla="*/ 3020050 w 12207101"/>
              <a:gd name="connsiteY7" fmla="*/ 0 h 2135901"/>
              <a:gd name="connsiteX8" fmla="*/ 3315553 w 12207101"/>
              <a:gd name="connsiteY8" fmla="*/ 0 h 2135901"/>
              <a:gd name="connsiteX9" fmla="*/ 3957949 w 12207101"/>
              <a:gd name="connsiteY9" fmla="*/ 0 h 2135901"/>
              <a:gd name="connsiteX10" fmla="*/ 4369082 w 12207101"/>
              <a:gd name="connsiteY10" fmla="*/ 0 h 2135901"/>
              <a:gd name="connsiteX11" fmla="*/ 4664583 w 12207101"/>
              <a:gd name="connsiteY11" fmla="*/ 0 h 2135901"/>
              <a:gd name="connsiteX12" fmla="*/ 5538241 w 12207101"/>
              <a:gd name="connsiteY12" fmla="*/ 0 h 2135901"/>
              <a:gd name="connsiteX13" fmla="*/ 6296268 w 12207101"/>
              <a:gd name="connsiteY13" fmla="*/ 0 h 2135901"/>
              <a:gd name="connsiteX14" fmla="*/ 6707401 w 12207101"/>
              <a:gd name="connsiteY14" fmla="*/ 0 h 2135901"/>
              <a:gd name="connsiteX15" fmla="*/ 7349797 w 12207101"/>
              <a:gd name="connsiteY15" fmla="*/ 0 h 2135901"/>
              <a:gd name="connsiteX16" fmla="*/ 7645298 w 12207101"/>
              <a:gd name="connsiteY16" fmla="*/ 0 h 2135901"/>
              <a:gd name="connsiteX17" fmla="*/ 8172063 w 12207101"/>
              <a:gd name="connsiteY17" fmla="*/ 0 h 2135901"/>
              <a:gd name="connsiteX18" fmla="*/ 8467564 w 12207101"/>
              <a:gd name="connsiteY18" fmla="*/ 0 h 2135901"/>
              <a:gd name="connsiteX19" fmla="*/ 8763067 w 12207101"/>
              <a:gd name="connsiteY19" fmla="*/ 0 h 2135901"/>
              <a:gd name="connsiteX20" fmla="*/ 9289831 w 12207101"/>
              <a:gd name="connsiteY20" fmla="*/ 0 h 2135901"/>
              <a:gd name="connsiteX21" fmla="*/ 9932227 w 12207101"/>
              <a:gd name="connsiteY21" fmla="*/ 0 h 2135901"/>
              <a:gd name="connsiteX22" fmla="*/ 10574622 w 12207101"/>
              <a:gd name="connsiteY22" fmla="*/ 0 h 2135901"/>
              <a:gd name="connsiteX23" fmla="*/ 11885108 w 12207101"/>
              <a:gd name="connsiteY23" fmla="*/ 0 h 2135901"/>
              <a:gd name="connsiteX24" fmla="*/ 12207101 w 12207101"/>
              <a:gd name="connsiteY24" fmla="*/ 355990 h 2135901"/>
              <a:gd name="connsiteX25" fmla="*/ 12207101 w 12207101"/>
              <a:gd name="connsiteY25" fmla="*/ 1082189 h 2135901"/>
              <a:gd name="connsiteX26" fmla="*/ 12207101 w 12207101"/>
              <a:gd name="connsiteY26" fmla="*/ 1779908 h 2135901"/>
              <a:gd name="connsiteX27" fmla="*/ 11885108 w 12207101"/>
              <a:gd name="connsiteY27" fmla="*/ 2135901 h 2135901"/>
              <a:gd name="connsiteX28" fmla="*/ 11473975 w 12207101"/>
              <a:gd name="connsiteY28" fmla="*/ 2135901 h 2135901"/>
              <a:gd name="connsiteX29" fmla="*/ 10831579 w 12207101"/>
              <a:gd name="connsiteY29" fmla="*/ 2135901 h 2135901"/>
              <a:gd name="connsiteX30" fmla="*/ 10189185 w 12207101"/>
              <a:gd name="connsiteY30" fmla="*/ 2135901 h 2135901"/>
              <a:gd name="connsiteX31" fmla="*/ 9778052 w 12207101"/>
              <a:gd name="connsiteY31" fmla="*/ 2135901 h 2135901"/>
              <a:gd name="connsiteX32" fmla="*/ 9482549 w 12207101"/>
              <a:gd name="connsiteY32" fmla="*/ 2135901 h 2135901"/>
              <a:gd name="connsiteX33" fmla="*/ 8608892 w 12207101"/>
              <a:gd name="connsiteY33" fmla="*/ 2135901 h 2135901"/>
              <a:gd name="connsiteX34" fmla="*/ 7850864 w 12207101"/>
              <a:gd name="connsiteY34" fmla="*/ 2135901 h 2135901"/>
              <a:gd name="connsiteX35" fmla="*/ 7324101 w 12207101"/>
              <a:gd name="connsiteY35" fmla="*/ 2135901 h 2135901"/>
              <a:gd name="connsiteX36" fmla="*/ 6797337 w 12207101"/>
              <a:gd name="connsiteY36" fmla="*/ 2135901 h 2135901"/>
              <a:gd name="connsiteX37" fmla="*/ 6386204 w 12207101"/>
              <a:gd name="connsiteY37" fmla="*/ 2135901 h 2135901"/>
              <a:gd name="connsiteX38" fmla="*/ 5628176 w 12207101"/>
              <a:gd name="connsiteY38" fmla="*/ 2135901 h 2135901"/>
              <a:gd name="connsiteX39" fmla="*/ 4985782 w 12207101"/>
              <a:gd name="connsiteY39" fmla="*/ 2135901 h 2135901"/>
              <a:gd name="connsiteX40" fmla="*/ 4459017 w 12207101"/>
              <a:gd name="connsiteY40" fmla="*/ 2135901 h 2135901"/>
              <a:gd name="connsiteX41" fmla="*/ 3932253 w 12207101"/>
              <a:gd name="connsiteY41" fmla="*/ 2135901 h 2135901"/>
              <a:gd name="connsiteX42" fmla="*/ 3174227 w 12207101"/>
              <a:gd name="connsiteY42" fmla="*/ 2135901 h 2135901"/>
              <a:gd name="connsiteX43" fmla="*/ 2300568 w 12207101"/>
              <a:gd name="connsiteY43" fmla="*/ 2135901 h 2135901"/>
              <a:gd name="connsiteX44" fmla="*/ 1773805 w 12207101"/>
              <a:gd name="connsiteY44" fmla="*/ 2135901 h 2135901"/>
              <a:gd name="connsiteX45" fmla="*/ 1015777 w 12207101"/>
              <a:gd name="connsiteY45" fmla="*/ 2135901 h 2135901"/>
              <a:gd name="connsiteX46" fmla="*/ 321990 w 12207101"/>
              <a:gd name="connsiteY46" fmla="*/ 2135901 h 2135901"/>
              <a:gd name="connsiteX47" fmla="*/ 0 w 12207101"/>
              <a:gd name="connsiteY47" fmla="*/ 1779908 h 2135901"/>
              <a:gd name="connsiteX48" fmla="*/ 0 w 12207101"/>
              <a:gd name="connsiteY48" fmla="*/ 1067950 h 2135901"/>
              <a:gd name="connsiteX49" fmla="*/ 0 w 12207101"/>
              <a:gd name="connsiteY49" fmla="*/ 355990 h 2135901"/>
              <a:gd name="connsiteX0" fmla="*/ 0 w 12207101"/>
              <a:gd name="connsiteY0" fmla="*/ 355990 h 2135901"/>
              <a:gd name="connsiteX1" fmla="*/ 321990 w 12207101"/>
              <a:gd name="connsiteY1" fmla="*/ 0 h 2135901"/>
              <a:gd name="connsiteX2" fmla="*/ 1195648 w 12207101"/>
              <a:gd name="connsiteY2" fmla="*/ 0 h 2135901"/>
              <a:gd name="connsiteX3" fmla="*/ 1722412 w 12207101"/>
              <a:gd name="connsiteY3" fmla="*/ 0 h 2135901"/>
              <a:gd name="connsiteX4" fmla="*/ 2596070 w 12207101"/>
              <a:gd name="connsiteY4" fmla="*/ 0 h 2135901"/>
              <a:gd name="connsiteX5" fmla="*/ 3238465 w 12207101"/>
              <a:gd name="connsiteY5" fmla="*/ 0 h 2135901"/>
              <a:gd name="connsiteX6" fmla="*/ 3765231 w 12207101"/>
              <a:gd name="connsiteY6" fmla="*/ 0 h 2135901"/>
              <a:gd name="connsiteX7" fmla="*/ 4060732 w 12207101"/>
              <a:gd name="connsiteY7" fmla="*/ 0 h 2135901"/>
              <a:gd name="connsiteX8" fmla="*/ 4356234 w 12207101"/>
              <a:gd name="connsiteY8" fmla="*/ 0 h 2135901"/>
              <a:gd name="connsiteX9" fmla="*/ 4767367 w 12207101"/>
              <a:gd name="connsiteY9" fmla="*/ 0 h 2135901"/>
              <a:gd name="connsiteX10" fmla="*/ 5062868 w 12207101"/>
              <a:gd name="connsiteY10" fmla="*/ 0 h 2135901"/>
              <a:gd name="connsiteX11" fmla="*/ 5820895 w 12207101"/>
              <a:gd name="connsiteY11" fmla="*/ 0 h 2135901"/>
              <a:gd name="connsiteX12" fmla="*/ 6232027 w 12207101"/>
              <a:gd name="connsiteY12" fmla="*/ 0 h 2135901"/>
              <a:gd name="connsiteX13" fmla="*/ 7105687 w 12207101"/>
              <a:gd name="connsiteY13" fmla="*/ 0 h 2135901"/>
              <a:gd name="connsiteX14" fmla="*/ 7516819 w 12207101"/>
              <a:gd name="connsiteY14" fmla="*/ 0 h 2135901"/>
              <a:gd name="connsiteX15" fmla="*/ 7927952 w 12207101"/>
              <a:gd name="connsiteY15" fmla="*/ 0 h 2135901"/>
              <a:gd name="connsiteX16" fmla="*/ 8223453 w 12207101"/>
              <a:gd name="connsiteY16" fmla="*/ 0 h 2135901"/>
              <a:gd name="connsiteX17" fmla="*/ 8750219 w 12207101"/>
              <a:gd name="connsiteY17" fmla="*/ 0 h 2135901"/>
              <a:gd name="connsiteX18" fmla="*/ 9276982 w 12207101"/>
              <a:gd name="connsiteY18" fmla="*/ 0 h 2135901"/>
              <a:gd name="connsiteX19" fmla="*/ 9803747 w 12207101"/>
              <a:gd name="connsiteY19" fmla="*/ 0 h 2135901"/>
              <a:gd name="connsiteX20" fmla="*/ 10561774 w 12207101"/>
              <a:gd name="connsiteY20" fmla="*/ 0 h 2135901"/>
              <a:gd name="connsiteX21" fmla="*/ 10972907 w 12207101"/>
              <a:gd name="connsiteY21" fmla="*/ 0 h 2135901"/>
              <a:gd name="connsiteX22" fmla="*/ 11885108 w 12207101"/>
              <a:gd name="connsiteY22" fmla="*/ 0 h 2135901"/>
              <a:gd name="connsiteX23" fmla="*/ 12207101 w 12207101"/>
              <a:gd name="connsiteY23" fmla="*/ 355990 h 2135901"/>
              <a:gd name="connsiteX24" fmla="*/ 12207101 w 12207101"/>
              <a:gd name="connsiteY24" fmla="*/ 1096428 h 2135901"/>
              <a:gd name="connsiteX25" fmla="*/ 12207101 w 12207101"/>
              <a:gd name="connsiteY25" fmla="*/ 1779908 h 2135901"/>
              <a:gd name="connsiteX26" fmla="*/ 11885108 w 12207101"/>
              <a:gd name="connsiteY26" fmla="*/ 2135901 h 2135901"/>
              <a:gd name="connsiteX27" fmla="*/ 11473975 w 12207101"/>
              <a:gd name="connsiteY27" fmla="*/ 2135901 h 2135901"/>
              <a:gd name="connsiteX28" fmla="*/ 11062843 w 12207101"/>
              <a:gd name="connsiteY28" fmla="*/ 2135901 h 2135901"/>
              <a:gd name="connsiteX29" fmla="*/ 10651708 w 12207101"/>
              <a:gd name="connsiteY29" fmla="*/ 2135901 h 2135901"/>
              <a:gd name="connsiteX30" fmla="*/ 10240576 w 12207101"/>
              <a:gd name="connsiteY30" fmla="*/ 2135901 h 2135901"/>
              <a:gd name="connsiteX31" fmla="*/ 9598180 w 12207101"/>
              <a:gd name="connsiteY31" fmla="*/ 2135901 h 2135901"/>
              <a:gd name="connsiteX32" fmla="*/ 8955785 w 12207101"/>
              <a:gd name="connsiteY32" fmla="*/ 2135901 h 2135901"/>
              <a:gd name="connsiteX33" fmla="*/ 8082127 w 12207101"/>
              <a:gd name="connsiteY33" fmla="*/ 2135901 h 2135901"/>
              <a:gd name="connsiteX34" fmla="*/ 7439731 w 12207101"/>
              <a:gd name="connsiteY34" fmla="*/ 2135901 h 2135901"/>
              <a:gd name="connsiteX35" fmla="*/ 6797337 w 12207101"/>
              <a:gd name="connsiteY35" fmla="*/ 2135901 h 2135901"/>
              <a:gd name="connsiteX36" fmla="*/ 5923679 w 12207101"/>
              <a:gd name="connsiteY36" fmla="*/ 2135901 h 2135901"/>
              <a:gd name="connsiteX37" fmla="*/ 5281283 w 12207101"/>
              <a:gd name="connsiteY37" fmla="*/ 2135901 h 2135901"/>
              <a:gd name="connsiteX38" fmla="*/ 4754519 w 12207101"/>
              <a:gd name="connsiteY38" fmla="*/ 2135901 h 2135901"/>
              <a:gd name="connsiteX39" fmla="*/ 4459017 w 12207101"/>
              <a:gd name="connsiteY39" fmla="*/ 2135901 h 2135901"/>
              <a:gd name="connsiteX40" fmla="*/ 3585360 w 12207101"/>
              <a:gd name="connsiteY40" fmla="*/ 2135901 h 2135901"/>
              <a:gd name="connsiteX41" fmla="*/ 3289857 w 12207101"/>
              <a:gd name="connsiteY41" fmla="*/ 2135901 h 2135901"/>
              <a:gd name="connsiteX42" fmla="*/ 2531831 w 12207101"/>
              <a:gd name="connsiteY42" fmla="*/ 2135901 h 2135901"/>
              <a:gd name="connsiteX43" fmla="*/ 2005066 w 12207101"/>
              <a:gd name="connsiteY43" fmla="*/ 2135901 h 2135901"/>
              <a:gd name="connsiteX44" fmla="*/ 1593934 w 12207101"/>
              <a:gd name="connsiteY44" fmla="*/ 2135901 h 2135901"/>
              <a:gd name="connsiteX45" fmla="*/ 1067169 w 12207101"/>
              <a:gd name="connsiteY45" fmla="*/ 2135901 h 2135901"/>
              <a:gd name="connsiteX46" fmla="*/ 321990 w 12207101"/>
              <a:gd name="connsiteY46" fmla="*/ 2135901 h 2135901"/>
              <a:gd name="connsiteX47" fmla="*/ 0 w 12207101"/>
              <a:gd name="connsiteY47" fmla="*/ 1779908 h 2135901"/>
              <a:gd name="connsiteX48" fmla="*/ 0 w 12207101"/>
              <a:gd name="connsiteY48" fmla="*/ 1110667 h 2135901"/>
              <a:gd name="connsiteX49" fmla="*/ 0 w 12207101"/>
              <a:gd name="connsiteY49" fmla="*/ 355990 h 213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207101" h="2135901" fill="none" extrusionOk="0">
                <a:moveTo>
                  <a:pt x="0" y="355990"/>
                </a:moveTo>
                <a:cubicBezTo>
                  <a:pt x="28079" y="160806"/>
                  <a:pt x="223544" y="-48252"/>
                  <a:pt x="321990" y="0"/>
                </a:cubicBezTo>
                <a:cubicBezTo>
                  <a:pt x="457228" y="-31945"/>
                  <a:pt x="788963" y="7883"/>
                  <a:pt x="1195648" y="0"/>
                </a:cubicBezTo>
                <a:cubicBezTo>
                  <a:pt x="1449383" y="-21591"/>
                  <a:pt x="1537311" y="79583"/>
                  <a:pt x="1722412" y="0"/>
                </a:cubicBezTo>
                <a:cubicBezTo>
                  <a:pt x="1962365" y="-65913"/>
                  <a:pt x="2353897" y="40353"/>
                  <a:pt x="2596070" y="0"/>
                </a:cubicBezTo>
                <a:cubicBezTo>
                  <a:pt x="2947517" y="-59509"/>
                  <a:pt x="3088114" y="59537"/>
                  <a:pt x="3238465" y="0"/>
                </a:cubicBezTo>
                <a:cubicBezTo>
                  <a:pt x="3485478" y="-108368"/>
                  <a:pt x="3575151" y="73109"/>
                  <a:pt x="3765231" y="0"/>
                </a:cubicBezTo>
                <a:cubicBezTo>
                  <a:pt x="3990348" y="-102760"/>
                  <a:pt x="3864692" y="49726"/>
                  <a:pt x="4060732" y="0"/>
                </a:cubicBezTo>
                <a:cubicBezTo>
                  <a:pt x="4218112" y="-32561"/>
                  <a:pt x="4276044" y="9396"/>
                  <a:pt x="4356234" y="0"/>
                </a:cubicBezTo>
                <a:cubicBezTo>
                  <a:pt x="4400256" y="-58779"/>
                  <a:pt x="4655752" y="-15098"/>
                  <a:pt x="4767367" y="0"/>
                </a:cubicBezTo>
                <a:cubicBezTo>
                  <a:pt x="4888819" y="-11835"/>
                  <a:pt x="4930252" y="5392"/>
                  <a:pt x="5062868" y="0"/>
                </a:cubicBezTo>
                <a:cubicBezTo>
                  <a:pt x="5199843" y="-114789"/>
                  <a:pt x="5551976" y="5740"/>
                  <a:pt x="5820895" y="0"/>
                </a:cubicBezTo>
                <a:cubicBezTo>
                  <a:pt x="6038875" y="-48720"/>
                  <a:pt x="6153118" y="49675"/>
                  <a:pt x="6232027" y="0"/>
                </a:cubicBezTo>
                <a:cubicBezTo>
                  <a:pt x="6344649" y="-11856"/>
                  <a:pt x="6739294" y="114519"/>
                  <a:pt x="7105687" y="0"/>
                </a:cubicBezTo>
                <a:cubicBezTo>
                  <a:pt x="7429842" y="-47793"/>
                  <a:pt x="7342590" y="-12888"/>
                  <a:pt x="7516819" y="0"/>
                </a:cubicBezTo>
                <a:cubicBezTo>
                  <a:pt x="7687798" y="-4491"/>
                  <a:pt x="7834550" y="16633"/>
                  <a:pt x="7927952" y="0"/>
                </a:cubicBezTo>
                <a:cubicBezTo>
                  <a:pt x="8087825" y="-8208"/>
                  <a:pt x="8113071" y="12869"/>
                  <a:pt x="8223453" y="0"/>
                </a:cubicBezTo>
                <a:cubicBezTo>
                  <a:pt x="8349200" y="-57424"/>
                  <a:pt x="8614130" y="-2458"/>
                  <a:pt x="8750219" y="0"/>
                </a:cubicBezTo>
                <a:cubicBezTo>
                  <a:pt x="8874176" y="-39855"/>
                  <a:pt x="9152235" y="59769"/>
                  <a:pt x="9276982" y="0"/>
                </a:cubicBezTo>
                <a:cubicBezTo>
                  <a:pt x="9384518" y="-91422"/>
                  <a:pt x="9628765" y="-60578"/>
                  <a:pt x="9803747" y="0"/>
                </a:cubicBezTo>
                <a:cubicBezTo>
                  <a:pt x="10068478" y="-108505"/>
                  <a:pt x="10241497" y="63822"/>
                  <a:pt x="10561774" y="0"/>
                </a:cubicBezTo>
                <a:cubicBezTo>
                  <a:pt x="10909325" y="-19245"/>
                  <a:pt x="10857758" y="7574"/>
                  <a:pt x="10972907" y="0"/>
                </a:cubicBezTo>
                <a:cubicBezTo>
                  <a:pt x="11118826" y="63411"/>
                  <a:pt x="11526327" y="-16079"/>
                  <a:pt x="11885108" y="0"/>
                </a:cubicBezTo>
                <a:cubicBezTo>
                  <a:pt x="12009293" y="-46965"/>
                  <a:pt x="12158546" y="105929"/>
                  <a:pt x="12207101" y="355990"/>
                </a:cubicBezTo>
                <a:cubicBezTo>
                  <a:pt x="12321261" y="638240"/>
                  <a:pt x="12087166" y="874878"/>
                  <a:pt x="12207101" y="1096428"/>
                </a:cubicBezTo>
                <a:cubicBezTo>
                  <a:pt x="12205111" y="1374003"/>
                  <a:pt x="12216882" y="1531196"/>
                  <a:pt x="12207101" y="1779908"/>
                </a:cubicBezTo>
                <a:cubicBezTo>
                  <a:pt x="12193072" y="1973855"/>
                  <a:pt x="12078788" y="2162422"/>
                  <a:pt x="11885108" y="2135901"/>
                </a:cubicBezTo>
                <a:cubicBezTo>
                  <a:pt x="11710903" y="2183452"/>
                  <a:pt x="11670188" y="2122706"/>
                  <a:pt x="11473975" y="2135901"/>
                </a:cubicBezTo>
                <a:cubicBezTo>
                  <a:pt x="11269100" y="2135853"/>
                  <a:pt x="11228682" y="2112343"/>
                  <a:pt x="11062843" y="2135901"/>
                </a:cubicBezTo>
                <a:cubicBezTo>
                  <a:pt x="10890702" y="2157878"/>
                  <a:pt x="10798575" y="2059654"/>
                  <a:pt x="10651708" y="2135901"/>
                </a:cubicBezTo>
                <a:cubicBezTo>
                  <a:pt x="10533127" y="2153899"/>
                  <a:pt x="10401947" y="2094097"/>
                  <a:pt x="10240576" y="2135901"/>
                </a:cubicBezTo>
                <a:cubicBezTo>
                  <a:pt x="10117860" y="2124347"/>
                  <a:pt x="9830435" y="2119770"/>
                  <a:pt x="9598180" y="2135901"/>
                </a:cubicBezTo>
                <a:cubicBezTo>
                  <a:pt x="9318048" y="2154650"/>
                  <a:pt x="9062930" y="2054534"/>
                  <a:pt x="8955785" y="2135901"/>
                </a:cubicBezTo>
                <a:cubicBezTo>
                  <a:pt x="8792407" y="2291039"/>
                  <a:pt x="8554800" y="2031655"/>
                  <a:pt x="8082127" y="2135901"/>
                </a:cubicBezTo>
                <a:cubicBezTo>
                  <a:pt x="7792118" y="2279187"/>
                  <a:pt x="7627739" y="2156203"/>
                  <a:pt x="7439731" y="2135901"/>
                </a:cubicBezTo>
                <a:cubicBezTo>
                  <a:pt x="7247215" y="2229765"/>
                  <a:pt x="6951898" y="2095504"/>
                  <a:pt x="6797337" y="2135901"/>
                </a:cubicBezTo>
                <a:cubicBezTo>
                  <a:pt x="6504412" y="2156986"/>
                  <a:pt x="6307285" y="2086187"/>
                  <a:pt x="5923679" y="2135901"/>
                </a:cubicBezTo>
                <a:cubicBezTo>
                  <a:pt x="5484505" y="2218406"/>
                  <a:pt x="5524034" y="2062908"/>
                  <a:pt x="5281283" y="2135901"/>
                </a:cubicBezTo>
                <a:cubicBezTo>
                  <a:pt x="4980556" y="2186715"/>
                  <a:pt x="4923532" y="2019398"/>
                  <a:pt x="4754519" y="2135901"/>
                </a:cubicBezTo>
                <a:cubicBezTo>
                  <a:pt x="4665383" y="2193350"/>
                  <a:pt x="4526480" y="2150888"/>
                  <a:pt x="4459017" y="2135901"/>
                </a:cubicBezTo>
                <a:cubicBezTo>
                  <a:pt x="4402436" y="2165142"/>
                  <a:pt x="4036164" y="2009115"/>
                  <a:pt x="3585360" y="2135901"/>
                </a:cubicBezTo>
                <a:cubicBezTo>
                  <a:pt x="3216882" y="2213329"/>
                  <a:pt x="3327292" y="2095271"/>
                  <a:pt x="3289857" y="2135901"/>
                </a:cubicBezTo>
                <a:cubicBezTo>
                  <a:pt x="3231780" y="2029573"/>
                  <a:pt x="2871498" y="2111945"/>
                  <a:pt x="2531831" y="2135901"/>
                </a:cubicBezTo>
                <a:cubicBezTo>
                  <a:pt x="2178298" y="2137838"/>
                  <a:pt x="2152026" y="2095406"/>
                  <a:pt x="2005066" y="2135901"/>
                </a:cubicBezTo>
                <a:cubicBezTo>
                  <a:pt x="1882564" y="2189239"/>
                  <a:pt x="1798550" y="2121787"/>
                  <a:pt x="1593934" y="2135901"/>
                </a:cubicBezTo>
                <a:cubicBezTo>
                  <a:pt x="1464731" y="2177664"/>
                  <a:pt x="1291041" y="2128078"/>
                  <a:pt x="1067169" y="2135901"/>
                </a:cubicBezTo>
                <a:cubicBezTo>
                  <a:pt x="794245" y="2118995"/>
                  <a:pt x="665594" y="2089573"/>
                  <a:pt x="321990" y="2135901"/>
                </a:cubicBezTo>
                <a:cubicBezTo>
                  <a:pt x="200853" y="2176263"/>
                  <a:pt x="-82586" y="1886475"/>
                  <a:pt x="0" y="1779908"/>
                </a:cubicBezTo>
                <a:cubicBezTo>
                  <a:pt x="-47467" y="1496218"/>
                  <a:pt x="116590" y="1404283"/>
                  <a:pt x="0" y="1110667"/>
                </a:cubicBezTo>
                <a:cubicBezTo>
                  <a:pt x="-21881" y="871118"/>
                  <a:pt x="5631" y="751960"/>
                  <a:pt x="0" y="355990"/>
                </a:cubicBezTo>
                <a:close/>
              </a:path>
              <a:path w="12207101" h="2135901" stroke="0" extrusionOk="0">
                <a:moveTo>
                  <a:pt x="0" y="355990"/>
                </a:moveTo>
                <a:cubicBezTo>
                  <a:pt x="61223" y="94830"/>
                  <a:pt x="187614" y="-25277"/>
                  <a:pt x="321990" y="0"/>
                </a:cubicBezTo>
                <a:cubicBezTo>
                  <a:pt x="361516" y="-1029"/>
                  <a:pt x="485077" y="-11360"/>
                  <a:pt x="617493" y="0"/>
                </a:cubicBezTo>
                <a:cubicBezTo>
                  <a:pt x="655735" y="-50846"/>
                  <a:pt x="960528" y="103087"/>
                  <a:pt x="1259888" y="0"/>
                </a:cubicBezTo>
                <a:cubicBezTo>
                  <a:pt x="1525462" y="-48350"/>
                  <a:pt x="1400515" y="-9777"/>
                  <a:pt x="1555390" y="0"/>
                </a:cubicBezTo>
                <a:cubicBezTo>
                  <a:pt x="1793354" y="-38630"/>
                  <a:pt x="1955142" y="157351"/>
                  <a:pt x="2313416" y="0"/>
                </a:cubicBezTo>
                <a:cubicBezTo>
                  <a:pt x="2604382" y="-112848"/>
                  <a:pt x="2478867" y="10343"/>
                  <a:pt x="2724549" y="0"/>
                </a:cubicBezTo>
                <a:cubicBezTo>
                  <a:pt x="2877027" y="-1075"/>
                  <a:pt x="2946373" y="12580"/>
                  <a:pt x="3020050" y="0"/>
                </a:cubicBezTo>
                <a:cubicBezTo>
                  <a:pt x="3054315" y="-15600"/>
                  <a:pt x="3197320" y="34227"/>
                  <a:pt x="3315553" y="0"/>
                </a:cubicBezTo>
                <a:cubicBezTo>
                  <a:pt x="3363886" y="60469"/>
                  <a:pt x="3711386" y="135354"/>
                  <a:pt x="3957949" y="0"/>
                </a:cubicBezTo>
                <a:cubicBezTo>
                  <a:pt x="4188702" y="-53524"/>
                  <a:pt x="4285324" y="18289"/>
                  <a:pt x="4369082" y="0"/>
                </a:cubicBezTo>
                <a:cubicBezTo>
                  <a:pt x="4462869" y="-67416"/>
                  <a:pt x="4609711" y="3022"/>
                  <a:pt x="4664583" y="0"/>
                </a:cubicBezTo>
                <a:cubicBezTo>
                  <a:pt x="4700624" y="-52741"/>
                  <a:pt x="5340444" y="19334"/>
                  <a:pt x="5538241" y="0"/>
                </a:cubicBezTo>
                <a:cubicBezTo>
                  <a:pt x="5701480" y="-83523"/>
                  <a:pt x="6069267" y="25240"/>
                  <a:pt x="6296268" y="0"/>
                </a:cubicBezTo>
                <a:cubicBezTo>
                  <a:pt x="6652758" y="-53470"/>
                  <a:pt x="6583622" y="5818"/>
                  <a:pt x="6707401" y="0"/>
                </a:cubicBezTo>
                <a:cubicBezTo>
                  <a:pt x="6851379" y="-95654"/>
                  <a:pt x="7037082" y="61569"/>
                  <a:pt x="7349797" y="0"/>
                </a:cubicBezTo>
                <a:cubicBezTo>
                  <a:pt x="7684629" y="-56697"/>
                  <a:pt x="7520615" y="-19281"/>
                  <a:pt x="7645298" y="0"/>
                </a:cubicBezTo>
                <a:cubicBezTo>
                  <a:pt x="7747168" y="-70289"/>
                  <a:pt x="8065944" y="88706"/>
                  <a:pt x="8172063" y="0"/>
                </a:cubicBezTo>
                <a:cubicBezTo>
                  <a:pt x="8283643" y="-28152"/>
                  <a:pt x="8402093" y="12802"/>
                  <a:pt x="8467564" y="0"/>
                </a:cubicBezTo>
                <a:cubicBezTo>
                  <a:pt x="8553096" y="-34222"/>
                  <a:pt x="8630094" y="20641"/>
                  <a:pt x="8763067" y="0"/>
                </a:cubicBezTo>
                <a:cubicBezTo>
                  <a:pt x="8875080" y="-55971"/>
                  <a:pt x="9086425" y="-73134"/>
                  <a:pt x="9289831" y="0"/>
                </a:cubicBezTo>
                <a:cubicBezTo>
                  <a:pt x="9512227" y="-39326"/>
                  <a:pt x="9599677" y="9529"/>
                  <a:pt x="9932227" y="0"/>
                </a:cubicBezTo>
                <a:cubicBezTo>
                  <a:pt x="10242556" y="35383"/>
                  <a:pt x="10388057" y="13446"/>
                  <a:pt x="10574622" y="0"/>
                </a:cubicBezTo>
                <a:cubicBezTo>
                  <a:pt x="10700635" y="9734"/>
                  <a:pt x="11621325" y="167190"/>
                  <a:pt x="11885108" y="0"/>
                </a:cubicBezTo>
                <a:cubicBezTo>
                  <a:pt x="11935540" y="30581"/>
                  <a:pt x="12209920" y="75648"/>
                  <a:pt x="12207101" y="355990"/>
                </a:cubicBezTo>
                <a:cubicBezTo>
                  <a:pt x="12253348" y="584736"/>
                  <a:pt x="12115249" y="912147"/>
                  <a:pt x="12207101" y="1082189"/>
                </a:cubicBezTo>
                <a:cubicBezTo>
                  <a:pt x="12246188" y="1227752"/>
                  <a:pt x="12115457" y="1436113"/>
                  <a:pt x="12207101" y="1779908"/>
                </a:cubicBezTo>
                <a:cubicBezTo>
                  <a:pt x="12215862" y="1935657"/>
                  <a:pt x="11994152" y="2110633"/>
                  <a:pt x="11885108" y="2135901"/>
                </a:cubicBezTo>
                <a:cubicBezTo>
                  <a:pt x="11694379" y="2109863"/>
                  <a:pt x="11597675" y="2152465"/>
                  <a:pt x="11473975" y="2135901"/>
                </a:cubicBezTo>
                <a:cubicBezTo>
                  <a:pt x="11357791" y="2128939"/>
                  <a:pt x="10976067" y="2164392"/>
                  <a:pt x="10831579" y="2135901"/>
                </a:cubicBezTo>
                <a:cubicBezTo>
                  <a:pt x="10637323" y="2167296"/>
                  <a:pt x="10491511" y="2121801"/>
                  <a:pt x="10189185" y="2135901"/>
                </a:cubicBezTo>
                <a:cubicBezTo>
                  <a:pt x="9902795" y="2150835"/>
                  <a:pt x="9891624" y="2114419"/>
                  <a:pt x="9778052" y="2135901"/>
                </a:cubicBezTo>
                <a:cubicBezTo>
                  <a:pt x="9621614" y="2139928"/>
                  <a:pt x="9587953" y="2073377"/>
                  <a:pt x="9482549" y="2135901"/>
                </a:cubicBezTo>
                <a:cubicBezTo>
                  <a:pt x="9414877" y="2362390"/>
                  <a:pt x="9008985" y="1946272"/>
                  <a:pt x="8608892" y="2135901"/>
                </a:cubicBezTo>
                <a:cubicBezTo>
                  <a:pt x="8171837" y="2238360"/>
                  <a:pt x="8224439" y="2087664"/>
                  <a:pt x="7850864" y="2135901"/>
                </a:cubicBezTo>
                <a:cubicBezTo>
                  <a:pt x="7526939" y="2164765"/>
                  <a:pt x="7479035" y="2097454"/>
                  <a:pt x="7324101" y="2135901"/>
                </a:cubicBezTo>
                <a:cubicBezTo>
                  <a:pt x="7160603" y="2161685"/>
                  <a:pt x="6962526" y="2112363"/>
                  <a:pt x="6797337" y="2135901"/>
                </a:cubicBezTo>
                <a:cubicBezTo>
                  <a:pt x="6581603" y="2186504"/>
                  <a:pt x="6539910" y="2101248"/>
                  <a:pt x="6386204" y="2135901"/>
                </a:cubicBezTo>
                <a:cubicBezTo>
                  <a:pt x="6325016" y="2143525"/>
                  <a:pt x="5803008" y="2062531"/>
                  <a:pt x="5628176" y="2135901"/>
                </a:cubicBezTo>
                <a:cubicBezTo>
                  <a:pt x="5359813" y="2134259"/>
                  <a:pt x="5201865" y="2025480"/>
                  <a:pt x="4985782" y="2135901"/>
                </a:cubicBezTo>
                <a:cubicBezTo>
                  <a:pt x="4735346" y="2169900"/>
                  <a:pt x="4645173" y="2107874"/>
                  <a:pt x="4459017" y="2135901"/>
                </a:cubicBezTo>
                <a:cubicBezTo>
                  <a:pt x="4347793" y="2139943"/>
                  <a:pt x="4137917" y="2135851"/>
                  <a:pt x="3932253" y="2135901"/>
                </a:cubicBezTo>
                <a:cubicBezTo>
                  <a:pt x="3723048" y="2127271"/>
                  <a:pt x="3505957" y="2074610"/>
                  <a:pt x="3174227" y="2135901"/>
                </a:cubicBezTo>
                <a:cubicBezTo>
                  <a:pt x="2791989" y="2239060"/>
                  <a:pt x="2642925" y="2106143"/>
                  <a:pt x="2300568" y="2135901"/>
                </a:cubicBezTo>
                <a:cubicBezTo>
                  <a:pt x="1953705" y="2242761"/>
                  <a:pt x="1951466" y="2094589"/>
                  <a:pt x="1773805" y="2135901"/>
                </a:cubicBezTo>
                <a:cubicBezTo>
                  <a:pt x="1595120" y="2159204"/>
                  <a:pt x="1316717" y="2125886"/>
                  <a:pt x="1015777" y="2135901"/>
                </a:cubicBezTo>
                <a:cubicBezTo>
                  <a:pt x="643268" y="2164809"/>
                  <a:pt x="592590" y="2140483"/>
                  <a:pt x="321990" y="2135901"/>
                </a:cubicBezTo>
                <a:cubicBezTo>
                  <a:pt x="87517" y="2055191"/>
                  <a:pt x="34061" y="1951126"/>
                  <a:pt x="0" y="1779908"/>
                </a:cubicBezTo>
                <a:cubicBezTo>
                  <a:pt x="-47737" y="1417725"/>
                  <a:pt x="99033" y="1443388"/>
                  <a:pt x="0" y="1067950"/>
                </a:cubicBezTo>
                <a:cubicBezTo>
                  <a:pt x="-85911" y="793786"/>
                  <a:pt x="132032" y="624043"/>
                  <a:pt x="0" y="355990"/>
                </a:cubicBezTo>
                <a:close/>
              </a:path>
              <a:path w="12207101" h="2135901" fill="none" stroke="0" extrusionOk="0">
                <a:moveTo>
                  <a:pt x="0" y="355990"/>
                </a:moveTo>
                <a:cubicBezTo>
                  <a:pt x="5488" y="179843"/>
                  <a:pt x="154362" y="-25927"/>
                  <a:pt x="321990" y="0"/>
                </a:cubicBezTo>
                <a:cubicBezTo>
                  <a:pt x="690459" y="-94977"/>
                  <a:pt x="844915" y="89301"/>
                  <a:pt x="1195648" y="0"/>
                </a:cubicBezTo>
                <a:cubicBezTo>
                  <a:pt x="1492758" y="-90709"/>
                  <a:pt x="1601443" y="9042"/>
                  <a:pt x="1722412" y="0"/>
                </a:cubicBezTo>
                <a:cubicBezTo>
                  <a:pt x="1956188" y="-4498"/>
                  <a:pt x="2156107" y="161351"/>
                  <a:pt x="2596070" y="0"/>
                </a:cubicBezTo>
                <a:cubicBezTo>
                  <a:pt x="2976910" y="-78460"/>
                  <a:pt x="3027845" y="52369"/>
                  <a:pt x="3238465" y="0"/>
                </a:cubicBezTo>
                <a:cubicBezTo>
                  <a:pt x="3410614" y="-65171"/>
                  <a:pt x="3510139" y="69779"/>
                  <a:pt x="3765231" y="0"/>
                </a:cubicBezTo>
                <a:cubicBezTo>
                  <a:pt x="4002509" y="-6718"/>
                  <a:pt x="3899439" y="30850"/>
                  <a:pt x="4060732" y="0"/>
                </a:cubicBezTo>
                <a:cubicBezTo>
                  <a:pt x="4192265" y="-38732"/>
                  <a:pt x="4277194" y="45463"/>
                  <a:pt x="4356234" y="0"/>
                </a:cubicBezTo>
                <a:cubicBezTo>
                  <a:pt x="4428478" y="-23028"/>
                  <a:pt x="4655145" y="1225"/>
                  <a:pt x="4767367" y="0"/>
                </a:cubicBezTo>
                <a:cubicBezTo>
                  <a:pt x="4893266" y="3793"/>
                  <a:pt x="4922343" y="4443"/>
                  <a:pt x="5062868" y="0"/>
                </a:cubicBezTo>
                <a:cubicBezTo>
                  <a:pt x="5181217" y="-34609"/>
                  <a:pt x="5607552" y="65275"/>
                  <a:pt x="5820895" y="0"/>
                </a:cubicBezTo>
                <a:cubicBezTo>
                  <a:pt x="5988189" y="-44857"/>
                  <a:pt x="6116884" y="39908"/>
                  <a:pt x="6232027" y="0"/>
                </a:cubicBezTo>
                <a:cubicBezTo>
                  <a:pt x="6461641" y="-34763"/>
                  <a:pt x="6779873" y="134067"/>
                  <a:pt x="7105687" y="0"/>
                </a:cubicBezTo>
                <a:cubicBezTo>
                  <a:pt x="7469062" y="-66956"/>
                  <a:pt x="7284739" y="33423"/>
                  <a:pt x="7516819" y="0"/>
                </a:cubicBezTo>
                <a:cubicBezTo>
                  <a:pt x="7692707" y="-29341"/>
                  <a:pt x="7830935" y="-1784"/>
                  <a:pt x="7927952" y="0"/>
                </a:cubicBezTo>
                <a:cubicBezTo>
                  <a:pt x="8074042" y="-19135"/>
                  <a:pt x="8093469" y="19339"/>
                  <a:pt x="8223453" y="0"/>
                </a:cubicBezTo>
                <a:cubicBezTo>
                  <a:pt x="8301604" y="6497"/>
                  <a:pt x="8603719" y="11047"/>
                  <a:pt x="8750219" y="0"/>
                </a:cubicBezTo>
                <a:cubicBezTo>
                  <a:pt x="8900370" y="6319"/>
                  <a:pt x="9178761" y="24418"/>
                  <a:pt x="9276982" y="0"/>
                </a:cubicBezTo>
                <a:cubicBezTo>
                  <a:pt x="9388210" y="-5417"/>
                  <a:pt x="9664003" y="19758"/>
                  <a:pt x="9803747" y="0"/>
                </a:cubicBezTo>
                <a:cubicBezTo>
                  <a:pt x="9981897" y="1035"/>
                  <a:pt x="10150842" y="-12898"/>
                  <a:pt x="10561774" y="0"/>
                </a:cubicBezTo>
                <a:cubicBezTo>
                  <a:pt x="10927441" y="-21855"/>
                  <a:pt x="10846016" y="-15285"/>
                  <a:pt x="10972907" y="0"/>
                </a:cubicBezTo>
                <a:cubicBezTo>
                  <a:pt x="11078059" y="-14399"/>
                  <a:pt x="11563974" y="59777"/>
                  <a:pt x="11885108" y="0"/>
                </a:cubicBezTo>
                <a:cubicBezTo>
                  <a:pt x="12006995" y="21756"/>
                  <a:pt x="12213103" y="129210"/>
                  <a:pt x="12207101" y="355990"/>
                </a:cubicBezTo>
                <a:cubicBezTo>
                  <a:pt x="12227886" y="544153"/>
                  <a:pt x="12170605" y="886350"/>
                  <a:pt x="12207101" y="1096428"/>
                </a:cubicBezTo>
                <a:cubicBezTo>
                  <a:pt x="12290633" y="1277362"/>
                  <a:pt x="12120014" y="1543917"/>
                  <a:pt x="12207101" y="1779908"/>
                </a:cubicBezTo>
                <a:cubicBezTo>
                  <a:pt x="12190822" y="2040021"/>
                  <a:pt x="12043637" y="2146718"/>
                  <a:pt x="11885108" y="2135901"/>
                </a:cubicBezTo>
                <a:cubicBezTo>
                  <a:pt x="11684912" y="2166196"/>
                  <a:pt x="11678552" y="2122241"/>
                  <a:pt x="11473975" y="2135901"/>
                </a:cubicBezTo>
                <a:cubicBezTo>
                  <a:pt x="11263075" y="2137203"/>
                  <a:pt x="11219000" y="2112174"/>
                  <a:pt x="11062843" y="2135901"/>
                </a:cubicBezTo>
                <a:cubicBezTo>
                  <a:pt x="10874834" y="2132463"/>
                  <a:pt x="10800815" y="2113256"/>
                  <a:pt x="10651708" y="2135901"/>
                </a:cubicBezTo>
                <a:cubicBezTo>
                  <a:pt x="10549046" y="2215754"/>
                  <a:pt x="10434464" y="2114920"/>
                  <a:pt x="10240576" y="2135901"/>
                </a:cubicBezTo>
                <a:cubicBezTo>
                  <a:pt x="10038078" y="2137740"/>
                  <a:pt x="9813109" y="2177825"/>
                  <a:pt x="9598180" y="2135901"/>
                </a:cubicBezTo>
                <a:cubicBezTo>
                  <a:pt x="9363909" y="2184828"/>
                  <a:pt x="9119648" y="2061956"/>
                  <a:pt x="8955785" y="2135901"/>
                </a:cubicBezTo>
                <a:cubicBezTo>
                  <a:pt x="8826626" y="2203147"/>
                  <a:pt x="8330162" y="2140757"/>
                  <a:pt x="8082127" y="2135901"/>
                </a:cubicBezTo>
                <a:cubicBezTo>
                  <a:pt x="7684342" y="2233164"/>
                  <a:pt x="7603724" y="2108031"/>
                  <a:pt x="7439731" y="2135901"/>
                </a:cubicBezTo>
                <a:cubicBezTo>
                  <a:pt x="7237902" y="2188855"/>
                  <a:pt x="6984353" y="2114517"/>
                  <a:pt x="6797337" y="2135901"/>
                </a:cubicBezTo>
                <a:cubicBezTo>
                  <a:pt x="6631448" y="2177867"/>
                  <a:pt x="6331043" y="2000305"/>
                  <a:pt x="5923679" y="2135901"/>
                </a:cubicBezTo>
                <a:cubicBezTo>
                  <a:pt x="5476144" y="2140549"/>
                  <a:pt x="5589257" y="2029954"/>
                  <a:pt x="5281283" y="2135901"/>
                </a:cubicBezTo>
                <a:cubicBezTo>
                  <a:pt x="4982009" y="2210648"/>
                  <a:pt x="4919908" y="2097041"/>
                  <a:pt x="4754519" y="2135901"/>
                </a:cubicBezTo>
                <a:cubicBezTo>
                  <a:pt x="4637094" y="2177740"/>
                  <a:pt x="4545576" y="2134062"/>
                  <a:pt x="4459017" y="2135901"/>
                </a:cubicBezTo>
                <a:cubicBezTo>
                  <a:pt x="4351072" y="2232754"/>
                  <a:pt x="3878792" y="2129178"/>
                  <a:pt x="3585360" y="2135901"/>
                </a:cubicBezTo>
                <a:cubicBezTo>
                  <a:pt x="3213997" y="2183971"/>
                  <a:pt x="3357217" y="2104963"/>
                  <a:pt x="3289857" y="2135901"/>
                </a:cubicBezTo>
                <a:cubicBezTo>
                  <a:pt x="3178608" y="2219892"/>
                  <a:pt x="2846908" y="2144462"/>
                  <a:pt x="2531831" y="2135901"/>
                </a:cubicBezTo>
                <a:cubicBezTo>
                  <a:pt x="2209661" y="2134366"/>
                  <a:pt x="2149809" y="2115322"/>
                  <a:pt x="2005066" y="2135901"/>
                </a:cubicBezTo>
                <a:cubicBezTo>
                  <a:pt x="1878943" y="2170461"/>
                  <a:pt x="1759872" y="2119686"/>
                  <a:pt x="1593934" y="2135901"/>
                </a:cubicBezTo>
                <a:cubicBezTo>
                  <a:pt x="1393552" y="2095658"/>
                  <a:pt x="1236241" y="2110672"/>
                  <a:pt x="1067169" y="2135901"/>
                </a:cubicBezTo>
                <a:cubicBezTo>
                  <a:pt x="892443" y="2159376"/>
                  <a:pt x="613245" y="2116920"/>
                  <a:pt x="321990" y="2135901"/>
                </a:cubicBezTo>
                <a:cubicBezTo>
                  <a:pt x="201364" y="2162201"/>
                  <a:pt x="-26040" y="1920388"/>
                  <a:pt x="0" y="1779908"/>
                </a:cubicBezTo>
                <a:cubicBezTo>
                  <a:pt x="-108325" y="1539416"/>
                  <a:pt x="-19193" y="1321657"/>
                  <a:pt x="0" y="1110667"/>
                </a:cubicBezTo>
                <a:cubicBezTo>
                  <a:pt x="-30928" y="856888"/>
                  <a:pt x="-35244" y="676472"/>
                  <a:pt x="0" y="355990"/>
                </a:cubicBezTo>
                <a:close/>
              </a:path>
              <a:path w="12207101" h="2135901" fill="none" stroke="0" extrusionOk="0">
                <a:moveTo>
                  <a:pt x="0" y="355990"/>
                </a:moveTo>
                <a:cubicBezTo>
                  <a:pt x="5194" y="163863"/>
                  <a:pt x="194270" y="-30934"/>
                  <a:pt x="321990" y="0"/>
                </a:cubicBezTo>
                <a:cubicBezTo>
                  <a:pt x="575472" y="-61674"/>
                  <a:pt x="804613" y="43317"/>
                  <a:pt x="1195648" y="0"/>
                </a:cubicBezTo>
                <a:cubicBezTo>
                  <a:pt x="1454146" y="-38975"/>
                  <a:pt x="1553431" y="47932"/>
                  <a:pt x="1722412" y="0"/>
                </a:cubicBezTo>
                <a:cubicBezTo>
                  <a:pt x="1959681" y="-36996"/>
                  <a:pt x="2211609" y="103690"/>
                  <a:pt x="2596070" y="0"/>
                </a:cubicBezTo>
                <a:cubicBezTo>
                  <a:pt x="2945208" y="-61751"/>
                  <a:pt x="3042895" y="57594"/>
                  <a:pt x="3238465" y="0"/>
                </a:cubicBezTo>
                <a:cubicBezTo>
                  <a:pt x="3436145" y="-69506"/>
                  <a:pt x="3546782" y="47179"/>
                  <a:pt x="3765231" y="0"/>
                </a:cubicBezTo>
                <a:cubicBezTo>
                  <a:pt x="3996861" y="-61391"/>
                  <a:pt x="3855965" y="42434"/>
                  <a:pt x="4060732" y="0"/>
                </a:cubicBezTo>
                <a:cubicBezTo>
                  <a:pt x="4206596" y="-33503"/>
                  <a:pt x="4278703" y="36074"/>
                  <a:pt x="4356234" y="0"/>
                </a:cubicBezTo>
                <a:cubicBezTo>
                  <a:pt x="4417635" y="-44307"/>
                  <a:pt x="4670062" y="-38448"/>
                  <a:pt x="4767367" y="0"/>
                </a:cubicBezTo>
                <a:cubicBezTo>
                  <a:pt x="4890163" y="-8000"/>
                  <a:pt x="4921335" y="10532"/>
                  <a:pt x="5062868" y="0"/>
                </a:cubicBezTo>
                <a:cubicBezTo>
                  <a:pt x="5176857" y="-86572"/>
                  <a:pt x="5579811" y="8880"/>
                  <a:pt x="5820895" y="0"/>
                </a:cubicBezTo>
                <a:cubicBezTo>
                  <a:pt x="6018000" y="-48064"/>
                  <a:pt x="6129127" y="47710"/>
                  <a:pt x="6232027" y="0"/>
                </a:cubicBezTo>
                <a:cubicBezTo>
                  <a:pt x="6446731" y="-10056"/>
                  <a:pt x="6736842" y="115378"/>
                  <a:pt x="7105687" y="0"/>
                </a:cubicBezTo>
                <a:cubicBezTo>
                  <a:pt x="7455915" y="-48088"/>
                  <a:pt x="7317863" y="15862"/>
                  <a:pt x="7516819" y="0"/>
                </a:cubicBezTo>
                <a:cubicBezTo>
                  <a:pt x="7675197" y="-11031"/>
                  <a:pt x="7803879" y="12379"/>
                  <a:pt x="7927952" y="0"/>
                </a:cubicBezTo>
                <a:cubicBezTo>
                  <a:pt x="8084554" y="-14932"/>
                  <a:pt x="8103898" y="18190"/>
                  <a:pt x="8223453" y="0"/>
                </a:cubicBezTo>
                <a:cubicBezTo>
                  <a:pt x="8321404" y="-38333"/>
                  <a:pt x="8608479" y="-9178"/>
                  <a:pt x="8750219" y="0"/>
                </a:cubicBezTo>
                <a:cubicBezTo>
                  <a:pt x="8883576" y="-30393"/>
                  <a:pt x="9157830" y="41415"/>
                  <a:pt x="9276982" y="0"/>
                </a:cubicBezTo>
                <a:cubicBezTo>
                  <a:pt x="9368238" y="-73014"/>
                  <a:pt x="9630007" y="-52022"/>
                  <a:pt x="9803747" y="0"/>
                </a:cubicBezTo>
                <a:cubicBezTo>
                  <a:pt x="10024005" y="-96187"/>
                  <a:pt x="10213265" y="-6821"/>
                  <a:pt x="10561774" y="0"/>
                </a:cubicBezTo>
                <a:cubicBezTo>
                  <a:pt x="10916906" y="-33055"/>
                  <a:pt x="10856979" y="22492"/>
                  <a:pt x="10972907" y="0"/>
                </a:cubicBezTo>
                <a:cubicBezTo>
                  <a:pt x="11113307" y="30978"/>
                  <a:pt x="11554885" y="3475"/>
                  <a:pt x="11885108" y="0"/>
                </a:cubicBezTo>
                <a:cubicBezTo>
                  <a:pt x="11998138" y="-30027"/>
                  <a:pt x="12147259" y="107461"/>
                  <a:pt x="12207101" y="355990"/>
                </a:cubicBezTo>
                <a:cubicBezTo>
                  <a:pt x="12263349" y="592575"/>
                  <a:pt x="12112173" y="864761"/>
                  <a:pt x="12207101" y="1096428"/>
                </a:cubicBezTo>
                <a:cubicBezTo>
                  <a:pt x="12235045" y="1370353"/>
                  <a:pt x="12183453" y="1556395"/>
                  <a:pt x="12207101" y="1779908"/>
                </a:cubicBezTo>
                <a:cubicBezTo>
                  <a:pt x="12203304" y="1996795"/>
                  <a:pt x="12064480" y="2135781"/>
                  <a:pt x="11885108" y="2135901"/>
                </a:cubicBezTo>
                <a:cubicBezTo>
                  <a:pt x="11694952" y="2168089"/>
                  <a:pt x="11687350" y="2125884"/>
                  <a:pt x="11473975" y="2135901"/>
                </a:cubicBezTo>
                <a:cubicBezTo>
                  <a:pt x="11259669" y="2128112"/>
                  <a:pt x="11223619" y="2109902"/>
                  <a:pt x="11062843" y="2135901"/>
                </a:cubicBezTo>
                <a:cubicBezTo>
                  <a:pt x="10868351" y="2142270"/>
                  <a:pt x="10828058" y="2079631"/>
                  <a:pt x="10651708" y="2135901"/>
                </a:cubicBezTo>
                <a:cubicBezTo>
                  <a:pt x="10532545" y="2168256"/>
                  <a:pt x="10413402" y="2087646"/>
                  <a:pt x="10240576" y="2135901"/>
                </a:cubicBezTo>
                <a:cubicBezTo>
                  <a:pt x="10102337" y="2123291"/>
                  <a:pt x="9825248" y="2155620"/>
                  <a:pt x="9598180" y="2135901"/>
                </a:cubicBezTo>
                <a:cubicBezTo>
                  <a:pt x="9355447" y="2162523"/>
                  <a:pt x="9104617" y="2068108"/>
                  <a:pt x="8955785" y="2135901"/>
                </a:cubicBezTo>
                <a:cubicBezTo>
                  <a:pt x="8798533" y="2260117"/>
                  <a:pt x="8433417" y="2056214"/>
                  <a:pt x="8082127" y="2135901"/>
                </a:cubicBezTo>
                <a:cubicBezTo>
                  <a:pt x="7732931" y="2260366"/>
                  <a:pt x="7642283" y="2115883"/>
                  <a:pt x="7439731" y="2135901"/>
                </a:cubicBezTo>
                <a:cubicBezTo>
                  <a:pt x="7223430" y="2189861"/>
                  <a:pt x="6956561" y="2071206"/>
                  <a:pt x="6797337" y="2135901"/>
                </a:cubicBezTo>
                <a:cubicBezTo>
                  <a:pt x="6541310" y="2196031"/>
                  <a:pt x="6265040" y="2096052"/>
                  <a:pt x="5923679" y="2135901"/>
                </a:cubicBezTo>
                <a:cubicBezTo>
                  <a:pt x="5462468" y="2187276"/>
                  <a:pt x="5546727" y="2020404"/>
                  <a:pt x="5281283" y="2135901"/>
                </a:cubicBezTo>
                <a:cubicBezTo>
                  <a:pt x="4986843" y="2194324"/>
                  <a:pt x="4928126" y="2051158"/>
                  <a:pt x="4754519" y="2135901"/>
                </a:cubicBezTo>
                <a:cubicBezTo>
                  <a:pt x="4647091" y="2183544"/>
                  <a:pt x="4549065" y="2134077"/>
                  <a:pt x="4459017" y="2135901"/>
                </a:cubicBezTo>
                <a:cubicBezTo>
                  <a:pt x="4369162" y="2147547"/>
                  <a:pt x="3988168" y="2106412"/>
                  <a:pt x="3585360" y="2135901"/>
                </a:cubicBezTo>
                <a:cubicBezTo>
                  <a:pt x="3210508" y="2191700"/>
                  <a:pt x="3343086" y="2102044"/>
                  <a:pt x="3289857" y="2135901"/>
                </a:cubicBezTo>
                <a:cubicBezTo>
                  <a:pt x="3191243" y="2170398"/>
                  <a:pt x="2800402" y="2188667"/>
                  <a:pt x="2531831" y="2135901"/>
                </a:cubicBezTo>
                <a:cubicBezTo>
                  <a:pt x="2192550" y="2126746"/>
                  <a:pt x="2143740" y="2103887"/>
                  <a:pt x="2005066" y="2135901"/>
                </a:cubicBezTo>
                <a:cubicBezTo>
                  <a:pt x="1879236" y="2186779"/>
                  <a:pt x="1781645" y="2129052"/>
                  <a:pt x="1593934" y="2135901"/>
                </a:cubicBezTo>
                <a:cubicBezTo>
                  <a:pt x="1455156" y="2136297"/>
                  <a:pt x="1280149" y="2111419"/>
                  <a:pt x="1067169" y="2135901"/>
                </a:cubicBezTo>
                <a:cubicBezTo>
                  <a:pt x="868131" y="2131474"/>
                  <a:pt x="616133" y="2119297"/>
                  <a:pt x="321990" y="2135901"/>
                </a:cubicBezTo>
                <a:cubicBezTo>
                  <a:pt x="223813" y="2180302"/>
                  <a:pt x="-55922" y="1915823"/>
                  <a:pt x="0" y="1779908"/>
                </a:cubicBezTo>
                <a:cubicBezTo>
                  <a:pt x="-91505" y="1492020"/>
                  <a:pt x="61875" y="1359546"/>
                  <a:pt x="0" y="1110667"/>
                </a:cubicBezTo>
                <a:cubicBezTo>
                  <a:pt x="-10927" y="843490"/>
                  <a:pt x="5763" y="727023"/>
                  <a:pt x="0" y="35599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527365312">
                  <a:custGeom>
                    <a:avLst/>
                    <a:gdLst>
                      <a:gd name="connsiteX0" fmla="*/ 0 w 8352928"/>
                      <a:gd name="connsiteY0" fmla="*/ 288038 h 1728192"/>
                      <a:gd name="connsiteX1" fmla="*/ 220328 w 8352928"/>
                      <a:gd name="connsiteY1" fmla="*/ 0 h 1728192"/>
                      <a:gd name="connsiteX2" fmla="*/ 818144 w 8352928"/>
                      <a:gd name="connsiteY2" fmla="*/ 0 h 1728192"/>
                      <a:gd name="connsiteX3" fmla="*/ 1178592 w 8352928"/>
                      <a:gd name="connsiteY3" fmla="*/ 0 h 1728192"/>
                      <a:gd name="connsiteX4" fmla="*/ 1776408 w 8352928"/>
                      <a:gd name="connsiteY4" fmla="*/ 0 h 1728192"/>
                      <a:gd name="connsiteX5" fmla="*/ 2215978 w 8352928"/>
                      <a:gd name="connsiteY5" fmla="*/ 0 h 1728192"/>
                      <a:gd name="connsiteX6" fmla="*/ 2576427 w 8352928"/>
                      <a:gd name="connsiteY6" fmla="*/ 0 h 1728192"/>
                      <a:gd name="connsiteX7" fmla="*/ 2778629 w 8352928"/>
                      <a:gd name="connsiteY7" fmla="*/ 0 h 1728192"/>
                      <a:gd name="connsiteX8" fmla="*/ 2980832 w 8352928"/>
                      <a:gd name="connsiteY8" fmla="*/ 0 h 1728192"/>
                      <a:gd name="connsiteX9" fmla="*/ 3262157 w 8352928"/>
                      <a:gd name="connsiteY9" fmla="*/ 0 h 1728192"/>
                      <a:gd name="connsiteX10" fmla="*/ 3464359 w 8352928"/>
                      <a:gd name="connsiteY10" fmla="*/ 0 h 1728192"/>
                      <a:gd name="connsiteX11" fmla="*/ 3983052 w 8352928"/>
                      <a:gd name="connsiteY11" fmla="*/ 0 h 1728192"/>
                      <a:gd name="connsiteX12" fmla="*/ 4264377 w 8352928"/>
                      <a:gd name="connsiteY12" fmla="*/ 0 h 1728192"/>
                      <a:gd name="connsiteX13" fmla="*/ 4862194 w 8352928"/>
                      <a:gd name="connsiteY13" fmla="*/ 0 h 1728192"/>
                      <a:gd name="connsiteX14" fmla="*/ 5143519 w 8352928"/>
                      <a:gd name="connsiteY14" fmla="*/ 0 h 1728192"/>
                      <a:gd name="connsiteX15" fmla="*/ 5424844 w 8352928"/>
                      <a:gd name="connsiteY15" fmla="*/ 0 h 1728192"/>
                      <a:gd name="connsiteX16" fmla="*/ 5627046 w 8352928"/>
                      <a:gd name="connsiteY16" fmla="*/ 0 h 1728192"/>
                      <a:gd name="connsiteX17" fmla="*/ 5987495 w 8352928"/>
                      <a:gd name="connsiteY17" fmla="*/ 0 h 1728192"/>
                      <a:gd name="connsiteX18" fmla="*/ 6347942 w 8352928"/>
                      <a:gd name="connsiteY18" fmla="*/ 0 h 1728192"/>
                      <a:gd name="connsiteX19" fmla="*/ 6708390 w 8352928"/>
                      <a:gd name="connsiteY19" fmla="*/ 0 h 1728192"/>
                      <a:gd name="connsiteX20" fmla="*/ 7227084 w 8352928"/>
                      <a:gd name="connsiteY20" fmla="*/ 0 h 1728192"/>
                      <a:gd name="connsiteX21" fmla="*/ 7508409 w 8352928"/>
                      <a:gd name="connsiteY21" fmla="*/ 0 h 1728192"/>
                      <a:gd name="connsiteX22" fmla="*/ 8132599 w 8352928"/>
                      <a:gd name="connsiteY22" fmla="*/ 0 h 1728192"/>
                      <a:gd name="connsiteX23" fmla="*/ 8352928 w 8352928"/>
                      <a:gd name="connsiteY23" fmla="*/ 288038 h 1728192"/>
                      <a:gd name="connsiteX24" fmla="*/ 8352928 w 8352928"/>
                      <a:gd name="connsiteY24" fmla="*/ 887138 h 1728192"/>
                      <a:gd name="connsiteX25" fmla="*/ 8352928 w 8352928"/>
                      <a:gd name="connsiteY25" fmla="*/ 1440153 h 1728192"/>
                      <a:gd name="connsiteX26" fmla="*/ 8132599 w 8352928"/>
                      <a:gd name="connsiteY26" fmla="*/ 1728192 h 1728192"/>
                      <a:gd name="connsiteX27" fmla="*/ 7851274 w 8352928"/>
                      <a:gd name="connsiteY27" fmla="*/ 1728192 h 1728192"/>
                      <a:gd name="connsiteX28" fmla="*/ 7569949 w 8352928"/>
                      <a:gd name="connsiteY28" fmla="*/ 1728192 h 1728192"/>
                      <a:gd name="connsiteX29" fmla="*/ 7288623 w 8352928"/>
                      <a:gd name="connsiteY29" fmla="*/ 1728192 h 1728192"/>
                      <a:gd name="connsiteX30" fmla="*/ 7007298 w 8352928"/>
                      <a:gd name="connsiteY30" fmla="*/ 1728192 h 1728192"/>
                      <a:gd name="connsiteX31" fmla="*/ 6567727 w 8352928"/>
                      <a:gd name="connsiteY31" fmla="*/ 1728192 h 1728192"/>
                      <a:gd name="connsiteX32" fmla="*/ 6128157 w 8352928"/>
                      <a:gd name="connsiteY32" fmla="*/ 1728192 h 1728192"/>
                      <a:gd name="connsiteX33" fmla="*/ 5530341 w 8352928"/>
                      <a:gd name="connsiteY33" fmla="*/ 1728192 h 1728192"/>
                      <a:gd name="connsiteX34" fmla="*/ 5090770 w 8352928"/>
                      <a:gd name="connsiteY34" fmla="*/ 1728192 h 1728192"/>
                      <a:gd name="connsiteX35" fmla="*/ 4651200 w 8352928"/>
                      <a:gd name="connsiteY35" fmla="*/ 1728192 h 1728192"/>
                      <a:gd name="connsiteX36" fmla="*/ 4053384 w 8352928"/>
                      <a:gd name="connsiteY36" fmla="*/ 1728192 h 1728192"/>
                      <a:gd name="connsiteX37" fmla="*/ 3613813 w 8352928"/>
                      <a:gd name="connsiteY37" fmla="*/ 1728192 h 1728192"/>
                      <a:gd name="connsiteX38" fmla="*/ 3253365 w 8352928"/>
                      <a:gd name="connsiteY38" fmla="*/ 1728192 h 1728192"/>
                      <a:gd name="connsiteX39" fmla="*/ 3051163 w 8352928"/>
                      <a:gd name="connsiteY39" fmla="*/ 1728192 h 1728192"/>
                      <a:gd name="connsiteX40" fmla="*/ 2453347 w 8352928"/>
                      <a:gd name="connsiteY40" fmla="*/ 1728192 h 1728192"/>
                      <a:gd name="connsiteX41" fmla="*/ 2251144 w 8352928"/>
                      <a:gd name="connsiteY41" fmla="*/ 1728192 h 1728192"/>
                      <a:gd name="connsiteX42" fmla="*/ 1732451 w 8352928"/>
                      <a:gd name="connsiteY42" fmla="*/ 1728192 h 1728192"/>
                      <a:gd name="connsiteX43" fmla="*/ 1372003 w 8352928"/>
                      <a:gd name="connsiteY43" fmla="*/ 1728192 h 1728192"/>
                      <a:gd name="connsiteX44" fmla="*/ 1090678 w 8352928"/>
                      <a:gd name="connsiteY44" fmla="*/ 1728192 h 1728192"/>
                      <a:gd name="connsiteX45" fmla="*/ 730230 w 8352928"/>
                      <a:gd name="connsiteY45" fmla="*/ 1728192 h 1728192"/>
                      <a:gd name="connsiteX46" fmla="*/ 220328 w 8352928"/>
                      <a:gd name="connsiteY46" fmla="*/ 1728192 h 1728192"/>
                      <a:gd name="connsiteX47" fmla="*/ 0 w 8352928"/>
                      <a:gd name="connsiteY47" fmla="*/ 1440153 h 1728192"/>
                      <a:gd name="connsiteX48" fmla="*/ 0 w 8352928"/>
                      <a:gd name="connsiteY48" fmla="*/ 898659 h 1728192"/>
                      <a:gd name="connsiteX49" fmla="*/ 0 w 8352928"/>
                      <a:gd name="connsiteY49" fmla="*/ 288038 h 1728192"/>
                      <a:gd name="connsiteX0" fmla="*/ 0 w 8352928"/>
                      <a:gd name="connsiteY0" fmla="*/ 288038 h 1728192"/>
                      <a:gd name="connsiteX1" fmla="*/ 220328 w 8352928"/>
                      <a:gd name="connsiteY1" fmla="*/ 0 h 1728192"/>
                      <a:gd name="connsiteX2" fmla="*/ 422531 w 8352928"/>
                      <a:gd name="connsiteY2" fmla="*/ 0 h 1728192"/>
                      <a:gd name="connsiteX3" fmla="*/ 862101 w 8352928"/>
                      <a:gd name="connsiteY3" fmla="*/ 0 h 1728192"/>
                      <a:gd name="connsiteX4" fmla="*/ 1064304 w 8352928"/>
                      <a:gd name="connsiteY4" fmla="*/ 0 h 1728192"/>
                      <a:gd name="connsiteX5" fmla="*/ 1582997 w 8352928"/>
                      <a:gd name="connsiteY5" fmla="*/ 0 h 1728192"/>
                      <a:gd name="connsiteX6" fmla="*/ 1864322 w 8352928"/>
                      <a:gd name="connsiteY6" fmla="*/ 0 h 1728192"/>
                      <a:gd name="connsiteX7" fmla="*/ 2066524 w 8352928"/>
                      <a:gd name="connsiteY7" fmla="*/ 0 h 1728192"/>
                      <a:gd name="connsiteX8" fmla="*/ 2268727 w 8352928"/>
                      <a:gd name="connsiteY8" fmla="*/ 0 h 1728192"/>
                      <a:gd name="connsiteX9" fmla="*/ 2708298 w 8352928"/>
                      <a:gd name="connsiteY9" fmla="*/ 0 h 1728192"/>
                      <a:gd name="connsiteX10" fmla="*/ 2989623 w 8352928"/>
                      <a:gd name="connsiteY10" fmla="*/ 0 h 1728192"/>
                      <a:gd name="connsiteX11" fmla="*/ 3191825 w 8352928"/>
                      <a:gd name="connsiteY11" fmla="*/ 0 h 1728192"/>
                      <a:gd name="connsiteX12" fmla="*/ 3789641 w 8352928"/>
                      <a:gd name="connsiteY12" fmla="*/ 0 h 1728192"/>
                      <a:gd name="connsiteX13" fmla="*/ 4308335 w 8352928"/>
                      <a:gd name="connsiteY13" fmla="*/ 0 h 1728192"/>
                      <a:gd name="connsiteX14" fmla="*/ 4589660 w 8352928"/>
                      <a:gd name="connsiteY14" fmla="*/ 0 h 1728192"/>
                      <a:gd name="connsiteX15" fmla="*/ 5029231 w 8352928"/>
                      <a:gd name="connsiteY15" fmla="*/ 0 h 1728192"/>
                      <a:gd name="connsiteX16" fmla="*/ 5231433 w 8352928"/>
                      <a:gd name="connsiteY16" fmla="*/ 0 h 1728192"/>
                      <a:gd name="connsiteX17" fmla="*/ 5591881 w 8352928"/>
                      <a:gd name="connsiteY17" fmla="*/ 0 h 1728192"/>
                      <a:gd name="connsiteX18" fmla="*/ 5794083 w 8352928"/>
                      <a:gd name="connsiteY18" fmla="*/ 0 h 1728192"/>
                      <a:gd name="connsiteX19" fmla="*/ 5996286 w 8352928"/>
                      <a:gd name="connsiteY19" fmla="*/ 0 h 1728192"/>
                      <a:gd name="connsiteX20" fmla="*/ 6356734 w 8352928"/>
                      <a:gd name="connsiteY20" fmla="*/ 0 h 1728192"/>
                      <a:gd name="connsiteX21" fmla="*/ 6796305 w 8352928"/>
                      <a:gd name="connsiteY21" fmla="*/ 0 h 1728192"/>
                      <a:gd name="connsiteX22" fmla="*/ 7235875 w 8352928"/>
                      <a:gd name="connsiteY22" fmla="*/ 0 h 1728192"/>
                      <a:gd name="connsiteX23" fmla="*/ 8132599 w 8352928"/>
                      <a:gd name="connsiteY23" fmla="*/ 0 h 1728192"/>
                      <a:gd name="connsiteX24" fmla="*/ 8352928 w 8352928"/>
                      <a:gd name="connsiteY24" fmla="*/ 288038 h 1728192"/>
                      <a:gd name="connsiteX25" fmla="*/ 8352928 w 8352928"/>
                      <a:gd name="connsiteY25" fmla="*/ 875617 h 1728192"/>
                      <a:gd name="connsiteX26" fmla="*/ 8352928 w 8352928"/>
                      <a:gd name="connsiteY26" fmla="*/ 1440153 h 1728192"/>
                      <a:gd name="connsiteX27" fmla="*/ 8132599 w 8352928"/>
                      <a:gd name="connsiteY27" fmla="*/ 1728192 h 1728192"/>
                      <a:gd name="connsiteX28" fmla="*/ 7851274 w 8352928"/>
                      <a:gd name="connsiteY28" fmla="*/ 1728192 h 1728192"/>
                      <a:gd name="connsiteX29" fmla="*/ 7411703 w 8352928"/>
                      <a:gd name="connsiteY29" fmla="*/ 1728192 h 1728192"/>
                      <a:gd name="connsiteX30" fmla="*/ 6972133 w 8352928"/>
                      <a:gd name="connsiteY30" fmla="*/ 1728192 h 1728192"/>
                      <a:gd name="connsiteX31" fmla="*/ 6690808 w 8352928"/>
                      <a:gd name="connsiteY31" fmla="*/ 1728192 h 1728192"/>
                      <a:gd name="connsiteX32" fmla="*/ 6488605 w 8352928"/>
                      <a:gd name="connsiteY32" fmla="*/ 1728192 h 1728192"/>
                      <a:gd name="connsiteX33" fmla="*/ 5890789 w 8352928"/>
                      <a:gd name="connsiteY33" fmla="*/ 1728192 h 1728192"/>
                      <a:gd name="connsiteX34" fmla="*/ 5372095 w 8352928"/>
                      <a:gd name="connsiteY34" fmla="*/ 1728192 h 1728192"/>
                      <a:gd name="connsiteX35" fmla="*/ 5011648 w 8352928"/>
                      <a:gd name="connsiteY35" fmla="*/ 1728192 h 1728192"/>
                      <a:gd name="connsiteX36" fmla="*/ 4651200 w 8352928"/>
                      <a:gd name="connsiteY36" fmla="*/ 1728192 h 1728192"/>
                      <a:gd name="connsiteX37" fmla="*/ 4369875 w 8352928"/>
                      <a:gd name="connsiteY37" fmla="*/ 1728192 h 1728192"/>
                      <a:gd name="connsiteX38" fmla="*/ 3851181 w 8352928"/>
                      <a:gd name="connsiteY38" fmla="*/ 1728192 h 1728192"/>
                      <a:gd name="connsiteX39" fmla="*/ 3411611 w 8352928"/>
                      <a:gd name="connsiteY39" fmla="*/ 1728192 h 1728192"/>
                      <a:gd name="connsiteX40" fmla="*/ 3051163 w 8352928"/>
                      <a:gd name="connsiteY40" fmla="*/ 1728192 h 1728192"/>
                      <a:gd name="connsiteX41" fmla="*/ 2690715 w 8352928"/>
                      <a:gd name="connsiteY41" fmla="*/ 1728192 h 1728192"/>
                      <a:gd name="connsiteX42" fmla="*/ 2172022 w 8352928"/>
                      <a:gd name="connsiteY42" fmla="*/ 1728192 h 1728192"/>
                      <a:gd name="connsiteX43" fmla="*/ 1574205 w 8352928"/>
                      <a:gd name="connsiteY43" fmla="*/ 1728192 h 1728192"/>
                      <a:gd name="connsiteX44" fmla="*/ 1213758 w 8352928"/>
                      <a:gd name="connsiteY44" fmla="*/ 1728192 h 1728192"/>
                      <a:gd name="connsiteX45" fmla="*/ 695064 w 8352928"/>
                      <a:gd name="connsiteY45" fmla="*/ 1728192 h 1728192"/>
                      <a:gd name="connsiteX46" fmla="*/ 220328 w 8352928"/>
                      <a:gd name="connsiteY46" fmla="*/ 1728192 h 1728192"/>
                      <a:gd name="connsiteX47" fmla="*/ 0 w 8352928"/>
                      <a:gd name="connsiteY47" fmla="*/ 1440153 h 1728192"/>
                      <a:gd name="connsiteX48" fmla="*/ 0 w 8352928"/>
                      <a:gd name="connsiteY48" fmla="*/ 864096 h 1728192"/>
                      <a:gd name="connsiteX49" fmla="*/ 0 w 8352928"/>
                      <a:gd name="connsiteY49" fmla="*/ 288038 h 172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8352928" h="1728192" fill="none" extrusionOk="0">
                        <a:moveTo>
                          <a:pt x="0" y="288038"/>
                        </a:moveTo>
                        <a:cubicBezTo>
                          <a:pt x="6107" y="150414"/>
                          <a:pt x="136230" y="-16633"/>
                          <a:pt x="220328" y="0"/>
                        </a:cubicBezTo>
                        <a:cubicBezTo>
                          <a:pt x="366142" y="-53428"/>
                          <a:pt x="584639" y="25025"/>
                          <a:pt x="818144" y="0"/>
                        </a:cubicBezTo>
                        <a:cubicBezTo>
                          <a:pt x="992849" y="-19812"/>
                          <a:pt x="1062832" y="45872"/>
                          <a:pt x="1178592" y="0"/>
                        </a:cubicBezTo>
                        <a:cubicBezTo>
                          <a:pt x="1305995" y="-35507"/>
                          <a:pt x="1560153" y="71504"/>
                          <a:pt x="1776408" y="0"/>
                        </a:cubicBezTo>
                        <a:cubicBezTo>
                          <a:pt x="2017232" y="-60902"/>
                          <a:pt x="2101442" y="43103"/>
                          <a:pt x="2215978" y="0"/>
                        </a:cubicBezTo>
                        <a:cubicBezTo>
                          <a:pt x="2370394" y="-55871"/>
                          <a:pt x="2435575" y="53512"/>
                          <a:pt x="2576427" y="0"/>
                        </a:cubicBezTo>
                        <a:cubicBezTo>
                          <a:pt x="2733083" y="-66954"/>
                          <a:pt x="2659835" y="33599"/>
                          <a:pt x="2778629" y="0"/>
                        </a:cubicBezTo>
                        <a:cubicBezTo>
                          <a:pt x="2877341" y="-25288"/>
                          <a:pt x="2935678" y="18298"/>
                          <a:pt x="2980832" y="0"/>
                        </a:cubicBezTo>
                        <a:cubicBezTo>
                          <a:pt x="3016515" y="-34587"/>
                          <a:pt x="3183732" y="-7330"/>
                          <a:pt x="3262157" y="0"/>
                        </a:cubicBezTo>
                        <a:cubicBezTo>
                          <a:pt x="3345142" y="-5235"/>
                          <a:pt x="3370068" y="2573"/>
                          <a:pt x="3464359" y="0"/>
                        </a:cubicBezTo>
                        <a:cubicBezTo>
                          <a:pt x="3559281" y="-36534"/>
                          <a:pt x="3823302" y="26833"/>
                          <a:pt x="3983052" y="0"/>
                        </a:cubicBezTo>
                        <a:cubicBezTo>
                          <a:pt x="4130113" y="-39748"/>
                          <a:pt x="4191281" y="35205"/>
                          <a:pt x="4264377" y="0"/>
                        </a:cubicBezTo>
                        <a:cubicBezTo>
                          <a:pt x="4347536" y="-16525"/>
                          <a:pt x="4627703" y="84657"/>
                          <a:pt x="4862194" y="0"/>
                        </a:cubicBezTo>
                        <a:cubicBezTo>
                          <a:pt x="5085525" y="-52256"/>
                          <a:pt x="5022267" y="15076"/>
                          <a:pt x="5143519" y="0"/>
                        </a:cubicBezTo>
                        <a:cubicBezTo>
                          <a:pt x="5265534" y="-31265"/>
                          <a:pt x="5337103" y="10815"/>
                          <a:pt x="5424844" y="0"/>
                        </a:cubicBezTo>
                        <a:cubicBezTo>
                          <a:pt x="5523886" y="-9223"/>
                          <a:pt x="5548959" y="22378"/>
                          <a:pt x="5627046" y="0"/>
                        </a:cubicBezTo>
                        <a:cubicBezTo>
                          <a:pt x="5710757" y="-39007"/>
                          <a:pt x="5896200" y="96"/>
                          <a:pt x="5987495" y="0"/>
                        </a:cubicBezTo>
                        <a:cubicBezTo>
                          <a:pt x="6071163" y="-24935"/>
                          <a:pt x="6268631" y="43207"/>
                          <a:pt x="6347942" y="0"/>
                        </a:cubicBezTo>
                        <a:cubicBezTo>
                          <a:pt x="6421881" y="-61471"/>
                          <a:pt x="6580103" y="-9239"/>
                          <a:pt x="6708390" y="0"/>
                        </a:cubicBezTo>
                        <a:cubicBezTo>
                          <a:pt x="6871590" y="-61408"/>
                          <a:pt x="6985030" y="24752"/>
                          <a:pt x="7227084" y="0"/>
                        </a:cubicBezTo>
                        <a:cubicBezTo>
                          <a:pt x="7470437" y="-17115"/>
                          <a:pt x="7428507" y="5613"/>
                          <a:pt x="7508409" y="0"/>
                        </a:cubicBezTo>
                        <a:cubicBezTo>
                          <a:pt x="7606151" y="31579"/>
                          <a:pt x="7929646" y="23156"/>
                          <a:pt x="8132599" y="0"/>
                        </a:cubicBezTo>
                        <a:cubicBezTo>
                          <a:pt x="8225750" y="-30396"/>
                          <a:pt x="8333268" y="93911"/>
                          <a:pt x="8352928" y="288038"/>
                        </a:cubicBezTo>
                        <a:cubicBezTo>
                          <a:pt x="8403120" y="477388"/>
                          <a:pt x="8274870" y="707374"/>
                          <a:pt x="8352928" y="887138"/>
                        </a:cubicBezTo>
                        <a:cubicBezTo>
                          <a:pt x="8362086" y="1099673"/>
                          <a:pt x="8332660" y="1272112"/>
                          <a:pt x="8352928" y="1440153"/>
                        </a:cubicBezTo>
                        <a:cubicBezTo>
                          <a:pt x="8352370" y="1599078"/>
                          <a:pt x="8269496" y="1744874"/>
                          <a:pt x="8132599" y="1728192"/>
                        </a:cubicBezTo>
                        <a:cubicBezTo>
                          <a:pt x="8005115" y="1760204"/>
                          <a:pt x="7988313" y="1721823"/>
                          <a:pt x="7851274" y="1728192"/>
                        </a:cubicBezTo>
                        <a:cubicBezTo>
                          <a:pt x="7711579" y="1729407"/>
                          <a:pt x="7681932" y="1710282"/>
                          <a:pt x="7569949" y="1728192"/>
                        </a:cubicBezTo>
                        <a:cubicBezTo>
                          <a:pt x="7456620" y="1744241"/>
                          <a:pt x="7387162" y="1669558"/>
                          <a:pt x="7288623" y="1728192"/>
                        </a:cubicBezTo>
                        <a:cubicBezTo>
                          <a:pt x="7205917" y="1752089"/>
                          <a:pt x="7135913" y="1705271"/>
                          <a:pt x="7007298" y="1728192"/>
                        </a:cubicBezTo>
                        <a:cubicBezTo>
                          <a:pt x="6892726" y="1739526"/>
                          <a:pt x="6726843" y="1701919"/>
                          <a:pt x="6567727" y="1728192"/>
                        </a:cubicBezTo>
                        <a:cubicBezTo>
                          <a:pt x="6386336" y="1751367"/>
                          <a:pt x="6218570" y="1667107"/>
                          <a:pt x="6128157" y="1728192"/>
                        </a:cubicBezTo>
                        <a:cubicBezTo>
                          <a:pt x="6028203" y="1806963"/>
                          <a:pt x="5787811" y="1645859"/>
                          <a:pt x="5530341" y="1728192"/>
                        </a:cubicBezTo>
                        <a:cubicBezTo>
                          <a:pt x="5304141" y="1821336"/>
                          <a:pt x="5213157" y="1704918"/>
                          <a:pt x="5090770" y="1728192"/>
                        </a:cubicBezTo>
                        <a:cubicBezTo>
                          <a:pt x="4967654" y="1781923"/>
                          <a:pt x="4759929" y="1700853"/>
                          <a:pt x="4651200" y="1728192"/>
                        </a:cubicBezTo>
                        <a:cubicBezTo>
                          <a:pt x="4493158" y="1749282"/>
                          <a:pt x="4322383" y="1687756"/>
                          <a:pt x="4053384" y="1728192"/>
                        </a:cubicBezTo>
                        <a:cubicBezTo>
                          <a:pt x="3762717" y="1776798"/>
                          <a:pt x="3801839" y="1668999"/>
                          <a:pt x="3613813" y="1728192"/>
                        </a:cubicBezTo>
                        <a:cubicBezTo>
                          <a:pt x="3406958" y="1771955"/>
                          <a:pt x="3353867" y="1659220"/>
                          <a:pt x="3253365" y="1728192"/>
                        </a:cubicBezTo>
                        <a:cubicBezTo>
                          <a:pt x="3178868" y="1774252"/>
                          <a:pt x="3103573" y="1731100"/>
                          <a:pt x="3051163" y="1728192"/>
                        </a:cubicBezTo>
                        <a:cubicBezTo>
                          <a:pt x="2999831" y="1738666"/>
                          <a:pt x="2737372" y="1650681"/>
                          <a:pt x="2453347" y="1728192"/>
                        </a:cubicBezTo>
                        <a:cubicBezTo>
                          <a:pt x="2202612" y="1782518"/>
                          <a:pt x="2288586" y="1701672"/>
                          <a:pt x="2251144" y="1728192"/>
                        </a:cubicBezTo>
                        <a:cubicBezTo>
                          <a:pt x="2203949" y="1716547"/>
                          <a:pt x="1963176" y="1715901"/>
                          <a:pt x="1732451" y="1728192"/>
                        </a:cubicBezTo>
                        <a:cubicBezTo>
                          <a:pt x="1497920" y="1730982"/>
                          <a:pt x="1472182" y="1702940"/>
                          <a:pt x="1372003" y="1728192"/>
                        </a:cubicBezTo>
                        <a:cubicBezTo>
                          <a:pt x="1279533" y="1754411"/>
                          <a:pt x="1228186" y="1716801"/>
                          <a:pt x="1090678" y="1728192"/>
                        </a:cubicBezTo>
                        <a:cubicBezTo>
                          <a:pt x="990133" y="1751973"/>
                          <a:pt x="881005" y="1714117"/>
                          <a:pt x="730230" y="1728192"/>
                        </a:cubicBezTo>
                        <a:cubicBezTo>
                          <a:pt x="569233" y="1737545"/>
                          <a:pt x="439617" y="1692871"/>
                          <a:pt x="220328" y="1728192"/>
                        </a:cubicBezTo>
                        <a:cubicBezTo>
                          <a:pt x="130651" y="1750973"/>
                          <a:pt x="-43076" y="1562273"/>
                          <a:pt x="0" y="1440153"/>
                        </a:cubicBezTo>
                        <a:cubicBezTo>
                          <a:pt x="-34424" y="1236815"/>
                          <a:pt x="75330" y="1128329"/>
                          <a:pt x="0" y="898659"/>
                        </a:cubicBezTo>
                        <a:cubicBezTo>
                          <a:pt x="-22627" y="707216"/>
                          <a:pt x="6209" y="589008"/>
                          <a:pt x="0" y="288038"/>
                        </a:cubicBezTo>
                        <a:close/>
                      </a:path>
                      <a:path w="8352928" h="1728192" stroke="0" extrusionOk="0">
                        <a:moveTo>
                          <a:pt x="0" y="288038"/>
                        </a:moveTo>
                        <a:cubicBezTo>
                          <a:pt x="14407" y="86824"/>
                          <a:pt x="123875" y="-19634"/>
                          <a:pt x="220328" y="0"/>
                        </a:cubicBezTo>
                        <a:cubicBezTo>
                          <a:pt x="249509" y="-2373"/>
                          <a:pt x="342787" y="4251"/>
                          <a:pt x="422531" y="0"/>
                        </a:cubicBezTo>
                        <a:cubicBezTo>
                          <a:pt x="470418" y="-25303"/>
                          <a:pt x="679993" y="69236"/>
                          <a:pt x="862101" y="0"/>
                        </a:cubicBezTo>
                        <a:cubicBezTo>
                          <a:pt x="1035021" y="-52927"/>
                          <a:pt x="977773" y="-1193"/>
                          <a:pt x="1064304" y="0"/>
                        </a:cubicBezTo>
                        <a:cubicBezTo>
                          <a:pt x="1196704" y="-20527"/>
                          <a:pt x="1361961" y="88188"/>
                          <a:pt x="1582997" y="0"/>
                        </a:cubicBezTo>
                        <a:cubicBezTo>
                          <a:pt x="1786145" y="-85732"/>
                          <a:pt x="1725262" y="6540"/>
                          <a:pt x="1864322" y="0"/>
                        </a:cubicBezTo>
                        <a:cubicBezTo>
                          <a:pt x="1977540" y="-4390"/>
                          <a:pt x="2014258" y="8064"/>
                          <a:pt x="2066524" y="0"/>
                        </a:cubicBezTo>
                        <a:cubicBezTo>
                          <a:pt x="2106721" y="-7152"/>
                          <a:pt x="2191737" y="18194"/>
                          <a:pt x="2268727" y="0"/>
                        </a:cubicBezTo>
                        <a:cubicBezTo>
                          <a:pt x="2314543" y="27188"/>
                          <a:pt x="2536018" y="62111"/>
                          <a:pt x="2708298" y="0"/>
                        </a:cubicBezTo>
                        <a:cubicBezTo>
                          <a:pt x="2874630" y="-48489"/>
                          <a:pt x="2927797" y="23113"/>
                          <a:pt x="2989623" y="0"/>
                        </a:cubicBezTo>
                        <a:cubicBezTo>
                          <a:pt x="3062089" y="-43740"/>
                          <a:pt x="3146609" y="10114"/>
                          <a:pt x="3191825" y="0"/>
                        </a:cubicBezTo>
                        <a:cubicBezTo>
                          <a:pt x="3223155" y="-34411"/>
                          <a:pt x="3633219" y="33835"/>
                          <a:pt x="3789641" y="0"/>
                        </a:cubicBezTo>
                        <a:cubicBezTo>
                          <a:pt x="3942194" y="-49006"/>
                          <a:pt x="4104851" y="48942"/>
                          <a:pt x="4308335" y="0"/>
                        </a:cubicBezTo>
                        <a:cubicBezTo>
                          <a:pt x="4550759" y="-48818"/>
                          <a:pt x="4504625" y="14111"/>
                          <a:pt x="4589660" y="0"/>
                        </a:cubicBezTo>
                        <a:cubicBezTo>
                          <a:pt x="4685589" y="-65031"/>
                          <a:pt x="4815638" y="42474"/>
                          <a:pt x="5029231" y="0"/>
                        </a:cubicBezTo>
                        <a:cubicBezTo>
                          <a:pt x="5254525" y="-43068"/>
                          <a:pt x="5150660" y="4442"/>
                          <a:pt x="5231433" y="0"/>
                        </a:cubicBezTo>
                        <a:cubicBezTo>
                          <a:pt x="5304372" y="-38017"/>
                          <a:pt x="5514736" y="42338"/>
                          <a:pt x="5591881" y="0"/>
                        </a:cubicBezTo>
                        <a:cubicBezTo>
                          <a:pt x="5669274" y="-36880"/>
                          <a:pt x="5735347" y="16773"/>
                          <a:pt x="5794083" y="0"/>
                        </a:cubicBezTo>
                        <a:cubicBezTo>
                          <a:pt x="5865301" y="-25187"/>
                          <a:pt x="5903675" y="16432"/>
                          <a:pt x="5996286" y="0"/>
                        </a:cubicBezTo>
                        <a:cubicBezTo>
                          <a:pt x="6080519" y="-32687"/>
                          <a:pt x="6209323" y="-15697"/>
                          <a:pt x="6356734" y="0"/>
                        </a:cubicBezTo>
                        <a:cubicBezTo>
                          <a:pt x="6509678" y="-18114"/>
                          <a:pt x="6584279" y="14945"/>
                          <a:pt x="6796305" y="0"/>
                        </a:cubicBezTo>
                        <a:cubicBezTo>
                          <a:pt x="7007068" y="7396"/>
                          <a:pt x="7116195" y="37272"/>
                          <a:pt x="7235875" y="0"/>
                        </a:cubicBezTo>
                        <a:cubicBezTo>
                          <a:pt x="7349868" y="-38778"/>
                          <a:pt x="7940124" y="87912"/>
                          <a:pt x="8132599" y="0"/>
                        </a:cubicBezTo>
                        <a:cubicBezTo>
                          <a:pt x="8207768" y="11692"/>
                          <a:pt x="8355464" y="72015"/>
                          <a:pt x="8352928" y="288038"/>
                        </a:cubicBezTo>
                        <a:cubicBezTo>
                          <a:pt x="8389640" y="509270"/>
                          <a:pt x="8296961" y="744505"/>
                          <a:pt x="8352928" y="875617"/>
                        </a:cubicBezTo>
                        <a:cubicBezTo>
                          <a:pt x="8390812" y="998024"/>
                          <a:pt x="8300461" y="1191908"/>
                          <a:pt x="8352928" y="1440153"/>
                        </a:cubicBezTo>
                        <a:cubicBezTo>
                          <a:pt x="8352677" y="1568869"/>
                          <a:pt x="8223994" y="1713031"/>
                          <a:pt x="8132599" y="1728192"/>
                        </a:cubicBezTo>
                        <a:cubicBezTo>
                          <a:pt x="8021160" y="1725262"/>
                          <a:pt x="7935023" y="1733106"/>
                          <a:pt x="7851274" y="1728192"/>
                        </a:cubicBezTo>
                        <a:cubicBezTo>
                          <a:pt x="7771058" y="1739067"/>
                          <a:pt x="7514952" y="1737563"/>
                          <a:pt x="7411703" y="1728192"/>
                        </a:cubicBezTo>
                        <a:cubicBezTo>
                          <a:pt x="7281525" y="1751652"/>
                          <a:pt x="7175282" y="1704785"/>
                          <a:pt x="6972133" y="1728192"/>
                        </a:cubicBezTo>
                        <a:cubicBezTo>
                          <a:pt x="6773028" y="1750010"/>
                          <a:pt x="6772442" y="1708087"/>
                          <a:pt x="6690808" y="1728192"/>
                        </a:cubicBezTo>
                        <a:cubicBezTo>
                          <a:pt x="6593025" y="1741477"/>
                          <a:pt x="6552825" y="1686466"/>
                          <a:pt x="6488605" y="1728192"/>
                        </a:cubicBezTo>
                        <a:cubicBezTo>
                          <a:pt x="6438072" y="1815920"/>
                          <a:pt x="6181942" y="1656004"/>
                          <a:pt x="5890789" y="1728192"/>
                        </a:cubicBezTo>
                        <a:cubicBezTo>
                          <a:pt x="5592911" y="1794500"/>
                          <a:pt x="5605138" y="1696448"/>
                          <a:pt x="5372095" y="1728192"/>
                        </a:cubicBezTo>
                        <a:cubicBezTo>
                          <a:pt x="5148109" y="1755618"/>
                          <a:pt x="5115828" y="1700833"/>
                          <a:pt x="5011648" y="1728192"/>
                        </a:cubicBezTo>
                        <a:cubicBezTo>
                          <a:pt x="4908129" y="1744433"/>
                          <a:pt x="4768334" y="1703519"/>
                          <a:pt x="4651200" y="1728192"/>
                        </a:cubicBezTo>
                        <a:cubicBezTo>
                          <a:pt x="4508555" y="1766952"/>
                          <a:pt x="4461929" y="1715095"/>
                          <a:pt x="4369875" y="1728192"/>
                        </a:cubicBezTo>
                        <a:cubicBezTo>
                          <a:pt x="4314371" y="1733165"/>
                          <a:pt x="4004724" y="1674603"/>
                          <a:pt x="3851181" y="1728192"/>
                        </a:cubicBezTo>
                        <a:cubicBezTo>
                          <a:pt x="3656400" y="1760773"/>
                          <a:pt x="3575016" y="1673177"/>
                          <a:pt x="3411611" y="1728192"/>
                        </a:cubicBezTo>
                        <a:cubicBezTo>
                          <a:pt x="3241615" y="1762356"/>
                          <a:pt x="3155193" y="1700019"/>
                          <a:pt x="3051163" y="1728192"/>
                        </a:cubicBezTo>
                        <a:cubicBezTo>
                          <a:pt x="2961887" y="1756853"/>
                          <a:pt x="2854258" y="1720905"/>
                          <a:pt x="2690715" y="1728192"/>
                        </a:cubicBezTo>
                        <a:cubicBezTo>
                          <a:pt x="2535031" y="1728601"/>
                          <a:pt x="2400902" y="1683959"/>
                          <a:pt x="2172022" y="1728192"/>
                        </a:cubicBezTo>
                        <a:cubicBezTo>
                          <a:pt x="1925669" y="1782497"/>
                          <a:pt x="1814936" y="1681764"/>
                          <a:pt x="1574205" y="1728192"/>
                        </a:cubicBezTo>
                        <a:cubicBezTo>
                          <a:pt x="1329931" y="1810986"/>
                          <a:pt x="1332201" y="1701183"/>
                          <a:pt x="1213758" y="1728192"/>
                        </a:cubicBezTo>
                        <a:cubicBezTo>
                          <a:pt x="1102541" y="1737624"/>
                          <a:pt x="932674" y="1713836"/>
                          <a:pt x="695064" y="1728192"/>
                        </a:cubicBezTo>
                        <a:cubicBezTo>
                          <a:pt x="440949" y="1750227"/>
                          <a:pt x="409197" y="1723284"/>
                          <a:pt x="220328" y="1728192"/>
                        </a:cubicBezTo>
                        <a:cubicBezTo>
                          <a:pt x="74274" y="1681888"/>
                          <a:pt x="14648" y="1576453"/>
                          <a:pt x="0" y="1440153"/>
                        </a:cubicBezTo>
                        <a:cubicBezTo>
                          <a:pt x="-27519" y="1149780"/>
                          <a:pt x="54274" y="1156851"/>
                          <a:pt x="0" y="864096"/>
                        </a:cubicBezTo>
                        <a:cubicBezTo>
                          <a:pt x="-50765" y="600387"/>
                          <a:pt x="54769" y="494397"/>
                          <a:pt x="0" y="288038"/>
                        </a:cubicBezTo>
                        <a:close/>
                      </a:path>
                      <a:path w="8352928" h="1728192" fill="none" stroke="0" extrusionOk="0">
                        <a:moveTo>
                          <a:pt x="0" y="288038"/>
                        </a:moveTo>
                        <a:cubicBezTo>
                          <a:pt x="2237" y="139553"/>
                          <a:pt x="126733" y="-23568"/>
                          <a:pt x="220328" y="0"/>
                        </a:cubicBezTo>
                        <a:cubicBezTo>
                          <a:pt x="435809" y="-67612"/>
                          <a:pt x="583347" y="53547"/>
                          <a:pt x="818144" y="0"/>
                        </a:cubicBezTo>
                        <a:cubicBezTo>
                          <a:pt x="1010937" y="-69826"/>
                          <a:pt x="1078067" y="1759"/>
                          <a:pt x="1178592" y="0"/>
                        </a:cubicBezTo>
                        <a:cubicBezTo>
                          <a:pt x="1341950" y="-16295"/>
                          <a:pt x="1495456" y="96825"/>
                          <a:pt x="1776408" y="0"/>
                        </a:cubicBezTo>
                        <a:cubicBezTo>
                          <a:pt x="2013470" y="-65785"/>
                          <a:pt x="2048526" y="36905"/>
                          <a:pt x="2215978" y="0"/>
                        </a:cubicBezTo>
                        <a:cubicBezTo>
                          <a:pt x="2335043" y="-33374"/>
                          <a:pt x="2408977" y="34814"/>
                          <a:pt x="2576427" y="0"/>
                        </a:cubicBezTo>
                        <a:cubicBezTo>
                          <a:pt x="2739594" y="-26792"/>
                          <a:pt x="2672054" y="25260"/>
                          <a:pt x="2778629" y="0"/>
                        </a:cubicBezTo>
                        <a:cubicBezTo>
                          <a:pt x="2877721" y="-30570"/>
                          <a:pt x="2929263" y="30596"/>
                          <a:pt x="2980832" y="0"/>
                        </a:cubicBezTo>
                        <a:cubicBezTo>
                          <a:pt x="3029544" y="-21424"/>
                          <a:pt x="3181966" y="-2922"/>
                          <a:pt x="3262157" y="0"/>
                        </a:cubicBezTo>
                        <a:cubicBezTo>
                          <a:pt x="3346059" y="-2664"/>
                          <a:pt x="3368137" y="2784"/>
                          <a:pt x="3464359" y="0"/>
                        </a:cubicBezTo>
                        <a:cubicBezTo>
                          <a:pt x="3551248" y="-16840"/>
                          <a:pt x="3839551" y="36314"/>
                          <a:pt x="3983052" y="0"/>
                        </a:cubicBezTo>
                        <a:cubicBezTo>
                          <a:pt x="4101246" y="-38958"/>
                          <a:pt x="4177444" y="40766"/>
                          <a:pt x="4264377" y="0"/>
                        </a:cubicBezTo>
                        <a:cubicBezTo>
                          <a:pt x="4413501" y="-24118"/>
                          <a:pt x="4621098" y="87326"/>
                          <a:pt x="4862194" y="0"/>
                        </a:cubicBezTo>
                        <a:cubicBezTo>
                          <a:pt x="5116136" y="-63140"/>
                          <a:pt x="4989986" y="33743"/>
                          <a:pt x="5143519" y="0"/>
                        </a:cubicBezTo>
                        <a:cubicBezTo>
                          <a:pt x="5261572" y="-30218"/>
                          <a:pt x="5337064" y="8588"/>
                          <a:pt x="5424844" y="0"/>
                        </a:cubicBezTo>
                        <a:cubicBezTo>
                          <a:pt x="5523526" y="-11432"/>
                          <a:pt x="5540912" y="14877"/>
                          <a:pt x="5627046" y="0"/>
                        </a:cubicBezTo>
                        <a:cubicBezTo>
                          <a:pt x="5688463" y="-19684"/>
                          <a:pt x="5901850" y="4829"/>
                          <a:pt x="5987495" y="0"/>
                        </a:cubicBezTo>
                        <a:cubicBezTo>
                          <a:pt x="6084140" y="-9517"/>
                          <a:pt x="6267739" y="19411"/>
                          <a:pt x="6347942" y="0"/>
                        </a:cubicBezTo>
                        <a:cubicBezTo>
                          <a:pt x="6412306" y="-38046"/>
                          <a:pt x="6581286" y="-2830"/>
                          <a:pt x="6708390" y="0"/>
                        </a:cubicBezTo>
                        <a:cubicBezTo>
                          <a:pt x="6836907" y="-41599"/>
                          <a:pt x="6982181" y="-7514"/>
                          <a:pt x="7227084" y="0"/>
                        </a:cubicBezTo>
                        <a:cubicBezTo>
                          <a:pt x="7474836" y="-36307"/>
                          <a:pt x="7415184" y="9609"/>
                          <a:pt x="7508409" y="0"/>
                        </a:cubicBezTo>
                        <a:cubicBezTo>
                          <a:pt x="7600031" y="-7143"/>
                          <a:pt x="7952732" y="39452"/>
                          <a:pt x="8132599" y="0"/>
                        </a:cubicBezTo>
                        <a:cubicBezTo>
                          <a:pt x="8215255" y="-152"/>
                          <a:pt x="8353817" y="106075"/>
                          <a:pt x="8352928" y="288038"/>
                        </a:cubicBezTo>
                        <a:cubicBezTo>
                          <a:pt x="8362570" y="435525"/>
                          <a:pt x="8339353" y="690749"/>
                          <a:pt x="8352928" y="887138"/>
                        </a:cubicBezTo>
                        <a:cubicBezTo>
                          <a:pt x="8412010" y="1086881"/>
                          <a:pt x="8333074" y="1250646"/>
                          <a:pt x="8352928" y="1440153"/>
                        </a:cubicBezTo>
                        <a:cubicBezTo>
                          <a:pt x="8352379" y="1628549"/>
                          <a:pt x="8256963" y="1712800"/>
                          <a:pt x="8132599" y="1728192"/>
                        </a:cubicBezTo>
                        <a:cubicBezTo>
                          <a:pt x="7997170" y="1750206"/>
                          <a:pt x="7995364" y="1721622"/>
                          <a:pt x="7851274" y="1728192"/>
                        </a:cubicBezTo>
                        <a:cubicBezTo>
                          <a:pt x="7704417" y="1725321"/>
                          <a:pt x="7667624" y="1705313"/>
                          <a:pt x="7569949" y="1728192"/>
                        </a:cubicBezTo>
                        <a:cubicBezTo>
                          <a:pt x="7445855" y="1732471"/>
                          <a:pt x="7387113" y="1691627"/>
                          <a:pt x="7288623" y="1728192"/>
                        </a:cubicBezTo>
                        <a:cubicBezTo>
                          <a:pt x="7215533" y="1792847"/>
                          <a:pt x="7123083" y="1685704"/>
                          <a:pt x="7007298" y="1728192"/>
                        </a:cubicBezTo>
                        <a:cubicBezTo>
                          <a:pt x="6889565" y="1736510"/>
                          <a:pt x="6722575" y="1733109"/>
                          <a:pt x="6567727" y="1728192"/>
                        </a:cubicBezTo>
                        <a:cubicBezTo>
                          <a:pt x="6424718" y="1764414"/>
                          <a:pt x="6232785" y="1672766"/>
                          <a:pt x="6128157" y="1728192"/>
                        </a:cubicBezTo>
                        <a:cubicBezTo>
                          <a:pt x="6015913" y="1831277"/>
                          <a:pt x="5729897" y="1684043"/>
                          <a:pt x="5530341" y="1728192"/>
                        </a:cubicBezTo>
                        <a:cubicBezTo>
                          <a:pt x="5272258" y="1818037"/>
                          <a:pt x="5219870" y="1688286"/>
                          <a:pt x="5090770" y="1728192"/>
                        </a:cubicBezTo>
                        <a:cubicBezTo>
                          <a:pt x="4954427" y="1765903"/>
                          <a:pt x="4761619" y="1693248"/>
                          <a:pt x="4651200" y="1728192"/>
                        </a:cubicBezTo>
                        <a:cubicBezTo>
                          <a:pt x="4532765" y="1764158"/>
                          <a:pt x="4321954" y="1690652"/>
                          <a:pt x="4053384" y="1728192"/>
                        </a:cubicBezTo>
                        <a:cubicBezTo>
                          <a:pt x="3757527" y="1766667"/>
                          <a:pt x="3826570" y="1661689"/>
                          <a:pt x="3613813" y="1728192"/>
                        </a:cubicBezTo>
                        <a:cubicBezTo>
                          <a:pt x="3403763" y="1789886"/>
                          <a:pt x="3363562" y="1682874"/>
                          <a:pt x="3253365" y="1728192"/>
                        </a:cubicBezTo>
                        <a:cubicBezTo>
                          <a:pt x="3171103" y="1762195"/>
                          <a:pt x="3112495" y="1722579"/>
                          <a:pt x="3051163" y="1728192"/>
                        </a:cubicBezTo>
                        <a:cubicBezTo>
                          <a:pt x="2949475" y="1728759"/>
                          <a:pt x="2691601" y="1740784"/>
                          <a:pt x="2453347" y="1728192"/>
                        </a:cubicBezTo>
                        <a:cubicBezTo>
                          <a:pt x="2197157" y="1766445"/>
                          <a:pt x="2293826" y="1701804"/>
                          <a:pt x="2251144" y="1728192"/>
                        </a:cubicBezTo>
                        <a:cubicBezTo>
                          <a:pt x="2178492" y="1784288"/>
                          <a:pt x="1957207" y="1728020"/>
                          <a:pt x="1732451" y="1728192"/>
                        </a:cubicBezTo>
                        <a:cubicBezTo>
                          <a:pt x="1505719" y="1726220"/>
                          <a:pt x="1465940" y="1713097"/>
                          <a:pt x="1372003" y="1728192"/>
                        </a:cubicBezTo>
                        <a:cubicBezTo>
                          <a:pt x="1280353" y="1758355"/>
                          <a:pt x="1205470" y="1719045"/>
                          <a:pt x="1090678" y="1728192"/>
                        </a:cubicBezTo>
                        <a:cubicBezTo>
                          <a:pt x="977068" y="1721778"/>
                          <a:pt x="866189" y="1697169"/>
                          <a:pt x="730230" y="1728192"/>
                        </a:cubicBezTo>
                        <a:cubicBezTo>
                          <a:pt x="611735" y="1732877"/>
                          <a:pt x="385733" y="1713558"/>
                          <a:pt x="220328" y="1728192"/>
                        </a:cubicBezTo>
                        <a:cubicBezTo>
                          <a:pt x="134824" y="1735335"/>
                          <a:pt x="-18473" y="1600375"/>
                          <a:pt x="0" y="1440153"/>
                        </a:cubicBezTo>
                        <a:cubicBezTo>
                          <a:pt x="-58199" y="1237927"/>
                          <a:pt x="8834" y="1057182"/>
                          <a:pt x="0" y="898659"/>
                        </a:cubicBezTo>
                        <a:cubicBezTo>
                          <a:pt x="-28170" y="688951"/>
                          <a:pt x="-6914" y="562227"/>
                          <a:pt x="0" y="288038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305"/>
                </a:solidFill>
                <a:effectLst/>
                <a:uLnTx/>
                <a:uFillTx/>
                <a:latin typeface="UVN Da Lat" panose="03060902030202020203" pitchFamily="66" charset="0"/>
                <a:ea typeface="微软雅黑"/>
              </a:rPr>
              <a:t>HOẠT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305"/>
                </a:solidFill>
                <a:effectLst/>
                <a:uLnTx/>
                <a:uFillTx/>
                <a:latin typeface="UVN Da Lat" panose="03060902030202020203" pitchFamily="66" charset="0"/>
                <a:ea typeface="微软雅黑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305"/>
                </a:solidFill>
                <a:effectLst/>
                <a:uLnTx/>
                <a:uFillTx/>
                <a:latin typeface="UVN Da Lat" panose="03060902030202020203" pitchFamily="66" charset="0"/>
                <a:ea typeface="微软雅黑"/>
              </a:rPr>
              <a:t> 1: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C305"/>
                </a:solidFill>
                <a:effectLst/>
                <a:uLnTx/>
                <a:uFillTx/>
                <a:latin typeface="UVN Da Lat" panose="03060902030202020203" pitchFamily="66" charset="0"/>
                <a:ea typeface="微软雅黑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VN Da Lat" panose="03060902030202020203" pitchFamily="66" charset="0"/>
                <a:ea typeface="微软雅黑"/>
              </a:rPr>
              <a:t>TRÒ</a:t>
            </a:r>
            <a:r>
              <a:rPr lang="en-US" sz="4400" b="1" dirty="0">
                <a:solidFill>
                  <a:srgbClr val="002060"/>
                </a:solidFill>
                <a:latin typeface="UVN Da Lat" panose="03060902030202020203" pitchFamily="66" charset="0"/>
                <a:ea typeface="微软雅黑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VN Da Lat" panose="03060902030202020203" pitchFamily="66" charset="0"/>
                <a:ea typeface="微软雅黑"/>
              </a:rPr>
              <a:t>CHƠI</a:t>
            </a:r>
            <a:r>
              <a:rPr lang="en-US" sz="4400" b="1" dirty="0">
                <a:solidFill>
                  <a:srgbClr val="002060"/>
                </a:solidFill>
                <a:latin typeface="UVN Da Lat" panose="03060902030202020203" pitchFamily="66" charset="0"/>
                <a:ea typeface="微软雅黑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VN Da Lat" panose="03060902030202020203" pitchFamily="66" charset="0"/>
                <a:ea typeface="微软雅黑"/>
              </a:rPr>
              <a:t>ĐUỔI</a:t>
            </a:r>
            <a:r>
              <a:rPr lang="en-US" sz="4400" b="1" dirty="0">
                <a:solidFill>
                  <a:srgbClr val="002060"/>
                </a:solidFill>
                <a:latin typeface="UVN Da Lat" panose="03060902030202020203" pitchFamily="66" charset="0"/>
                <a:ea typeface="微软雅黑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VN Da Lat" panose="03060902030202020203" pitchFamily="66" charset="0"/>
                <a:ea typeface="微软雅黑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UVN Da Lat" panose="03060902030202020203" pitchFamily="66" charset="0"/>
                <a:ea typeface="微软雅黑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VN Da Lat" panose="03060902030202020203" pitchFamily="66" charset="0"/>
                <a:ea typeface="微软雅黑"/>
              </a:rPr>
              <a:t>BẮT</a:t>
            </a:r>
            <a:r>
              <a:rPr lang="en-US" sz="4400" b="1" dirty="0">
                <a:solidFill>
                  <a:srgbClr val="002060"/>
                </a:solidFill>
                <a:latin typeface="UVN Da Lat" panose="03060902030202020203" pitchFamily="66" charset="0"/>
                <a:ea typeface="微软雅黑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VN Da Lat" panose="03060902030202020203" pitchFamily="66" charset="0"/>
                <a:ea typeface="微软雅黑"/>
              </a:rPr>
              <a:t>CHỮ</a:t>
            </a:r>
            <a:endParaRPr lang="en-US" sz="4400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91292" l="9904" r="89936">
                        <a14:foregroundMark x1="34984" y1="27721" x2="40415" y2="36430"/>
                        <a14:foregroundMark x1="40415" y1="36430" x2="40415" y2="36430"/>
                        <a14:foregroundMark x1="49681" y1="28302" x2="53994" y2="35269"/>
                        <a14:foregroundMark x1="42971" y1="46880" x2="41054" y2="56604"/>
                        <a14:foregroundMark x1="41054" y1="56604" x2="41693" y2="56749"/>
                        <a14:foregroundMark x1="27157" y1="49347" x2="27157" y2="49347"/>
                        <a14:foregroundMark x1="23163" y1="47750" x2="29553" y2="52975"/>
                        <a14:foregroundMark x1="27476" y1="50218" x2="30351" y2="53266"/>
                        <a14:foregroundMark x1="20767" y1="49927" x2="20767" y2="49927"/>
                        <a14:foregroundMark x1="20767" y1="49927" x2="22364" y2="50363"/>
                        <a14:foregroundMark x1="29712" y1="50798" x2="31629" y2="51959"/>
                        <a14:foregroundMark x1="37859" y1="46299" x2="36741" y2="50363"/>
                        <a14:foregroundMark x1="48722" y1="46734" x2="53355" y2="52395"/>
                        <a14:foregroundMark x1="35304" y1="87663" x2="29872" y2="91292"/>
                        <a14:foregroundMark x1="48562" y1="87954" x2="51438" y2="9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81" y="2630763"/>
            <a:ext cx="3953071" cy="43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mium Vector | Happy cute kid girl ready to go to school | Cute kids, Kids  cartoon characters, Cute bear drawing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2812" y1="25399" x2="45048" y2="33546"/>
                        <a14:foregroundMark x1="54153" y1="24920" x2="57508" y2="33546"/>
                        <a14:foregroundMark x1="58786" y1="23003" x2="55751" y2="29712"/>
                        <a14:foregroundMark x1="38658" y1="88818" x2="38658" y2="88818"/>
                        <a14:foregroundMark x1="57987" y1="89936" x2="57987" y2="89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770" y="2839268"/>
            <a:ext cx="4117612" cy="41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39687" y="63814"/>
            <a:ext cx="7946468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ý: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Mỗi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nhóm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chọn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một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mảnh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ghép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nhìn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ảnh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mảnh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ghép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đoán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từ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tương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với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mảnh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ghép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Đoán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đúng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từ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thì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một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phần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ảnh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của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tranh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chủ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đề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59号-创粗黑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sẽ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được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mở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ra.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nhóm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được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phép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đoán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luôn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nội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dung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của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tranh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chủ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đề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sau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khi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mở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mảnh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ghép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đầu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tiên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Nhóm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nào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đoán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được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nhiều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mảnh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ghép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hoặc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đoán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đúng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tranh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chủ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đề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sẽ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cuộc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52588"/>
            <a:ext cx="6141156" cy="614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acher Cartoon PNG Images With Transparent Background | Free Download On  Lovepi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88" y="1241778"/>
            <a:ext cx="4162775" cy="41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3866443" y="141090"/>
            <a:ext cx="511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thầy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2" name="1a">
            <a:hlinkClick r:id="rId8" action="ppaction://hlinksldjump"/>
            <a:extLst>
              <a:ext uri="{FF2B5EF4-FFF2-40B4-BE49-F238E27FC236}">
                <a16:creationId xmlns:a16="http://schemas.microsoft.com/office/drawing/2014/main" id="{3535A6EF-C34D-4421-A3C7-2D5F892473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2" y="573497"/>
            <a:ext cx="5321965" cy="3177821"/>
          </a:xfrm>
          <a:prstGeom prst="rect">
            <a:avLst/>
          </a:prstGeom>
        </p:spPr>
      </p:pic>
      <p:pic>
        <p:nvPicPr>
          <p:cNvPr id="13" name="2a">
            <a:hlinkClick r:id="rId10" action="ppaction://hlinksldjump"/>
            <a:extLst>
              <a:ext uri="{FF2B5EF4-FFF2-40B4-BE49-F238E27FC236}">
                <a16:creationId xmlns:a16="http://schemas.microsoft.com/office/drawing/2014/main" id="{AD711C42-71D7-46D0-880D-2BA74EF0CD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06" y="559386"/>
            <a:ext cx="4897410" cy="3206042"/>
          </a:xfrm>
          <a:prstGeom prst="rect">
            <a:avLst/>
          </a:prstGeom>
        </p:spPr>
      </p:pic>
      <p:pic>
        <p:nvPicPr>
          <p:cNvPr id="14" name="3a">
            <a:hlinkClick r:id="rId12" action="ppaction://hlinksldjump"/>
            <a:extLst>
              <a:ext uri="{FF2B5EF4-FFF2-40B4-BE49-F238E27FC236}">
                <a16:creationId xmlns:a16="http://schemas.microsoft.com/office/drawing/2014/main" id="{B9A63F7C-5018-4244-A947-FAA09130A9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62" y="3444653"/>
            <a:ext cx="5228321" cy="3042741"/>
          </a:xfrm>
          <a:prstGeom prst="rect">
            <a:avLst/>
          </a:prstGeom>
        </p:spPr>
      </p:pic>
      <p:pic>
        <p:nvPicPr>
          <p:cNvPr id="15" name="4a">
            <a:hlinkClick r:id="rId14" action="ppaction://hlinksldjump"/>
            <a:extLst>
              <a:ext uri="{FF2B5EF4-FFF2-40B4-BE49-F238E27FC236}">
                <a16:creationId xmlns:a16="http://schemas.microsoft.com/office/drawing/2014/main" id="{A90C779F-4B14-4EBD-BC4A-DEC6FB95C6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47" y="3476012"/>
            <a:ext cx="4801941" cy="301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1671" y="555458"/>
            <a:ext cx="7873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Tiên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lễ</a:t>
            </a:r>
            <a:r>
              <a:rPr lang="en-US" sz="4000" dirty="0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hậu</a:t>
            </a:r>
            <a:r>
              <a:rPr lang="en-US" sz="4000" dirty="0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học</a:t>
            </a:r>
            <a:r>
              <a:rPr lang="en-US" sz="4000" dirty="0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văn</a:t>
            </a:r>
            <a:r>
              <a:rPr lang="en-US" sz="4000" dirty="0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Mái</a:t>
            </a:r>
            <a:r>
              <a:rPr lang="en-US" sz="4000" dirty="0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gì</a:t>
            </a:r>
            <a:r>
              <a:rPr lang="en-US" sz="4000" dirty="0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dạy</a:t>
            </a:r>
            <a:r>
              <a:rPr lang="en-US" sz="4000" dirty="0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dỗ</a:t>
            </a:r>
            <a:r>
              <a:rPr lang="en-US" sz="4000" dirty="0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chúng</a:t>
            </a:r>
            <a:r>
              <a:rPr lang="en-US" sz="4000" dirty="0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nên</a:t>
            </a:r>
            <a:r>
              <a:rPr lang="en-US" sz="4000" dirty="0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người</a:t>
            </a:r>
            <a:r>
              <a:rPr lang="en-US" sz="4000" dirty="0">
                <a:solidFill>
                  <a:srgbClr val="70AD47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3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C853DBC-D075-45B6-A06A-EA265467E04F}"/>
              </a:ext>
            </a:extLst>
          </p:cNvPr>
          <p:cNvGrpSpPr/>
          <p:nvPr/>
        </p:nvGrpSpPr>
        <p:grpSpPr>
          <a:xfrm>
            <a:off x="2649400" y="2258954"/>
            <a:ext cx="2707699" cy="2644150"/>
            <a:chOff x="6531391" y="575669"/>
            <a:chExt cx="4073751" cy="3917309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4B7A13A3-D693-43B5-8E48-0BD1AD2ED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531391" y="575669"/>
              <a:ext cx="4073751" cy="3917309"/>
            </a:xfrm>
            <a:prstGeom prst="rect">
              <a:avLst/>
            </a:prstGeom>
          </p:spPr>
        </p:pic>
        <p:sp>
          <p:nvSpPr>
            <p:cNvPr id="12" name="Wave 11">
              <a:extLst>
                <a:ext uri="{FF2B5EF4-FFF2-40B4-BE49-F238E27FC236}">
                  <a16:creationId xmlns:a16="http://schemas.microsoft.com/office/drawing/2014/main" id="{98956131-715B-4158-A2D9-3CBAFD05DAD0}"/>
                </a:ext>
              </a:extLst>
            </p:cNvPr>
            <p:cNvSpPr/>
            <p:nvPr/>
          </p:nvSpPr>
          <p:spPr>
            <a:xfrm>
              <a:off x="8568267" y="609599"/>
              <a:ext cx="395111" cy="378147"/>
            </a:xfrm>
            <a:prstGeom prst="wav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D8AD4339-42DC-4F52-B444-76ED89A485C0}"/>
                </a:ext>
              </a:extLst>
            </p:cNvPr>
            <p:cNvSpPr/>
            <p:nvPr/>
          </p:nvSpPr>
          <p:spPr>
            <a:xfrm>
              <a:off x="8669869" y="733777"/>
              <a:ext cx="180622" cy="133331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FE4016F-8324-4ADE-9F59-62053EA81EFC}"/>
              </a:ext>
            </a:extLst>
          </p:cNvPr>
          <p:cNvSpPr txBox="1"/>
          <p:nvPr/>
        </p:nvSpPr>
        <p:spPr>
          <a:xfrm>
            <a:off x="6095999" y="3429000"/>
            <a:ext cx="375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trường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/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1935" y="1140888"/>
            <a:ext cx="8700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tượng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trưng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ngày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20 -11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phong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dạy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tốt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tốt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23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556FAB-C4F2-4EEC-AA8A-17347A114D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5" b="94172" l="10000" r="90000">
                        <a14:foregroundMark x1="40833" y1="18405" x2="49000" y2="19632"/>
                        <a14:foregroundMark x1="52500" y1="15644" x2="56500" y2="20706"/>
                        <a14:foregroundMark x1="57833" y1="12883" x2="54333" y2="21166"/>
                        <a14:foregroundMark x1="41167" y1="12730" x2="41667" y2="26994"/>
                        <a14:foregroundMark x1="49833" y1="18252" x2="58833" y2="23926"/>
                        <a14:foregroundMark x1="80500" y1="8896" x2="77333" y2="24387"/>
                        <a14:foregroundMark x1="82833" y1="7822" x2="82833" y2="23926"/>
                        <a14:foregroundMark x1="76000" y1="7209" x2="77500" y2="18098"/>
                        <a14:foregroundMark x1="78333" y1="5215" x2="84500" y2="6442"/>
                        <a14:foregroundMark x1="12667" y1="10123" x2="19167" y2="20706"/>
                        <a14:foregroundMark x1="19167" y1="20706" x2="19000" y2="21012"/>
                        <a14:foregroundMark x1="18000" y1="7515" x2="15667" y2="13650"/>
                        <a14:foregroundMark x1="17667" y1="21012" x2="14833" y2="27147"/>
                        <a14:foregroundMark x1="75500" y1="90031" x2="76000" y2="94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734">
            <a:off x="2582615" y="2591152"/>
            <a:ext cx="2542157" cy="276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7CC9D0-C0A6-4243-AB90-88E06D6ABA78}"/>
              </a:ext>
            </a:extLst>
          </p:cNvPr>
          <p:cNvSpPr txBox="1"/>
          <p:nvPr/>
        </p:nvSpPr>
        <p:spPr>
          <a:xfrm>
            <a:off x="6095999" y="3429000"/>
            <a:ext cx="375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mười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65346" y="739389"/>
            <a:ext cx="4073751" cy="3917309"/>
            <a:chOff x="6531391" y="575669"/>
            <a:chExt cx="4073751" cy="3917309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531391" y="575669"/>
              <a:ext cx="4073751" cy="3917309"/>
            </a:xfrm>
            <a:prstGeom prst="rect">
              <a:avLst/>
            </a:prstGeom>
          </p:spPr>
        </p:pic>
        <p:sp>
          <p:nvSpPr>
            <p:cNvPr id="9" name="Wave 8"/>
            <p:cNvSpPr/>
            <p:nvPr/>
          </p:nvSpPr>
          <p:spPr>
            <a:xfrm>
              <a:off x="8568267" y="609599"/>
              <a:ext cx="395111" cy="378147"/>
            </a:xfrm>
            <a:prstGeom prst="wav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10" name="Star: 5 Points 9"/>
            <p:cNvSpPr/>
            <p:nvPr/>
          </p:nvSpPr>
          <p:spPr>
            <a:xfrm>
              <a:off x="8669869" y="733777"/>
              <a:ext cx="180622" cy="133331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</p:grpSp>
      <p:sp>
        <p:nvSpPr>
          <p:cNvPr id="11" name="Rectangle: Rounded Corners 10"/>
          <p:cNvSpPr/>
          <p:nvPr/>
        </p:nvSpPr>
        <p:spPr>
          <a:xfrm>
            <a:off x="2652022" y="2698043"/>
            <a:ext cx="2871182" cy="195865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4" name="Arrow: Down 13"/>
          <p:cNvSpPr/>
          <p:nvPr/>
        </p:nvSpPr>
        <p:spPr>
          <a:xfrm rot="20069014">
            <a:off x="2814508" y="2245664"/>
            <a:ext cx="664057" cy="9047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5713" y="4989687"/>
            <a:ext cx="468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Trống trường</a:t>
            </a:r>
          </a:p>
        </p:txBody>
      </p:sp>
      <p:pic>
        <p:nvPicPr>
          <p:cNvPr id="16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AAAAAAAAAAAAAAAAAAAAAAAA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sr5vjbv">
      <a:majorFont>
        <a:latin typeface="Source Han Serif SC" panose="020F0302020204030204"/>
        <a:ea typeface="Source Han Serif SC"/>
        <a:cs typeface=""/>
      </a:majorFont>
      <a:minorFont>
        <a:latin typeface="Source Han Serif SC" panose="020F0502020204030204"/>
        <a:ea typeface="Source Han Serif S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559</Words>
  <Application>Microsoft Office PowerPoint</Application>
  <PresentationFormat>Widescreen</PresentationFormat>
  <Paragraphs>78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等线</vt:lpstr>
      <vt:lpstr>#9Slide05 Phobia</vt:lpstr>
      <vt:lpstr>#9Slide07 SVNBeachwood Sans</vt:lpstr>
      <vt:lpstr>Arial</vt:lpstr>
      <vt:lpstr>Calibri</vt:lpstr>
      <vt:lpstr>iCiel Ciaobella</vt:lpstr>
      <vt:lpstr>Lato Hairline</vt:lpstr>
      <vt:lpstr>Lato Light</vt:lpstr>
      <vt:lpstr>Lato Regular</vt:lpstr>
      <vt:lpstr>Segoe UI Semibold</vt:lpstr>
      <vt:lpstr>Source Han Serif SC</vt:lpstr>
      <vt:lpstr>SVN-Hole Hearted</vt:lpstr>
      <vt:lpstr>SVN-Kitten</vt:lpstr>
      <vt:lpstr>SVN-Poky's</vt:lpstr>
      <vt:lpstr>UTM Cookies</vt:lpstr>
      <vt:lpstr>UTM Fleur</vt:lpstr>
      <vt:lpstr>UVN Da Lat</vt:lpstr>
      <vt:lpstr>字魂59号-创粗黑</vt:lpstr>
      <vt:lpstr>第一PPT，www.1ppt.com</vt:lpstr>
      <vt:lpstr>AAAAAAAAAAAAAAAAAAAAAAAAAAA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Hoang Quan</dc:creator>
  <cp:lastModifiedBy>DELL</cp:lastModifiedBy>
  <cp:revision>36</cp:revision>
  <dcterms:created xsi:type="dcterms:W3CDTF">2022-10-29T13:29:41Z</dcterms:created>
  <dcterms:modified xsi:type="dcterms:W3CDTF">2023-11-06T01:47:08Z</dcterms:modified>
</cp:coreProperties>
</file>