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5147" y="3581450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384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18</cp:revision>
  <dcterms:created xsi:type="dcterms:W3CDTF">2022-06-27T01:17:11Z</dcterms:created>
  <dcterms:modified xsi:type="dcterms:W3CDTF">2023-10-19T17:08:39Z</dcterms:modified>
</cp:coreProperties>
</file>