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4" r:id="rId3"/>
    <p:sldMasterId id="2147483690" r:id="rId4"/>
    <p:sldMasterId id="2147483716" r:id="rId5"/>
    <p:sldMasterId id="2147483730" r:id="rId6"/>
  </p:sldMasterIdLst>
  <p:notesMasterIdLst>
    <p:notesMasterId r:id="rId23"/>
  </p:notesMasterIdLst>
  <p:sldIdLst>
    <p:sldId id="339" r:id="rId7"/>
    <p:sldId id="341" r:id="rId8"/>
    <p:sldId id="340" r:id="rId9"/>
    <p:sldId id="342" r:id="rId10"/>
    <p:sldId id="343" r:id="rId11"/>
    <p:sldId id="344" r:id="rId12"/>
    <p:sldId id="345" r:id="rId13"/>
    <p:sldId id="328" r:id="rId14"/>
    <p:sldId id="262" r:id="rId15"/>
    <p:sldId id="329" r:id="rId16"/>
    <p:sldId id="330" r:id="rId17"/>
    <p:sldId id="488" r:id="rId18"/>
    <p:sldId id="348" r:id="rId19"/>
    <p:sldId id="347" r:id="rId20"/>
    <p:sldId id="332" r:id="rId21"/>
    <p:sldId id="309" r:id="rId22"/>
  </p:sldIdLst>
  <p:sldSz cx="12192000" cy="6858000"/>
  <p:notesSz cx="6858000" cy="9144000"/>
  <p:embeddedFontLst>
    <p:embeddedFont>
      <p:font typeface="Bebas Neue" panose="020B0604020202020204" charset="0"/>
      <p:regular r:id="rId24"/>
    </p:embeddedFont>
    <p:embeddedFont>
      <p:font typeface="Calibri" panose="020F0502020204030204" pitchFamily="34" charset="0"/>
      <p:regular r:id="rId25"/>
      <p:bold r:id="rId26"/>
      <p:italic r:id="rId27"/>
      <p:boldItalic r:id="rId28"/>
    </p:embeddedFont>
    <p:embeddedFont>
      <p:font typeface="Fira Sans Extra Condensed" panose="020B0503050000020004" pitchFamily="34" charset="0"/>
      <p:regular r:id="rId29"/>
      <p:bold r:id="rId30"/>
    </p:embeddedFont>
    <p:embeddedFont>
      <p:font typeface="Fira Sans Extra Condensed Medium" panose="020B0604020202020204" charset="0"/>
      <p:regular r:id="rId31"/>
      <p:bold r:id="rId32"/>
      <p:italic r:id="rId33"/>
      <p:boldItalic r:id="rId34"/>
    </p:embeddedFont>
    <p:embeddedFont>
      <p:font typeface="Gloria Hallelujah" panose="020B0604020202020204" charset="0"/>
      <p:regular r:id="rId35"/>
    </p:embeddedFont>
    <p:embeddedFont>
      <p:font typeface="Maven Pro" panose="020B0604020202020204" charset="0"/>
      <p:regular r:id="rId36"/>
      <p:bold r:id="rId37"/>
    </p:embeddedFont>
    <p:embeddedFont>
      <p:font typeface="Nunito" pitchFamily="2" charset="0"/>
      <p:regular r:id="rId38"/>
      <p:bold r:id="rId39"/>
      <p:italic r:id="rId40"/>
      <p:boldItalic r:id="rId41"/>
    </p:embeddedFont>
    <p:embeddedFont>
      <p:font typeface="Nunito Black" pitchFamily="2" charset="0"/>
      <p:bold r:id="rId42"/>
      <p:boldItalic r:id="rId43"/>
    </p:embeddedFont>
    <p:embeddedFont>
      <p:font typeface="Open Sans" panose="020B0606030504020204" pitchFamily="34" charset="0"/>
      <p:regular r:id="rId44"/>
      <p:bold r:id="rId45"/>
      <p:italic r:id="rId46"/>
      <p:boldItalic r:id="rId47"/>
    </p:embeddedFont>
    <p:embeddedFont>
      <p:font typeface="Patrick Hand" panose="020B0604020202020204" charset="0"/>
      <p:regular r:id="rId48"/>
    </p:embeddedFont>
    <p:embeddedFont>
      <p:font typeface="Permanent Marker" panose="020B0604020202020204" charset="0"/>
      <p:regular r:id="rId49"/>
    </p:embeddedFont>
    <p:embeddedFont>
      <p:font typeface="Quicksand" panose="020B0604020202020204" charset="0"/>
      <p:regular r:id="rId50"/>
      <p:bold r:id="rId51"/>
    </p:embeddedFont>
    <p:embeddedFont>
      <p:font typeface="Quicksand Light" panose="020B0604020202020204" charset="0"/>
      <p:regular r:id="rId52"/>
      <p:bold r:id="rId53"/>
    </p:embeddedFont>
    <p:embeddedFont>
      <p:font typeface="Raleway" pitchFamily="2" charset="0"/>
      <p:regular r:id="rId54"/>
      <p:bold r:id="rId55"/>
      <p:italic r:id="rId56"/>
      <p:boldItalic r:id="rId57"/>
    </p:embeddedFont>
    <p:embeddedFont>
      <p:font typeface="Raleway SemiBold" pitchFamily="2" charset="0"/>
      <p:bold r:id="rId58"/>
      <p:boldItalic r:id="rId59"/>
    </p:embeddedFont>
    <p:embeddedFont>
      <p:font typeface="Source Sans Pro" panose="020B0503030403020204" pitchFamily="34" charset="0"/>
      <p:regular r:id="rId60"/>
      <p:bold r:id="rId61"/>
      <p:italic r:id="rId62"/>
      <p:boldItalic r:id="rId63"/>
    </p:embeddedFont>
    <p:embeddedFont>
      <p:font typeface="Sue Ellen Francisco" panose="020B0604020202020204" charset="0"/>
      <p:regular r:id="rId64"/>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6699"/>
    <a:srgbClr val="73C532"/>
    <a:srgbClr val="FFFFCC"/>
    <a:srgbClr val="F92D67"/>
    <a:srgbClr val="FDEADA"/>
    <a:srgbClr val="FDD9BB"/>
    <a:srgbClr val="F9C9BF"/>
    <a:srgbClr val="00FF00"/>
    <a:srgbClr val="ECF3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21" autoAdjust="0"/>
    <p:restoredTop sz="94622" autoAdjust="0"/>
  </p:normalViewPr>
  <p:slideViewPr>
    <p:cSldViewPr>
      <p:cViewPr varScale="1">
        <p:scale>
          <a:sx n="82" d="100"/>
          <a:sy n="82" d="100"/>
        </p:scale>
        <p:origin x="1094" y="6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5.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font" Target="fonts/font32.fntdata"/><Relationship Id="rId63" Type="http://schemas.openxmlformats.org/officeDocument/2006/relationships/font" Target="fonts/font40.fntdata"/><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font" Target="fonts/font30.fntdata"/><Relationship Id="rId58" Type="http://schemas.openxmlformats.org/officeDocument/2006/relationships/font" Target="fonts/font35.fntdata"/><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57" Type="http://schemas.openxmlformats.org/officeDocument/2006/relationships/font" Target="fonts/font34.fntdata"/><Relationship Id="rId61" Type="http://schemas.openxmlformats.org/officeDocument/2006/relationships/font" Target="fonts/font38.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font" Target="fonts/font29.fntdata"/><Relationship Id="rId60" Type="http://schemas.openxmlformats.org/officeDocument/2006/relationships/font" Target="fonts/font37.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font" Target="fonts/font33.fntdata"/><Relationship Id="rId64" Type="http://schemas.openxmlformats.org/officeDocument/2006/relationships/font" Target="fonts/font41.fntdata"/><Relationship Id="rId8" Type="http://schemas.openxmlformats.org/officeDocument/2006/relationships/slide" Target="slides/slide2.xml"/><Relationship Id="rId51" Type="http://schemas.openxmlformats.org/officeDocument/2006/relationships/font" Target="fonts/font28.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59" Type="http://schemas.openxmlformats.org/officeDocument/2006/relationships/font" Target="fonts/font36.fntdata"/><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font" Target="fonts/font18.fntdata"/><Relationship Id="rId54" Type="http://schemas.openxmlformats.org/officeDocument/2006/relationships/font" Target="fonts/font31.fntdata"/><Relationship Id="rId62" Type="http://schemas.openxmlformats.org/officeDocument/2006/relationships/font" Target="fonts/font39.fntdata"/></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ED0FF8-BA8B-442C-8652-CC3AF107D506}" type="doc">
      <dgm:prSet loTypeId="urn:microsoft.com/office/officeart/2005/8/layout/hProcess9" loCatId="process" qsTypeId="urn:microsoft.com/office/officeart/2005/8/quickstyle/simple3" qsCatId="simple" csTypeId="urn:microsoft.com/office/officeart/2005/8/colors/colorful3" csCatId="colorful" phldr="1"/>
      <dgm:spPr/>
      <dgm:t>
        <a:bodyPr/>
        <a:lstStyle/>
        <a:p>
          <a:endParaRPr lang="en-US"/>
        </a:p>
      </dgm:t>
    </dgm:pt>
    <dgm:pt modelId="{A7B07782-A82D-4209-82A0-8AD4C1170F15}">
      <dgm:prSet custT="1"/>
      <dgm:spPr/>
      <dgm:t>
        <a:bodyPr/>
        <a:lstStyle/>
        <a:p>
          <a:r>
            <a:rPr lang="en-US" sz="3200" b="1" dirty="0">
              <a:latin typeface="Times New Roman" panose="02020603050405020304" pitchFamily="18" charset="0"/>
              <a:cs typeface="Times New Roman" panose="02020603050405020304" pitchFamily="18" charset="0"/>
            </a:rPr>
            <a:t>1. </a:t>
          </a:r>
          <a:r>
            <a:rPr lang="vi-VN" sz="3200" b="1" dirty="0">
              <a:latin typeface="Times New Roman" panose="02020603050405020304" pitchFamily="18" charset="0"/>
              <a:cs typeface="Times New Roman" panose="02020603050405020304" pitchFamily="18" charset="0"/>
            </a:rPr>
            <a:t>Viết được đoạn văn n</a:t>
          </a:r>
          <a:r>
            <a:rPr lang="en-US" sz="3200" b="1" dirty="0">
              <a:latin typeface="Times New Roman" panose="02020603050405020304" pitchFamily="18" charset="0"/>
              <a:cs typeface="Times New Roman" panose="02020603050405020304" pitchFamily="18" charset="0"/>
            </a:rPr>
            <a:t>ê</a:t>
          </a:r>
          <a:r>
            <a:rPr lang="vi-VN" sz="3200" b="1" dirty="0">
              <a:latin typeface="Times New Roman" panose="02020603050405020304" pitchFamily="18" charset="0"/>
              <a:cs typeface="Times New Roman" panose="02020603050405020304" pitchFamily="18" charset="0"/>
            </a:rPr>
            <a:t>u tình cảm, cảm xúc về một người bạn.</a:t>
          </a:r>
          <a:endParaRPr lang="en-US" sz="3200" b="1" dirty="0">
            <a:latin typeface="Times New Roman" panose="02020603050405020304" pitchFamily="18" charset="0"/>
            <a:cs typeface="Times New Roman" panose="02020603050405020304" pitchFamily="18" charset="0"/>
          </a:endParaRPr>
        </a:p>
      </dgm:t>
    </dgm:pt>
    <dgm:pt modelId="{47864670-5262-4946-828D-3B5B18E2D677}" type="parTrans" cxnId="{034624EC-F0A3-4F21-9C29-4DCB171AB718}">
      <dgm:prSet/>
      <dgm:spPr/>
      <dgm:t>
        <a:bodyPr/>
        <a:lstStyle/>
        <a:p>
          <a:endParaRPr lang="en-US"/>
        </a:p>
      </dgm:t>
    </dgm:pt>
    <dgm:pt modelId="{FF9D5FF8-416E-4316-B6C8-10C86D171935}" type="sibTrans" cxnId="{034624EC-F0A3-4F21-9C29-4DCB171AB718}">
      <dgm:prSet/>
      <dgm:spPr/>
      <dgm:t>
        <a:bodyPr/>
        <a:lstStyle/>
        <a:p>
          <a:endParaRPr lang="en-US"/>
        </a:p>
      </dgm:t>
    </dgm:pt>
    <dgm:pt modelId="{0559DD2E-8156-42FE-8CA5-40434B3FD848}">
      <dgm:prSet custT="1"/>
      <dgm:spPr/>
      <dgm:t>
        <a:bodyPr/>
        <a:lstStyle/>
        <a:p>
          <a:r>
            <a:rPr lang="en-US" sz="2800" b="1" i="0" baseline="0" dirty="0">
              <a:latin typeface="Times New Roman" panose="02020603050405020304" pitchFamily="18" charset="0"/>
              <a:cs typeface="Times New Roman" panose="02020603050405020304" pitchFamily="18" charset="0"/>
            </a:rPr>
            <a:t>2. </a:t>
          </a:r>
          <a:r>
            <a:rPr lang="vi-VN" sz="2800" b="1" i="0" baseline="0" dirty="0">
              <a:latin typeface="Times New Roman" panose="02020603050405020304" pitchFamily="18" charset="0"/>
              <a:cs typeface="Times New Roman" panose="02020603050405020304" pitchFamily="18" charset="0"/>
            </a:rPr>
            <a:t>Biết yêu thương với người thân trong gia đình và những người xung quanh, biết quan sát và có ý thức giúp đỡ mọi người</a:t>
          </a:r>
          <a:r>
            <a:rPr lang="en-US" sz="2800" b="1" i="0" baseline="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dgm:t>
    </dgm:pt>
    <dgm:pt modelId="{9008A7C4-7908-4F12-8879-C1BD104DB48A}" type="parTrans" cxnId="{D66D9303-38BC-420E-AD13-65D012B11108}">
      <dgm:prSet/>
      <dgm:spPr/>
      <dgm:t>
        <a:bodyPr/>
        <a:lstStyle/>
        <a:p>
          <a:endParaRPr lang="en-US"/>
        </a:p>
      </dgm:t>
    </dgm:pt>
    <dgm:pt modelId="{2E65EB3B-C11B-4C44-9618-D8330EAA7C3C}" type="sibTrans" cxnId="{D66D9303-38BC-420E-AD13-65D012B11108}">
      <dgm:prSet/>
      <dgm:spPr/>
      <dgm:t>
        <a:bodyPr/>
        <a:lstStyle/>
        <a:p>
          <a:endParaRPr lang="en-US"/>
        </a:p>
      </dgm:t>
    </dgm:pt>
    <dgm:pt modelId="{2CE84877-DB31-407A-9F5A-782A1C00F0C9}" type="pres">
      <dgm:prSet presAssocID="{54ED0FF8-BA8B-442C-8652-CC3AF107D506}" presName="CompostProcess" presStyleCnt="0">
        <dgm:presLayoutVars>
          <dgm:dir/>
          <dgm:resizeHandles val="exact"/>
        </dgm:presLayoutVars>
      </dgm:prSet>
      <dgm:spPr/>
    </dgm:pt>
    <dgm:pt modelId="{8F31652B-8D36-4B2A-B13B-04B5C547FAC5}" type="pres">
      <dgm:prSet presAssocID="{54ED0FF8-BA8B-442C-8652-CC3AF107D506}" presName="arrow" presStyleLbl="bgShp" presStyleIdx="0" presStyleCnt="1"/>
      <dgm:spPr/>
    </dgm:pt>
    <dgm:pt modelId="{CFA90572-A970-4D8E-A9BE-52CE6539C8E6}" type="pres">
      <dgm:prSet presAssocID="{54ED0FF8-BA8B-442C-8652-CC3AF107D506}" presName="linearProcess" presStyleCnt="0"/>
      <dgm:spPr/>
    </dgm:pt>
    <dgm:pt modelId="{D9856830-A4B1-4155-A31F-3F491FE88E0F}" type="pres">
      <dgm:prSet presAssocID="{A7B07782-A82D-4209-82A0-8AD4C1170F15}" presName="textNode" presStyleLbl="node1" presStyleIdx="0" presStyleCnt="2">
        <dgm:presLayoutVars>
          <dgm:bulletEnabled val="1"/>
        </dgm:presLayoutVars>
      </dgm:prSet>
      <dgm:spPr/>
    </dgm:pt>
    <dgm:pt modelId="{0FDAEFF3-F590-41CA-A679-08007F81BECA}" type="pres">
      <dgm:prSet presAssocID="{FF9D5FF8-416E-4316-B6C8-10C86D171935}" presName="sibTrans" presStyleCnt="0"/>
      <dgm:spPr/>
    </dgm:pt>
    <dgm:pt modelId="{024BDE5F-1755-4B0A-9200-0A71B8B1C070}" type="pres">
      <dgm:prSet presAssocID="{0559DD2E-8156-42FE-8CA5-40434B3FD848}" presName="textNode" presStyleLbl="node1" presStyleIdx="1" presStyleCnt="2">
        <dgm:presLayoutVars>
          <dgm:bulletEnabled val="1"/>
        </dgm:presLayoutVars>
      </dgm:prSet>
      <dgm:spPr/>
    </dgm:pt>
  </dgm:ptLst>
  <dgm:cxnLst>
    <dgm:cxn modelId="{D66D9303-38BC-420E-AD13-65D012B11108}" srcId="{54ED0FF8-BA8B-442C-8652-CC3AF107D506}" destId="{0559DD2E-8156-42FE-8CA5-40434B3FD848}" srcOrd="1" destOrd="0" parTransId="{9008A7C4-7908-4F12-8879-C1BD104DB48A}" sibTransId="{2E65EB3B-C11B-4C44-9618-D8330EAA7C3C}"/>
    <dgm:cxn modelId="{43842F67-BD18-43B0-90E7-B2C0B28AAE72}" type="presOf" srcId="{54ED0FF8-BA8B-442C-8652-CC3AF107D506}" destId="{2CE84877-DB31-407A-9F5A-782A1C00F0C9}" srcOrd="0" destOrd="0" presId="urn:microsoft.com/office/officeart/2005/8/layout/hProcess9"/>
    <dgm:cxn modelId="{0B61AC4B-E2EF-44A3-9895-596CEA086739}" type="presOf" srcId="{0559DD2E-8156-42FE-8CA5-40434B3FD848}" destId="{024BDE5F-1755-4B0A-9200-0A71B8B1C070}" srcOrd="0" destOrd="0" presId="urn:microsoft.com/office/officeart/2005/8/layout/hProcess9"/>
    <dgm:cxn modelId="{0C90B7D6-0662-4E7B-87D6-7A1A598E320F}" type="presOf" srcId="{A7B07782-A82D-4209-82A0-8AD4C1170F15}" destId="{D9856830-A4B1-4155-A31F-3F491FE88E0F}" srcOrd="0" destOrd="0" presId="urn:microsoft.com/office/officeart/2005/8/layout/hProcess9"/>
    <dgm:cxn modelId="{034624EC-F0A3-4F21-9C29-4DCB171AB718}" srcId="{54ED0FF8-BA8B-442C-8652-CC3AF107D506}" destId="{A7B07782-A82D-4209-82A0-8AD4C1170F15}" srcOrd="0" destOrd="0" parTransId="{47864670-5262-4946-828D-3B5B18E2D677}" sibTransId="{FF9D5FF8-416E-4316-B6C8-10C86D171935}"/>
    <dgm:cxn modelId="{72CE607C-D4B9-47D5-805F-31670077908D}" type="presParOf" srcId="{2CE84877-DB31-407A-9F5A-782A1C00F0C9}" destId="{8F31652B-8D36-4B2A-B13B-04B5C547FAC5}" srcOrd="0" destOrd="0" presId="urn:microsoft.com/office/officeart/2005/8/layout/hProcess9"/>
    <dgm:cxn modelId="{E798A52F-2596-46C9-9D19-34030CC4E9C5}" type="presParOf" srcId="{2CE84877-DB31-407A-9F5A-782A1C00F0C9}" destId="{CFA90572-A970-4D8E-A9BE-52CE6539C8E6}" srcOrd="1" destOrd="0" presId="urn:microsoft.com/office/officeart/2005/8/layout/hProcess9"/>
    <dgm:cxn modelId="{59D855D9-8604-48B2-9293-6EC4D0B6B9B2}" type="presParOf" srcId="{CFA90572-A970-4D8E-A9BE-52CE6539C8E6}" destId="{D9856830-A4B1-4155-A31F-3F491FE88E0F}" srcOrd="0" destOrd="0" presId="urn:microsoft.com/office/officeart/2005/8/layout/hProcess9"/>
    <dgm:cxn modelId="{7B3C0362-FD6E-4992-A31B-EB0528A8BE37}" type="presParOf" srcId="{CFA90572-A970-4D8E-A9BE-52CE6539C8E6}" destId="{0FDAEFF3-F590-41CA-A679-08007F81BECA}" srcOrd="1" destOrd="0" presId="urn:microsoft.com/office/officeart/2005/8/layout/hProcess9"/>
    <dgm:cxn modelId="{1EB5324F-9EC8-44B3-BD25-6E4E62EBACD5}" type="presParOf" srcId="{CFA90572-A970-4D8E-A9BE-52CE6539C8E6}" destId="{024BDE5F-1755-4B0A-9200-0A71B8B1C070}"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ED0FF8-BA8B-442C-8652-CC3AF107D506}" type="doc">
      <dgm:prSet loTypeId="urn:microsoft.com/office/officeart/2005/8/layout/hProcess9" loCatId="process" qsTypeId="urn:microsoft.com/office/officeart/2005/8/quickstyle/simple3" qsCatId="simple" csTypeId="urn:microsoft.com/office/officeart/2005/8/colors/colorful3" csCatId="colorful" phldr="1"/>
      <dgm:spPr/>
      <dgm:t>
        <a:bodyPr/>
        <a:lstStyle/>
        <a:p>
          <a:endParaRPr lang="en-US"/>
        </a:p>
      </dgm:t>
    </dgm:pt>
    <dgm:pt modelId="{A7B07782-A82D-4209-82A0-8AD4C1170F15}">
      <dgm:prSet custT="1"/>
      <dgm:spPr/>
      <dgm:t>
        <a:bodyPr/>
        <a:lstStyle/>
        <a:p>
          <a:r>
            <a:rPr lang="en-US" sz="3200" b="1" dirty="0">
              <a:latin typeface="Times New Roman" panose="02020603050405020304" pitchFamily="18" charset="0"/>
              <a:cs typeface="Times New Roman" panose="02020603050405020304" pitchFamily="18" charset="0"/>
            </a:rPr>
            <a:t>1. </a:t>
          </a:r>
          <a:r>
            <a:rPr lang="vi-VN" sz="3200" b="1" dirty="0">
              <a:latin typeface="Times New Roman" panose="02020603050405020304" pitchFamily="18" charset="0"/>
              <a:cs typeface="Times New Roman" panose="02020603050405020304" pitchFamily="18" charset="0"/>
            </a:rPr>
            <a:t>Viết được đoạn văn n</a:t>
          </a:r>
          <a:r>
            <a:rPr lang="en-US" sz="3200" b="1" dirty="0">
              <a:latin typeface="Times New Roman" panose="02020603050405020304" pitchFamily="18" charset="0"/>
              <a:cs typeface="Times New Roman" panose="02020603050405020304" pitchFamily="18" charset="0"/>
            </a:rPr>
            <a:t>ê</a:t>
          </a:r>
          <a:r>
            <a:rPr lang="vi-VN" sz="3200" b="1" dirty="0">
              <a:latin typeface="Times New Roman" panose="02020603050405020304" pitchFamily="18" charset="0"/>
              <a:cs typeface="Times New Roman" panose="02020603050405020304" pitchFamily="18" charset="0"/>
            </a:rPr>
            <a:t>u tình cảm, cảm xúc về một người bạn.</a:t>
          </a:r>
          <a:endParaRPr lang="en-US" sz="3200" b="1" dirty="0">
            <a:latin typeface="Times New Roman" panose="02020603050405020304" pitchFamily="18" charset="0"/>
            <a:cs typeface="Times New Roman" panose="02020603050405020304" pitchFamily="18" charset="0"/>
          </a:endParaRPr>
        </a:p>
      </dgm:t>
    </dgm:pt>
    <dgm:pt modelId="{47864670-5262-4946-828D-3B5B18E2D677}" type="parTrans" cxnId="{034624EC-F0A3-4F21-9C29-4DCB171AB718}">
      <dgm:prSet/>
      <dgm:spPr/>
      <dgm:t>
        <a:bodyPr/>
        <a:lstStyle/>
        <a:p>
          <a:endParaRPr lang="en-US"/>
        </a:p>
      </dgm:t>
    </dgm:pt>
    <dgm:pt modelId="{FF9D5FF8-416E-4316-B6C8-10C86D171935}" type="sibTrans" cxnId="{034624EC-F0A3-4F21-9C29-4DCB171AB718}">
      <dgm:prSet/>
      <dgm:spPr/>
      <dgm:t>
        <a:bodyPr/>
        <a:lstStyle/>
        <a:p>
          <a:endParaRPr lang="en-US"/>
        </a:p>
      </dgm:t>
    </dgm:pt>
    <dgm:pt modelId="{0559DD2E-8156-42FE-8CA5-40434B3FD848}">
      <dgm:prSet custT="1"/>
      <dgm:spPr/>
      <dgm:t>
        <a:bodyPr/>
        <a:lstStyle/>
        <a:p>
          <a:r>
            <a:rPr lang="en-US" sz="2800" b="1" i="0" baseline="0" dirty="0">
              <a:latin typeface="Times New Roman" panose="02020603050405020304" pitchFamily="18" charset="0"/>
              <a:cs typeface="Times New Roman" panose="02020603050405020304" pitchFamily="18" charset="0"/>
            </a:rPr>
            <a:t>2. </a:t>
          </a:r>
          <a:r>
            <a:rPr lang="vi-VN" sz="2800" b="1" i="0" baseline="0" dirty="0">
              <a:latin typeface="Times New Roman" panose="02020603050405020304" pitchFamily="18" charset="0"/>
              <a:cs typeface="Times New Roman" panose="02020603050405020304" pitchFamily="18" charset="0"/>
            </a:rPr>
            <a:t>Biết yêu thương với người thân trong gia đình và những người xung quanh, biết quan sát và có ý thức giúp đỡ mọi người</a:t>
          </a:r>
          <a:r>
            <a:rPr lang="en-US" sz="2800" b="1" i="0" baseline="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dgm:t>
    </dgm:pt>
    <dgm:pt modelId="{9008A7C4-7908-4F12-8879-C1BD104DB48A}" type="parTrans" cxnId="{D66D9303-38BC-420E-AD13-65D012B11108}">
      <dgm:prSet/>
      <dgm:spPr/>
      <dgm:t>
        <a:bodyPr/>
        <a:lstStyle/>
        <a:p>
          <a:endParaRPr lang="en-US"/>
        </a:p>
      </dgm:t>
    </dgm:pt>
    <dgm:pt modelId="{2E65EB3B-C11B-4C44-9618-D8330EAA7C3C}" type="sibTrans" cxnId="{D66D9303-38BC-420E-AD13-65D012B11108}">
      <dgm:prSet/>
      <dgm:spPr/>
      <dgm:t>
        <a:bodyPr/>
        <a:lstStyle/>
        <a:p>
          <a:endParaRPr lang="en-US"/>
        </a:p>
      </dgm:t>
    </dgm:pt>
    <dgm:pt modelId="{2CE84877-DB31-407A-9F5A-782A1C00F0C9}" type="pres">
      <dgm:prSet presAssocID="{54ED0FF8-BA8B-442C-8652-CC3AF107D506}" presName="CompostProcess" presStyleCnt="0">
        <dgm:presLayoutVars>
          <dgm:dir/>
          <dgm:resizeHandles val="exact"/>
        </dgm:presLayoutVars>
      </dgm:prSet>
      <dgm:spPr/>
    </dgm:pt>
    <dgm:pt modelId="{8F31652B-8D36-4B2A-B13B-04B5C547FAC5}" type="pres">
      <dgm:prSet presAssocID="{54ED0FF8-BA8B-442C-8652-CC3AF107D506}" presName="arrow" presStyleLbl="bgShp" presStyleIdx="0" presStyleCnt="1"/>
      <dgm:spPr/>
    </dgm:pt>
    <dgm:pt modelId="{CFA90572-A970-4D8E-A9BE-52CE6539C8E6}" type="pres">
      <dgm:prSet presAssocID="{54ED0FF8-BA8B-442C-8652-CC3AF107D506}" presName="linearProcess" presStyleCnt="0"/>
      <dgm:spPr/>
    </dgm:pt>
    <dgm:pt modelId="{D9856830-A4B1-4155-A31F-3F491FE88E0F}" type="pres">
      <dgm:prSet presAssocID="{A7B07782-A82D-4209-82A0-8AD4C1170F15}" presName="textNode" presStyleLbl="node1" presStyleIdx="0" presStyleCnt="2">
        <dgm:presLayoutVars>
          <dgm:bulletEnabled val="1"/>
        </dgm:presLayoutVars>
      </dgm:prSet>
      <dgm:spPr/>
    </dgm:pt>
    <dgm:pt modelId="{0FDAEFF3-F590-41CA-A679-08007F81BECA}" type="pres">
      <dgm:prSet presAssocID="{FF9D5FF8-416E-4316-B6C8-10C86D171935}" presName="sibTrans" presStyleCnt="0"/>
      <dgm:spPr/>
    </dgm:pt>
    <dgm:pt modelId="{024BDE5F-1755-4B0A-9200-0A71B8B1C070}" type="pres">
      <dgm:prSet presAssocID="{0559DD2E-8156-42FE-8CA5-40434B3FD848}" presName="textNode" presStyleLbl="node1" presStyleIdx="1" presStyleCnt="2" custScaleX="133243" custLinFactNeighborX="18869" custLinFactNeighborY="-1278">
        <dgm:presLayoutVars>
          <dgm:bulletEnabled val="1"/>
        </dgm:presLayoutVars>
      </dgm:prSet>
      <dgm:spPr/>
    </dgm:pt>
  </dgm:ptLst>
  <dgm:cxnLst>
    <dgm:cxn modelId="{D66D9303-38BC-420E-AD13-65D012B11108}" srcId="{54ED0FF8-BA8B-442C-8652-CC3AF107D506}" destId="{0559DD2E-8156-42FE-8CA5-40434B3FD848}" srcOrd="1" destOrd="0" parTransId="{9008A7C4-7908-4F12-8879-C1BD104DB48A}" sibTransId="{2E65EB3B-C11B-4C44-9618-D8330EAA7C3C}"/>
    <dgm:cxn modelId="{43842F67-BD18-43B0-90E7-B2C0B28AAE72}" type="presOf" srcId="{54ED0FF8-BA8B-442C-8652-CC3AF107D506}" destId="{2CE84877-DB31-407A-9F5A-782A1C00F0C9}" srcOrd="0" destOrd="0" presId="urn:microsoft.com/office/officeart/2005/8/layout/hProcess9"/>
    <dgm:cxn modelId="{0B61AC4B-E2EF-44A3-9895-596CEA086739}" type="presOf" srcId="{0559DD2E-8156-42FE-8CA5-40434B3FD848}" destId="{024BDE5F-1755-4B0A-9200-0A71B8B1C070}" srcOrd="0" destOrd="0" presId="urn:microsoft.com/office/officeart/2005/8/layout/hProcess9"/>
    <dgm:cxn modelId="{0C90B7D6-0662-4E7B-87D6-7A1A598E320F}" type="presOf" srcId="{A7B07782-A82D-4209-82A0-8AD4C1170F15}" destId="{D9856830-A4B1-4155-A31F-3F491FE88E0F}" srcOrd="0" destOrd="0" presId="urn:microsoft.com/office/officeart/2005/8/layout/hProcess9"/>
    <dgm:cxn modelId="{034624EC-F0A3-4F21-9C29-4DCB171AB718}" srcId="{54ED0FF8-BA8B-442C-8652-CC3AF107D506}" destId="{A7B07782-A82D-4209-82A0-8AD4C1170F15}" srcOrd="0" destOrd="0" parTransId="{47864670-5262-4946-828D-3B5B18E2D677}" sibTransId="{FF9D5FF8-416E-4316-B6C8-10C86D171935}"/>
    <dgm:cxn modelId="{72CE607C-D4B9-47D5-805F-31670077908D}" type="presParOf" srcId="{2CE84877-DB31-407A-9F5A-782A1C00F0C9}" destId="{8F31652B-8D36-4B2A-B13B-04B5C547FAC5}" srcOrd="0" destOrd="0" presId="urn:microsoft.com/office/officeart/2005/8/layout/hProcess9"/>
    <dgm:cxn modelId="{E798A52F-2596-46C9-9D19-34030CC4E9C5}" type="presParOf" srcId="{2CE84877-DB31-407A-9F5A-782A1C00F0C9}" destId="{CFA90572-A970-4D8E-A9BE-52CE6539C8E6}" srcOrd="1" destOrd="0" presId="urn:microsoft.com/office/officeart/2005/8/layout/hProcess9"/>
    <dgm:cxn modelId="{59D855D9-8604-48B2-9293-6EC4D0B6B9B2}" type="presParOf" srcId="{CFA90572-A970-4D8E-A9BE-52CE6539C8E6}" destId="{D9856830-A4B1-4155-A31F-3F491FE88E0F}" srcOrd="0" destOrd="0" presId="urn:microsoft.com/office/officeart/2005/8/layout/hProcess9"/>
    <dgm:cxn modelId="{7B3C0362-FD6E-4992-A31B-EB0528A8BE37}" type="presParOf" srcId="{CFA90572-A970-4D8E-A9BE-52CE6539C8E6}" destId="{0FDAEFF3-F590-41CA-A679-08007F81BECA}" srcOrd="1" destOrd="0" presId="urn:microsoft.com/office/officeart/2005/8/layout/hProcess9"/>
    <dgm:cxn modelId="{1EB5324F-9EC8-44B3-BD25-6E4E62EBACD5}" type="presParOf" srcId="{CFA90572-A970-4D8E-A9BE-52CE6539C8E6}" destId="{024BDE5F-1755-4B0A-9200-0A71B8B1C070}"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31652B-8D36-4B2A-B13B-04B5C547FAC5}">
      <dsp:nvSpPr>
        <dsp:cNvPr id="0" name=""/>
        <dsp:cNvSpPr/>
      </dsp:nvSpPr>
      <dsp:spPr>
        <a:xfrm>
          <a:off x="782954" y="0"/>
          <a:ext cx="8873490" cy="4437818"/>
        </a:xfrm>
        <a:prstGeom prst="rightArrow">
          <a:avLst/>
        </a:prstGeom>
        <a:solidFill>
          <a:schemeClr val="accent3">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D9856830-A4B1-4155-A31F-3F491FE88E0F}">
      <dsp:nvSpPr>
        <dsp:cNvPr id="0" name=""/>
        <dsp:cNvSpPr/>
      </dsp:nvSpPr>
      <dsp:spPr>
        <a:xfrm>
          <a:off x="1976" y="1331345"/>
          <a:ext cx="5024278" cy="1775127"/>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1. </a:t>
          </a:r>
          <a:r>
            <a:rPr lang="vi-VN" sz="3200" b="1" kern="1200" dirty="0">
              <a:latin typeface="Times New Roman" panose="02020603050405020304" pitchFamily="18" charset="0"/>
              <a:cs typeface="Times New Roman" panose="02020603050405020304" pitchFamily="18" charset="0"/>
            </a:rPr>
            <a:t>Viết được đoạn văn n</a:t>
          </a:r>
          <a:r>
            <a:rPr lang="en-US" sz="3200" b="1" kern="1200" dirty="0">
              <a:latin typeface="Times New Roman" panose="02020603050405020304" pitchFamily="18" charset="0"/>
              <a:cs typeface="Times New Roman" panose="02020603050405020304" pitchFamily="18" charset="0"/>
            </a:rPr>
            <a:t>ê</a:t>
          </a:r>
          <a:r>
            <a:rPr lang="vi-VN" sz="3200" b="1" kern="1200" dirty="0">
              <a:latin typeface="Times New Roman" panose="02020603050405020304" pitchFamily="18" charset="0"/>
              <a:cs typeface="Times New Roman" panose="02020603050405020304" pitchFamily="18" charset="0"/>
            </a:rPr>
            <a:t>u tình cảm, cảm xúc về một người bạn.</a:t>
          </a:r>
          <a:endParaRPr lang="en-US" sz="3200" b="1" kern="1200" dirty="0">
            <a:latin typeface="Times New Roman" panose="02020603050405020304" pitchFamily="18" charset="0"/>
            <a:cs typeface="Times New Roman" panose="02020603050405020304" pitchFamily="18" charset="0"/>
          </a:endParaRPr>
        </a:p>
      </dsp:txBody>
      <dsp:txXfrm>
        <a:off x="88631" y="1418000"/>
        <a:ext cx="4850968" cy="1601817"/>
      </dsp:txXfrm>
    </dsp:sp>
    <dsp:sp modelId="{024BDE5F-1755-4B0A-9200-0A71B8B1C070}">
      <dsp:nvSpPr>
        <dsp:cNvPr id="0" name=""/>
        <dsp:cNvSpPr/>
      </dsp:nvSpPr>
      <dsp:spPr>
        <a:xfrm>
          <a:off x="5413144" y="1331345"/>
          <a:ext cx="5024278" cy="1775127"/>
        </a:xfrm>
        <a:prstGeom prst="roundRect">
          <a:avLst/>
        </a:prstGeom>
        <a:gradFill rotWithShape="0">
          <a:gsLst>
            <a:gs pos="0">
              <a:schemeClr val="accent3">
                <a:hueOff val="-8057"/>
                <a:satOff val="-570"/>
                <a:lumOff val="14706"/>
                <a:alphaOff val="0"/>
                <a:tint val="50000"/>
                <a:satMod val="300000"/>
              </a:schemeClr>
            </a:gs>
            <a:gs pos="35000">
              <a:schemeClr val="accent3">
                <a:hueOff val="-8057"/>
                <a:satOff val="-570"/>
                <a:lumOff val="14706"/>
                <a:alphaOff val="0"/>
                <a:tint val="37000"/>
                <a:satMod val="300000"/>
              </a:schemeClr>
            </a:gs>
            <a:gs pos="100000">
              <a:schemeClr val="accent3">
                <a:hueOff val="-8057"/>
                <a:satOff val="-570"/>
                <a:lumOff val="1470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i="0" kern="1200" baseline="0" dirty="0">
              <a:latin typeface="Times New Roman" panose="02020603050405020304" pitchFamily="18" charset="0"/>
              <a:cs typeface="Times New Roman" panose="02020603050405020304" pitchFamily="18" charset="0"/>
            </a:rPr>
            <a:t>2. </a:t>
          </a:r>
          <a:r>
            <a:rPr lang="vi-VN" sz="2800" b="1" i="0" kern="1200" baseline="0" dirty="0">
              <a:latin typeface="Times New Roman" panose="02020603050405020304" pitchFamily="18" charset="0"/>
              <a:cs typeface="Times New Roman" panose="02020603050405020304" pitchFamily="18" charset="0"/>
            </a:rPr>
            <a:t>Biết yêu thương với người thân trong gia đình và những người xung quanh, biết quan sát và có ý thức giúp đỡ mọi người</a:t>
          </a:r>
          <a:r>
            <a:rPr lang="en-US" sz="2800" b="1" i="0" kern="1200" baseline="0" dirty="0">
              <a:latin typeface="Times New Roman" panose="02020603050405020304" pitchFamily="18" charset="0"/>
              <a:cs typeface="Times New Roman" panose="02020603050405020304" pitchFamily="18" charset="0"/>
            </a:rPr>
            <a:t>.</a:t>
          </a:r>
          <a:endParaRPr lang="en-US" sz="2800" b="1" kern="1200" dirty="0">
            <a:latin typeface="Times New Roman" panose="02020603050405020304" pitchFamily="18" charset="0"/>
            <a:cs typeface="Times New Roman" panose="02020603050405020304" pitchFamily="18" charset="0"/>
          </a:endParaRPr>
        </a:p>
      </dsp:txBody>
      <dsp:txXfrm>
        <a:off x="5499799" y="1418000"/>
        <a:ext cx="4850968" cy="16018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31652B-8D36-4B2A-B13B-04B5C547FAC5}">
      <dsp:nvSpPr>
        <dsp:cNvPr id="0" name=""/>
        <dsp:cNvSpPr/>
      </dsp:nvSpPr>
      <dsp:spPr>
        <a:xfrm>
          <a:off x="782954" y="0"/>
          <a:ext cx="8873490" cy="4437818"/>
        </a:xfrm>
        <a:prstGeom prst="rightArrow">
          <a:avLst/>
        </a:prstGeom>
        <a:solidFill>
          <a:schemeClr val="accent3">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D9856830-A4B1-4155-A31F-3F491FE88E0F}">
      <dsp:nvSpPr>
        <dsp:cNvPr id="0" name=""/>
        <dsp:cNvSpPr/>
      </dsp:nvSpPr>
      <dsp:spPr>
        <a:xfrm>
          <a:off x="4214" y="1331345"/>
          <a:ext cx="4329220" cy="1775127"/>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1. </a:t>
          </a:r>
          <a:r>
            <a:rPr lang="vi-VN" sz="3200" b="1" kern="1200" dirty="0">
              <a:latin typeface="Times New Roman" panose="02020603050405020304" pitchFamily="18" charset="0"/>
              <a:cs typeface="Times New Roman" panose="02020603050405020304" pitchFamily="18" charset="0"/>
            </a:rPr>
            <a:t>Viết được đoạn văn n</a:t>
          </a:r>
          <a:r>
            <a:rPr lang="en-US" sz="3200" b="1" kern="1200" dirty="0">
              <a:latin typeface="Times New Roman" panose="02020603050405020304" pitchFamily="18" charset="0"/>
              <a:cs typeface="Times New Roman" panose="02020603050405020304" pitchFamily="18" charset="0"/>
            </a:rPr>
            <a:t>ê</a:t>
          </a:r>
          <a:r>
            <a:rPr lang="vi-VN" sz="3200" b="1" kern="1200" dirty="0">
              <a:latin typeface="Times New Roman" panose="02020603050405020304" pitchFamily="18" charset="0"/>
              <a:cs typeface="Times New Roman" panose="02020603050405020304" pitchFamily="18" charset="0"/>
            </a:rPr>
            <a:t>u tình cảm, cảm xúc về một người bạn.</a:t>
          </a:r>
          <a:endParaRPr lang="en-US" sz="3200" b="1" kern="1200" dirty="0">
            <a:latin typeface="Times New Roman" panose="02020603050405020304" pitchFamily="18" charset="0"/>
            <a:cs typeface="Times New Roman" panose="02020603050405020304" pitchFamily="18" charset="0"/>
          </a:endParaRPr>
        </a:p>
      </dsp:txBody>
      <dsp:txXfrm>
        <a:off x="90869" y="1418000"/>
        <a:ext cx="4155910" cy="1601817"/>
      </dsp:txXfrm>
    </dsp:sp>
    <dsp:sp modelId="{024BDE5F-1755-4B0A-9200-0A71B8B1C070}">
      <dsp:nvSpPr>
        <dsp:cNvPr id="0" name=""/>
        <dsp:cNvSpPr/>
      </dsp:nvSpPr>
      <dsp:spPr>
        <a:xfrm>
          <a:off x="4671016" y="1308659"/>
          <a:ext cx="5768383" cy="1775127"/>
        </a:xfrm>
        <a:prstGeom prst="roundRect">
          <a:avLst/>
        </a:prstGeom>
        <a:gradFill rotWithShape="0">
          <a:gsLst>
            <a:gs pos="0">
              <a:schemeClr val="accent3">
                <a:hueOff val="-8057"/>
                <a:satOff val="-570"/>
                <a:lumOff val="14706"/>
                <a:alphaOff val="0"/>
                <a:tint val="50000"/>
                <a:satMod val="300000"/>
              </a:schemeClr>
            </a:gs>
            <a:gs pos="35000">
              <a:schemeClr val="accent3">
                <a:hueOff val="-8057"/>
                <a:satOff val="-570"/>
                <a:lumOff val="14706"/>
                <a:alphaOff val="0"/>
                <a:tint val="37000"/>
                <a:satMod val="300000"/>
              </a:schemeClr>
            </a:gs>
            <a:gs pos="100000">
              <a:schemeClr val="accent3">
                <a:hueOff val="-8057"/>
                <a:satOff val="-570"/>
                <a:lumOff val="1470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i="0" kern="1200" baseline="0" dirty="0">
              <a:latin typeface="Times New Roman" panose="02020603050405020304" pitchFamily="18" charset="0"/>
              <a:cs typeface="Times New Roman" panose="02020603050405020304" pitchFamily="18" charset="0"/>
            </a:rPr>
            <a:t>2. </a:t>
          </a:r>
          <a:r>
            <a:rPr lang="vi-VN" sz="2800" b="1" i="0" kern="1200" baseline="0" dirty="0">
              <a:latin typeface="Times New Roman" panose="02020603050405020304" pitchFamily="18" charset="0"/>
              <a:cs typeface="Times New Roman" panose="02020603050405020304" pitchFamily="18" charset="0"/>
            </a:rPr>
            <a:t>Biết yêu thương với người thân trong gia đình và những người xung quanh, biết quan sát và có ý thức giúp đỡ mọi người</a:t>
          </a:r>
          <a:r>
            <a:rPr lang="en-US" sz="2800" b="1" i="0" kern="1200" baseline="0" dirty="0">
              <a:latin typeface="Times New Roman" panose="02020603050405020304" pitchFamily="18" charset="0"/>
              <a:cs typeface="Times New Roman" panose="02020603050405020304" pitchFamily="18" charset="0"/>
            </a:rPr>
            <a:t>.</a:t>
          </a:r>
          <a:endParaRPr lang="en-US" sz="2800" b="1" kern="1200" dirty="0">
            <a:latin typeface="Times New Roman" panose="02020603050405020304" pitchFamily="18" charset="0"/>
            <a:cs typeface="Times New Roman" panose="02020603050405020304" pitchFamily="18" charset="0"/>
          </a:endParaRPr>
        </a:p>
      </dsp:txBody>
      <dsp:txXfrm>
        <a:off x="4757671" y="1395314"/>
        <a:ext cx="5595073" cy="16018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ea typeface="字魂59号-创粗黑" panose="00000500000000000000" pitchFamily="2" charset="-122"/>
              </a:rPr>
              <a:pPr>
                <a:defRPr/>
              </a:pPr>
              <a:t>1</a:t>
            </a:fld>
            <a:endParaRPr lang="zh-CN" altLang="en-US">
              <a:solidFill>
                <a:prstClr val="black"/>
              </a:solidFill>
              <a:ea typeface="字魂59号-创粗黑" panose="00000500000000000000" pitchFamily="2" charset="-122"/>
            </a:endParaRPr>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2637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ea1c2ea95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ea1c2ea9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ea typeface="字魂59号-创粗黑" panose="00000500000000000000" pitchFamily="2" charset="-122"/>
              </a:rPr>
              <a:pPr>
                <a:defRPr/>
              </a:pPr>
              <a:t>3</a:t>
            </a:fld>
            <a:endParaRPr lang="zh-CN" altLang="en-US">
              <a:solidFill>
                <a:prstClr val="black"/>
              </a:solidFill>
              <a:ea typeface="字魂59号-创粗黑" panose="00000500000000000000" pitchFamily="2" charset="-122"/>
            </a:endParaRPr>
          </a:p>
        </p:txBody>
      </p:sp>
    </p:spTree>
    <p:extLst>
      <p:ext uri="{BB962C8B-B14F-4D97-AF65-F5344CB8AC3E}">
        <p14:creationId xmlns:p14="http://schemas.microsoft.com/office/powerpoint/2010/main" val="4171806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ea typeface="字魂59号-创粗黑" panose="00000500000000000000" pitchFamily="2" charset="-122"/>
              </a:rPr>
              <a:pPr>
                <a:defRPr/>
              </a:pPr>
              <a:t>4</a:t>
            </a:fld>
            <a:endParaRPr lang="zh-CN" altLang="en-US">
              <a:solidFill>
                <a:prstClr val="black"/>
              </a:solidFill>
              <a:ea typeface="字魂59号-创粗黑" panose="00000500000000000000" pitchFamily="2" charset="-122"/>
            </a:endParaRPr>
          </a:p>
        </p:txBody>
      </p:sp>
    </p:spTree>
    <p:extLst>
      <p:ext uri="{BB962C8B-B14F-4D97-AF65-F5344CB8AC3E}">
        <p14:creationId xmlns:p14="http://schemas.microsoft.com/office/powerpoint/2010/main" val="75088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ea typeface="字魂59号-创粗黑" panose="00000500000000000000" pitchFamily="2" charset="-122"/>
              </a:rPr>
              <a:pPr>
                <a:defRPr/>
              </a:pPr>
              <a:t>5</a:t>
            </a:fld>
            <a:endParaRPr lang="zh-CN" altLang="en-US">
              <a:solidFill>
                <a:prstClr val="black"/>
              </a:solidFill>
              <a:ea typeface="字魂59号-创粗黑" panose="00000500000000000000" pitchFamily="2" charset="-122"/>
            </a:endParaRPr>
          </a:p>
        </p:txBody>
      </p:sp>
    </p:spTree>
    <p:extLst>
      <p:ext uri="{BB962C8B-B14F-4D97-AF65-F5344CB8AC3E}">
        <p14:creationId xmlns:p14="http://schemas.microsoft.com/office/powerpoint/2010/main" val="1116324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ea typeface="字魂59号-创粗黑" panose="00000500000000000000" pitchFamily="2" charset="-122"/>
              </a:rPr>
              <a:pPr>
                <a:defRPr/>
              </a:pPr>
              <a:t>6</a:t>
            </a:fld>
            <a:endParaRPr lang="zh-CN" altLang="en-US">
              <a:solidFill>
                <a:prstClr val="black"/>
              </a:solidFill>
              <a:ea typeface="字魂59号-创粗黑" panose="00000500000000000000" pitchFamily="2" charset="-122"/>
            </a:endParaRPr>
          </a:p>
        </p:txBody>
      </p:sp>
    </p:spTree>
    <p:extLst>
      <p:ext uri="{BB962C8B-B14F-4D97-AF65-F5344CB8AC3E}">
        <p14:creationId xmlns:p14="http://schemas.microsoft.com/office/powerpoint/2010/main" val="391102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ea typeface="字魂59号-创粗黑" panose="00000500000000000000" pitchFamily="2" charset="-122"/>
              </a:rPr>
              <a:pPr>
                <a:defRPr/>
              </a:pPr>
              <a:t>7</a:t>
            </a:fld>
            <a:endParaRPr lang="zh-CN" altLang="en-US">
              <a:solidFill>
                <a:prstClr val="black"/>
              </a:solidFill>
              <a:ea typeface="字魂59号-创粗黑" panose="00000500000000000000" pitchFamily="2" charset="-122"/>
            </a:endParaRPr>
          </a:p>
        </p:txBody>
      </p:sp>
    </p:spTree>
    <p:extLst>
      <p:ext uri="{BB962C8B-B14F-4D97-AF65-F5344CB8AC3E}">
        <p14:creationId xmlns:p14="http://schemas.microsoft.com/office/powerpoint/2010/main" val="20257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93b7d781b5_0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93b7d781b5_0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Kích</a:t>
            </a:r>
            <a:r>
              <a:rPr lang="en-US" altLang="zh-CN" baseline="0" dirty="0"/>
              <a:t> </a:t>
            </a:r>
            <a:r>
              <a:rPr lang="en-US" altLang="zh-CN" baseline="0" dirty="0" err="1"/>
              <a:t>vào</a:t>
            </a:r>
            <a:r>
              <a:rPr lang="en-US" altLang="zh-CN" baseline="0" dirty="0"/>
              <a:t> </a:t>
            </a:r>
            <a:r>
              <a:rPr lang="en-US" altLang="zh-CN" baseline="0" dirty="0" err="1"/>
              <a:t>khung</a:t>
            </a:r>
            <a:r>
              <a:rPr lang="en-US" altLang="zh-CN" baseline="0" dirty="0"/>
              <a:t> </a:t>
            </a:r>
            <a:r>
              <a:rPr lang="en-US" altLang="zh-CN" baseline="0" dirty="0" err="1"/>
              <a:t>chứa</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để</a:t>
            </a:r>
            <a:r>
              <a:rPr lang="en-US" altLang="zh-CN" baseline="0" dirty="0"/>
              <a:t> </a:t>
            </a:r>
            <a:r>
              <a:rPr lang="en-US" altLang="zh-CN" baseline="0" dirty="0" err="1"/>
              <a:t>hiện</a:t>
            </a:r>
            <a:r>
              <a:rPr lang="en-US" altLang="zh-CN" baseline="0" dirty="0"/>
              <a:t> </a:t>
            </a:r>
            <a:r>
              <a:rPr lang="en-US" altLang="zh-CN" baseline="0" dirty="0" err="1"/>
              <a:t>ra</a:t>
            </a:r>
            <a:r>
              <a:rPr lang="en-US" altLang="zh-CN" baseline="0" dirty="0"/>
              <a:t> </a:t>
            </a:r>
            <a:r>
              <a:rPr lang="en-US" altLang="zh-CN" baseline="0" dirty="0" err="1"/>
              <a:t>hình</a:t>
            </a:r>
            <a:r>
              <a:rPr lang="en-US" altLang="zh-CN" baseline="0" dirty="0"/>
              <a:t> </a:t>
            </a:r>
            <a:r>
              <a:rPr lang="en-US" altLang="zh-CN" baseline="0" dirty="0" err="1"/>
              <a:t>của</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p>
          <a:p>
            <a:r>
              <a:rPr lang="en-US" altLang="zh-CN" baseline="0" dirty="0" err="1"/>
              <a:t>Nhóm</a:t>
            </a:r>
            <a:r>
              <a:rPr lang="en-US" altLang="zh-CN" baseline="0" dirty="0"/>
              <a:t> HS </a:t>
            </a:r>
            <a:r>
              <a:rPr lang="en-US" altLang="zh-CN" baseline="0" dirty="0" err="1"/>
              <a:t>chọn</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GV </a:t>
            </a:r>
            <a:r>
              <a:rPr lang="en-US" altLang="zh-CN" baseline="0" dirty="0" err="1"/>
              <a:t>nhấn</a:t>
            </a:r>
            <a:r>
              <a:rPr lang="en-US" altLang="zh-CN" baseline="0" dirty="0"/>
              <a:t> </a:t>
            </a:r>
            <a:r>
              <a:rPr lang="en-US" altLang="zh-CN" baseline="0" dirty="0" err="1"/>
              <a:t>chọn</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đó</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388822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86392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76819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90505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59483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10/2/2023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40335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10/2/2023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93662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defTabSz="914217">
              <a:defRPr/>
            </a:pPr>
            <a:endParaRPr lang="zh-CN" altLang="en-US" sz="1800" dirty="0">
              <a:solidFill>
                <a:srgbClr val="FFFFFF"/>
              </a:solidFill>
              <a:latin typeface="字魂59号-创粗黑" panose="00000500000000000000" pitchFamily="2" charset="-122"/>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defTabSz="914217">
              <a:defRPr/>
            </a:pPr>
            <a:endParaRPr lang="zh-CN" altLang="en-US" sz="1800" dirty="0">
              <a:solidFill>
                <a:srgbClr val="FFFFFF"/>
              </a:solidFill>
              <a:latin typeface="字魂59号-创粗黑" panose="00000500000000000000" pitchFamily="2" charset="-122"/>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10/2/2023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17237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42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01056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64157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1511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389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662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blue" type="title">
  <p:cSld name="Title blu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727400" y="2655751"/>
            <a:ext cx="8737200" cy="1546400"/>
          </a:xfrm>
          <a:prstGeom prst="rect">
            <a:avLst/>
          </a:prstGeom>
        </p:spPr>
        <p:txBody>
          <a:bodyPr spcFirstLastPara="1" wrap="square" lIns="121897" tIns="121897" rIns="121897" bIns="121897" anchor="ctr" anchorCtr="0">
            <a:noAutofit/>
          </a:bodyPr>
          <a:lstStyle>
            <a:lvl1pPr lvl="0" algn="ctr">
              <a:spcBef>
                <a:spcPts val="0"/>
              </a:spcBef>
              <a:spcAft>
                <a:spcPts val="0"/>
              </a:spcAft>
              <a:buClr>
                <a:schemeClr val="lt1"/>
              </a:buClr>
              <a:buSzPts val="4800"/>
              <a:buNone/>
              <a:defRPr sz="6400">
                <a:solidFill>
                  <a:schemeClr val="lt1"/>
                </a:solidFill>
              </a:defRPr>
            </a:lvl1pPr>
            <a:lvl2pPr lvl="1" algn="ctr">
              <a:spcBef>
                <a:spcPts val="0"/>
              </a:spcBef>
              <a:spcAft>
                <a:spcPts val="0"/>
              </a:spcAft>
              <a:buClr>
                <a:schemeClr val="lt1"/>
              </a:buClr>
              <a:buSzPts val="4800"/>
              <a:buNone/>
              <a:defRPr sz="6400">
                <a:solidFill>
                  <a:schemeClr val="lt1"/>
                </a:solidFill>
              </a:defRPr>
            </a:lvl2pPr>
            <a:lvl3pPr lvl="2" algn="ctr">
              <a:spcBef>
                <a:spcPts val="0"/>
              </a:spcBef>
              <a:spcAft>
                <a:spcPts val="0"/>
              </a:spcAft>
              <a:buClr>
                <a:schemeClr val="lt1"/>
              </a:buClr>
              <a:buSzPts val="4800"/>
              <a:buNone/>
              <a:defRPr sz="6400">
                <a:solidFill>
                  <a:schemeClr val="lt1"/>
                </a:solidFill>
              </a:defRPr>
            </a:lvl3pPr>
            <a:lvl4pPr lvl="3" algn="ctr">
              <a:spcBef>
                <a:spcPts val="0"/>
              </a:spcBef>
              <a:spcAft>
                <a:spcPts val="0"/>
              </a:spcAft>
              <a:buClr>
                <a:schemeClr val="lt1"/>
              </a:buClr>
              <a:buSzPts val="4800"/>
              <a:buNone/>
              <a:defRPr sz="6400">
                <a:solidFill>
                  <a:schemeClr val="lt1"/>
                </a:solidFill>
              </a:defRPr>
            </a:lvl4pPr>
            <a:lvl5pPr lvl="4" algn="ctr">
              <a:spcBef>
                <a:spcPts val="0"/>
              </a:spcBef>
              <a:spcAft>
                <a:spcPts val="0"/>
              </a:spcAft>
              <a:buClr>
                <a:schemeClr val="lt1"/>
              </a:buClr>
              <a:buSzPts val="4800"/>
              <a:buNone/>
              <a:defRPr sz="6400">
                <a:solidFill>
                  <a:schemeClr val="lt1"/>
                </a:solidFill>
              </a:defRPr>
            </a:lvl5pPr>
            <a:lvl6pPr lvl="5" algn="ctr">
              <a:spcBef>
                <a:spcPts val="0"/>
              </a:spcBef>
              <a:spcAft>
                <a:spcPts val="0"/>
              </a:spcAft>
              <a:buClr>
                <a:schemeClr val="lt1"/>
              </a:buClr>
              <a:buSzPts val="4800"/>
              <a:buNone/>
              <a:defRPr sz="6400">
                <a:solidFill>
                  <a:schemeClr val="lt1"/>
                </a:solidFill>
              </a:defRPr>
            </a:lvl6pPr>
            <a:lvl7pPr lvl="6" algn="ctr">
              <a:spcBef>
                <a:spcPts val="0"/>
              </a:spcBef>
              <a:spcAft>
                <a:spcPts val="0"/>
              </a:spcAft>
              <a:buClr>
                <a:schemeClr val="lt1"/>
              </a:buClr>
              <a:buSzPts val="4800"/>
              <a:buNone/>
              <a:defRPr sz="6400">
                <a:solidFill>
                  <a:schemeClr val="lt1"/>
                </a:solidFill>
              </a:defRPr>
            </a:lvl7pPr>
            <a:lvl8pPr lvl="7" algn="ctr">
              <a:spcBef>
                <a:spcPts val="0"/>
              </a:spcBef>
              <a:spcAft>
                <a:spcPts val="0"/>
              </a:spcAft>
              <a:buClr>
                <a:schemeClr val="lt1"/>
              </a:buClr>
              <a:buSzPts val="4800"/>
              <a:buNone/>
              <a:defRPr sz="6400">
                <a:solidFill>
                  <a:schemeClr val="lt1"/>
                </a:solidFill>
              </a:defRPr>
            </a:lvl8pPr>
            <a:lvl9pPr lvl="8" algn="ctr">
              <a:spcBef>
                <a:spcPts val="0"/>
              </a:spcBef>
              <a:spcAft>
                <a:spcPts val="0"/>
              </a:spcAft>
              <a:buClr>
                <a:schemeClr val="lt1"/>
              </a:buClr>
              <a:buSzPts val="4800"/>
              <a:buNone/>
              <a:defRPr sz="6400">
                <a:solidFill>
                  <a:schemeClr val="lt1"/>
                </a:solidFill>
              </a:defRPr>
            </a:lvl9pPr>
          </a:lstStyle>
          <a:p>
            <a:endParaRPr/>
          </a:p>
        </p:txBody>
      </p:sp>
    </p:spTree>
    <p:extLst>
      <p:ext uri="{BB962C8B-B14F-4D97-AF65-F5344CB8AC3E}">
        <p14:creationId xmlns:p14="http://schemas.microsoft.com/office/powerpoint/2010/main" val="3193474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red">
  <p:cSld name="Title red">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727400" y="2655751"/>
            <a:ext cx="8737200" cy="15464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lt1"/>
              </a:buClr>
              <a:buSzPts val="4800"/>
              <a:buNone/>
              <a:defRPr sz="6400">
                <a:solidFill>
                  <a:schemeClr val="lt1"/>
                </a:solidFill>
              </a:defRPr>
            </a:lvl1pPr>
            <a:lvl2pPr lvl="1" algn="ctr" rtl="0">
              <a:spcBef>
                <a:spcPts val="0"/>
              </a:spcBef>
              <a:spcAft>
                <a:spcPts val="0"/>
              </a:spcAft>
              <a:buClr>
                <a:schemeClr val="lt1"/>
              </a:buClr>
              <a:buSzPts val="4800"/>
              <a:buNone/>
              <a:defRPr sz="6400">
                <a:solidFill>
                  <a:schemeClr val="lt1"/>
                </a:solidFill>
              </a:defRPr>
            </a:lvl2pPr>
            <a:lvl3pPr lvl="2" algn="ctr" rtl="0">
              <a:spcBef>
                <a:spcPts val="0"/>
              </a:spcBef>
              <a:spcAft>
                <a:spcPts val="0"/>
              </a:spcAft>
              <a:buClr>
                <a:schemeClr val="lt1"/>
              </a:buClr>
              <a:buSzPts val="4800"/>
              <a:buNone/>
              <a:defRPr sz="6400">
                <a:solidFill>
                  <a:schemeClr val="lt1"/>
                </a:solidFill>
              </a:defRPr>
            </a:lvl3pPr>
            <a:lvl4pPr lvl="3" algn="ctr" rtl="0">
              <a:spcBef>
                <a:spcPts val="0"/>
              </a:spcBef>
              <a:spcAft>
                <a:spcPts val="0"/>
              </a:spcAft>
              <a:buClr>
                <a:schemeClr val="lt1"/>
              </a:buClr>
              <a:buSzPts val="4800"/>
              <a:buNone/>
              <a:defRPr sz="6400">
                <a:solidFill>
                  <a:schemeClr val="lt1"/>
                </a:solidFill>
              </a:defRPr>
            </a:lvl4pPr>
            <a:lvl5pPr lvl="4" algn="ctr" rtl="0">
              <a:spcBef>
                <a:spcPts val="0"/>
              </a:spcBef>
              <a:spcAft>
                <a:spcPts val="0"/>
              </a:spcAft>
              <a:buClr>
                <a:schemeClr val="lt1"/>
              </a:buClr>
              <a:buSzPts val="4800"/>
              <a:buNone/>
              <a:defRPr sz="6400">
                <a:solidFill>
                  <a:schemeClr val="lt1"/>
                </a:solidFill>
              </a:defRPr>
            </a:lvl5pPr>
            <a:lvl6pPr lvl="5" algn="ctr" rtl="0">
              <a:spcBef>
                <a:spcPts val="0"/>
              </a:spcBef>
              <a:spcAft>
                <a:spcPts val="0"/>
              </a:spcAft>
              <a:buClr>
                <a:schemeClr val="lt1"/>
              </a:buClr>
              <a:buSzPts val="4800"/>
              <a:buNone/>
              <a:defRPr sz="6400">
                <a:solidFill>
                  <a:schemeClr val="lt1"/>
                </a:solidFill>
              </a:defRPr>
            </a:lvl6pPr>
            <a:lvl7pPr lvl="6" algn="ctr" rtl="0">
              <a:spcBef>
                <a:spcPts val="0"/>
              </a:spcBef>
              <a:spcAft>
                <a:spcPts val="0"/>
              </a:spcAft>
              <a:buClr>
                <a:schemeClr val="lt1"/>
              </a:buClr>
              <a:buSzPts val="4800"/>
              <a:buNone/>
              <a:defRPr sz="6400">
                <a:solidFill>
                  <a:schemeClr val="lt1"/>
                </a:solidFill>
              </a:defRPr>
            </a:lvl7pPr>
            <a:lvl8pPr lvl="7" algn="ctr" rtl="0">
              <a:spcBef>
                <a:spcPts val="0"/>
              </a:spcBef>
              <a:spcAft>
                <a:spcPts val="0"/>
              </a:spcAft>
              <a:buClr>
                <a:schemeClr val="lt1"/>
              </a:buClr>
              <a:buSzPts val="4800"/>
              <a:buNone/>
              <a:defRPr sz="6400">
                <a:solidFill>
                  <a:schemeClr val="lt1"/>
                </a:solidFill>
              </a:defRPr>
            </a:lvl8pPr>
            <a:lvl9pPr lvl="8" algn="ctr" rtl="0">
              <a:spcBef>
                <a:spcPts val="0"/>
              </a:spcBef>
              <a:spcAft>
                <a:spcPts val="0"/>
              </a:spcAft>
              <a:buClr>
                <a:schemeClr val="lt1"/>
              </a:buClr>
              <a:buSzPts val="4800"/>
              <a:buNone/>
              <a:defRPr sz="6400">
                <a:solidFill>
                  <a:schemeClr val="lt1"/>
                </a:solidFill>
              </a:defRPr>
            </a:lvl9pPr>
          </a:lstStyle>
          <a:p>
            <a:endParaRPr/>
          </a:p>
        </p:txBody>
      </p:sp>
      <p:sp>
        <p:nvSpPr>
          <p:cNvPr id="13" name="Google Shape;13;p3"/>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859CB1"/>
                </a:solidFill>
              </a:rPr>
              <a:pPr/>
              <a:t>‹#›</a:t>
            </a:fld>
            <a:endParaRPr lang="en">
              <a:solidFill>
                <a:srgbClr val="859CB1"/>
              </a:solidFill>
            </a:endParaRPr>
          </a:p>
        </p:txBody>
      </p:sp>
    </p:spTree>
    <p:extLst>
      <p:ext uri="{BB962C8B-B14F-4D97-AF65-F5344CB8AC3E}">
        <p14:creationId xmlns:p14="http://schemas.microsoft.com/office/powerpoint/2010/main" val="3075157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yellow">
  <p:cSld name="Title yellow">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4"/>
          <p:cNvSpPr txBox="1">
            <a:spLocks noGrp="1"/>
          </p:cNvSpPr>
          <p:nvPr>
            <p:ph type="ctrTitle"/>
          </p:nvPr>
        </p:nvSpPr>
        <p:spPr>
          <a:xfrm>
            <a:off x="1727400" y="2655751"/>
            <a:ext cx="8737200" cy="15464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lt1"/>
              </a:buClr>
              <a:buSzPts val="4800"/>
              <a:buNone/>
              <a:defRPr sz="6400">
                <a:solidFill>
                  <a:schemeClr val="lt1"/>
                </a:solidFill>
              </a:defRPr>
            </a:lvl1pPr>
            <a:lvl2pPr lvl="1" algn="ctr" rtl="0">
              <a:spcBef>
                <a:spcPts val="0"/>
              </a:spcBef>
              <a:spcAft>
                <a:spcPts val="0"/>
              </a:spcAft>
              <a:buClr>
                <a:schemeClr val="lt1"/>
              </a:buClr>
              <a:buSzPts val="4800"/>
              <a:buNone/>
              <a:defRPr sz="6400">
                <a:solidFill>
                  <a:schemeClr val="lt1"/>
                </a:solidFill>
              </a:defRPr>
            </a:lvl2pPr>
            <a:lvl3pPr lvl="2" algn="ctr" rtl="0">
              <a:spcBef>
                <a:spcPts val="0"/>
              </a:spcBef>
              <a:spcAft>
                <a:spcPts val="0"/>
              </a:spcAft>
              <a:buClr>
                <a:schemeClr val="lt1"/>
              </a:buClr>
              <a:buSzPts val="4800"/>
              <a:buNone/>
              <a:defRPr sz="6400">
                <a:solidFill>
                  <a:schemeClr val="lt1"/>
                </a:solidFill>
              </a:defRPr>
            </a:lvl3pPr>
            <a:lvl4pPr lvl="3" algn="ctr" rtl="0">
              <a:spcBef>
                <a:spcPts val="0"/>
              </a:spcBef>
              <a:spcAft>
                <a:spcPts val="0"/>
              </a:spcAft>
              <a:buClr>
                <a:schemeClr val="lt1"/>
              </a:buClr>
              <a:buSzPts val="4800"/>
              <a:buNone/>
              <a:defRPr sz="6400">
                <a:solidFill>
                  <a:schemeClr val="lt1"/>
                </a:solidFill>
              </a:defRPr>
            </a:lvl4pPr>
            <a:lvl5pPr lvl="4" algn="ctr" rtl="0">
              <a:spcBef>
                <a:spcPts val="0"/>
              </a:spcBef>
              <a:spcAft>
                <a:spcPts val="0"/>
              </a:spcAft>
              <a:buClr>
                <a:schemeClr val="lt1"/>
              </a:buClr>
              <a:buSzPts val="4800"/>
              <a:buNone/>
              <a:defRPr sz="6400">
                <a:solidFill>
                  <a:schemeClr val="lt1"/>
                </a:solidFill>
              </a:defRPr>
            </a:lvl5pPr>
            <a:lvl6pPr lvl="5" algn="ctr" rtl="0">
              <a:spcBef>
                <a:spcPts val="0"/>
              </a:spcBef>
              <a:spcAft>
                <a:spcPts val="0"/>
              </a:spcAft>
              <a:buClr>
                <a:schemeClr val="lt1"/>
              </a:buClr>
              <a:buSzPts val="4800"/>
              <a:buNone/>
              <a:defRPr sz="6400">
                <a:solidFill>
                  <a:schemeClr val="lt1"/>
                </a:solidFill>
              </a:defRPr>
            </a:lvl6pPr>
            <a:lvl7pPr lvl="6" algn="ctr" rtl="0">
              <a:spcBef>
                <a:spcPts val="0"/>
              </a:spcBef>
              <a:spcAft>
                <a:spcPts val="0"/>
              </a:spcAft>
              <a:buClr>
                <a:schemeClr val="lt1"/>
              </a:buClr>
              <a:buSzPts val="4800"/>
              <a:buNone/>
              <a:defRPr sz="6400">
                <a:solidFill>
                  <a:schemeClr val="lt1"/>
                </a:solidFill>
              </a:defRPr>
            </a:lvl7pPr>
            <a:lvl8pPr lvl="7" algn="ctr" rtl="0">
              <a:spcBef>
                <a:spcPts val="0"/>
              </a:spcBef>
              <a:spcAft>
                <a:spcPts val="0"/>
              </a:spcAft>
              <a:buClr>
                <a:schemeClr val="lt1"/>
              </a:buClr>
              <a:buSzPts val="4800"/>
              <a:buNone/>
              <a:defRPr sz="6400">
                <a:solidFill>
                  <a:schemeClr val="lt1"/>
                </a:solidFill>
              </a:defRPr>
            </a:lvl8pPr>
            <a:lvl9pPr lvl="8" algn="ctr" rtl="0">
              <a:spcBef>
                <a:spcPts val="0"/>
              </a:spcBef>
              <a:spcAft>
                <a:spcPts val="0"/>
              </a:spcAft>
              <a:buClr>
                <a:schemeClr val="lt1"/>
              </a:buClr>
              <a:buSzPts val="4800"/>
              <a:buNone/>
              <a:defRPr sz="6400">
                <a:solidFill>
                  <a:schemeClr val="lt1"/>
                </a:solidFill>
              </a:defRPr>
            </a:lvl9pPr>
          </a:lstStyle>
          <a:p>
            <a:endParaRPr/>
          </a:p>
        </p:txBody>
      </p:sp>
      <p:sp>
        <p:nvSpPr>
          <p:cNvPr id="16" name="Google Shape;16;p4"/>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859CB1"/>
                </a:solidFill>
              </a:rPr>
              <a:pPr/>
              <a:t>‹#›</a:t>
            </a:fld>
            <a:endParaRPr lang="en">
              <a:solidFill>
                <a:srgbClr val="859CB1"/>
              </a:solidFill>
            </a:endParaRPr>
          </a:p>
        </p:txBody>
      </p:sp>
    </p:spTree>
    <p:extLst>
      <p:ext uri="{BB962C8B-B14F-4D97-AF65-F5344CB8AC3E}">
        <p14:creationId xmlns:p14="http://schemas.microsoft.com/office/powerpoint/2010/main" val="1256863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ubtitle red">
  <p:cSld name="Subtitle red">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5"/>
          <p:cNvSpPr txBox="1">
            <a:spLocks noGrp="1"/>
          </p:cNvSpPr>
          <p:nvPr>
            <p:ph type="ctrTitle"/>
          </p:nvPr>
        </p:nvSpPr>
        <p:spPr>
          <a:xfrm>
            <a:off x="2076400" y="2187325"/>
            <a:ext cx="8039200" cy="15464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9" name="Google Shape;19;p5"/>
          <p:cNvSpPr txBox="1">
            <a:spLocks noGrp="1"/>
          </p:cNvSpPr>
          <p:nvPr>
            <p:ph type="subTitle" idx="1"/>
          </p:nvPr>
        </p:nvSpPr>
        <p:spPr>
          <a:xfrm>
            <a:off x="2076400" y="3558147"/>
            <a:ext cx="8039200" cy="10464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rgbClr val="2C343B"/>
              </a:buClr>
              <a:buSzPts val="2400"/>
              <a:buNone/>
              <a:defRPr sz="3200"/>
            </a:lvl1pPr>
            <a:lvl2pPr lvl="1" algn="ctr" rtl="0">
              <a:spcBef>
                <a:spcPts val="0"/>
              </a:spcBef>
              <a:spcAft>
                <a:spcPts val="0"/>
              </a:spcAft>
              <a:buClr>
                <a:srgbClr val="2C343B"/>
              </a:buClr>
              <a:buSzPts val="2400"/>
              <a:buNone/>
              <a:defRPr/>
            </a:lvl2pPr>
            <a:lvl3pPr lvl="2" algn="ctr" rtl="0">
              <a:spcBef>
                <a:spcPts val="0"/>
              </a:spcBef>
              <a:spcAft>
                <a:spcPts val="0"/>
              </a:spcAft>
              <a:buClr>
                <a:srgbClr val="2C343B"/>
              </a:buClr>
              <a:buSzPts val="2400"/>
              <a:buNone/>
              <a:defRPr/>
            </a:lvl3pPr>
            <a:lvl4pPr lvl="3" algn="ctr" rtl="0">
              <a:spcBef>
                <a:spcPts val="0"/>
              </a:spcBef>
              <a:spcAft>
                <a:spcPts val="0"/>
              </a:spcAft>
              <a:buClr>
                <a:srgbClr val="2C343B"/>
              </a:buClr>
              <a:buSzPts val="2400"/>
              <a:buNone/>
              <a:defRPr sz="3200"/>
            </a:lvl4pPr>
            <a:lvl5pPr lvl="4" algn="ctr" rtl="0">
              <a:spcBef>
                <a:spcPts val="0"/>
              </a:spcBef>
              <a:spcAft>
                <a:spcPts val="0"/>
              </a:spcAft>
              <a:buClr>
                <a:srgbClr val="2C343B"/>
              </a:buClr>
              <a:buSzPts val="2400"/>
              <a:buNone/>
              <a:defRPr sz="3200"/>
            </a:lvl5pPr>
            <a:lvl6pPr lvl="5" algn="ctr" rtl="0">
              <a:spcBef>
                <a:spcPts val="0"/>
              </a:spcBef>
              <a:spcAft>
                <a:spcPts val="0"/>
              </a:spcAft>
              <a:buClr>
                <a:srgbClr val="2C343B"/>
              </a:buClr>
              <a:buSzPts val="2400"/>
              <a:buNone/>
              <a:defRPr sz="3200"/>
            </a:lvl6pPr>
            <a:lvl7pPr lvl="6" algn="ctr" rtl="0">
              <a:spcBef>
                <a:spcPts val="0"/>
              </a:spcBef>
              <a:spcAft>
                <a:spcPts val="0"/>
              </a:spcAft>
              <a:buClr>
                <a:srgbClr val="2C343B"/>
              </a:buClr>
              <a:buSzPts val="2400"/>
              <a:buNone/>
              <a:defRPr sz="3200"/>
            </a:lvl7pPr>
            <a:lvl8pPr lvl="7" algn="ctr" rtl="0">
              <a:spcBef>
                <a:spcPts val="0"/>
              </a:spcBef>
              <a:spcAft>
                <a:spcPts val="0"/>
              </a:spcAft>
              <a:buClr>
                <a:srgbClr val="2C343B"/>
              </a:buClr>
              <a:buSzPts val="2400"/>
              <a:buNone/>
              <a:defRPr sz="3200"/>
            </a:lvl8pPr>
            <a:lvl9pPr lvl="8" algn="ctr" rtl="0">
              <a:spcBef>
                <a:spcPts val="0"/>
              </a:spcBef>
              <a:spcAft>
                <a:spcPts val="0"/>
              </a:spcAft>
              <a:buClr>
                <a:srgbClr val="2C343B"/>
              </a:buClr>
              <a:buSzPts val="2400"/>
              <a:buNone/>
              <a:defRPr sz="3200"/>
            </a:lvl9pPr>
          </a:lstStyle>
          <a:p>
            <a:endParaRPr/>
          </a:p>
        </p:txBody>
      </p:sp>
      <p:sp>
        <p:nvSpPr>
          <p:cNvPr id="20" name="Google Shape;20;p5"/>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859CB1"/>
                </a:solidFill>
              </a:rPr>
              <a:pPr/>
              <a:t>‹#›</a:t>
            </a:fld>
            <a:endParaRPr lang="en">
              <a:solidFill>
                <a:srgbClr val="859CB1"/>
              </a:solidFill>
            </a:endParaRPr>
          </a:p>
        </p:txBody>
      </p:sp>
    </p:spTree>
    <p:extLst>
      <p:ext uri="{BB962C8B-B14F-4D97-AF65-F5344CB8AC3E}">
        <p14:creationId xmlns:p14="http://schemas.microsoft.com/office/powerpoint/2010/main" val="2466332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ubtitle blue">
  <p:cSld name="Subtitle blue">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6"/>
          <p:cNvSpPr txBox="1">
            <a:spLocks noGrp="1"/>
          </p:cNvSpPr>
          <p:nvPr>
            <p:ph type="ctrTitle"/>
          </p:nvPr>
        </p:nvSpPr>
        <p:spPr>
          <a:xfrm>
            <a:off x="2076400" y="2187325"/>
            <a:ext cx="8039200" cy="15464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6"/>
          <p:cNvSpPr txBox="1">
            <a:spLocks noGrp="1"/>
          </p:cNvSpPr>
          <p:nvPr>
            <p:ph type="subTitle" idx="1"/>
          </p:nvPr>
        </p:nvSpPr>
        <p:spPr>
          <a:xfrm>
            <a:off x="2076400" y="3558147"/>
            <a:ext cx="8039200" cy="10464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rgbClr val="2C343B"/>
              </a:buClr>
              <a:buSzPts val="2400"/>
              <a:buNone/>
              <a:defRPr sz="3200"/>
            </a:lvl1pPr>
            <a:lvl2pPr lvl="1" algn="ctr" rtl="0">
              <a:spcBef>
                <a:spcPts val="0"/>
              </a:spcBef>
              <a:spcAft>
                <a:spcPts val="0"/>
              </a:spcAft>
              <a:buClr>
                <a:srgbClr val="2C343B"/>
              </a:buClr>
              <a:buSzPts val="2400"/>
              <a:buNone/>
              <a:defRPr/>
            </a:lvl2pPr>
            <a:lvl3pPr lvl="2" algn="ctr" rtl="0">
              <a:spcBef>
                <a:spcPts val="0"/>
              </a:spcBef>
              <a:spcAft>
                <a:spcPts val="0"/>
              </a:spcAft>
              <a:buClr>
                <a:srgbClr val="2C343B"/>
              </a:buClr>
              <a:buSzPts val="2400"/>
              <a:buNone/>
              <a:defRPr/>
            </a:lvl3pPr>
            <a:lvl4pPr lvl="3" algn="ctr" rtl="0">
              <a:spcBef>
                <a:spcPts val="0"/>
              </a:spcBef>
              <a:spcAft>
                <a:spcPts val="0"/>
              </a:spcAft>
              <a:buClr>
                <a:srgbClr val="2C343B"/>
              </a:buClr>
              <a:buSzPts val="2400"/>
              <a:buNone/>
              <a:defRPr sz="3200"/>
            </a:lvl4pPr>
            <a:lvl5pPr lvl="4" algn="ctr" rtl="0">
              <a:spcBef>
                <a:spcPts val="0"/>
              </a:spcBef>
              <a:spcAft>
                <a:spcPts val="0"/>
              </a:spcAft>
              <a:buClr>
                <a:srgbClr val="2C343B"/>
              </a:buClr>
              <a:buSzPts val="2400"/>
              <a:buNone/>
              <a:defRPr sz="3200"/>
            </a:lvl5pPr>
            <a:lvl6pPr lvl="5" algn="ctr" rtl="0">
              <a:spcBef>
                <a:spcPts val="0"/>
              </a:spcBef>
              <a:spcAft>
                <a:spcPts val="0"/>
              </a:spcAft>
              <a:buClr>
                <a:srgbClr val="2C343B"/>
              </a:buClr>
              <a:buSzPts val="2400"/>
              <a:buNone/>
              <a:defRPr sz="3200"/>
            </a:lvl6pPr>
            <a:lvl7pPr lvl="6" algn="ctr" rtl="0">
              <a:spcBef>
                <a:spcPts val="0"/>
              </a:spcBef>
              <a:spcAft>
                <a:spcPts val="0"/>
              </a:spcAft>
              <a:buClr>
                <a:srgbClr val="2C343B"/>
              </a:buClr>
              <a:buSzPts val="2400"/>
              <a:buNone/>
              <a:defRPr sz="3200"/>
            </a:lvl7pPr>
            <a:lvl8pPr lvl="7" algn="ctr" rtl="0">
              <a:spcBef>
                <a:spcPts val="0"/>
              </a:spcBef>
              <a:spcAft>
                <a:spcPts val="0"/>
              </a:spcAft>
              <a:buClr>
                <a:srgbClr val="2C343B"/>
              </a:buClr>
              <a:buSzPts val="2400"/>
              <a:buNone/>
              <a:defRPr sz="3200"/>
            </a:lvl8pPr>
            <a:lvl9pPr lvl="8" algn="ctr" rtl="0">
              <a:spcBef>
                <a:spcPts val="0"/>
              </a:spcBef>
              <a:spcAft>
                <a:spcPts val="0"/>
              </a:spcAft>
              <a:buClr>
                <a:srgbClr val="2C343B"/>
              </a:buClr>
              <a:buSzPts val="2400"/>
              <a:buNone/>
              <a:defRPr sz="3200"/>
            </a:lvl9pPr>
          </a:lstStyle>
          <a:p>
            <a:endParaRPr/>
          </a:p>
        </p:txBody>
      </p:sp>
      <p:sp>
        <p:nvSpPr>
          <p:cNvPr id="24" name="Google Shape;24;p6"/>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859CB1"/>
                </a:solidFill>
              </a:rPr>
              <a:pPr/>
              <a:t>‹#›</a:t>
            </a:fld>
            <a:endParaRPr lang="en">
              <a:solidFill>
                <a:srgbClr val="859CB1"/>
              </a:solidFill>
            </a:endParaRPr>
          </a:p>
        </p:txBody>
      </p:sp>
    </p:spTree>
    <p:extLst>
      <p:ext uri="{BB962C8B-B14F-4D97-AF65-F5344CB8AC3E}">
        <p14:creationId xmlns:p14="http://schemas.microsoft.com/office/powerpoint/2010/main" val="815418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ubtitle yellow">
  <p:cSld name="Subtitle yellow">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7"/>
          <p:cNvSpPr txBox="1">
            <a:spLocks noGrp="1"/>
          </p:cNvSpPr>
          <p:nvPr>
            <p:ph type="ctrTitle"/>
          </p:nvPr>
        </p:nvSpPr>
        <p:spPr>
          <a:xfrm>
            <a:off x="2076400" y="2187325"/>
            <a:ext cx="8039200" cy="15464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 name="Google Shape;27;p7"/>
          <p:cNvSpPr txBox="1">
            <a:spLocks noGrp="1"/>
          </p:cNvSpPr>
          <p:nvPr>
            <p:ph type="subTitle" idx="1"/>
          </p:nvPr>
        </p:nvSpPr>
        <p:spPr>
          <a:xfrm>
            <a:off x="2076400" y="3558147"/>
            <a:ext cx="8039200" cy="10464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rgbClr val="2C343B"/>
              </a:buClr>
              <a:buSzPts val="2400"/>
              <a:buNone/>
              <a:defRPr sz="3200"/>
            </a:lvl1pPr>
            <a:lvl2pPr lvl="1" algn="ctr" rtl="0">
              <a:spcBef>
                <a:spcPts val="0"/>
              </a:spcBef>
              <a:spcAft>
                <a:spcPts val="0"/>
              </a:spcAft>
              <a:buClr>
                <a:srgbClr val="2C343B"/>
              </a:buClr>
              <a:buSzPts val="2400"/>
              <a:buNone/>
              <a:defRPr/>
            </a:lvl2pPr>
            <a:lvl3pPr lvl="2" algn="ctr" rtl="0">
              <a:spcBef>
                <a:spcPts val="0"/>
              </a:spcBef>
              <a:spcAft>
                <a:spcPts val="0"/>
              </a:spcAft>
              <a:buClr>
                <a:srgbClr val="2C343B"/>
              </a:buClr>
              <a:buSzPts val="2400"/>
              <a:buNone/>
              <a:defRPr/>
            </a:lvl3pPr>
            <a:lvl4pPr lvl="3" algn="ctr" rtl="0">
              <a:spcBef>
                <a:spcPts val="0"/>
              </a:spcBef>
              <a:spcAft>
                <a:spcPts val="0"/>
              </a:spcAft>
              <a:buClr>
                <a:srgbClr val="2C343B"/>
              </a:buClr>
              <a:buSzPts val="2400"/>
              <a:buNone/>
              <a:defRPr sz="3200"/>
            </a:lvl4pPr>
            <a:lvl5pPr lvl="4" algn="ctr" rtl="0">
              <a:spcBef>
                <a:spcPts val="0"/>
              </a:spcBef>
              <a:spcAft>
                <a:spcPts val="0"/>
              </a:spcAft>
              <a:buClr>
                <a:srgbClr val="2C343B"/>
              </a:buClr>
              <a:buSzPts val="2400"/>
              <a:buNone/>
              <a:defRPr sz="3200"/>
            </a:lvl5pPr>
            <a:lvl6pPr lvl="5" algn="ctr" rtl="0">
              <a:spcBef>
                <a:spcPts val="0"/>
              </a:spcBef>
              <a:spcAft>
                <a:spcPts val="0"/>
              </a:spcAft>
              <a:buClr>
                <a:srgbClr val="2C343B"/>
              </a:buClr>
              <a:buSzPts val="2400"/>
              <a:buNone/>
              <a:defRPr sz="3200"/>
            </a:lvl6pPr>
            <a:lvl7pPr lvl="6" algn="ctr" rtl="0">
              <a:spcBef>
                <a:spcPts val="0"/>
              </a:spcBef>
              <a:spcAft>
                <a:spcPts val="0"/>
              </a:spcAft>
              <a:buClr>
                <a:srgbClr val="2C343B"/>
              </a:buClr>
              <a:buSzPts val="2400"/>
              <a:buNone/>
              <a:defRPr sz="3200"/>
            </a:lvl7pPr>
            <a:lvl8pPr lvl="7" algn="ctr" rtl="0">
              <a:spcBef>
                <a:spcPts val="0"/>
              </a:spcBef>
              <a:spcAft>
                <a:spcPts val="0"/>
              </a:spcAft>
              <a:buClr>
                <a:srgbClr val="2C343B"/>
              </a:buClr>
              <a:buSzPts val="2400"/>
              <a:buNone/>
              <a:defRPr sz="3200"/>
            </a:lvl8pPr>
            <a:lvl9pPr lvl="8" algn="ctr" rtl="0">
              <a:spcBef>
                <a:spcPts val="0"/>
              </a:spcBef>
              <a:spcAft>
                <a:spcPts val="0"/>
              </a:spcAft>
              <a:buClr>
                <a:srgbClr val="2C343B"/>
              </a:buClr>
              <a:buSzPts val="2400"/>
              <a:buNone/>
              <a:defRPr sz="3200"/>
            </a:lvl9pPr>
          </a:lstStyle>
          <a:p>
            <a:endParaRPr/>
          </a:p>
        </p:txBody>
      </p:sp>
      <p:sp>
        <p:nvSpPr>
          <p:cNvPr id="28" name="Google Shape;28;p7"/>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859CB1"/>
                </a:solidFill>
              </a:rPr>
              <a:pPr/>
              <a:t>‹#›</a:t>
            </a:fld>
            <a:endParaRPr lang="en">
              <a:solidFill>
                <a:srgbClr val="859CB1"/>
              </a:solidFill>
            </a:endParaRPr>
          </a:p>
        </p:txBody>
      </p:sp>
    </p:spTree>
    <p:extLst>
      <p:ext uri="{BB962C8B-B14F-4D97-AF65-F5344CB8AC3E}">
        <p14:creationId xmlns:p14="http://schemas.microsoft.com/office/powerpoint/2010/main" val="3394942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yellow">
  <p:cSld name="Quote yellow">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body" idx="1"/>
          </p:nvPr>
        </p:nvSpPr>
        <p:spPr>
          <a:xfrm>
            <a:off x="1472400" y="3034800"/>
            <a:ext cx="9247200" cy="1093200"/>
          </a:xfrm>
          <a:prstGeom prst="rect">
            <a:avLst/>
          </a:prstGeom>
        </p:spPr>
        <p:txBody>
          <a:bodyPr spcFirstLastPara="1" wrap="square" lIns="121897" tIns="121897" rIns="121897" bIns="121897" anchor="ctr" anchorCtr="0">
            <a:noAutofit/>
          </a:bodyPr>
          <a:lstStyle>
            <a:lvl1pPr marL="609585" lvl="0" indent="-507987" algn="ctr" rtl="0">
              <a:spcBef>
                <a:spcPts val="800"/>
              </a:spcBef>
              <a:spcAft>
                <a:spcPts val="0"/>
              </a:spcAft>
              <a:buSzPts val="2400"/>
              <a:buChar char="▸"/>
              <a:defRPr sz="3200" i="1"/>
            </a:lvl1pPr>
            <a:lvl2pPr marL="1219170" lvl="1" indent="-507987" algn="ctr" rtl="0">
              <a:spcBef>
                <a:spcPts val="0"/>
              </a:spcBef>
              <a:spcAft>
                <a:spcPts val="0"/>
              </a:spcAft>
              <a:buSzPts val="2400"/>
              <a:buChar char="○"/>
              <a:defRPr i="1"/>
            </a:lvl2pPr>
            <a:lvl3pPr marL="1828754" lvl="2" indent="-507987" algn="ctr" rtl="0">
              <a:spcBef>
                <a:spcPts val="0"/>
              </a:spcBef>
              <a:spcAft>
                <a:spcPts val="0"/>
              </a:spcAft>
              <a:buSzPts val="2400"/>
              <a:buChar char="■"/>
              <a:defRPr i="1"/>
            </a:lvl3pPr>
            <a:lvl4pPr marL="2438339" lvl="3" indent="-507987" algn="ctr" rtl="0">
              <a:spcBef>
                <a:spcPts val="0"/>
              </a:spcBef>
              <a:spcAft>
                <a:spcPts val="0"/>
              </a:spcAft>
              <a:buSzPts val="2400"/>
              <a:buChar char="●"/>
              <a:defRPr sz="3200" i="1"/>
            </a:lvl4pPr>
            <a:lvl5pPr marL="3047924" lvl="4" indent="-507987" algn="ctr" rtl="0">
              <a:spcBef>
                <a:spcPts val="0"/>
              </a:spcBef>
              <a:spcAft>
                <a:spcPts val="0"/>
              </a:spcAft>
              <a:buSzPts val="2400"/>
              <a:buChar char="○"/>
              <a:defRPr sz="3200" i="1"/>
            </a:lvl5pPr>
            <a:lvl6pPr marL="3657509" lvl="5" indent="-507987" algn="ctr" rtl="0">
              <a:spcBef>
                <a:spcPts val="0"/>
              </a:spcBef>
              <a:spcAft>
                <a:spcPts val="0"/>
              </a:spcAft>
              <a:buSzPts val="2400"/>
              <a:buChar char="■"/>
              <a:defRPr sz="3200" i="1"/>
            </a:lvl6pPr>
            <a:lvl7pPr marL="4267093" lvl="6" indent="-507987" algn="ctr" rtl="0">
              <a:spcBef>
                <a:spcPts val="0"/>
              </a:spcBef>
              <a:spcAft>
                <a:spcPts val="0"/>
              </a:spcAft>
              <a:buSzPts val="2400"/>
              <a:buChar char="●"/>
              <a:defRPr sz="3200" i="1"/>
            </a:lvl7pPr>
            <a:lvl8pPr marL="4876678" lvl="7" indent="-507987" algn="ctr" rtl="0">
              <a:spcBef>
                <a:spcPts val="0"/>
              </a:spcBef>
              <a:spcAft>
                <a:spcPts val="0"/>
              </a:spcAft>
              <a:buSzPts val="2400"/>
              <a:buChar char="○"/>
              <a:defRPr sz="3200" i="1"/>
            </a:lvl8pPr>
            <a:lvl9pPr marL="5486263" lvl="8" indent="-507987" algn="ctr">
              <a:spcBef>
                <a:spcPts val="0"/>
              </a:spcBef>
              <a:spcAft>
                <a:spcPts val="0"/>
              </a:spcAft>
              <a:buSzPts val="2400"/>
              <a:buChar char="■"/>
              <a:defRPr sz="3200" i="1"/>
            </a:lvl9pPr>
          </a:lstStyle>
          <a:p>
            <a:endParaRPr/>
          </a:p>
        </p:txBody>
      </p:sp>
      <p:sp>
        <p:nvSpPr>
          <p:cNvPr id="31" name="Google Shape;31;p8"/>
          <p:cNvSpPr txBox="1"/>
          <p:nvPr/>
        </p:nvSpPr>
        <p:spPr>
          <a:xfrm>
            <a:off x="4791200" y="1711768"/>
            <a:ext cx="2609600" cy="871600"/>
          </a:xfrm>
          <a:prstGeom prst="rect">
            <a:avLst/>
          </a:prstGeom>
          <a:noFill/>
          <a:ln>
            <a:noFill/>
          </a:ln>
        </p:spPr>
        <p:txBody>
          <a:bodyPr spcFirstLastPara="1" wrap="square" lIns="121897" tIns="121897" rIns="121897" bIns="121897" anchor="t" anchorCtr="0">
            <a:noAutofit/>
          </a:bodyPr>
          <a:lstStyle/>
          <a:p>
            <a:pPr algn="ctr" defTabSz="914400">
              <a:buClr>
                <a:srgbClr val="000000"/>
              </a:buClr>
              <a:buFont typeface="Arial"/>
              <a:buNone/>
            </a:pPr>
            <a:r>
              <a:rPr lang="en" sz="12800" kern="0">
                <a:solidFill>
                  <a:srgbClr val="FE344D"/>
                </a:solidFill>
                <a:latin typeface="Permanent Marker"/>
                <a:ea typeface="Permanent Marker"/>
                <a:cs typeface="Permanent Marker"/>
                <a:sym typeface="Permanent Marker"/>
              </a:rPr>
              <a:t>“</a:t>
            </a:r>
            <a:endParaRPr sz="12800" kern="0">
              <a:solidFill>
                <a:srgbClr val="FE344D"/>
              </a:solidFill>
              <a:latin typeface="Permanent Marker"/>
              <a:ea typeface="Permanent Marker"/>
              <a:cs typeface="Permanent Marker"/>
              <a:sym typeface="Permanent Marker"/>
            </a:endParaRPr>
          </a:p>
        </p:txBody>
      </p:sp>
      <p:sp>
        <p:nvSpPr>
          <p:cNvPr id="32" name="Google Shape;32;p8"/>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859CB1"/>
                </a:solidFill>
              </a:rPr>
              <a:pPr/>
              <a:t>‹#›</a:t>
            </a:fld>
            <a:endParaRPr lang="en">
              <a:solidFill>
                <a:srgbClr val="859CB1"/>
              </a:solidFill>
            </a:endParaRPr>
          </a:p>
        </p:txBody>
      </p:sp>
    </p:spTree>
    <p:extLst>
      <p:ext uri="{BB962C8B-B14F-4D97-AF65-F5344CB8AC3E}">
        <p14:creationId xmlns:p14="http://schemas.microsoft.com/office/powerpoint/2010/main" val="3071987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red">
  <p:cSld name="Quote red">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9"/>
          <p:cNvSpPr txBox="1">
            <a:spLocks noGrp="1"/>
          </p:cNvSpPr>
          <p:nvPr>
            <p:ph type="body" idx="1"/>
          </p:nvPr>
        </p:nvSpPr>
        <p:spPr>
          <a:xfrm>
            <a:off x="1472400" y="3034800"/>
            <a:ext cx="9247200" cy="1093200"/>
          </a:xfrm>
          <a:prstGeom prst="rect">
            <a:avLst/>
          </a:prstGeom>
        </p:spPr>
        <p:txBody>
          <a:bodyPr spcFirstLastPara="1" wrap="square" lIns="121897" tIns="121897" rIns="121897" bIns="121897" anchor="ctr" anchorCtr="0">
            <a:noAutofit/>
          </a:bodyPr>
          <a:lstStyle>
            <a:lvl1pPr marL="609585" lvl="0" indent="-507987" algn="ctr" rtl="0">
              <a:spcBef>
                <a:spcPts val="800"/>
              </a:spcBef>
              <a:spcAft>
                <a:spcPts val="0"/>
              </a:spcAft>
              <a:buSzPts val="2400"/>
              <a:buChar char="▸"/>
              <a:defRPr sz="3200" i="1"/>
            </a:lvl1pPr>
            <a:lvl2pPr marL="1219170" lvl="1" indent="-507987" algn="ctr" rtl="0">
              <a:spcBef>
                <a:spcPts val="0"/>
              </a:spcBef>
              <a:spcAft>
                <a:spcPts val="0"/>
              </a:spcAft>
              <a:buSzPts val="2400"/>
              <a:buChar char="○"/>
              <a:defRPr i="1"/>
            </a:lvl2pPr>
            <a:lvl3pPr marL="1828754" lvl="2" indent="-507987" algn="ctr" rtl="0">
              <a:spcBef>
                <a:spcPts val="0"/>
              </a:spcBef>
              <a:spcAft>
                <a:spcPts val="0"/>
              </a:spcAft>
              <a:buSzPts val="2400"/>
              <a:buChar char="■"/>
              <a:defRPr i="1"/>
            </a:lvl3pPr>
            <a:lvl4pPr marL="2438339" lvl="3" indent="-507987" algn="ctr" rtl="0">
              <a:spcBef>
                <a:spcPts val="0"/>
              </a:spcBef>
              <a:spcAft>
                <a:spcPts val="0"/>
              </a:spcAft>
              <a:buSzPts val="2400"/>
              <a:buChar char="●"/>
              <a:defRPr sz="3200" i="1"/>
            </a:lvl4pPr>
            <a:lvl5pPr marL="3047924" lvl="4" indent="-507987" algn="ctr" rtl="0">
              <a:spcBef>
                <a:spcPts val="0"/>
              </a:spcBef>
              <a:spcAft>
                <a:spcPts val="0"/>
              </a:spcAft>
              <a:buSzPts val="2400"/>
              <a:buChar char="○"/>
              <a:defRPr sz="3200" i="1"/>
            </a:lvl5pPr>
            <a:lvl6pPr marL="3657509" lvl="5" indent="-507987" algn="ctr" rtl="0">
              <a:spcBef>
                <a:spcPts val="0"/>
              </a:spcBef>
              <a:spcAft>
                <a:spcPts val="0"/>
              </a:spcAft>
              <a:buSzPts val="2400"/>
              <a:buChar char="■"/>
              <a:defRPr sz="3200" i="1"/>
            </a:lvl6pPr>
            <a:lvl7pPr marL="4267093" lvl="6" indent="-507987" algn="ctr" rtl="0">
              <a:spcBef>
                <a:spcPts val="0"/>
              </a:spcBef>
              <a:spcAft>
                <a:spcPts val="0"/>
              </a:spcAft>
              <a:buSzPts val="2400"/>
              <a:buChar char="●"/>
              <a:defRPr sz="3200" i="1"/>
            </a:lvl7pPr>
            <a:lvl8pPr marL="4876678" lvl="7" indent="-507987" algn="ctr" rtl="0">
              <a:spcBef>
                <a:spcPts val="0"/>
              </a:spcBef>
              <a:spcAft>
                <a:spcPts val="0"/>
              </a:spcAft>
              <a:buSzPts val="2400"/>
              <a:buChar char="○"/>
              <a:defRPr sz="3200" i="1"/>
            </a:lvl8pPr>
            <a:lvl9pPr marL="5486263" lvl="8" indent="-507987" algn="ctr" rtl="0">
              <a:spcBef>
                <a:spcPts val="0"/>
              </a:spcBef>
              <a:spcAft>
                <a:spcPts val="0"/>
              </a:spcAft>
              <a:buSzPts val="2400"/>
              <a:buChar char="■"/>
              <a:defRPr sz="3200" i="1"/>
            </a:lvl9pPr>
          </a:lstStyle>
          <a:p>
            <a:endParaRPr/>
          </a:p>
        </p:txBody>
      </p:sp>
      <p:sp>
        <p:nvSpPr>
          <p:cNvPr id="35" name="Google Shape;35;p9"/>
          <p:cNvSpPr txBox="1"/>
          <p:nvPr/>
        </p:nvSpPr>
        <p:spPr>
          <a:xfrm>
            <a:off x="4791200" y="1322831"/>
            <a:ext cx="2609600" cy="871600"/>
          </a:xfrm>
          <a:prstGeom prst="rect">
            <a:avLst/>
          </a:prstGeom>
          <a:noFill/>
          <a:ln>
            <a:noFill/>
          </a:ln>
        </p:spPr>
        <p:txBody>
          <a:bodyPr spcFirstLastPara="1" wrap="square" lIns="121897" tIns="121897" rIns="121897" bIns="121897" anchor="t" anchorCtr="0">
            <a:noAutofit/>
          </a:bodyPr>
          <a:lstStyle/>
          <a:p>
            <a:pPr algn="ctr" defTabSz="914400">
              <a:buClr>
                <a:srgbClr val="000000"/>
              </a:buClr>
              <a:buFont typeface="Arial"/>
              <a:buNone/>
            </a:pPr>
            <a:r>
              <a:rPr lang="en" sz="12800" kern="0">
                <a:solidFill>
                  <a:srgbClr val="0198AD"/>
                </a:solidFill>
                <a:latin typeface="Permanent Marker"/>
                <a:ea typeface="Permanent Marker"/>
                <a:cs typeface="Permanent Marker"/>
                <a:sym typeface="Permanent Marker"/>
              </a:rPr>
              <a:t>“</a:t>
            </a:r>
            <a:endParaRPr sz="12800" kern="0">
              <a:solidFill>
                <a:srgbClr val="0198AD"/>
              </a:solidFill>
              <a:latin typeface="Permanent Marker"/>
              <a:ea typeface="Permanent Marker"/>
              <a:cs typeface="Permanent Marker"/>
              <a:sym typeface="Permanent Marker"/>
            </a:endParaRPr>
          </a:p>
        </p:txBody>
      </p:sp>
      <p:sp>
        <p:nvSpPr>
          <p:cNvPr id="36" name="Google Shape;36;p9"/>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859CB1"/>
                </a:solidFill>
              </a:rPr>
              <a:pPr/>
              <a:t>‹#›</a:t>
            </a:fld>
            <a:endParaRPr lang="en">
              <a:solidFill>
                <a:srgbClr val="859CB1"/>
              </a:solidFill>
            </a:endParaRPr>
          </a:p>
        </p:txBody>
      </p:sp>
    </p:spTree>
    <p:extLst>
      <p:ext uri="{BB962C8B-B14F-4D97-AF65-F5344CB8AC3E}">
        <p14:creationId xmlns:p14="http://schemas.microsoft.com/office/powerpoint/2010/main" val="621094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blue">
  <p:cSld name="Quote blue">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10"/>
          <p:cNvSpPr txBox="1">
            <a:spLocks noGrp="1"/>
          </p:cNvSpPr>
          <p:nvPr>
            <p:ph type="body" idx="1"/>
          </p:nvPr>
        </p:nvSpPr>
        <p:spPr>
          <a:xfrm>
            <a:off x="1472400" y="3034800"/>
            <a:ext cx="9247200" cy="1093200"/>
          </a:xfrm>
          <a:prstGeom prst="rect">
            <a:avLst/>
          </a:prstGeom>
        </p:spPr>
        <p:txBody>
          <a:bodyPr spcFirstLastPara="1" wrap="square" lIns="121897" tIns="121897" rIns="121897" bIns="121897" anchor="ctr" anchorCtr="0">
            <a:noAutofit/>
          </a:bodyPr>
          <a:lstStyle>
            <a:lvl1pPr marL="609585" lvl="0" indent="-507987" algn="ctr" rtl="0">
              <a:spcBef>
                <a:spcPts val="800"/>
              </a:spcBef>
              <a:spcAft>
                <a:spcPts val="0"/>
              </a:spcAft>
              <a:buSzPts val="2400"/>
              <a:buChar char="▸"/>
              <a:defRPr sz="3200" i="1"/>
            </a:lvl1pPr>
            <a:lvl2pPr marL="1219170" lvl="1" indent="-507987" algn="ctr" rtl="0">
              <a:spcBef>
                <a:spcPts val="0"/>
              </a:spcBef>
              <a:spcAft>
                <a:spcPts val="0"/>
              </a:spcAft>
              <a:buSzPts val="2400"/>
              <a:buChar char="○"/>
              <a:defRPr i="1"/>
            </a:lvl2pPr>
            <a:lvl3pPr marL="1828754" lvl="2" indent="-507987" algn="ctr" rtl="0">
              <a:spcBef>
                <a:spcPts val="0"/>
              </a:spcBef>
              <a:spcAft>
                <a:spcPts val="0"/>
              </a:spcAft>
              <a:buSzPts val="2400"/>
              <a:buChar char="■"/>
              <a:defRPr i="1"/>
            </a:lvl3pPr>
            <a:lvl4pPr marL="2438339" lvl="3" indent="-507987" algn="ctr" rtl="0">
              <a:spcBef>
                <a:spcPts val="0"/>
              </a:spcBef>
              <a:spcAft>
                <a:spcPts val="0"/>
              </a:spcAft>
              <a:buSzPts val="2400"/>
              <a:buChar char="●"/>
              <a:defRPr sz="3200" i="1"/>
            </a:lvl4pPr>
            <a:lvl5pPr marL="3047924" lvl="4" indent="-507987" algn="ctr" rtl="0">
              <a:spcBef>
                <a:spcPts val="0"/>
              </a:spcBef>
              <a:spcAft>
                <a:spcPts val="0"/>
              </a:spcAft>
              <a:buSzPts val="2400"/>
              <a:buChar char="○"/>
              <a:defRPr sz="3200" i="1"/>
            </a:lvl5pPr>
            <a:lvl6pPr marL="3657509" lvl="5" indent="-507987" algn="ctr" rtl="0">
              <a:spcBef>
                <a:spcPts val="0"/>
              </a:spcBef>
              <a:spcAft>
                <a:spcPts val="0"/>
              </a:spcAft>
              <a:buSzPts val="2400"/>
              <a:buChar char="■"/>
              <a:defRPr sz="3200" i="1"/>
            </a:lvl6pPr>
            <a:lvl7pPr marL="4267093" lvl="6" indent="-507987" algn="ctr" rtl="0">
              <a:spcBef>
                <a:spcPts val="0"/>
              </a:spcBef>
              <a:spcAft>
                <a:spcPts val="0"/>
              </a:spcAft>
              <a:buSzPts val="2400"/>
              <a:buChar char="●"/>
              <a:defRPr sz="3200" i="1"/>
            </a:lvl7pPr>
            <a:lvl8pPr marL="4876678" lvl="7" indent="-507987" algn="ctr" rtl="0">
              <a:spcBef>
                <a:spcPts val="0"/>
              </a:spcBef>
              <a:spcAft>
                <a:spcPts val="0"/>
              </a:spcAft>
              <a:buSzPts val="2400"/>
              <a:buChar char="○"/>
              <a:defRPr sz="3200" i="1"/>
            </a:lvl8pPr>
            <a:lvl9pPr marL="5486263" lvl="8" indent="-507987" algn="ctr" rtl="0">
              <a:spcBef>
                <a:spcPts val="0"/>
              </a:spcBef>
              <a:spcAft>
                <a:spcPts val="0"/>
              </a:spcAft>
              <a:buSzPts val="2400"/>
              <a:buChar char="■"/>
              <a:defRPr sz="3200" i="1"/>
            </a:lvl9pPr>
          </a:lstStyle>
          <a:p>
            <a:endParaRPr/>
          </a:p>
        </p:txBody>
      </p:sp>
      <p:sp>
        <p:nvSpPr>
          <p:cNvPr id="39" name="Google Shape;39;p10"/>
          <p:cNvSpPr txBox="1"/>
          <p:nvPr/>
        </p:nvSpPr>
        <p:spPr>
          <a:xfrm>
            <a:off x="4791200" y="1711768"/>
            <a:ext cx="2609600" cy="871600"/>
          </a:xfrm>
          <a:prstGeom prst="rect">
            <a:avLst/>
          </a:prstGeom>
          <a:noFill/>
          <a:ln>
            <a:noFill/>
          </a:ln>
        </p:spPr>
        <p:txBody>
          <a:bodyPr spcFirstLastPara="1" wrap="square" lIns="121897" tIns="121897" rIns="121897" bIns="121897" anchor="t" anchorCtr="0">
            <a:noAutofit/>
          </a:bodyPr>
          <a:lstStyle/>
          <a:p>
            <a:pPr algn="ctr" defTabSz="914400">
              <a:buClr>
                <a:srgbClr val="000000"/>
              </a:buClr>
              <a:buFont typeface="Arial"/>
              <a:buNone/>
            </a:pPr>
            <a:r>
              <a:rPr lang="en" sz="12800" kern="0">
                <a:solidFill>
                  <a:srgbClr val="F5A500"/>
                </a:solidFill>
                <a:latin typeface="Permanent Marker"/>
                <a:ea typeface="Permanent Marker"/>
                <a:cs typeface="Permanent Marker"/>
                <a:sym typeface="Permanent Marker"/>
              </a:rPr>
              <a:t>“</a:t>
            </a:r>
            <a:endParaRPr sz="12800" kern="0">
              <a:solidFill>
                <a:srgbClr val="F5A500"/>
              </a:solidFill>
              <a:latin typeface="Permanent Marker"/>
              <a:ea typeface="Permanent Marker"/>
              <a:cs typeface="Permanent Marker"/>
              <a:sym typeface="Permanent Marker"/>
            </a:endParaRPr>
          </a:p>
        </p:txBody>
      </p:sp>
      <p:sp>
        <p:nvSpPr>
          <p:cNvPr id="40" name="Google Shape;40;p10"/>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859CB1"/>
                </a:solidFill>
              </a:rPr>
              <a:pPr/>
              <a:t>‹#›</a:t>
            </a:fld>
            <a:endParaRPr lang="en">
              <a:solidFill>
                <a:srgbClr val="859CB1"/>
              </a:solidFill>
            </a:endParaRPr>
          </a:p>
        </p:txBody>
      </p:sp>
    </p:spTree>
    <p:extLst>
      <p:ext uri="{BB962C8B-B14F-4D97-AF65-F5344CB8AC3E}">
        <p14:creationId xmlns:p14="http://schemas.microsoft.com/office/powerpoint/2010/main" val="232787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1"/>
          <p:cNvSpPr txBox="1">
            <a:spLocks noGrp="1"/>
          </p:cNvSpPr>
          <p:nvPr>
            <p:ph type="title"/>
          </p:nvPr>
        </p:nvSpPr>
        <p:spPr>
          <a:xfrm>
            <a:off x="609600" y="-30163"/>
            <a:ext cx="10972800" cy="1143200"/>
          </a:xfrm>
          <a:prstGeom prst="rect">
            <a:avLst/>
          </a:prstGeom>
        </p:spPr>
        <p:txBody>
          <a:bodyPr spcFirstLastPara="1" wrap="square" lIns="121897" tIns="121897" rIns="121897" bIns="121897" anchor="ctr"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None/>
              <a:defRPr>
                <a:solidFill>
                  <a:schemeClr val="lt1"/>
                </a:solidFill>
              </a:defRPr>
            </a:lvl2pPr>
            <a:lvl3pPr lvl="2">
              <a:spcBef>
                <a:spcPts val="0"/>
              </a:spcBef>
              <a:spcAft>
                <a:spcPts val="0"/>
              </a:spcAft>
              <a:buClr>
                <a:schemeClr val="lt1"/>
              </a:buClr>
              <a:buSzPts val="2400"/>
              <a:buNone/>
              <a:defRPr>
                <a:solidFill>
                  <a:schemeClr val="lt1"/>
                </a:solidFill>
              </a:defRPr>
            </a:lvl3pPr>
            <a:lvl4pPr lvl="3">
              <a:spcBef>
                <a:spcPts val="0"/>
              </a:spcBef>
              <a:spcAft>
                <a:spcPts val="0"/>
              </a:spcAft>
              <a:buClr>
                <a:schemeClr val="lt1"/>
              </a:buClr>
              <a:buSzPts val="2400"/>
              <a:buNone/>
              <a:defRPr>
                <a:solidFill>
                  <a:schemeClr val="lt1"/>
                </a:solidFill>
              </a:defRPr>
            </a:lvl4pPr>
            <a:lvl5pPr lvl="4">
              <a:spcBef>
                <a:spcPts val="0"/>
              </a:spcBef>
              <a:spcAft>
                <a:spcPts val="0"/>
              </a:spcAft>
              <a:buClr>
                <a:schemeClr val="lt1"/>
              </a:buClr>
              <a:buSzPts val="2400"/>
              <a:buNone/>
              <a:defRPr>
                <a:solidFill>
                  <a:schemeClr val="lt1"/>
                </a:solidFill>
              </a:defRPr>
            </a:lvl5pPr>
            <a:lvl6pPr lvl="5">
              <a:spcBef>
                <a:spcPts val="0"/>
              </a:spcBef>
              <a:spcAft>
                <a:spcPts val="0"/>
              </a:spcAft>
              <a:buClr>
                <a:schemeClr val="lt1"/>
              </a:buClr>
              <a:buSzPts val="2400"/>
              <a:buNone/>
              <a:defRPr>
                <a:solidFill>
                  <a:schemeClr val="lt1"/>
                </a:solidFill>
              </a:defRPr>
            </a:lvl6pPr>
            <a:lvl7pPr lvl="6">
              <a:spcBef>
                <a:spcPts val="0"/>
              </a:spcBef>
              <a:spcAft>
                <a:spcPts val="0"/>
              </a:spcAft>
              <a:buClr>
                <a:schemeClr val="lt1"/>
              </a:buClr>
              <a:buSzPts val="2400"/>
              <a:buNone/>
              <a:defRPr>
                <a:solidFill>
                  <a:schemeClr val="lt1"/>
                </a:solidFill>
              </a:defRPr>
            </a:lvl7pPr>
            <a:lvl8pPr lvl="7">
              <a:spcBef>
                <a:spcPts val="0"/>
              </a:spcBef>
              <a:spcAft>
                <a:spcPts val="0"/>
              </a:spcAft>
              <a:buClr>
                <a:schemeClr val="lt1"/>
              </a:buClr>
              <a:buSzPts val="2400"/>
              <a:buNone/>
              <a:defRPr>
                <a:solidFill>
                  <a:schemeClr val="lt1"/>
                </a:solidFill>
              </a:defRPr>
            </a:lvl8pPr>
            <a:lvl9pPr lvl="8">
              <a:spcBef>
                <a:spcPts val="0"/>
              </a:spcBef>
              <a:spcAft>
                <a:spcPts val="0"/>
              </a:spcAft>
              <a:buClr>
                <a:schemeClr val="lt1"/>
              </a:buClr>
              <a:buSzPts val="2400"/>
              <a:buNone/>
              <a:defRPr>
                <a:solidFill>
                  <a:schemeClr val="lt1"/>
                </a:solidFill>
              </a:defRPr>
            </a:lvl9pPr>
          </a:lstStyle>
          <a:p>
            <a:endParaRPr/>
          </a:p>
        </p:txBody>
      </p:sp>
      <p:sp>
        <p:nvSpPr>
          <p:cNvPr id="43" name="Google Shape;43;p11"/>
          <p:cNvSpPr txBox="1">
            <a:spLocks noGrp="1"/>
          </p:cNvSpPr>
          <p:nvPr>
            <p:ph type="body" idx="1"/>
          </p:nvPr>
        </p:nvSpPr>
        <p:spPr>
          <a:xfrm>
            <a:off x="1215600" y="1600200"/>
            <a:ext cx="9760800" cy="4967600"/>
          </a:xfrm>
          <a:prstGeom prst="rect">
            <a:avLst/>
          </a:prstGeom>
        </p:spPr>
        <p:txBody>
          <a:bodyPr spcFirstLastPara="1" wrap="square" lIns="121897" tIns="121897" rIns="121897" bIns="121897" anchor="t" anchorCtr="0">
            <a:noAutofit/>
          </a:bodyPr>
          <a:lstStyle>
            <a:lvl1pPr marL="609585" lvl="0" indent="-507987">
              <a:spcBef>
                <a:spcPts val="800"/>
              </a:spcBef>
              <a:spcAft>
                <a:spcPts val="0"/>
              </a:spcAft>
              <a:buSzPts val="24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endParaRPr/>
          </a:p>
        </p:txBody>
      </p:sp>
      <p:sp>
        <p:nvSpPr>
          <p:cNvPr id="44" name="Google Shape;44;p11"/>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solidFill>
                  <a:srgbClr val="FFFFFF"/>
                </a:solidFill>
              </a:rPr>
              <a:pPr/>
              <a:t>‹#›</a:t>
            </a:fld>
            <a:endParaRPr lang="en">
              <a:solidFill>
                <a:srgbClr val="FFFFFF"/>
              </a:solidFill>
            </a:endParaRPr>
          </a:p>
        </p:txBody>
      </p:sp>
    </p:spTree>
    <p:extLst>
      <p:ext uri="{BB962C8B-B14F-4D97-AF65-F5344CB8AC3E}">
        <p14:creationId xmlns:p14="http://schemas.microsoft.com/office/powerpoint/2010/main" val="3456608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609600" y="-30163"/>
            <a:ext cx="10972800" cy="1143200"/>
          </a:xfrm>
          <a:prstGeom prst="rect">
            <a:avLst/>
          </a:prstGeom>
        </p:spPr>
        <p:txBody>
          <a:bodyPr spcFirstLastPara="1" wrap="square" lIns="121897" tIns="121897" rIns="121897" bIns="121897" anchor="ctr"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None/>
              <a:defRPr>
                <a:solidFill>
                  <a:schemeClr val="lt1"/>
                </a:solidFill>
              </a:defRPr>
            </a:lvl2pPr>
            <a:lvl3pPr lvl="2">
              <a:spcBef>
                <a:spcPts val="0"/>
              </a:spcBef>
              <a:spcAft>
                <a:spcPts val="0"/>
              </a:spcAft>
              <a:buClr>
                <a:schemeClr val="lt1"/>
              </a:buClr>
              <a:buSzPts val="2400"/>
              <a:buNone/>
              <a:defRPr>
                <a:solidFill>
                  <a:schemeClr val="lt1"/>
                </a:solidFill>
              </a:defRPr>
            </a:lvl3pPr>
            <a:lvl4pPr lvl="3">
              <a:spcBef>
                <a:spcPts val="0"/>
              </a:spcBef>
              <a:spcAft>
                <a:spcPts val="0"/>
              </a:spcAft>
              <a:buClr>
                <a:schemeClr val="lt1"/>
              </a:buClr>
              <a:buSzPts val="2400"/>
              <a:buNone/>
              <a:defRPr>
                <a:solidFill>
                  <a:schemeClr val="lt1"/>
                </a:solidFill>
              </a:defRPr>
            </a:lvl4pPr>
            <a:lvl5pPr lvl="4">
              <a:spcBef>
                <a:spcPts val="0"/>
              </a:spcBef>
              <a:spcAft>
                <a:spcPts val="0"/>
              </a:spcAft>
              <a:buClr>
                <a:schemeClr val="lt1"/>
              </a:buClr>
              <a:buSzPts val="2400"/>
              <a:buNone/>
              <a:defRPr>
                <a:solidFill>
                  <a:schemeClr val="lt1"/>
                </a:solidFill>
              </a:defRPr>
            </a:lvl5pPr>
            <a:lvl6pPr lvl="5">
              <a:spcBef>
                <a:spcPts val="0"/>
              </a:spcBef>
              <a:spcAft>
                <a:spcPts val="0"/>
              </a:spcAft>
              <a:buClr>
                <a:schemeClr val="lt1"/>
              </a:buClr>
              <a:buSzPts val="2400"/>
              <a:buNone/>
              <a:defRPr>
                <a:solidFill>
                  <a:schemeClr val="lt1"/>
                </a:solidFill>
              </a:defRPr>
            </a:lvl6pPr>
            <a:lvl7pPr lvl="6">
              <a:spcBef>
                <a:spcPts val="0"/>
              </a:spcBef>
              <a:spcAft>
                <a:spcPts val="0"/>
              </a:spcAft>
              <a:buClr>
                <a:schemeClr val="lt1"/>
              </a:buClr>
              <a:buSzPts val="2400"/>
              <a:buNone/>
              <a:defRPr>
                <a:solidFill>
                  <a:schemeClr val="lt1"/>
                </a:solidFill>
              </a:defRPr>
            </a:lvl7pPr>
            <a:lvl8pPr lvl="7">
              <a:spcBef>
                <a:spcPts val="0"/>
              </a:spcBef>
              <a:spcAft>
                <a:spcPts val="0"/>
              </a:spcAft>
              <a:buClr>
                <a:schemeClr val="lt1"/>
              </a:buClr>
              <a:buSzPts val="2400"/>
              <a:buNone/>
              <a:defRPr>
                <a:solidFill>
                  <a:schemeClr val="lt1"/>
                </a:solidFill>
              </a:defRPr>
            </a:lvl8pPr>
            <a:lvl9pPr lvl="8">
              <a:spcBef>
                <a:spcPts val="0"/>
              </a:spcBef>
              <a:spcAft>
                <a:spcPts val="0"/>
              </a:spcAft>
              <a:buClr>
                <a:schemeClr val="lt1"/>
              </a:buClr>
              <a:buSzPts val="2400"/>
              <a:buNone/>
              <a:defRPr>
                <a:solidFill>
                  <a:schemeClr val="lt1"/>
                </a:solidFill>
              </a:defRPr>
            </a:lvl9pPr>
          </a:lstStyle>
          <a:p>
            <a:endParaRPr/>
          </a:p>
        </p:txBody>
      </p:sp>
      <p:sp>
        <p:nvSpPr>
          <p:cNvPr id="47" name="Google Shape;47;p12"/>
          <p:cNvSpPr txBox="1">
            <a:spLocks noGrp="1"/>
          </p:cNvSpPr>
          <p:nvPr>
            <p:ph type="body" idx="1"/>
          </p:nvPr>
        </p:nvSpPr>
        <p:spPr>
          <a:xfrm>
            <a:off x="1073067" y="1600200"/>
            <a:ext cx="4876000" cy="4378800"/>
          </a:xfrm>
          <a:prstGeom prst="rect">
            <a:avLst/>
          </a:prstGeom>
        </p:spPr>
        <p:txBody>
          <a:bodyPr spcFirstLastPara="1" wrap="square" lIns="121897" tIns="121897" rIns="121897" bIns="121897" anchor="t" anchorCtr="0">
            <a:noAutofit/>
          </a:bodyPr>
          <a:lstStyle>
            <a:lvl1pPr marL="609585" lvl="0" indent="-474121">
              <a:spcBef>
                <a:spcPts val="800"/>
              </a:spcBef>
              <a:spcAft>
                <a:spcPts val="0"/>
              </a:spcAft>
              <a:buSzPts val="2000"/>
              <a:buChar char="▸"/>
              <a:defRPr sz="2700"/>
            </a:lvl1pPr>
            <a:lvl2pPr marL="1219170" lvl="1" indent="-474121">
              <a:spcBef>
                <a:spcPts val="0"/>
              </a:spcBef>
              <a:spcAft>
                <a:spcPts val="0"/>
              </a:spcAft>
              <a:buSzPts val="2000"/>
              <a:buChar char="○"/>
              <a:defRPr sz="2700"/>
            </a:lvl2pPr>
            <a:lvl3pPr marL="1828754" lvl="2" indent="-474121">
              <a:spcBef>
                <a:spcPts val="0"/>
              </a:spcBef>
              <a:spcAft>
                <a:spcPts val="0"/>
              </a:spcAft>
              <a:buSzPts val="2000"/>
              <a:buChar char="■"/>
              <a:defRPr sz="2700"/>
            </a:lvl3pPr>
            <a:lvl4pPr marL="2438339" lvl="3" indent="-474121">
              <a:spcBef>
                <a:spcPts val="0"/>
              </a:spcBef>
              <a:spcAft>
                <a:spcPts val="0"/>
              </a:spcAft>
              <a:buSzPts val="2000"/>
              <a:buChar char="●"/>
              <a:defRPr sz="2700"/>
            </a:lvl4pPr>
            <a:lvl5pPr marL="3047924" lvl="4" indent="-474121">
              <a:spcBef>
                <a:spcPts val="0"/>
              </a:spcBef>
              <a:spcAft>
                <a:spcPts val="0"/>
              </a:spcAft>
              <a:buSzPts val="2000"/>
              <a:buChar char="○"/>
              <a:defRPr sz="2700"/>
            </a:lvl5pPr>
            <a:lvl6pPr marL="3657509" lvl="5" indent="-474121">
              <a:spcBef>
                <a:spcPts val="0"/>
              </a:spcBef>
              <a:spcAft>
                <a:spcPts val="0"/>
              </a:spcAft>
              <a:buSzPts val="2000"/>
              <a:buChar char="■"/>
              <a:defRPr sz="2700"/>
            </a:lvl6pPr>
            <a:lvl7pPr marL="4267093" lvl="6" indent="-474121">
              <a:spcBef>
                <a:spcPts val="0"/>
              </a:spcBef>
              <a:spcAft>
                <a:spcPts val="0"/>
              </a:spcAft>
              <a:buSzPts val="2000"/>
              <a:buChar char="●"/>
              <a:defRPr sz="2700"/>
            </a:lvl7pPr>
            <a:lvl8pPr marL="4876678" lvl="7" indent="-474121">
              <a:spcBef>
                <a:spcPts val="0"/>
              </a:spcBef>
              <a:spcAft>
                <a:spcPts val="0"/>
              </a:spcAft>
              <a:buSzPts val="2000"/>
              <a:buChar char="○"/>
              <a:defRPr sz="2700"/>
            </a:lvl8pPr>
            <a:lvl9pPr marL="5486263" lvl="8" indent="-474121">
              <a:spcBef>
                <a:spcPts val="0"/>
              </a:spcBef>
              <a:spcAft>
                <a:spcPts val="0"/>
              </a:spcAft>
              <a:buSzPts val="2000"/>
              <a:buChar char="■"/>
              <a:defRPr sz="2700"/>
            </a:lvl9pPr>
          </a:lstStyle>
          <a:p>
            <a:endParaRPr/>
          </a:p>
        </p:txBody>
      </p:sp>
      <p:sp>
        <p:nvSpPr>
          <p:cNvPr id="48" name="Google Shape;48;p12"/>
          <p:cNvSpPr txBox="1">
            <a:spLocks noGrp="1"/>
          </p:cNvSpPr>
          <p:nvPr>
            <p:ph type="body" idx="2"/>
          </p:nvPr>
        </p:nvSpPr>
        <p:spPr>
          <a:xfrm>
            <a:off x="6242935" y="1600200"/>
            <a:ext cx="4876000" cy="4378800"/>
          </a:xfrm>
          <a:prstGeom prst="rect">
            <a:avLst/>
          </a:prstGeom>
        </p:spPr>
        <p:txBody>
          <a:bodyPr spcFirstLastPara="1" wrap="square" lIns="121897" tIns="121897" rIns="121897" bIns="121897" anchor="t" anchorCtr="0">
            <a:noAutofit/>
          </a:bodyPr>
          <a:lstStyle>
            <a:lvl1pPr marL="609585" lvl="0" indent="-474121">
              <a:spcBef>
                <a:spcPts val="800"/>
              </a:spcBef>
              <a:spcAft>
                <a:spcPts val="0"/>
              </a:spcAft>
              <a:buSzPts val="2000"/>
              <a:buChar char="▸"/>
              <a:defRPr sz="2700"/>
            </a:lvl1pPr>
            <a:lvl2pPr marL="1219170" lvl="1" indent="-474121">
              <a:spcBef>
                <a:spcPts val="0"/>
              </a:spcBef>
              <a:spcAft>
                <a:spcPts val="0"/>
              </a:spcAft>
              <a:buSzPts val="2000"/>
              <a:buChar char="○"/>
              <a:defRPr sz="2700"/>
            </a:lvl2pPr>
            <a:lvl3pPr marL="1828754" lvl="2" indent="-474121">
              <a:spcBef>
                <a:spcPts val="0"/>
              </a:spcBef>
              <a:spcAft>
                <a:spcPts val="0"/>
              </a:spcAft>
              <a:buSzPts val="2000"/>
              <a:buChar char="■"/>
              <a:defRPr sz="2700"/>
            </a:lvl3pPr>
            <a:lvl4pPr marL="2438339" lvl="3" indent="-474121">
              <a:spcBef>
                <a:spcPts val="0"/>
              </a:spcBef>
              <a:spcAft>
                <a:spcPts val="0"/>
              </a:spcAft>
              <a:buSzPts val="2000"/>
              <a:buChar char="●"/>
              <a:defRPr sz="2700"/>
            </a:lvl4pPr>
            <a:lvl5pPr marL="3047924" lvl="4" indent="-474121">
              <a:spcBef>
                <a:spcPts val="0"/>
              </a:spcBef>
              <a:spcAft>
                <a:spcPts val="0"/>
              </a:spcAft>
              <a:buSzPts val="2000"/>
              <a:buChar char="○"/>
              <a:defRPr sz="2700"/>
            </a:lvl5pPr>
            <a:lvl6pPr marL="3657509" lvl="5" indent="-474121">
              <a:spcBef>
                <a:spcPts val="0"/>
              </a:spcBef>
              <a:spcAft>
                <a:spcPts val="0"/>
              </a:spcAft>
              <a:buSzPts val="2000"/>
              <a:buChar char="■"/>
              <a:defRPr sz="2700"/>
            </a:lvl6pPr>
            <a:lvl7pPr marL="4267093" lvl="6" indent="-474121">
              <a:spcBef>
                <a:spcPts val="0"/>
              </a:spcBef>
              <a:spcAft>
                <a:spcPts val="0"/>
              </a:spcAft>
              <a:buSzPts val="2000"/>
              <a:buChar char="●"/>
              <a:defRPr sz="2700"/>
            </a:lvl7pPr>
            <a:lvl8pPr marL="4876678" lvl="7" indent="-474121">
              <a:spcBef>
                <a:spcPts val="0"/>
              </a:spcBef>
              <a:spcAft>
                <a:spcPts val="0"/>
              </a:spcAft>
              <a:buSzPts val="2000"/>
              <a:buChar char="○"/>
              <a:defRPr sz="2700"/>
            </a:lvl8pPr>
            <a:lvl9pPr marL="5486263" lvl="8" indent="-474121">
              <a:spcBef>
                <a:spcPts val="0"/>
              </a:spcBef>
              <a:spcAft>
                <a:spcPts val="0"/>
              </a:spcAft>
              <a:buSzPts val="2000"/>
              <a:buChar char="■"/>
              <a:defRPr sz="2700"/>
            </a:lvl9pPr>
          </a:lstStyle>
          <a:p>
            <a:endParaRPr/>
          </a:p>
        </p:txBody>
      </p:sp>
      <p:sp>
        <p:nvSpPr>
          <p:cNvPr id="49" name="Google Shape;49;p12"/>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solidFill>
                  <a:srgbClr val="FFFFFF"/>
                </a:solidFill>
              </a:rPr>
              <a:pPr/>
              <a:t>‹#›</a:t>
            </a:fld>
            <a:endParaRPr lang="en">
              <a:solidFill>
                <a:srgbClr val="FFFFFF"/>
              </a:solidFill>
            </a:endParaRPr>
          </a:p>
        </p:txBody>
      </p:sp>
    </p:spTree>
    <p:extLst>
      <p:ext uri="{BB962C8B-B14F-4D97-AF65-F5344CB8AC3E}">
        <p14:creationId xmlns:p14="http://schemas.microsoft.com/office/powerpoint/2010/main" val="6523259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09600" y="-30163"/>
            <a:ext cx="10972800" cy="1143200"/>
          </a:xfrm>
          <a:prstGeom prst="rect">
            <a:avLst/>
          </a:prstGeom>
        </p:spPr>
        <p:txBody>
          <a:bodyPr spcFirstLastPara="1" wrap="square" lIns="121897" tIns="121897" rIns="121897" bIns="121897" anchor="ctr" anchorCtr="0">
            <a:noAutofit/>
          </a:bodyPr>
          <a:lstStyle>
            <a:lvl1pPr lvl="0" rtl="0">
              <a:spcBef>
                <a:spcPts val="0"/>
              </a:spcBef>
              <a:spcAft>
                <a:spcPts val="0"/>
              </a:spcAft>
              <a:buClr>
                <a:schemeClr val="lt1"/>
              </a:buClr>
              <a:buSzPts val="2400"/>
              <a:buNone/>
              <a:defRPr>
                <a:solidFill>
                  <a:schemeClr val="lt1"/>
                </a:solidFill>
              </a:defRPr>
            </a:lvl1pPr>
            <a:lvl2pPr lvl="1" rtl="0">
              <a:spcBef>
                <a:spcPts val="0"/>
              </a:spcBef>
              <a:spcAft>
                <a:spcPts val="0"/>
              </a:spcAft>
              <a:buClr>
                <a:schemeClr val="lt1"/>
              </a:buClr>
              <a:buSzPts val="2400"/>
              <a:buNone/>
              <a:defRPr>
                <a:solidFill>
                  <a:schemeClr val="lt1"/>
                </a:solidFill>
              </a:defRPr>
            </a:lvl2pPr>
            <a:lvl3pPr lvl="2" rtl="0">
              <a:spcBef>
                <a:spcPts val="0"/>
              </a:spcBef>
              <a:spcAft>
                <a:spcPts val="0"/>
              </a:spcAft>
              <a:buClr>
                <a:schemeClr val="lt1"/>
              </a:buClr>
              <a:buSzPts val="2400"/>
              <a:buNone/>
              <a:defRPr>
                <a:solidFill>
                  <a:schemeClr val="lt1"/>
                </a:solidFill>
              </a:defRPr>
            </a:lvl3pPr>
            <a:lvl4pPr lvl="3" rtl="0">
              <a:spcBef>
                <a:spcPts val="0"/>
              </a:spcBef>
              <a:spcAft>
                <a:spcPts val="0"/>
              </a:spcAft>
              <a:buClr>
                <a:schemeClr val="lt1"/>
              </a:buClr>
              <a:buSzPts val="2400"/>
              <a:buNone/>
              <a:defRPr>
                <a:solidFill>
                  <a:schemeClr val="lt1"/>
                </a:solidFill>
              </a:defRPr>
            </a:lvl4pPr>
            <a:lvl5pPr lvl="4" rtl="0">
              <a:spcBef>
                <a:spcPts val="0"/>
              </a:spcBef>
              <a:spcAft>
                <a:spcPts val="0"/>
              </a:spcAft>
              <a:buClr>
                <a:schemeClr val="lt1"/>
              </a:buClr>
              <a:buSzPts val="2400"/>
              <a:buNone/>
              <a:defRPr>
                <a:solidFill>
                  <a:schemeClr val="lt1"/>
                </a:solidFill>
              </a:defRPr>
            </a:lvl5pPr>
            <a:lvl6pPr lvl="5" rtl="0">
              <a:spcBef>
                <a:spcPts val="0"/>
              </a:spcBef>
              <a:spcAft>
                <a:spcPts val="0"/>
              </a:spcAft>
              <a:buClr>
                <a:schemeClr val="lt1"/>
              </a:buClr>
              <a:buSzPts val="2400"/>
              <a:buNone/>
              <a:defRPr>
                <a:solidFill>
                  <a:schemeClr val="lt1"/>
                </a:solidFill>
              </a:defRPr>
            </a:lvl6pPr>
            <a:lvl7pPr lvl="6" rtl="0">
              <a:spcBef>
                <a:spcPts val="0"/>
              </a:spcBef>
              <a:spcAft>
                <a:spcPts val="0"/>
              </a:spcAft>
              <a:buClr>
                <a:schemeClr val="lt1"/>
              </a:buClr>
              <a:buSzPts val="2400"/>
              <a:buNone/>
              <a:defRPr>
                <a:solidFill>
                  <a:schemeClr val="lt1"/>
                </a:solidFill>
              </a:defRPr>
            </a:lvl7pPr>
            <a:lvl8pPr lvl="7" rtl="0">
              <a:spcBef>
                <a:spcPts val="0"/>
              </a:spcBef>
              <a:spcAft>
                <a:spcPts val="0"/>
              </a:spcAft>
              <a:buClr>
                <a:schemeClr val="lt1"/>
              </a:buClr>
              <a:buSzPts val="2400"/>
              <a:buNone/>
              <a:defRPr>
                <a:solidFill>
                  <a:schemeClr val="lt1"/>
                </a:solidFill>
              </a:defRPr>
            </a:lvl8pPr>
            <a:lvl9pPr lvl="8" rtl="0">
              <a:spcBef>
                <a:spcPts val="0"/>
              </a:spcBef>
              <a:spcAft>
                <a:spcPts val="0"/>
              </a:spcAft>
              <a:buClr>
                <a:schemeClr val="lt1"/>
              </a:buClr>
              <a:buSzPts val="2400"/>
              <a:buNone/>
              <a:defRPr>
                <a:solidFill>
                  <a:schemeClr val="lt1"/>
                </a:solidFill>
              </a:defRPr>
            </a:lvl9pPr>
          </a:lstStyle>
          <a:p>
            <a:endParaRPr/>
          </a:p>
        </p:txBody>
      </p:sp>
      <p:sp>
        <p:nvSpPr>
          <p:cNvPr id="52" name="Google Shape;52;p13"/>
          <p:cNvSpPr txBox="1">
            <a:spLocks noGrp="1"/>
          </p:cNvSpPr>
          <p:nvPr>
            <p:ph type="body" idx="1"/>
          </p:nvPr>
        </p:nvSpPr>
        <p:spPr>
          <a:xfrm>
            <a:off x="652367" y="1600200"/>
            <a:ext cx="3509200" cy="4399200"/>
          </a:xfrm>
          <a:prstGeom prst="rect">
            <a:avLst/>
          </a:prstGeom>
        </p:spPr>
        <p:txBody>
          <a:bodyPr spcFirstLastPara="1" wrap="square" lIns="121897" tIns="121897" rIns="121897" bIns="121897"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53" name="Google Shape;53;p13"/>
          <p:cNvSpPr txBox="1">
            <a:spLocks noGrp="1"/>
          </p:cNvSpPr>
          <p:nvPr>
            <p:ph type="body" idx="2"/>
          </p:nvPr>
        </p:nvSpPr>
        <p:spPr>
          <a:xfrm>
            <a:off x="4341396" y="1600200"/>
            <a:ext cx="3509200" cy="4399200"/>
          </a:xfrm>
          <a:prstGeom prst="rect">
            <a:avLst/>
          </a:prstGeom>
        </p:spPr>
        <p:txBody>
          <a:bodyPr spcFirstLastPara="1" wrap="square" lIns="121897" tIns="121897" rIns="121897" bIns="121897"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54" name="Google Shape;54;p13"/>
          <p:cNvSpPr txBox="1">
            <a:spLocks noGrp="1"/>
          </p:cNvSpPr>
          <p:nvPr>
            <p:ph type="body" idx="3"/>
          </p:nvPr>
        </p:nvSpPr>
        <p:spPr>
          <a:xfrm>
            <a:off x="8030425" y="1600200"/>
            <a:ext cx="3509200" cy="4399200"/>
          </a:xfrm>
          <a:prstGeom prst="rect">
            <a:avLst/>
          </a:prstGeom>
        </p:spPr>
        <p:txBody>
          <a:bodyPr spcFirstLastPara="1" wrap="square" lIns="121897" tIns="121897" rIns="121897" bIns="121897"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55" name="Google Shape;55;p13"/>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859CB1"/>
                </a:solidFill>
              </a:rPr>
              <a:pPr/>
              <a:t>‹#›</a:t>
            </a:fld>
            <a:endParaRPr lang="en">
              <a:solidFill>
                <a:srgbClr val="859CB1"/>
              </a:solidFill>
            </a:endParaRPr>
          </a:p>
        </p:txBody>
      </p:sp>
    </p:spTree>
    <p:extLst>
      <p:ext uri="{BB962C8B-B14F-4D97-AF65-F5344CB8AC3E}">
        <p14:creationId xmlns:p14="http://schemas.microsoft.com/office/powerpoint/2010/main" val="2021817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09600" y="-30163"/>
            <a:ext cx="10972800" cy="1143200"/>
          </a:xfrm>
          <a:prstGeom prst="rect">
            <a:avLst/>
          </a:prstGeom>
        </p:spPr>
        <p:txBody>
          <a:bodyPr spcFirstLastPara="1" wrap="square" lIns="121897" tIns="121897" rIns="121897" bIns="121897"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58" name="Google Shape;58;p14"/>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859CB1"/>
                </a:solidFill>
              </a:rPr>
              <a:pPr/>
              <a:t>‹#›</a:t>
            </a:fld>
            <a:endParaRPr lang="en">
              <a:solidFill>
                <a:srgbClr val="859CB1"/>
              </a:solidFill>
            </a:endParaRPr>
          </a:p>
        </p:txBody>
      </p:sp>
    </p:spTree>
    <p:extLst>
      <p:ext uri="{BB962C8B-B14F-4D97-AF65-F5344CB8AC3E}">
        <p14:creationId xmlns:p14="http://schemas.microsoft.com/office/powerpoint/2010/main" val="41163677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9"/>
        <p:cNvGrpSpPr/>
        <p:nvPr/>
      </p:nvGrpSpPr>
      <p:grpSpPr>
        <a:xfrm>
          <a:off x="0" y="0"/>
          <a:ext cx="0" cy="0"/>
          <a:chOff x="0" y="0"/>
          <a:chExt cx="0" cy="0"/>
        </a:xfrm>
      </p:grpSpPr>
      <p:sp>
        <p:nvSpPr>
          <p:cNvPr id="60" name="Google Shape;60;p15"/>
          <p:cNvSpPr txBox="1">
            <a:spLocks noGrp="1"/>
          </p:cNvSpPr>
          <p:nvPr>
            <p:ph type="body" idx="1"/>
          </p:nvPr>
        </p:nvSpPr>
        <p:spPr>
          <a:xfrm>
            <a:off x="609600" y="5875079"/>
            <a:ext cx="10972800" cy="692800"/>
          </a:xfrm>
          <a:prstGeom prst="rect">
            <a:avLst/>
          </a:prstGeom>
        </p:spPr>
        <p:txBody>
          <a:bodyPr spcFirstLastPara="1" wrap="square" lIns="121897" tIns="121897" rIns="121897" bIns="121897" anchor="t" anchorCtr="0">
            <a:noAutofit/>
          </a:bodyPr>
          <a:lstStyle>
            <a:lvl1pPr marL="609585" lvl="0" indent="-304792" algn="ctr">
              <a:spcBef>
                <a:spcPts val="480"/>
              </a:spcBef>
              <a:spcAft>
                <a:spcPts val="0"/>
              </a:spcAft>
              <a:buSzPts val="1800"/>
              <a:buNone/>
              <a:defRPr sz="2400"/>
            </a:lvl1pPr>
          </a:lstStyle>
          <a:p>
            <a:endParaRPr/>
          </a:p>
        </p:txBody>
      </p:sp>
      <p:sp>
        <p:nvSpPr>
          <p:cNvPr id="61" name="Google Shape;61;p15"/>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859CB1"/>
                </a:solidFill>
              </a:rPr>
              <a:pPr/>
              <a:t>‹#›</a:t>
            </a:fld>
            <a:endParaRPr lang="en">
              <a:solidFill>
                <a:srgbClr val="859CB1"/>
              </a:solidFill>
            </a:endParaRPr>
          </a:p>
        </p:txBody>
      </p:sp>
    </p:spTree>
    <p:extLst>
      <p:ext uri="{BB962C8B-B14F-4D97-AF65-F5344CB8AC3E}">
        <p14:creationId xmlns:p14="http://schemas.microsoft.com/office/powerpoint/2010/main" val="6471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6"/>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859CB1"/>
                </a:solidFill>
              </a:rPr>
              <a:pPr/>
              <a:t>‹#›</a:t>
            </a:fld>
            <a:endParaRPr lang="en">
              <a:solidFill>
                <a:srgbClr val="859CB1"/>
              </a:solidFill>
            </a:endParaRPr>
          </a:p>
        </p:txBody>
      </p:sp>
    </p:spTree>
    <p:extLst>
      <p:ext uri="{BB962C8B-B14F-4D97-AF65-F5344CB8AC3E}">
        <p14:creationId xmlns:p14="http://schemas.microsoft.com/office/powerpoint/2010/main" val="3444971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0" name="Google Shape;10;p2"/>
          <p:cNvSpPr/>
          <p:nvPr/>
        </p:nvSpPr>
        <p:spPr>
          <a:xfrm>
            <a:off x="2157100" y="778400"/>
            <a:ext cx="7877600" cy="5301200"/>
          </a:xfrm>
          <a:prstGeom prst="rect">
            <a:avLst/>
          </a:prstGeom>
          <a:solidFill>
            <a:schemeClr val="lt2"/>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 name="Google Shape;11;p2"/>
          <p:cNvSpPr txBox="1">
            <a:spLocks noGrp="1"/>
          </p:cNvSpPr>
          <p:nvPr>
            <p:ph type="ctrTitle"/>
          </p:nvPr>
        </p:nvSpPr>
        <p:spPr>
          <a:xfrm>
            <a:off x="3935517" y="1381133"/>
            <a:ext cx="4321200" cy="3909600"/>
          </a:xfrm>
          <a:prstGeom prst="rect">
            <a:avLst/>
          </a:prstGeom>
        </p:spPr>
        <p:txBody>
          <a:bodyPr spcFirstLastPara="1" wrap="square" lIns="121897" tIns="121897" rIns="121897" bIns="121897" anchor="ctr" anchorCtr="0">
            <a:noAutofit/>
          </a:bodyPr>
          <a:lstStyle>
            <a:lvl1pPr lvl="0" algn="ctr">
              <a:spcBef>
                <a:spcPts val="0"/>
              </a:spcBef>
              <a:spcAft>
                <a:spcPts val="0"/>
              </a:spcAft>
              <a:buClr>
                <a:schemeClr val="accent5"/>
              </a:buClr>
              <a:buSzPts val="5200"/>
              <a:buNone/>
              <a:defRPr sz="7100" b="1">
                <a:solidFill>
                  <a:schemeClr val="accent5"/>
                </a:solidFill>
              </a:defRPr>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12" name="Google Shape;12;p2"/>
          <p:cNvSpPr txBox="1">
            <a:spLocks noGrp="1"/>
          </p:cNvSpPr>
          <p:nvPr>
            <p:ph type="subTitle" idx="1"/>
          </p:nvPr>
        </p:nvSpPr>
        <p:spPr>
          <a:xfrm>
            <a:off x="3363397" y="5079335"/>
            <a:ext cx="5465200" cy="651200"/>
          </a:xfrm>
          <a:prstGeom prst="rect">
            <a:avLst/>
          </a:prstGeom>
        </p:spPr>
        <p:txBody>
          <a:bodyPr spcFirstLastPara="1" wrap="square" lIns="121897" tIns="121897" rIns="121897" bIns="121897" anchor="t" anchorCtr="0">
            <a:noAutofit/>
          </a:bodyPr>
          <a:lstStyle>
            <a:lvl1pPr lvl="0" algn="ctr">
              <a:lnSpc>
                <a:spcPct val="100000"/>
              </a:lnSpc>
              <a:spcBef>
                <a:spcPts val="0"/>
              </a:spcBef>
              <a:spcAft>
                <a:spcPts val="0"/>
              </a:spcAft>
              <a:buSzPts val="1400"/>
              <a:buNone/>
              <a:defRPr sz="1900">
                <a:solidFill>
                  <a:schemeClr val="accent5"/>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2822454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5" name="Google Shape;15;p3"/>
          <p:cNvSpPr/>
          <p:nvPr/>
        </p:nvSpPr>
        <p:spPr>
          <a:xfrm>
            <a:off x="0" y="2631467"/>
            <a:ext cx="12192000" cy="4226400"/>
          </a:xfrm>
          <a:prstGeom prst="rect">
            <a:avLst/>
          </a:prstGeom>
          <a:solidFill>
            <a:schemeClr val="accent3"/>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6" name="Google Shape;16;p3"/>
          <p:cNvSpPr txBox="1">
            <a:spLocks noGrp="1"/>
          </p:cNvSpPr>
          <p:nvPr>
            <p:ph type="title"/>
          </p:nvPr>
        </p:nvSpPr>
        <p:spPr>
          <a:xfrm>
            <a:off x="1278919" y="3101133"/>
            <a:ext cx="4670800" cy="24524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3600"/>
              <a:buNone/>
              <a:defRPr sz="10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 name="Google Shape;17;p3"/>
          <p:cNvSpPr txBox="1">
            <a:spLocks noGrp="1"/>
          </p:cNvSpPr>
          <p:nvPr>
            <p:ph type="subTitle" idx="1"/>
          </p:nvPr>
        </p:nvSpPr>
        <p:spPr>
          <a:xfrm>
            <a:off x="1278917" y="5282900"/>
            <a:ext cx="4670800" cy="5788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2000">
                <a:solidFill>
                  <a:schemeClr val="accent5"/>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 name="Google Shape;18;p3"/>
          <p:cNvSpPr txBox="1">
            <a:spLocks noGrp="1"/>
          </p:cNvSpPr>
          <p:nvPr>
            <p:ph type="subTitle" idx="2"/>
          </p:nvPr>
        </p:nvSpPr>
        <p:spPr>
          <a:xfrm>
            <a:off x="7105733" y="3923833"/>
            <a:ext cx="3822800" cy="1115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65850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1" name="Google Shape;21;p4"/>
          <p:cNvSpPr txBox="1">
            <a:spLocks noGrp="1"/>
          </p:cNvSpPr>
          <p:nvPr>
            <p:ph type="title"/>
          </p:nvPr>
        </p:nvSpPr>
        <p:spPr>
          <a:xfrm>
            <a:off x="960000" y="720000"/>
            <a:ext cx="10272000" cy="6368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960000" y="1536633"/>
            <a:ext cx="10272000" cy="4601200"/>
          </a:xfrm>
          <a:prstGeom prst="rect">
            <a:avLst/>
          </a:prstGeom>
        </p:spPr>
        <p:txBody>
          <a:bodyPr spcFirstLastPara="1" wrap="square" lIns="121897" tIns="121897" rIns="121897" bIns="121897" anchor="t" anchorCtr="0">
            <a:noAutofit/>
          </a:bodyPr>
          <a:lstStyle>
            <a:lvl1pPr marL="609585" lvl="0" indent="-423323" rtl="0">
              <a:lnSpc>
                <a:spcPct val="100000"/>
              </a:lnSpc>
              <a:spcBef>
                <a:spcPts val="0"/>
              </a:spcBef>
              <a:spcAft>
                <a:spcPts val="0"/>
              </a:spcAft>
              <a:buClr>
                <a:schemeClr val="accent6"/>
              </a:buClr>
              <a:buSzPts val="1400"/>
              <a:buAutoNum type="arabicPeriod"/>
              <a:defRPr sz="1500"/>
            </a:lvl1pPr>
            <a:lvl2pPr marL="1219170" lvl="1" indent="-423323" rtl="0">
              <a:lnSpc>
                <a:spcPct val="115000"/>
              </a:lnSpc>
              <a:spcBef>
                <a:spcPts val="2133"/>
              </a:spcBef>
              <a:spcAft>
                <a:spcPts val="0"/>
              </a:spcAft>
              <a:buClr>
                <a:srgbClr val="482400"/>
              </a:buClr>
              <a:buSzPts val="1400"/>
              <a:buFont typeface="Muli"/>
              <a:buAutoNum type="alphaLcPeriod"/>
              <a:defRPr>
                <a:solidFill>
                  <a:srgbClr val="434343"/>
                </a:solidFill>
              </a:defRPr>
            </a:lvl2pPr>
            <a:lvl3pPr marL="1828754" lvl="2" indent="-423323" rtl="0">
              <a:lnSpc>
                <a:spcPct val="115000"/>
              </a:lnSpc>
              <a:spcBef>
                <a:spcPts val="2133"/>
              </a:spcBef>
              <a:spcAft>
                <a:spcPts val="0"/>
              </a:spcAft>
              <a:buClr>
                <a:srgbClr val="482400"/>
              </a:buClr>
              <a:buSzPts val="1400"/>
              <a:buFont typeface="Muli"/>
              <a:buAutoNum type="romanLcPeriod"/>
              <a:defRPr>
                <a:solidFill>
                  <a:srgbClr val="434343"/>
                </a:solidFill>
              </a:defRPr>
            </a:lvl3pPr>
            <a:lvl4pPr marL="2438339" lvl="3" indent="-423323" rtl="0">
              <a:lnSpc>
                <a:spcPct val="115000"/>
              </a:lnSpc>
              <a:spcBef>
                <a:spcPts val="2133"/>
              </a:spcBef>
              <a:spcAft>
                <a:spcPts val="0"/>
              </a:spcAft>
              <a:buClr>
                <a:srgbClr val="482400"/>
              </a:buClr>
              <a:buSzPts val="1400"/>
              <a:buFont typeface="Muli"/>
              <a:buAutoNum type="arabicPeriod"/>
              <a:defRPr>
                <a:solidFill>
                  <a:srgbClr val="434343"/>
                </a:solidFill>
              </a:defRPr>
            </a:lvl4pPr>
            <a:lvl5pPr marL="3047924" lvl="4" indent="-423323" rtl="0">
              <a:lnSpc>
                <a:spcPct val="115000"/>
              </a:lnSpc>
              <a:spcBef>
                <a:spcPts val="2133"/>
              </a:spcBef>
              <a:spcAft>
                <a:spcPts val="0"/>
              </a:spcAft>
              <a:buClr>
                <a:srgbClr val="482400"/>
              </a:buClr>
              <a:buSzPts val="1400"/>
              <a:buFont typeface="Muli"/>
              <a:buAutoNum type="alphaLcPeriod"/>
              <a:defRPr>
                <a:solidFill>
                  <a:srgbClr val="434343"/>
                </a:solidFill>
              </a:defRPr>
            </a:lvl5pPr>
            <a:lvl6pPr marL="3657509" lvl="5" indent="-423323" rtl="0">
              <a:lnSpc>
                <a:spcPct val="115000"/>
              </a:lnSpc>
              <a:spcBef>
                <a:spcPts val="2133"/>
              </a:spcBef>
              <a:spcAft>
                <a:spcPts val="0"/>
              </a:spcAft>
              <a:buClr>
                <a:srgbClr val="482400"/>
              </a:buClr>
              <a:buSzPts val="1400"/>
              <a:buFont typeface="Muli"/>
              <a:buAutoNum type="romanLcPeriod"/>
              <a:defRPr>
                <a:solidFill>
                  <a:srgbClr val="434343"/>
                </a:solidFill>
              </a:defRPr>
            </a:lvl6pPr>
            <a:lvl7pPr marL="4267093" lvl="6" indent="-423323" rtl="0">
              <a:lnSpc>
                <a:spcPct val="115000"/>
              </a:lnSpc>
              <a:spcBef>
                <a:spcPts val="2133"/>
              </a:spcBef>
              <a:spcAft>
                <a:spcPts val="0"/>
              </a:spcAft>
              <a:buClr>
                <a:srgbClr val="482400"/>
              </a:buClr>
              <a:buSzPts val="1400"/>
              <a:buFont typeface="Muli"/>
              <a:buAutoNum type="arabicPeriod"/>
              <a:defRPr>
                <a:solidFill>
                  <a:srgbClr val="434343"/>
                </a:solidFill>
              </a:defRPr>
            </a:lvl7pPr>
            <a:lvl8pPr marL="4876678" lvl="7" indent="-423323" rtl="0">
              <a:lnSpc>
                <a:spcPct val="115000"/>
              </a:lnSpc>
              <a:spcBef>
                <a:spcPts val="2133"/>
              </a:spcBef>
              <a:spcAft>
                <a:spcPts val="0"/>
              </a:spcAft>
              <a:buClr>
                <a:srgbClr val="482400"/>
              </a:buClr>
              <a:buSzPts val="1400"/>
              <a:buFont typeface="Muli"/>
              <a:buAutoNum type="alphaLcPeriod"/>
              <a:defRPr>
                <a:solidFill>
                  <a:srgbClr val="434343"/>
                </a:solidFill>
              </a:defRPr>
            </a:lvl8pPr>
            <a:lvl9pPr marL="5486263" lvl="8" indent="-423323" rtl="0">
              <a:lnSpc>
                <a:spcPct val="115000"/>
              </a:lnSpc>
              <a:spcBef>
                <a:spcPts val="2133"/>
              </a:spcBef>
              <a:spcAft>
                <a:spcPts val="2133"/>
              </a:spcAft>
              <a:buClr>
                <a:srgbClr val="482400"/>
              </a:buClr>
              <a:buSzPts val="1400"/>
              <a:buFont typeface="Muli"/>
              <a:buAutoNum type="romanLcPeriod"/>
              <a:defRPr>
                <a:solidFill>
                  <a:srgbClr val="434343"/>
                </a:solidFill>
              </a:defRPr>
            </a:lvl9pPr>
          </a:lstStyle>
          <a:p>
            <a:endParaRPr/>
          </a:p>
        </p:txBody>
      </p:sp>
    </p:spTree>
    <p:extLst>
      <p:ext uri="{BB962C8B-B14F-4D97-AF65-F5344CB8AC3E}">
        <p14:creationId xmlns:p14="http://schemas.microsoft.com/office/powerpoint/2010/main" val="39888955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5" name="Google Shape;25;p5"/>
          <p:cNvSpPr txBox="1">
            <a:spLocks noGrp="1"/>
          </p:cNvSpPr>
          <p:nvPr>
            <p:ph type="subTitle" idx="1"/>
          </p:nvPr>
        </p:nvSpPr>
        <p:spPr>
          <a:xfrm>
            <a:off x="1575233" y="3172433"/>
            <a:ext cx="3876800" cy="636800"/>
          </a:xfrm>
          <a:prstGeom prst="rect">
            <a:avLst/>
          </a:prstGeom>
        </p:spPr>
        <p:txBody>
          <a:bodyPr spcFirstLastPara="1" wrap="square" lIns="121897" tIns="121897" rIns="121897" bIns="121897" anchor="t" anchorCtr="0">
            <a:noAutofit/>
          </a:bodyPr>
          <a:lstStyle>
            <a:lvl1pPr lvl="0" algn="ctr">
              <a:lnSpc>
                <a:spcPct val="100000"/>
              </a:lnSpc>
              <a:spcBef>
                <a:spcPts val="0"/>
              </a:spcBef>
              <a:spcAft>
                <a:spcPts val="0"/>
              </a:spcAft>
              <a:buSzPts val="1400"/>
              <a:buFont typeface="Bebas Neue"/>
              <a:buNone/>
              <a:defRPr sz="3200" b="1">
                <a:latin typeface="Sue Ellen Francisco"/>
                <a:ea typeface="Sue Ellen Francisco"/>
                <a:cs typeface="Sue Ellen Francisco"/>
                <a:sym typeface="Sue Ellen Francisco"/>
              </a:defRPr>
            </a:lvl1pPr>
            <a:lvl2pPr lvl="1" algn="ctr">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26" name="Google Shape;26;p5"/>
          <p:cNvSpPr txBox="1">
            <a:spLocks noGrp="1"/>
          </p:cNvSpPr>
          <p:nvPr>
            <p:ph type="subTitle" idx="2"/>
          </p:nvPr>
        </p:nvSpPr>
        <p:spPr>
          <a:xfrm>
            <a:off x="6448400" y="3172433"/>
            <a:ext cx="3876800" cy="6368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Clr>
                <a:schemeClr val="lt1"/>
              </a:buClr>
              <a:buSzPts val="1400"/>
              <a:buFont typeface="Bebas Neue"/>
              <a:buNone/>
              <a:defRPr sz="3200" b="1">
                <a:solidFill>
                  <a:schemeClr val="lt1"/>
                </a:solidFill>
                <a:latin typeface="Sue Ellen Francisco"/>
                <a:ea typeface="Sue Ellen Francisco"/>
                <a:cs typeface="Sue Ellen Francisco"/>
                <a:sym typeface="Sue Ellen Francisco"/>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27" name="Google Shape;27;p5"/>
          <p:cNvSpPr txBox="1">
            <a:spLocks noGrp="1"/>
          </p:cNvSpPr>
          <p:nvPr>
            <p:ph type="subTitle" idx="3"/>
          </p:nvPr>
        </p:nvSpPr>
        <p:spPr>
          <a:xfrm>
            <a:off x="1575233" y="3922200"/>
            <a:ext cx="3876800" cy="1304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 name="Google Shape;28;p5"/>
          <p:cNvSpPr txBox="1">
            <a:spLocks noGrp="1"/>
          </p:cNvSpPr>
          <p:nvPr>
            <p:ph type="subTitle" idx="4"/>
          </p:nvPr>
        </p:nvSpPr>
        <p:spPr>
          <a:xfrm>
            <a:off x="6448400" y="3922200"/>
            <a:ext cx="3876800" cy="1304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 name="Google Shape;29;p5"/>
          <p:cNvSpPr txBox="1">
            <a:spLocks noGrp="1"/>
          </p:cNvSpPr>
          <p:nvPr>
            <p:ph type="title"/>
          </p:nvPr>
        </p:nvSpPr>
        <p:spPr>
          <a:xfrm>
            <a:off x="960000" y="720000"/>
            <a:ext cx="10272000" cy="636800"/>
          </a:xfrm>
          <a:prstGeom prst="rect">
            <a:avLst/>
          </a:prstGeom>
        </p:spPr>
        <p:txBody>
          <a:bodyPr spcFirstLastPara="1" wrap="square" lIns="121897" tIns="121897" rIns="121897" bIns="121897"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 name="Google Shape;30;p5"/>
          <p:cNvSpPr/>
          <p:nvPr/>
        </p:nvSpPr>
        <p:spPr>
          <a:xfrm>
            <a:off x="0" y="2591799"/>
            <a:ext cx="546400" cy="3037200"/>
          </a:xfrm>
          <a:prstGeom prst="rect">
            <a:avLst/>
          </a:prstGeom>
          <a:solidFill>
            <a:schemeClr val="accent5"/>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1" name="Google Shape;31;p5"/>
          <p:cNvSpPr/>
          <p:nvPr/>
        </p:nvSpPr>
        <p:spPr>
          <a:xfrm rot="5550559">
            <a:off x="-48335" y="3962749"/>
            <a:ext cx="1138293" cy="295300"/>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2" name="Google Shape;32;p5"/>
          <p:cNvSpPr/>
          <p:nvPr/>
        </p:nvSpPr>
        <p:spPr>
          <a:xfrm rot="10800000">
            <a:off x="11645605" y="2591799"/>
            <a:ext cx="546400" cy="3037200"/>
          </a:xfrm>
          <a:prstGeom prst="rect">
            <a:avLst/>
          </a:prstGeom>
          <a:solidFill>
            <a:schemeClr val="accent5"/>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3" name="Google Shape;33;p5"/>
          <p:cNvSpPr/>
          <p:nvPr/>
        </p:nvSpPr>
        <p:spPr>
          <a:xfrm rot="-5249441">
            <a:off x="11102047" y="3962749"/>
            <a:ext cx="1138293" cy="295300"/>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6851227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sp>
        <p:nvSpPr>
          <p:cNvPr id="35" name="Google Shape;35;p6"/>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6" name="Google Shape;36;p6"/>
          <p:cNvSpPr txBox="1">
            <a:spLocks noGrp="1"/>
          </p:cNvSpPr>
          <p:nvPr>
            <p:ph type="title"/>
          </p:nvPr>
        </p:nvSpPr>
        <p:spPr>
          <a:xfrm>
            <a:off x="960000" y="720000"/>
            <a:ext cx="10272000" cy="6368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577406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sp>
        <p:nvSpPr>
          <p:cNvPr id="38" name="Google Shape;38;p7"/>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9" name="Google Shape;39;p7"/>
          <p:cNvSpPr txBox="1">
            <a:spLocks noGrp="1"/>
          </p:cNvSpPr>
          <p:nvPr>
            <p:ph type="title"/>
          </p:nvPr>
        </p:nvSpPr>
        <p:spPr>
          <a:xfrm>
            <a:off x="960000" y="720000"/>
            <a:ext cx="10272000" cy="636800"/>
          </a:xfrm>
          <a:prstGeom prst="rect">
            <a:avLst/>
          </a:prstGeom>
        </p:spPr>
        <p:txBody>
          <a:bodyPr spcFirstLastPara="1" wrap="square" lIns="121897" tIns="121897" rIns="121897" bIns="121897"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 name="Google Shape;40;p7"/>
          <p:cNvSpPr txBox="1">
            <a:spLocks noGrp="1"/>
          </p:cNvSpPr>
          <p:nvPr>
            <p:ph type="subTitle" idx="1"/>
          </p:nvPr>
        </p:nvSpPr>
        <p:spPr>
          <a:xfrm>
            <a:off x="1414333" y="4410917"/>
            <a:ext cx="3831600" cy="11708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1" name="Google Shape;41;p7"/>
          <p:cNvSpPr txBox="1">
            <a:spLocks noGrp="1"/>
          </p:cNvSpPr>
          <p:nvPr>
            <p:ph type="title" idx="2"/>
          </p:nvPr>
        </p:nvSpPr>
        <p:spPr>
          <a:xfrm>
            <a:off x="1414333" y="2922217"/>
            <a:ext cx="3831600" cy="1242000"/>
          </a:xfrm>
          <a:prstGeom prst="rect">
            <a:avLst/>
          </a:prstGeom>
        </p:spPr>
        <p:txBody>
          <a:bodyPr spcFirstLastPara="1" wrap="square" lIns="121897" tIns="121897" rIns="121897" bIns="121897" anchor="ctr" anchorCtr="0">
            <a:noAutofit/>
          </a:bodyPr>
          <a:lstStyle>
            <a:lvl1pPr lvl="0" algn="l"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8520112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44" name="Google Shape;44;p8"/>
          <p:cNvSpPr/>
          <p:nvPr/>
        </p:nvSpPr>
        <p:spPr>
          <a:xfrm>
            <a:off x="0" y="-11067"/>
            <a:ext cx="762800" cy="6869200"/>
          </a:xfrm>
          <a:prstGeom prst="rect">
            <a:avLst/>
          </a:prstGeom>
          <a:solidFill>
            <a:schemeClr val="accent3"/>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45" name="Google Shape;45;p8"/>
          <p:cNvSpPr/>
          <p:nvPr/>
        </p:nvSpPr>
        <p:spPr>
          <a:xfrm>
            <a:off x="11429200" y="-11067"/>
            <a:ext cx="762800" cy="6869200"/>
          </a:xfrm>
          <a:prstGeom prst="rect">
            <a:avLst/>
          </a:prstGeom>
          <a:solidFill>
            <a:schemeClr val="accent3"/>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46" name="Google Shape;46;p8"/>
          <p:cNvSpPr txBox="1">
            <a:spLocks noGrp="1"/>
          </p:cNvSpPr>
          <p:nvPr>
            <p:ph type="subTitle" idx="1"/>
          </p:nvPr>
        </p:nvSpPr>
        <p:spPr>
          <a:xfrm>
            <a:off x="4205867" y="4143400"/>
            <a:ext cx="3666000" cy="877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7" name="Google Shape;47;p8"/>
          <p:cNvSpPr txBox="1">
            <a:spLocks noGrp="1"/>
          </p:cNvSpPr>
          <p:nvPr>
            <p:ph type="title"/>
          </p:nvPr>
        </p:nvSpPr>
        <p:spPr>
          <a:xfrm>
            <a:off x="4206033" y="1837400"/>
            <a:ext cx="3666000" cy="2306000"/>
          </a:xfrm>
          <a:prstGeom prst="rect">
            <a:avLst/>
          </a:prstGeom>
        </p:spPr>
        <p:txBody>
          <a:bodyPr spcFirstLastPara="1" wrap="square" lIns="121897" tIns="121897" rIns="121897" bIns="121897" anchor="b" anchorCtr="0">
            <a:noAutofit/>
          </a:bodyPr>
          <a:lstStyle>
            <a:lvl1pPr lvl="0" algn="ctr">
              <a:spcBef>
                <a:spcPts val="0"/>
              </a:spcBef>
              <a:spcAft>
                <a:spcPts val="0"/>
              </a:spcAft>
              <a:buSzPts val="4800"/>
              <a:buNone/>
              <a:defRPr sz="128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084659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49" name="Google Shape;49;p9"/>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50" name="Google Shape;50;p9"/>
          <p:cNvSpPr/>
          <p:nvPr/>
        </p:nvSpPr>
        <p:spPr>
          <a:xfrm>
            <a:off x="0" y="2631467"/>
            <a:ext cx="12192000" cy="4226400"/>
          </a:xfrm>
          <a:prstGeom prst="rect">
            <a:avLst/>
          </a:prstGeom>
          <a:solidFill>
            <a:schemeClr val="accent5"/>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51" name="Google Shape;51;p9"/>
          <p:cNvSpPr txBox="1">
            <a:spLocks noGrp="1"/>
          </p:cNvSpPr>
          <p:nvPr>
            <p:ph type="title"/>
          </p:nvPr>
        </p:nvSpPr>
        <p:spPr>
          <a:xfrm>
            <a:off x="6257419" y="3101133"/>
            <a:ext cx="4670800" cy="24524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600"/>
              <a:buNone/>
              <a:defRPr sz="117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2" name="Google Shape;52;p9"/>
          <p:cNvSpPr txBox="1">
            <a:spLocks noGrp="1"/>
          </p:cNvSpPr>
          <p:nvPr>
            <p:ph type="subTitle" idx="1"/>
          </p:nvPr>
        </p:nvSpPr>
        <p:spPr>
          <a:xfrm>
            <a:off x="6257417" y="5282900"/>
            <a:ext cx="4670800" cy="5788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3" name="Google Shape;53;p9"/>
          <p:cNvSpPr txBox="1">
            <a:spLocks noGrp="1"/>
          </p:cNvSpPr>
          <p:nvPr>
            <p:ph type="subTitle" idx="2"/>
          </p:nvPr>
        </p:nvSpPr>
        <p:spPr>
          <a:xfrm>
            <a:off x="1310833" y="3923833"/>
            <a:ext cx="3822800" cy="1115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608156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1358800" y="2949967"/>
            <a:ext cx="3956800" cy="1717600"/>
          </a:xfrm>
          <a:prstGeom prst="rect">
            <a:avLst/>
          </a:prstGeom>
        </p:spPr>
        <p:txBody>
          <a:bodyPr spcFirstLastPara="1" wrap="square" lIns="121897" tIns="121897" rIns="121897" bIns="121897" anchor="ctr" anchorCtr="0">
            <a:noAutofit/>
          </a:bodyPr>
          <a:lstStyle>
            <a:lvl1pPr lvl="0" rtl="0">
              <a:lnSpc>
                <a:spcPct val="115000"/>
              </a:lnSpc>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003171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
        <p:cNvGrpSpPr/>
        <p:nvPr/>
      </p:nvGrpSpPr>
      <p:grpSpPr>
        <a:xfrm>
          <a:off x="0" y="0"/>
          <a:ext cx="0" cy="0"/>
          <a:chOff x="0" y="0"/>
          <a:chExt cx="0" cy="0"/>
        </a:xfrm>
      </p:grpSpPr>
      <p:sp>
        <p:nvSpPr>
          <p:cNvPr id="57" name="Google Shape;57;p11"/>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58" name="Google Shape;58;p11"/>
          <p:cNvSpPr txBox="1">
            <a:spLocks noGrp="1"/>
          </p:cNvSpPr>
          <p:nvPr>
            <p:ph type="title" hasCustomPrompt="1"/>
          </p:nvPr>
        </p:nvSpPr>
        <p:spPr>
          <a:xfrm>
            <a:off x="1712000" y="2188151"/>
            <a:ext cx="8768000" cy="2014800"/>
          </a:xfrm>
          <a:prstGeom prst="rect">
            <a:avLst/>
          </a:prstGeom>
        </p:spPr>
        <p:txBody>
          <a:bodyPr spcFirstLastPara="1" wrap="square" lIns="121897" tIns="121897" rIns="121897" bIns="121897"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 name="Google Shape;59;p11"/>
          <p:cNvSpPr txBox="1">
            <a:spLocks noGrp="1"/>
          </p:cNvSpPr>
          <p:nvPr>
            <p:ph type="subTitle" idx="1"/>
          </p:nvPr>
        </p:nvSpPr>
        <p:spPr>
          <a:xfrm>
            <a:off x="1712000" y="4030651"/>
            <a:ext cx="8768000" cy="639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600"/>
              <a:buNone/>
              <a:defRPr sz="2100"/>
            </a:lvl1pPr>
            <a:lvl2pPr lvl="1" algn="ctr" rtl="0">
              <a:lnSpc>
                <a:spcPct val="100000"/>
              </a:lnSpc>
              <a:spcBef>
                <a:spcPts val="2133"/>
              </a:spcBef>
              <a:spcAft>
                <a:spcPts val="0"/>
              </a:spcAft>
              <a:buSzPts val="1600"/>
              <a:buNone/>
              <a:defRPr sz="2100"/>
            </a:lvl2pPr>
            <a:lvl3pPr lvl="2" algn="ctr" rtl="0">
              <a:lnSpc>
                <a:spcPct val="100000"/>
              </a:lnSpc>
              <a:spcBef>
                <a:spcPts val="2133"/>
              </a:spcBef>
              <a:spcAft>
                <a:spcPts val="0"/>
              </a:spcAft>
              <a:buSzPts val="1600"/>
              <a:buNone/>
              <a:defRPr sz="2100"/>
            </a:lvl3pPr>
            <a:lvl4pPr lvl="3" algn="ctr" rtl="0">
              <a:lnSpc>
                <a:spcPct val="100000"/>
              </a:lnSpc>
              <a:spcBef>
                <a:spcPts val="2133"/>
              </a:spcBef>
              <a:spcAft>
                <a:spcPts val="0"/>
              </a:spcAft>
              <a:buSzPts val="1600"/>
              <a:buNone/>
              <a:defRPr sz="2100"/>
            </a:lvl4pPr>
            <a:lvl5pPr lvl="4" algn="ctr" rtl="0">
              <a:lnSpc>
                <a:spcPct val="100000"/>
              </a:lnSpc>
              <a:spcBef>
                <a:spcPts val="2133"/>
              </a:spcBef>
              <a:spcAft>
                <a:spcPts val="0"/>
              </a:spcAft>
              <a:buSzPts val="1600"/>
              <a:buNone/>
              <a:defRPr sz="2100"/>
            </a:lvl5pPr>
            <a:lvl6pPr lvl="5" algn="ctr" rtl="0">
              <a:lnSpc>
                <a:spcPct val="100000"/>
              </a:lnSpc>
              <a:spcBef>
                <a:spcPts val="2133"/>
              </a:spcBef>
              <a:spcAft>
                <a:spcPts val="0"/>
              </a:spcAft>
              <a:buSzPts val="1600"/>
              <a:buNone/>
              <a:defRPr sz="2100"/>
            </a:lvl6pPr>
            <a:lvl7pPr lvl="6" algn="ctr" rtl="0">
              <a:lnSpc>
                <a:spcPct val="100000"/>
              </a:lnSpc>
              <a:spcBef>
                <a:spcPts val="2133"/>
              </a:spcBef>
              <a:spcAft>
                <a:spcPts val="0"/>
              </a:spcAft>
              <a:buSzPts val="1600"/>
              <a:buNone/>
              <a:defRPr sz="2100"/>
            </a:lvl7pPr>
            <a:lvl8pPr lvl="7" algn="ctr" rtl="0">
              <a:lnSpc>
                <a:spcPct val="100000"/>
              </a:lnSpc>
              <a:spcBef>
                <a:spcPts val="2133"/>
              </a:spcBef>
              <a:spcAft>
                <a:spcPts val="0"/>
              </a:spcAft>
              <a:buSzPts val="1600"/>
              <a:buNone/>
              <a:defRPr sz="2100"/>
            </a:lvl8pPr>
            <a:lvl9pPr lvl="8" algn="ctr" rtl="0">
              <a:lnSpc>
                <a:spcPct val="100000"/>
              </a:lnSpc>
              <a:spcBef>
                <a:spcPts val="2133"/>
              </a:spcBef>
              <a:spcAft>
                <a:spcPts val="2133"/>
              </a:spcAft>
              <a:buSzPts val="1600"/>
              <a:buNone/>
              <a:defRPr sz="2100"/>
            </a:lvl9pPr>
          </a:lstStyle>
          <a:p>
            <a:endParaRPr/>
          </a:p>
        </p:txBody>
      </p:sp>
      <p:sp>
        <p:nvSpPr>
          <p:cNvPr id="60" name="Google Shape;60;p11"/>
          <p:cNvSpPr/>
          <p:nvPr/>
        </p:nvSpPr>
        <p:spPr>
          <a:xfrm rot="-5400000">
            <a:off x="5822651" y="4360400"/>
            <a:ext cx="546400" cy="4448800"/>
          </a:xfrm>
          <a:prstGeom prst="rect">
            <a:avLst/>
          </a:prstGeom>
          <a:solidFill>
            <a:schemeClr val="accent2"/>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61" name="Google Shape;61;p11"/>
          <p:cNvSpPr/>
          <p:nvPr/>
        </p:nvSpPr>
        <p:spPr>
          <a:xfrm rot="150559">
            <a:off x="5458558" y="6229699"/>
            <a:ext cx="1138293" cy="295300"/>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62" name="Google Shape;62;p11"/>
          <p:cNvSpPr/>
          <p:nvPr/>
        </p:nvSpPr>
        <p:spPr>
          <a:xfrm rot="5400000">
            <a:off x="5822651" y="-1951211"/>
            <a:ext cx="546400" cy="4448800"/>
          </a:xfrm>
          <a:prstGeom prst="rect">
            <a:avLst/>
          </a:prstGeom>
          <a:solidFill>
            <a:schemeClr val="accent2"/>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63" name="Google Shape;63;p11"/>
          <p:cNvSpPr/>
          <p:nvPr/>
        </p:nvSpPr>
        <p:spPr>
          <a:xfrm rot="-10649441">
            <a:off x="5594850" y="332990"/>
            <a:ext cx="1138293" cy="295300"/>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971140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28568276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5"/>
        <p:cNvGrpSpPr/>
        <p:nvPr/>
      </p:nvGrpSpPr>
      <p:grpSpPr>
        <a:xfrm>
          <a:off x="0" y="0"/>
          <a:ext cx="0" cy="0"/>
          <a:chOff x="0" y="0"/>
          <a:chExt cx="0" cy="0"/>
        </a:xfrm>
      </p:grpSpPr>
      <p:sp>
        <p:nvSpPr>
          <p:cNvPr id="66" name="Google Shape;66;p13"/>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67" name="Google Shape;67;p13"/>
          <p:cNvSpPr txBox="1">
            <a:spLocks noGrp="1"/>
          </p:cNvSpPr>
          <p:nvPr>
            <p:ph type="title"/>
          </p:nvPr>
        </p:nvSpPr>
        <p:spPr>
          <a:xfrm>
            <a:off x="960000" y="720000"/>
            <a:ext cx="10272000" cy="6368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200"/>
              <a:buNone/>
              <a:defRPr sz="43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 name="Google Shape;68;p13"/>
          <p:cNvSpPr txBox="1">
            <a:spLocks noGrp="1"/>
          </p:cNvSpPr>
          <p:nvPr>
            <p:ph type="title" idx="2"/>
          </p:nvPr>
        </p:nvSpPr>
        <p:spPr>
          <a:xfrm>
            <a:off x="960000" y="2330800"/>
            <a:ext cx="30496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400"/>
              <a:buNone/>
              <a:defRPr sz="3200">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9" name="Google Shape;69;p13"/>
          <p:cNvSpPr txBox="1">
            <a:spLocks noGrp="1"/>
          </p:cNvSpPr>
          <p:nvPr>
            <p:ph type="subTitle" idx="1"/>
          </p:nvPr>
        </p:nvSpPr>
        <p:spPr>
          <a:xfrm>
            <a:off x="960000" y="2995333"/>
            <a:ext cx="3049600" cy="822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 name="Google Shape;70;p13"/>
          <p:cNvSpPr txBox="1">
            <a:spLocks noGrp="1"/>
          </p:cNvSpPr>
          <p:nvPr>
            <p:ph type="title" idx="3"/>
          </p:nvPr>
        </p:nvSpPr>
        <p:spPr>
          <a:xfrm>
            <a:off x="2690867" y="4651067"/>
            <a:ext cx="30496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1" name="Google Shape;71;p13"/>
          <p:cNvSpPr txBox="1">
            <a:spLocks noGrp="1"/>
          </p:cNvSpPr>
          <p:nvPr>
            <p:ph type="subTitle" idx="4"/>
          </p:nvPr>
        </p:nvSpPr>
        <p:spPr>
          <a:xfrm>
            <a:off x="2690867" y="5315600"/>
            <a:ext cx="3049600" cy="822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 name="Google Shape;72;p13"/>
          <p:cNvSpPr txBox="1">
            <a:spLocks noGrp="1"/>
          </p:cNvSpPr>
          <p:nvPr>
            <p:ph type="title" idx="5"/>
          </p:nvPr>
        </p:nvSpPr>
        <p:spPr>
          <a:xfrm>
            <a:off x="4571200" y="2330800"/>
            <a:ext cx="30496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400"/>
              <a:buNone/>
              <a:defRPr sz="3200">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3" name="Google Shape;73;p13"/>
          <p:cNvSpPr txBox="1">
            <a:spLocks noGrp="1"/>
          </p:cNvSpPr>
          <p:nvPr>
            <p:ph type="subTitle" idx="6"/>
          </p:nvPr>
        </p:nvSpPr>
        <p:spPr>
          <a:xfrm>
            <a:off x="4571200" y="2995333"/>
            <a:ext cx="3049600" cy="822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 name="Google Shape;74;p13"/>
          <p:cNvSpPr txBox="1">
            <a:spLocks noGrp="1"/>
          </p:cNvSpPr>
          <p:nvPr>
            <p:ph type="title" idx="7"/>
          </p:nvPr>
        </p:nvSpPr>
        <p:spPr>
          <a:xfrm>
            <a:off x="8182400" y="2330800"/>
            <a:ext cx="30496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5" name="Google Shape;75;p13"/>
          <p:cNvSpPr txBox="1">
            <a:spLocks noGrp="1"/>
          </p:cNvSpPr>
          <p:nvPr>
            <p:ph type="subTitle" idx="8"/>
          </p:nvPr>
        </p:nvSpPr>
        <p:spPr>
          <a:xfrm>
            <a:off x="8182400" y="2995333"/>
            <a:ext cx="3049600" cy="822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6" name="Google Shape;76;p13"/>
          <p:cNvSpPr txBox="1">
            <a:spLocks noGrp="1"/>
          </p:cNvSpPr>
          <p:nvPr>
            <p:ph type="title" idx="9"/>
          </p:nvPr>
        </p:nvSpPr>
        <p:spPr>
          <a:xfrm>
            <a:off x="6451533" y="4651067"/>
            <a:ext cx="30496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400"/>
              <a:buNone/>
              <a:defRPr sz="3200">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7" name="Google Shape;77;p13"/>
          <p:cNvSpPr txBox="1">
            <a:spLocks noGrp="1"/>
          </p:cNvSpPr>
          <p:nvPr>
            <p:ph type="subTitle" idx="13"/>
          </p:nvPr>
        </p:nvSpPr>
        <p:spPr>
          <a:xfrm>
            <a:off x="6451533" y="5315600"/>
            <a:ext cx="3049600" cy="822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485283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8"/>
        <p:cNvGrpSpPr/>
        <p:nvPr/>
      </p:nvGrpSpPr>
      <p:grpSpPr>
        <a:xfrm>
          <a:off x="0" y="0"/>
          <a:ext cx="0" cy="0"/>
          <a:chOff x="0" y="0"/>
          <a:chExt cx="0" cy="0"/>
        </a:xfrm>
      </p:grpSpPr>
      <p:sp>
        <p:nvSpPr>
          <p:cNvPr id="79" name="Google Shape;79;p14"/>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0" name="Google Shape;80;p14"/>
          <p:cNvSpPr/>
          <p:nvPr/>
        </p:nvSpPr>
        <p:spPr>
          <a:xfrm>
            <a:off x="0" y="2631467"/>
            <a:ext cx="12192000" cy="4226400"/>
          </a:xfrm>
          <a:prstGeom prst="rect">
            <a:avLst/>
          </a:prstGeom>
          <a:solidFill>
            <a:schemeClr val="lt2"/>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1" name="Google Shape;81;p14"/>
          <p:cNvSpPr txBox="1">
            <a:spLocks noGrp="1"/>
          </p:cNvSpPr>
          <p:nvPr>
            <p:ph type="title"/>
          </p:nvPr>
        </p:nvSpPr>
        <p:spPr>
          <a:xfrm>
            <a:off x="1278919" y="3101133"/>
            <a:ext cx="4670800" cy="24524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600"/>
              <a:buNone/>
              <a:defRPr sz="10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 name="Google Shape;82;p14"/>
          <p:cNvSpPr txBox="1">
            <a:spLocks noGrp="1"/>
          </p:cNvSpPr>
          <p:nvPr>
            <p:ph type="subTitle" idx="1"/>
          </p:nvPr>
        </p:nvSpPr>
        <p:spPr>
          <a:xfrm>
            <a:off x="1278917" y="5282900"/>
            <a:ext cx="4670800" cy="5788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2000">
                <a:solidFill>
                  <a:schemeClr val="accent5"/>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 name="Google Shape;83;p14"/>
          <p:cNvSpPr txBox="1">
            <a:spLocks noGrp="1"/>
          </p:cNvSpPr>
          <p:nvPr>
            <p:ph type="subTitle" idx="2"/>
          </p:nvPr>
        </p:nvSpPr>
        <p:spPr>
          <a:xfrm>
            <a:off x="7105733" y="3923833"/>
            <a:ext cx="3822800" cy="1115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35472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4"/>
        <p:cNvGrpSpPr/>
        <p:nvPr/>
      </p:nvGrpSpPr>
      <p:grpSpPr>
        <a:xfrm>
          <a:off x="0" y="0"/>
          <a:ext cx="0" cy="0"/>
          <a:chOff x="0" y="0"/>
          <a:chExt cx="0" cy="0"/>
        </a:xfrm>
      </p:grpSpPr>
      <p:sp>
        <p:nvSpPr>
          <p:cNvPr id="85" name="Google Shape;85;p15"/>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6" name="Google Shape;86;p15"/>
          <p:cNvSpPr/>
          <p:nvPr/>
        </p:nvSpPr>
        <p:spPr>
          <a:xfrm>
            <a:off x="0" y="2631467"/>
            <a:ext cx="12192000" cy="4226400"/>
          </a:xfrm>
          <a:prstGeom prst="rect">
            <a:avLst/>
          </a:prstGeom>
          <a:solidFill>
            <a:schemeClr val="accent2"/>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7" name="Google Shape;87;p15"/>
          <p:cNvSpPr txBox="1">
            <a:spLocks noGrp="1"/>
          </p:cNvSpPr>
          <p:nvPr>
            <p:ph type="title"/>
          </p:nvPr>
        </p:nvSpPr>
        <p:spPr>
          <a:xfrm>
            <a:off x="6257419" y="3101133"/>
            <a:ext cx="4670800" cy="24524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600"/>
              <a:buNone/>
              <a:defRPr sz="117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8" name="Google Shape;88;p15"/>
          <p:cNvSpPr txBox="1">
            <a:spLocks noGrp="1"/>
          </p:cNvSpPr>
          <p:nvPr>
            <p:ph type="subTitle" idx="1"/>
          </p:nvPr>
        </p:nvSpPr>
        <p:spPr>
          <a:xfrm>
            <a:off x="6257417" y="5282900"/>
            <a:ext cx="4670800" cy="5788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9" name="Google Shape;89;p15"/>
          <p:cNvSpPr txBox="1">
            <a:spLocks noGrp="1"/>
          </p:cNvSpPr>
          <p:nvPr>
            <p:ph type="subTitle" idx="2"/>
          </p:nvPr>
        </p:nvSpPr>
        <p:spPr>
          <a:xfrm>
            <a:off x="1310833" y="3923833"/>
            <a:ext cx="3822800" cy="1115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519159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
        <p:cNvGrpSpPr/>
        <p:nvPr/>
      </p:nvGrpSpPr>
      <p:grpSpPr>
        <a:xfrm>
          <a:off x="0" y="0"/>
          <a:ext cx="0" cy="0"/>
          <a:chOff x="0" y="0"/>
          <a:chExt cx="0" cy="0"/>
        </a:xfrm>
      </p:grpSpPr>
      <p:sp>
        <p:nvSpPr>
          <p:cNvPr id="91" name="Google Shape;91;p16"/>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nvGrpSpPr>
          <p:cNvPr id="92" name="Google Shape;92;p16"/>
          <p:cNvGrpSpPr/>
          <p:nvPr/>
        </p:nvGrpSpPr>
        <p:grpSpPr>
          <a:xfrm>
            <a:off x="959933" y="518555"/>
            <a:ext cx="10272000" cy="5821112"/>
            <a:chOff x="719950" y="388916"/>
            <a:chExt cx="7704000" cy="4365834"/>
          </a:xfrm>
        </p:grpSpPr>
        <p:sp>
          <p:nvSpPr>
            <p:cNvPr id="93" name="Google Shape;93;p16"/>
            <p:cNvSpPr/>
            <p:nvPr/>
          </p:nvSpPr>
          <p:spPr>
            <a:xfrm>
              <a:off x="719950" y="777075"/>
              <a:ext cx="7704000" cy="3589500"/>
            </a:xfrm>
            <a:prstGeom prst="rect">
              <a:avLst/>
            </a:pr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94" name="Google Shape;94;p16"/>
            <p:cNvSpPr/>
            <p:nvPr/>
          </p:nvSpPr>
          <p:spPr>
            <a:xfrm rot="482507">
              <a:off x="5640343" y="529953"/>
              <a:ext cx="2053770" cy="532668"/>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95" name="Google Shape;95;p16"/>
            <p:cNvSpPr/>
            <p:nvPr/>
          </p:nvSpPr>
          <p:spPr>
            <a:xfrm rot="-209134">
              <a:off x="2235097" y="4160133"/>
              <a:ext cx="2053803" cy="532677"/>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sp>
        <p:nvSpPr>
          <p:cNvPr id="96" name="Google Shape;96;p16"/>
          <p:cNvSpPr txBox="1">
            <a:spLocks noGrp="1"/>
          </p:cNvSpPr>
          <p:nvPr>
            <p:ph type="title"/>
          </p:nvPr>
        </p:nvSpPr>
        <p:spPr>
          <a:xfrm>
            <a:off x="3053367" y="4469284"/>
            <a:ext cx="6085200" cy="709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1800"/>
              <a:buNone/>
              <a:defRPr sz="2400">
                <a:solidFill>
                  <a:schemeClr val="l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 name="Google Shape;97;p16"/>
          <p:cNvSpPr txBox="1">
            <a:spLocks noGrp="1"/>
          </p:cNvSpPr>
          <p:nvPr>
            <p:ph type="subTitle" idx="1"/>
          </p:nvPr>
        </p:nvSpPr>
        <p:spPr>
          <a:xfrm>
            <a:off x="3053367" y="2024884"/>
            <a:ext cx="6085200" cy="22500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2900">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942402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98"/>
        <p:cNvGrpSpPr/>
        <p:nvPr/>
      </p:nvGrpSpPr>
      <p:grpSpPr>
        <a:xfrm>
          <a:off x="0" y="0"/>
          <a:ext cx="0" cy="0"/>
          <a:chOff x="0" y="0"/>
          <a:chExt cx="0" cy="0"/>
        </a:xfrm>
      </p:grpSpPr>
      <p:sp>
        <p:nvSpPr>
          <p:cNvPr id="99" name="Google Shape;99;p17"/>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00" name="Google Shape;100;p17"/>
          <p:cNvSpPr txBox="1">
            <a:spLocks noGrp="1"/>
          </p:cNvSpPr>
          <p:nvPr>
            <p:ph type="title"/>
          </p:nvPr>
        </p:nvSpPr>
        <p:spPr>
          <a:xfrm>
            <a:off x="960000" y="720000"/>
            <a:ext cx="10272000" cy="636800"/>
          </a:xfrm>
          <a:prstGeom prst="rect">
            <a:avLst/>
          </a:prstGeom>
        </p:spPr>
        <p:txBody>
          <a:bodyPr spcFirstLastPara="1" wrap="square" lIns="121897" tIns="121897" rIns="121897" bIns="121897"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1" name="Google Shape;101;p17"/>
          <p:cNvSpPr txBox="1">
            <a:spLocks noGrp="1"/>
          </p:cNvSpPr>
          <p:nvPr>
            <p:ph type="title" idx="2"/>
          </p:nvPr>
        </p:nvSpPr>
        <p:spPr>
          <a:xfrm>
            <a:off x="960000" y="4709551"/>
            <a:ext cx="31152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400"/>
              <a:buNone/>
              <a:defRPr sz="3200">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2" name="Google Shape;102;p17"/>
          <p:cNvSpPr txBox="1">
            <a:spLocks noGrp="1"/>
          </p:cNvSpPr>
          <p:nvPr>
            <p:ph type="subTitle" idx="1"/>
          </p:nvPr>
        </p:nvSpPr>
        <p:spPr>
          <a:xfrm>
            <a:off x="960000" y="5434400"/>
            <a:ext cx="3115200" cy="70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3" name="Google Shape;103;p17"/>
          <p:cNvSpPr txBox="1">
            <a:spLocks noGrp="1"/>
          </p:cNvSpPr>
          <p:nvPr>
            <p:ph type="title" idx="3"/>
          </p:nvPr>
        </p:nvSpPr>
        <p:spPr>
          <a:xfrm>
            <a:off x="4538400" y="4709551"/>
            <a:ext cx="31152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400"/>
              <a:buNone/>
              <a:defRPr sz="3200">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4" name="Google Shape;104;p17"/>
          <p:cNvSpPr txBox="1">
            <a:spLocks noGrp="1"/>
          </p:cNvSpPr>
          <p:nvPr>
            <p:ph type="subTitle" idx="4"/>
          </p:nvPr>
        </p:nvSpPr>
        <p:spPr>
          <a:xfrm>
            <a:off x="4538400" y="5434400"/>
            <a:ext cx="3115200" cy="70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5" name="Google Shape;105;p17"/>
          <p:cNvSpPr txBox="1">
            <a:spLocks noGrp="1"/>
          </p:cNvSpPr>
          <p:nvPr>
            <p:ph type="title" idx="5"/>
          </p:nvPr>
        </p:nvSpPr>
        <p:spPr>
          <a:xfrm>
            <a:off x="8116800" y="4709551"/>
            <a:ext cx="31152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400"/>
              <a:buNone/>
              <a:defRPr sz="3200">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6" name="Google Shape;106;p17"/>
          <p:cNvSpPr txBox="1">
            <a:spLocks noGrp="1"/>
          </p:cNvSpPr>
          <p:nvPr>
            <p:ph type="subTitle" idx="6"/>
          </p:nvPr>
        </p:nvSpPr>
        <p:spPr>
          <a:xfrm>
            <a:off x="8116800" y="5434400"/>
            <a:ext cx="3115200" cy="70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020731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7"/>
        <p:cNvGrpSpPr/>
        <p:nvPr/>
      </p:nvGrpSpPr>
      <p:grpSpPr>
        <a:xfrm>
          <a:off x="0" y="0"/>
          <a:ext cx="0" cy="0"/>
          <a:chOff x="0" y="0"/>
          <a:chExt cx="0" cy="0"/>
        </a:xfrm>
      </p:grpSpPr>
      <p:sp>
        <p:nvSpPr>
          <p:cNvPr id="108" name="Google Shape;108;p18"/>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09" name="Google Shape;109;p18"/>
          <p:cNvSpPr/>
          <p:nvPr/>
        </p:nvSpPr>
        <p:spPr>
          <a:xfrm rot="-5400000">
            <a:off x="5822651" y="4360400"/>
            <a:ext cx="546400" cy="4448800"/>
          </a:xfrm>
          <a:prstGeom prst="rect">
            <a:avLst/>
          </a:prstGeom>
          <a:solidFill>
            <a:schemeClr val="accent1"/>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0" name="Google Shape;110;p18"/>
          <p:cNvSpPr txBox="1">
            <a:spLocks noGrp="1"/>
          </p:cNvSpPr>
          <p:nvPr>
            <p:ph type="title"/>
          </p:nvPr>
        </p:nvSpPr>
        <p:spPr>
          <a:xfrm>
            <a:off x="960000" y="720000"/>
            <a:ext cx="10272000" cy="6368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200"/>
              <a:buNone/>
              <a:defRPr sz="43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 name="Google Shape;111;p18"/>
          <p:cNvSpPr txBox="1">
            <a:spLocks noGrp="1"/>
          </p:cNvSpPr>
          <p:nvPr>
            <p:ph type="title" idx="2"/>
          </p:nvPr>
        </p:nvSpPr>
        <p:spPr>
          <a:xfrm>
            <a:off x="2462800" y="1938271"/>
            <a:ext cx="20860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2" name="Google Shape;112;p18"/>
          <p:cNvSpPr txBox="1">
            <a:spLocks noGrp="1"/>
          </p:cNvSpPr>
          <p:nvPr>
            <p:ph type="subTitle" idx="1"/>
          </p:nvPr>
        </p:nvSpPr>
        <p:spPr>
          <a:xfrm>
            <a:off x="1594500" y="2563333"/>
            <a:ext cx="3822800" cy="1115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3" name="Google Shape;113;p18"/>
          <p:cNvSpPr txBox="1">
            <a:spLocks noGrp="1"/>
          </p:cNvSpPr>
          <p:nvPr>
            <p:ph type="title" idx="3"/>
          </p:nvPr>
        </p:nvSpPr>
        <p:spPr>
          <a:xfrm flipH="1">
            <a:off x="7642992" y="1938271"/>
            <a:ext cx="20860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4" name="Google Shape;114;p18"/>
          <p:cNvSpPr txBox="1">
            <a:spLocks noGrp="1"/>
          </p:cNvSpPr>
          <p:nvPr>
            <p:ph type="subTitle" idx="4"/>
          </p:nvPr>
        </p:nvSpPr>
        <p:spPr>
          <a:xfrm>
            <a:off x="6774733" y="2563333"/>
            <a:ext cx="3822800" cy="1115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5" name="Google Shape;115;p18"/>
          <p:cNvSpPr txBox="1">
            <a:spLocks noGrp="1"/>
          </p:cNvSpPr>
          <p:nvPr>
            <p:ph type="title" idx="5"/>
          </p:nvPr>
        </p:nvSpPr>
        <p:spPr>
          <a:xfrm>
            <a:off x="2462800" y="4152133"/>
            <a:ext cx="20860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6" name="Google Shape;116;p18"/>
          <p:cNvSpPr txBox="1">
            <a:spLocks noGrp="1"/>
          </p:cNvSpPr>
          <p:nvPr>
            <p:ph type="subTitle" idx="6"/>
          </p:nvPr>
        </p:nvSpPr>
        <p:spPr>
          <a:xfrm>
            <a:off x="1594500" y="4816667"/>
            <a:ext cx="3822800" cy="1115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7" name="Google Shape;117;p18"/>
          <p:cNvSpPr txBox="1">
            <a:spLocks noGrp="1"/>
          </p:cNvSpPr>
          <p:nvPr>
            <p:ph type="title" idx="7"/>
          </p:nvPr>
        </p:nvSpPr>
        <p:spPr>
          <a:xfrm>
            <a:off x="7643243" y="4152133"/>
            <a:ext cx="20860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 name="Google Shape;118;p18"/>
          <p:cNvSpPr txBox="1">
            <a:spLocks noGrp="1"/>
          </p:cNvSpPr>
          <p:nvPr>
            <p:ph type="subTitle" idx="8"/>
          </p:nvPr>
        </p:nvSpPr>
        <p:spPr>
          <a:xfrm>
            <a:off x="6774736" y="4816667"/>
            <a:ext cx="3822800" cy="1115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9" name="Google Shape;119;p18"/>
          <p:cNvSpPr/>
          <p:nvPr/>
        </p:nvSpPr>
        <p:spPr>
          <a:xfrm rot="150559">
            <a:off x="5458558" y="6229699"/>
            <a:ext cx="1138293" cy="295300"/>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037161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0"/>
        <p:cNvGrpSpPr/>
        <p:nvPr/>
      </p:nvGrpSpPr>
      <p:grpSpPr>
        <a:xfrm>
          <a:off x="0" y="0"/>
          <a:ext cx="0" cy="0"/>
          <a:chOff x="0" y="0"/>
          <a:chExt cx="0" cy="0"/>
        </a:xfrm>
      </p:grpSpPr>
      <p:sp>
        <p:nvSpPr>
          <p:cNvPr id="121" name="Google Shape;121;p19"/>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22" name="Google Shape;122;p19"/>
          <p:cNvSpPr txBox="1">
            <a:spLocks noGrp="1"/>
          </p:cNvSpPr>
          <p:nvPr>
            <p:ph type="title"/>
          </p:nvPr>
        </p:nvSpPr>
        <p:spPr>
          <a:xfrm>
            <a:off x="960000" y="720000"/>
            <a:ext cx="10272000" cy="636800"/>
          </a:xfrm>
          <a:prstGeom prst="rect">
            <a:avLst/>
          </a:prstGeom>
        </p:spPr>
        <p:txBody>
          <a:bodyPr spcFirstLastPara="1" wrap="square" lIns="121897" tIns="121897" rIns="121897" bIns="121897"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19"/>
          <p:cNvSpPr txBox="1">
            <a:spLocks noGrp="1"/>
          </p:cNvSpPr>
          <p:nvPr>
            <p:ph type="title" idx="2"/>
          </p:nvPr>
        </p:nvSpPr>
        <p:spPr>
          <a:xfrm>
            <a:off x="1253384" y="1819467"/>
            <a:ext cx="2840800" cy="490800"/>
          </a:xfrm>
          <a:prstGeom prst="rect">
            <a:avLst/>
          </a:prstGeom>
        </p:spPr>
        <p:txBody>
          <a:bodyPr spcFirstLastPara="1" wrap="square" lIns="121897" tIns="121897" rIns="121897" bIns="121897" anchor="ctr" anchorCtr="0">
            <a:noAutofit/>
          </a:bodyPr>
          <a:lstStyle>
            <a:lvl1pPr lvl="0" algn="l"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24" name="Google Shape;124;p19"/>
          <p:cNvSpPr txBox="1">
            <a:spLocks noGrp="1"/>
          </p:cNvSpPr>
          <p:nvPr>
            <p:ph type="subTitle" idx="1"/>
          </p:nvPr>
        </p:nvSpPr>
        <p:spPr>
          <a:xfrm>
            <a:off x="1369984" y="2612933"/>
            <a:ext cx="2466000" cy="8892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5" name="Google Shape;125;p19"/>
          <p:cNvSpPr txBox="1">
            <a:spLocks noGrp="1"/>
          </p:cNvSpPr>
          <p:nvPr>
            <p:ph type="title" idx="3"/>
          </p:nvPr>
        </p:nvSpPr>
        <p:spPr>
          <a:xfrm>
            <a:off x="4762184" y="1813667"/>
            <a:ext cx="3074000" cy="490800"/>
          </a:xfrm>
          <a:prstGeom prst="rect">
            <a:avLst/>
          </a:prstGeom>
        </p:spPr>
        <p:txBody>
          <a:bodyPr spcFirstLastPara="1" wrap="square" lIns="121897" tIns="121897" rIns="121897" bIns="121897" anchor="ctr" anchorCtr="0">
            <a:noAutofit/>
          </a:bodyPr>
          <a:lstStyle>
            <a:lvl1pPr lvl="0" algn="l"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26" name="Google Shape;126;p19"/>
          <p:cNvSpPr txBox="1">
            <a:spLocks noGrp="1"/>
          </p:cNvSpPr>
          <p:nvPr>
            <p:ph type="subTitle" idx="4"/>
          </p:nvPr>
        </p:nvSpPr>
        <p:spPr>
          <a:xfrm>
            <a:off x="4762151" y="2612933"/>
            <a:ext cx="2466000" cy="8892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7" name="Google Shape;127;p19"/>
          <p:cNvSpPr txBox="1">
            <a:spLocks noGrp="1"/>
          </p:cNvSpPr>
          <p:nvPr>
            <p:ph type="title" idx="5"/>
          </p:nvPr>
        </p:nvSpPr>
        <p:spPr>
          <a:xfrm>
            <a:off x="1163184" y="4292933"/>
            <a:ext cx="3074000" cy="490800"/>
          </a:xfrm>
          <a:prstGeom prst="rect">
            <a:avLst/>
          </a:prstGeom>
        </p:spPr>
        <p:txBody>
          <a:bodyPr spcFirstLastPara="1" wrap="square" lIns="121897" tIns="121897" rIns="121897" bIns="121897" anchor="ctr" anchorCtr="0">
            <a:noAutofit/>
          </a:bodyPr>
          <a:lstStyle>
            <a:lvl1pPr lvl="0" algn="l"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28" name="Google Shape;128;p19"/>
          <p:cNvSpPr txBox="1">
            <a:spLocks noGrp="1"/>
          </p:cNvSpPr>
          <p:nvPr>
            <p:ph type="subTitle" idx="6"/>
          </p:nvPr>
        </p:nvSpPr>
        <p:spPr>
          <a:xfrm>
            <a:off x="1163117" y="5082000"/>
            <a:ext cx="2466000" cy="8892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9" name="Google Shape;129;p19"/>
          <p:cNvSpPr txBox="1">
            <a:spLocks noGrp="1"/>
          </p:cNvSpPr>
          <p:nvPr>
            <p:ph type="title" idx="7"/>
          </p:nvPr>
        </p:nvSpPr>
        <p:spPr>
          <a:xfrm>
            <a:off x="4762200" y="4292933"/>
            <a:ext cx="3074000" cy="490800"/>
          </a:xfrm>
          <a:prstGeom prst="rect">
            <a:avLst/>
          </a:prstGeom>
        </p:spPr>
        <p:txBody>
          <a:bodyPr spcFirstLastPara="1" wrap="square" lIns="121897" tIns="121897" rIns="121897" bIns="121897" anchor="ctr" anchorCtr="0">
            <a:noAutofit/>
          </a:bodyPr>
          <a:lstStyle>
            <a:lvl1pPr lvl="0" algn="l"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0" name="Google Shape;130;p19"/>
          <p:cNvSpPr txBox="1">
            <a:spLocks noGrp="1"/>
          </p:cNvSpPr>
          <p:nvPr>
            <p:ph type="subTitle" idx="8"/>
          </p:nvPr>
        </p:nvSpPr>
        <p:spPr>
          <a:xfrm>
            <a:off x="4762149" y="5082000"/>
            <a:ext cx="2466000" cy="8892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1" name="Google Shape;131;p19"/>
          <p:cNvSpPr txBox="1">
            <a:spLocks noGrp="1"/>
          </p:cNvSpPr>
          <p:nvPr>
            <p:ph type="title" idx="9"/>
          </p:nvPr>
        </p:nvSpPr>
        <p:spPr>
          <a:xfrm>
            <a:off x="8361217" y="1813667"/>
            <a:ext cx="3074000" cy="490800"/>
          </a:xfrm>
          <a:prstGeom prst="rect">
            <a:avLst/>
          </a:prstGeom>
        </p:spPr>
        <p:txBody>
          <a:bodyPr spcFirstLastPara="1" wrap="square" lIns="121897" tIns="121897" rIns="121897" bIns="121897" anchor="ctr" anchorCtr="0">
            <a:noAutofit/>
          </a:bodyPr>
          <a:lstStyle>
            <a:lvl1pPr lvl="0" algn="l"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2" name="Google Shape;132;p19"/>
          <p:cNvSpPr txBox="1">
            <a:spLocks noGrp="1"/>
          </p:cNvSpPr>
          <p:nvPr>
            <p:ph type="subTitle" idx="13"/>
          </p:nvPr>
        </p:nvSpPr>
        <p:spPr>
          <a:xfrm>
            <a:off x="8361184" y="2612933"/>
            <a:ext cx="2466000" cy="8892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3" name="Google Shape;133;p19"/>
          <p:cNvSpPr txBox="1">
            <a:spLocks noGrp="1"/>
          </p:cNvSpPr>
          <p:nvPr>
            <p:ph type="title" idx="14"/>
          </p:nvPr>
        </p:nvSpPr>
        <p:spPr>
          <a:xfrm>
            <a:off x="8361225" y="4292933"/>
            <a:ext cx="3074000" cy="490800"/>
          </a:xfrm>
          <a:prstGeom prst="rect">
            <a:avLst/>
          </a:prstGeom>
        </p:spPr>
        <p:txBody>
          <a:bodyPr spcFirstLastPara="1" wrap="square" lIns="121897" tIns="121897" rIns="121897" bIns="121897" anchor="ctr" anchorCtr="0">
            <a:noAutofit/>
          </a:bodyPr>
          <a:lstStyle>
            <a:lvl1pPr lvl="0" algn="l"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4" name="Google Shape;134;p19"/>
          <p:cNvSpPr txBox="1">
            <a:spLocks noGrp="1"/>
          </p:cNvSpPr>
          <p:nvPr>
            <p:ph type="subTitle" idx="15"/>
          </p:nvPr>
        </p:nvSpPr>
        <p:spPr>
          <a:xfrm>
            <a:off x="8361183" y="5082000"/>
            <a:ext cx="2466000" cy="8892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083072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5"/>
        <p:cNvGrpSpPr/>
        <p:nvPr/>
      </p:nvGrpSpPr>
      <p:grpSpPr>
        <a:xfrm>
          <a:off x="0" y="0"/>
          <a:ext cx="0" cy="0"/>
          <a:chOff x="0" y="0"/>
          <a:chExt cx="0" cy="0"/>
        </a:xfrm>
      </p:grpSpPr>
      <p:sp>
        <p:nvSpPr>
          <p:cNvPr id="136" name="Google Shape;136;p20"/>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7" name="Google Shape;137;p20"/>
          <p:cNvSpPr txBox="1">
            <a:spLocks noGrp="1"/>
          </p:cNvSpPr>
          <p:nvPr>
            <p:ph type="title" hasCustomPrompt="1"/>
          </p:nvPr>
        </p:nvSpPr>
        <p:spPr>
          <a:xfrm>
            <a:off x="2172600" y="719984"/>
            <a:ext cx="7846800" cy="11044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6200"/>
              <a:buNone/>
              <a:defRPr sz="7200">
                <a:solidFill>
                  <a:schemeClr val="lt1"/>
                </a:solidFill>
              </a:defRPr>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38" name="Google Shape;138;p20"/>
          <p:cNvSpPr txBox="1">
            <a:spLocks noGrp="1"/>
          </p:cNvSpPr>
          <p:nvPr>
            <p:ph type="subTitle" idx="1"/>
          </p:nvPr>
        </p:nvSpPr>
        <p:spPr>
          <a:xfrm>
            <a:off x="2172600" y="1661353"/>
            <a:ext cx="7846800" cy="59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9" name="Google Shape;139;p20"/>
          <p:cNvSpPr txBox="1">
            <a:spLocks noGrp="1"/>
          </p:cNvSpPr>
          <p:nvPr>
            <p:ph type="title" idx="2" hasCustomPrompt="1"/>
          </p:nvPr>
        </p:nvSpPr>
        <p:spPr>
          <a:xfrm>
            <a:off x="2172600" y="2661507"/>
            <a:ext cx="7846800" cy="11044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6200"/>
              <a:buNone/>
              <a:defRPr sz="7200">
                <a:solidFill>
                  <a:schemeClr val="lt1"/>
                </a:solidFill>
              </a:defRPr>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40" name="Google Shape;140;p20"/>
          <p:cNvSpPr txBox="1">
            <a:spLocks noGrp="1"/>
          </p:cNvSpPr>
          <p:nvPr>
            <p:ph type="subTitle" idx="3"/>
          </p:nvPr>
        </p:nvSpPr>
        <p:spPr>
          <a:xfrm>
            <a:off x="2172600" y="3602876"/>
            <a:ext cx="7846800" cy="59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1" name="Google Shape;141;p20"/>
          <p:cNvSpPr txBox="1">
            <a:spLocks noGrp="1"/>
          </p:cNvSpPr>
          <p:nvPr>
            <p:ph type="title" idx="4" hasCustomPrompt="1"/>
          </p:nvPr>
        </p:nvSpPr>
        <p:spPr>
          <a:xfrm>
            <a:off x="2172600" y="4603047"/>
            <a:ext cx="7846800" cy="11044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6200"/>
              <a:buNone/>
              <a:defRPr sz="7200">
                <a:solidFill>
                  <a:schemeClr val="lt1"/>
                </a:solidFill>
              </a:defRPr>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42" name="Google Shape;142;p20"/>
          <p:cNvSpPr txBox="1">
            <a:spLocks noGrp="1"/>
          </p:cNvSpPr>
          <p:nvPr>
            <p:ph type="subTitle" idx="5"/>
          </p:nvPr>
        </p:nvSpPr>
        <p:spPr>
          <a:xfrm>
            <a:off x="2172600" y="5544416"/>
            <a:ext cx="7846800" cy="59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8378320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2">
  <p:cSld name="Main point 2">
    <p:spTree>
      <p:nvGrpSpPr>
        <p:cNvPr id="1" name="Shape 143"/>
        <p:cNvGrpSpPr/>
        <p:nvPr/>
      </p:nvGrpSpPr>
      <p:grpSpPr>
        <a:xfrm>
          <a:off x="0" y="0"/>
          <a:ext cx="0" cy="0"/>
          <a:chOff x="0" y="0"/>
          <a:chExt cx="0" cy="0"/>
        </a:xfrm>
      </p:grpSpPr>
      <p:sp>
        <p:nvSpPr>
          <p:cNvPr id="144" name="Google Shape;144;p21"/>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5" name="Google Shape;145;p21"/>
          <p:cNvSpPr/>
          <p:nvPr/>
        </p:nvSpPr>
        <p:spPr>
          <a:xfrm>
            <a:off x="0" y="-11067"/>
            <a:ext cx="762800" cy="6869200"/>
          </a:xfrm>
          <a:prstGeom prst="rect">
            <a:avLst/>
          </a:prstGeom>
          <a:solidFill>
            <a:schemeClr val="accent5"/>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6" name="Google Shape;146;p21"/>
          <p:cNvSpPr/>
          <p:nvPr/>
        </p:nvSpPr>
        <p:spPr>
          <a:xfrm>
            <a:off x="11429200" y="-11067"/>
            <a:ext cx="762800" cy="6869200"/>
          </a:xfrm>
          <a:prstGeom prst="rect">
            <a:avLst/>
          </a:prstGeom>
          <a:solidFill>
            <a:schemeClr val="accent5"/>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7" name="Google Shape;147;p21"/>
          <p:cNvSpPr txBox="1">
            <a:spLocks noGrp="1"/>
          </p:cNvSpPr>
          <p:nvPr>
            <p:ph type="subTitle" idx="1"/>
          </p:nvPr>
        </p:nvSpPr>
        <p:spPr>
          <a:xfrm>
            <a:off x="3312600" y="4722200"/>
            <a:ext cx="5566800" cy="651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8" name="Google Shape;148;p21"/>
          <p:cNvSpPr txBox="1">
            <a:spLocks noGrp="1"/>
          </p:cNvSpPr>
          <p:nvPr>
            <p:ph type="title"/>
          </p:nvPr>
        </p:nvSpPr>
        <p:spPr>
          <a:xfrm>
            <a:off x="3312600" y="1484200"/>
            <a:ext cx="5566800" cy="34564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9000"/>
              <a:buNone/>
              <a:defRPr sz="93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58315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49"/>
        <p:cNvGrpSpPr/>
        <p:nvPr/>
      </p:nvGrpSpPr>
      <p:grpSpPr>
        <a:xfrm>
          <a:off x="0" y="0"/>
          <a:ext cx="0" cy="0"/>
          <a:chOff x="0" y="0"/>
          <a:chExt cx="0" cy="0"/>
        </a:xfrm>
      </p:grpSpPr>
      <p:sp>
        <p:nvSpPr>
          <p:cNvPr id="150" name="Google Shape;150;p22"/>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51" name="Google Shape;151;p22"/>
          <p:cNvSpPr txBox="1">
            <a:spLocks noGrp="1"/>
          </p:cNvSpPr>
          <p:nvPr>
            <p:ph type="ctrTitle"/>
          </p:nvPr>
        </p:nvSpPr>
        <p:spPr>
          <a:xfrm>
            <a:off x="3696800" y="720000"/>
            <a:ext cx="4798000" cy="20632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5200"/>
              <a:buNone/>
              <a:defRPr sz="12000">
                <a:solidFill>
                  <a:schemeClr val="accent1"/>
                </a:solidFill>
              </a:defRPr>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152" name="Google Shape;152;p22"/>
          <p:cNvSpPr txBox="1">
            <a:spLocks noGrp="1"/>
          </p:cNvSpPr>
          <p:nvPr>
            <p:ph type="subTitle" idx="1"/>
          </p:nvPr>
        </p:nvSpPr>
        <p:spPr>
          <a:xfrm>
            <a:off x="3696800" y="2877033"/>
            <a:ext cx="4798000" cy="13188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3" name="Google Shape;153;p22"/>
          <p:cNvSpPr txBox="1"/>
          <p:nvPr/>
        </p:nvSpPr>
        <p:spPr>
          <a:xfrm>
            <a:off x="3696867" y="4943397"/>
            <a:ext cx="4798000" cy="950400"/>
          </a:xfrm>
          <a:prstGeom prst="rect">
            <a:avLst/>
          </a:prstGeom>
          <a:noFill/>
          <a:ln>
            <a:noFill/>
          </a:ln>
        </p:spPr>
        <p:txBody>
          <a:bodyPr spcFirstLastPara="1" wrap="square" lIns="121897" tIns="121897" rIns="121897" bIns="121897" anchor="t" anchorCtr="0">
            <a:noAutofit/>
          </a:bodyPr>
          <a:lstStyle/>
          <a:p>
            <a:pPr algn="ctr" defTabSz="914400">
              <a:buClr>
                <a:srgbClr val="000000"/>
              </a:buClr>
              <a:buFont typeface="Arial"/>
              <a:buNone/>
            </a:pPr>
            <a:r>
              <a:rPr lang="en" sz="1600" kern="0">
                <a:solidFill>
                  <a:srgbClr val="383838"/>
                </a:solidFill>
                <a:latin typeface="Quicksand Light"/>
                <a:ea typeface="Quicksand Light"/>
                <a:cs typeface="Quicksand Light"/>
                <a:sym typeface="Quicksand Light"/>
              </a:rPr>
              <a:t>CREDITS: This presentation template was created by </a:t>
            </a:r>
            <a:r>
              <a:rPr lang="en" sz="1600" b="1" u="sng" kern="0">
                <a:solidFill>
                  <a:srgbClr val="383838"/>
                </a:solidFill>
                <a:latin typeface="Quicksand"/>
                <a:ea typeface="Quicksand"/>
                <a:cs typeface="Quicksand"/>
                <a:sym typeface="Quicksand"/>
              </a:rPr>
              <a:t>Slidesgo,</a:t>
            </a:r>
            <a:r>
              <a:rPr lang="en" sz="1600" kern="0">
                <a:solidFill>
                  <a:srgbClr val="383838"/>
                </a:solidFill>
                <a:latin typeface="Quicksand Light"/>
                <a:ea typeface="Quicksand Light"/>
                <a:cs typeface="Quicksand Light"/>
                <a:sym typeface="Quicksand Light"/>
              </a:rPr>
              <a:t> including icons from </a:t>
            </a:r>
            <a:r>
              <a:rPr lang="en" sz="1600" b="1" u="sng" kern="0">
                <a:solidFill>
                  <a:srgbClr val="383838"/>
                </a:solidFill>
                <a:latin typeface="Quicksand"/>
                <a:ea typeface="Quicksand"/>
                <a:cs typeface="Quicksand"/>
                <a:sym typeface="Quicksand"/>
              </a:rPr>
              <a:t>Flaticon,</a:t>
            </a:r>
            <a:r>
              <a:rPr lang="en" sz="1600" kern="0">
                <a:solidFill>
                  <a:srgbClr val="383838"/>
                </a:solidFill>
                <a:latin typeface="Quicksand Light"/>
                <a:ea typeface="Quicksand Light"/>
                <a:cs typeface="Quicksand Light"/>
                <a:sym typeface="Quicksand Light"/>
              </a:rPr>
              <a:t> and infographics &amp; images by </a:t>
            </a:r>
            <a:r>
              <a:rPr lang="en" sz="1600" b="1" u="sng" kern="0">
                <a:solidFill>
                  <a:srgbClr val="383838"/>
                </a:solidFill>
                <a:latin typeface="Quicksand"/>
                <a:ea typeface="Quicksand"/>
                <a:cs typeface="Quicksand"/>
                <a:sym typeface="Quicksand"/>
              </a:rPr>
              <a:t>Freepik</a:t>
            </a:r>
            <a:endParaRPr sz="1600" kern="0">
              <a:solidFill>
                <a:srgbClr val="383838"/>
              </a:solidFill>
              <a:latin typeface="Quicksand Light"/>
              <a:ea typeface="Quicksand Light"/>
              <a:cs typeface="Quicksand Light"/>
              <a:sym typeface="Quicksand Light"/>
            </a:endParaRPr>
          </a:p>
        </p:txBody>
      </p:sp>
      <p:sp>
        <p:nvSpPr>
          <p:cNvPr id="154" name="Google Shape;154;p22"/>
          <p:cNvSpPr txBox="1">
            <a:spLocks noGrp="1"/>
          </p:cNvSpPr>
          <p:nvPr>
            <p:ph type="subTitle" idx="2"/>
          </p:nvPr>
        </p:nvSpPr>
        <p:spPr>
          <a:xfrm>
            <a:off x="3696800" y="5673933"/>
            <a:ext cx="4798000" cy="464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2193760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5"/>
        <p:cNvGrpSpPr/>
        <p:nvPr/>
      </p:nvGrpSpPr>
      <p:grpSpPr>
        <a:xfrm>
          <a:off x="0" y="0"/>
          <a:ext cx="0" cy="0"/>
          <a:chOff x="0" y="0"/>
          <a:chExt cx="0" cy="0"/>
        </a:xfrm>
      </p:grpSpPr>
      <p:sp>
        <p:nvSpPr>
          <p:cNvPr id="156" name="Google Shape;156;p23"/>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6428025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157"/>
        <p:cNvGrpSpPr/>
        <p:nvPr/>
      </p:nvGrpSpPr>
      <p:grpSpPr>
        <a:xfrm>
          <a:off x="0" y="0"/>
          <a:ext cx="0" cy="0"/>
          <a:chOff x="0" y="0"/>
          <a:chExt cx="0" cy="0"/>
        </a:xfrm>
      </p:grpSpPr>
    </p:spTree>
    <p:extLst>
      <p:ext uri="{BB962C8B-B14F-4D97-AF65-F5344CB8AC3E}">
        <p14:creationId xmlns:p14="http://schemas.microsoft.com/office/powerpoint/2010/main" val="13258032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2"/>
        </a:solidFill>
        <a:effectLst/>
      </p:bgPr>
    </p:bg>
    <p:spTree>
      <p:nvGrpSpPr>
        <p:cNvPr id="1" name="Shape 158"/>
        <p:cNvGrpSpPr/>
        <p:nvPr/>
      </p:nvGrpSpPr>
      <p:grpSpPr>
        <a:xfrm>
          <a:off x="0" y="0"/>
          <a:ext cx="0" cy="0"/>
          <a:chOff x="0" y="0"/>
          <a:chExt cx="0" cy="0"/>
        </a:xfrm>
      </p:grpSpPr>
    </p:spTree>
    <p:extLst>
      <p:ext uri="{BB962C8B-B14F-4D97-AF65-F5344CB8AC3E}">
        <p14:creationId xmlns:p14="http://schemas.microsoft.com/office/powerpoint/2010/main" val="37390695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5"/>
        </a:solidFill>
        <a:effectLst/>
      </p:bgPr>
    </p:bg>
    <p:spTree>
      <p:nvGrpSpPr>
        <p:cNvPr id="1" name="Shape 159"/>
        <p:cNvGrpSpPr/>
        <p:nvPr/>
      </p:nvGrpSpPr>
      <p:grpSpPr>
        <a:xfrm>
          <a:off x="0" y="0"/>
          <a:ext cx="0" cy="0"/>
          <a:chOff x="0" y="0"/>
          <a:chExt cx="0" cy="0"/>
        </a:xfrm>
      </p:grpSpPr>
    </p:spTree>
    <p:extLst>
      <p:ext uri="{BB962C8B-B14F-4D97-AF65-F5344CB8AC3E}">
        <p14:creationId xmlns:p14="http://schemas.microsoft.com/office/powerpoint/2010/main" val="30086191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92008" y="-134838"/>
            <a:ext cx="3066089" cy="1346305"/>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 name="Google Shape;10;p2"/>
          <p:cNvSpPr/>
          <p:nvPr/>
        </p:nvSpPr>
        <p:spPr>
          <a:xfrm>
            <a:off x="-415467" y="4196092"/>
            <a:ext cx="5551069" cy="302452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9848955" y="4325036"/>
            <a:ext cx="2758568" cy="2766627"/>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7261499" y="-461966"/>
            <a:ext cx="5169956" cy="1826673"/>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0666521" y="12164"/>
            <a:ext cx="235"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10666521" y="12164"/>
            <a:ext cx="235"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10666521" y="12164"/>
            <a:ext cx="235"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 name="Google Shape;16;p2"/>
          <p:cNvSpPr txBox="1">
            <a:spLocks noGrp="1"/>
          </p:cNvSpPr>
          <p:nvPr>
            <p:ph type="ctrTitle"/>
          </p:nvPr>
        </p:nvSpPr>
        <p:spPr>
          <a:xfrm>
            <a:off x="1426201" y="1650633"/>
            <a:ext cx="9339600" cy="251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6118">
                <a:latin typeface="Gloria Hallelujah"/>
                <a:ea typeface="Gloria Hallelujah"/>
                <a:cs typeface="Gloria Hallelujah"/>
                <a:sym typeface="Gloria Hallelujah"/>
              </a:defRPr>
            </a:lvl1pPr>
            <a:lvl2pPr lvl="1" algn="r" rtl="0">
              <a:spcBef>
                <a:spcPts val="0"/>
              </a:spcBef>
              <a:spcAft>
                <a:spcPts val="0"/>
              </a:spcAft>
              <a:buSzPts val="12000"/>
              <a:buNone/>
              <a:defRPr sz="15960"/>
            </a:lvl2pPr>
            <a:lvl3pPr lvl="2" algn="r" rtl="0">
              <a:spcBef>
                <a:spcPts val="0"/>
              </a:spcBef>
              <a:spcAft>
                <a:spcPts val="0"/>
              </a:spcAft>
              <a:buSzPts val="12000"/>
              <a:buNone/>
              <a:defRPr sz="15960"/>
            </a:lvl3pPr>
            <a:lvl4pPr lvl="3" algn="r" rtl="0">
              <a:spcBef>
                <a:spcPts val="0"/>
              </a:spcBef>
              <a:spcAft>
                <a:spcPts val="0"/>
              </a:spcAft>
              <a:buSzPts val="12000"/>
              <a:buNone/>
              <a:defRPr sz="15960"/>
            </a:lvl4pPr>
            <a:lvl5pPr lvl="4" algn="r" rtl="0">
              <a:spcBef>
                <a:spcPts val="0"/>
              </a:spcBef>
              <a:spcAft>
                <a:spcPts val="0"/>
              </a:spcAft>
              <a:buSzPts val="12000"/>
              <a:buNone/>
              <a:defRPr sz="15960"/>
            </a:lvl5pPr>
            <a:lvl6pPr lvl="5" algn="r" rtl="0">
              <a:spcBef>
                <a:spcPts val="0"/>
              </a:spcBef>
              <a:spcAft>
                <a:spcPts val="0"/>
              </a:spcAft>
              <a:buSzPts val="12000"/>
              <a:buNone/>
              <a:defRPr sz="15960"/>
            </a:lvl6pPr>
            <a:lvl7pPr lvl="6" algn="r" rtl="0">
              <a:spcBef>
                <a:spcPts val="0"/>
              </a:spcBef>
              <a:spcAft>
                <a:spcPts val="0"/>
              </a:spcAft>
              <a:buSzPts val="12000"/>
              <a:buNone/>
              <a:defRPr sz="15960"/>
            </a:lvl7pPr>
            <a:lvl8pPr lvl="7" algn="r" rtl="0">
              <a:spcBef>
                <a:spcPts val="0"/>
              </a:spcBef>
              <a:spcAft>
                <a:spcPts val="0"/>
              </a:spcAft>
              <a:buSzPts val="12000"/>
              <a:buNone/>
              <a:defRPr sz="15960"/>
            </a:lvl8pPr>
            <a:lvl9pPr lvl="8" algn="r" rtl="0">
              <a:spcBef>
                <a:spcPts val="0"/>
              </a:spcBef>
              <a:spcAft>
                <a:spcPts val="0"/>
              </a:spcAft>
              <a:buSzPts val="12000"/>
              <a:buNone/>
              <a:defRPr sz="15960"/>
            </a:lvl9pPr>
          </a:lstStyle>
          <a:p>
            <a:endParaRPr/>
          </a:p>
        </p:txBody>
      </p:sp>
      <p:sp>
        <p:nvSpPr>
          <p:cNvPr id="17" name="Google Shape;17;p2"/>
          <p:cNvSpPr txBox="1">
            <a:spLocks noGrp="1"/>
          </p:cNvSpPr>
          <p:nvPr>
            <p:ph type="subTitle" idx="1"/>
          </p:nvPr>
        </p:nvSpPr>
        <p:spPr>
          <a:xfrm>
            <a:off x="4436415" y="5016400"/>
            <a:ext cx="3319200" cy="8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SemiBold"/>
              <a:buNone/>
              <a:defRPr sz="2394">
                <a:solidFill>
                  <a:schemeClr val="dk2"/>
                </a:solidFill>
                <a:latin typeface="Raleway SemiBold"/>
                <a:ea typeface="Raleway SemiBold"/>
                <a:cs typeface="Raleway SemiBold"/>
                <a:sym typeface="Raleway SemiBold"/>
              </a:defRPr>
            </a:lvl1pPr>
            <a:lvl2pPr lvl="1"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2pPr>
            <a:lvl3pPr lvl="2"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3pPr>
            <a:lvl4pPr lvl="3"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4pPr>
            <a:lvl5pPr lvl="4"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5pPr>
            <a:lvl6pPr lvl="5"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6pPr>
            <a:lvl7pPr lvl="6"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7pPr>
            <a:lvl8pPr lvl="7"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8pPr>
            <a:lvl9pPr lvl="8"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9pPr>
          </a:lstStyle>
          <a:p>
            <a:endParaRPr/>
          </a:p>
        </p:txBody>
      </p:sp>
      <p:grpSp>
        <p:nvGrpSpPr>
          <p:cNvPr id="18" name="Google Shape;18;p2"/>
          <p:cNvGrpSpPr/>
          <p:nvPr/>
        </p:nvGrpSpPr>
        <p:grpSpPr>
          <a:xfrm>
            <a:off x="9028263" y="5489903"/>
            <a:ext cx="812836" cy="1095312"/>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24" name="Google Shape;24;p2"/>
          <p:cNvGrpSpPr/>
          <p:nvPr/>
        </p:nvGrpSpPr>
        <p:grpSpPr>
          <a:xfrm>
            <a:off x="10412199" y="601815"/>
            <a:ext cx="716878" cy="855864"/>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30" name="Google Shape;30;p2"/>
          <p:cNvGrpSpPr/>
          <p:nvPr/>
        </p:nvGrpSpPr>
        <p:grpSpPr>
          <a:xfrm rot="-1922792">
            <a:off x="524984" y="5026057"/>
            <a:ext cx="1487998" cy="1493219"/>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sp>
        <p:nvSpPr>
          <p:cNvPr id="44" name="Google Shape;44;p2"/>
          <p:cNvSpPr/>
          <p:nvPr/>
        </p:nvSpPr>
        <p:spPr>
          <a:xfrm>
            <a:off x="511829" y="1008964"/>
            <a:ext cx="878282" cy="72289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solidFill>
                <a:schemeClr val="dk1"/>
              </a:solidFill>
            </a:endParaRPr>
          </a:p>
        </p:txBody>
      </p:sp>
      <p:sp>
        <p:nvSpPr>
          <p:cNvPr id="45" name="Google Shape;45;p2"/>
          <p:cNvSpPr/>
          <p:nvPr/>
        </p:nvSpPr>
        <p:spPr>
          <a:xfrm rot="-906757">
            <a:off x="4797309" y="6305459"/>
            <a:ext cx="1006913" cy="23590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 name="Google Shape;46;p2"/>
          <p:cNvGrpSpPr/>
          <p:nvPr/>
        </p:nvGrpSpPr>
        <p:grpSpPr>
          <a:xfrm>
            <a:off x="11590066" y="2318031"/>
            <a:ext cx="295696" cy="267845"/>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0" name="Google Shape;50;p2"/>
          <p:cNvSpPr/>
          <p:nvPr/>
        </p:nvSpPr>
        <p:spPr>
          <a:xfrm>
            <a:off x="11381767" y="5912083"/>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 name="Google Shape;51;p2"/>
          <p:cNvSpPr/>
          <p:nvPr/>
        </p:nvSpPr>
        <p:spPr>
          <a:xfrm rot="-6249525">
            <a:off x="1827813" y="5763807"/>
            <a:ext cx="1723575" cy="157008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 name="Google Shape;52;p2"/>
          <p:cNvGrpSpPr/>
          <p:nvPr/>
        </p:nvGrpSpPr>
        <p:grpSpPr>
          <a:xfrm>
            <a:off x="1717589" y="1017153"/>
            <a:ext cx="578190" cy="523765"/>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 name="Google Shape;56;p2"/>
          <p:cNvGrpSpPr/>
          <p:nvPr/>
        </p:nvGrpSpPr>
        <p:grpSpPr>
          <a:xfrm rot="-5400000">
            <a:off x="10361241" y="6130546"/>
            <a:ext cx="326429" cy="295698"/>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0" name="Google Shape;60;p2"/>
          <p:cNvSpPr/>
          <p:nvPr/>
        </p:nvSpPr>
        <p:spPr>
          <a:xfrm rot="581768">
            <a:off x="11084086" y="488031"/>
            <a:ext cx="623798" cy="14614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1" name="Google Shape;61;p2"/>
          <p:cNvGrpSpPr/>
          <p:nvPr/>
        </p:nvGrpSpPr>
        <p:grpSpPr>
          <a:xfrm>
            <a:off x="432499" y="3759131"/>
            <a:ext cx="295696" cy="267845"/>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5" name="Google Shape;65;p2"/>
          <p:cNvGrpSpPr/>
          <p:nvPr/>
        </p:nvGrpSpPr>
        <p:grpSpPr>
          <a:xfrm>
            <a:off x="10506750" y="5389822"/>
            <a:ext cx="527764" cy="434620"/>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 name="Google Shape;68;p2"/>
          <p:cNvGrpSpPr/>
          <p:nvPr/>
        </p:nvGrpSpPr>
        <p:grpSpPr>
          <a:xfrm>
            <a:off x="1328898" y="436541"/>
            <a:ext cx="489925" cy="43460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8126612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9"/>
        <p:cNvGrpSpPr/>
        <p:nvPr/>
      </p:nvGrpSpPr>
      <p:grpSpPr>
        <a:xfrm>
          <a:off x="0" y="0"/>
          <a:ext cx="0" cy="0"/>
          <a:chOff x="0" y="0"/>
          <a:chExt cx="0" cy="0"/>
        </a:xfrm>
      </p:grpSpPr>
      <p:sp>
        <p:nvSpPr>
          <p:cNvPr id="100" name="Google Shape;100;p4"/>
          <p:cNvSpPr/>
          <p:nvPr/>
        </p:nvSpPr>
        <p:spPr>
          <a:xfrm>
            <a:off x="-547542" y="-194406"/>
            <a:ext cx="5596993" cy="1509147"/>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 name="Google Shape;101;p4"/>
          <p:cNvSpPr/>
          <p:nvPr/>
        </p:nvSpPr>
        <p:spPr>
          <a:xfrm rot="-6752784">
            <a:off x="2735210" y="288525"/>
            <a:ext cx="1594548" cy="1452545"/>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 name="Google Shape;102;p4"/>
          <p:cNvSpPr/>
          <p:nvPr/>
        </p:nvSpPr>
        <p:spPr>
          <a:xfrm>
            <a:off x="-763633" y="3815373"/>
            <a:ext cx="3569314" cy="3719553"/>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 name="Google Shape;103;p4"/>
          <p:cNvSpPr/>
          <p:nvPr/>
        </p:nvSpPr>
        <p:spPr>
          <a:xfrm>
            <a:off x="8792968" y="5548020"/>
            <a:ext cx="4045326" cy="1667453"/>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4" name="Google Shape;104;p4"/>
          <p:cNvSpPr/>
          <p:nvPr/>
        </p:nvSpPr>
        <p:spPr>
          <a:xfrm>
            <a:off x="8036543" y="-495099"/>
            <a:ext cx="4836205" cy="3858236"/>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5" name="Google Shape;105;p4"/>
          <p:cNvSpPr txBox="1">
            <a:spLocks noGrp="1"/>
          </p:cNvSpPr>
          <p:nvPr>
            <p:ph type="title"/>
          </p:nvPr>
        </p:nvSpPr>
        <p:spPr>
          <a:xfrm>
            <a:off x="2780367" y="897953"/>
            <a:ext cx="6631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50967" y="2085493"/>
            <a:ext cx="10290000" cy="40580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SzPts val="1400"/>
              <a:buFont typeface="Gloria Hallelujah"/>
              <a:buChar char="●"/>
              <a:defRPr sz="1463">
                <a:latin typeface="Raleway"/>
                <a:ea typeface="Raleway"/>
                <a:cs typeface="Raleway"/>
                <a:sym typeface="Raleway"/>
              </a:defRPr>
            </a:lvl1pPr>
            <a:lvl2pPr marL="1216152" lvl="1"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2pPr>
            <a:lvl3pPr marL="1824228" lvl="2"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3pPr>
            <a:lvl4pPr marL="2432304" lvl="3"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4pPr>
            <a:lvl5pPr marL="3040380" lvl="4"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5pPr>
            <a:lvl6pPr marL="3648456" lvl="5"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6pPr>
            <a:lvl7pPr marL="4256532" lvl="6"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7pPr>
            <a:lvl8pPr marL="4864608" lvl="7"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8pPr>
            <a:lvl9pPr marL="5472684" lvl="8"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9pPr>
          </a:lstStyle>
          <a:p>
            <a:endParaRPr/>
          </a:p>
        </p:txBody>
      </p:sp>
      <p:grpSp>
        <p:nvGrpSpPr>
          <p:cNvPr id="107" name="Google Shape;107;p4"/>
          <p:cNvGrpSpPr/>
          <p:nvPr/>
        </p:nvGrpSpPr>
        <p:grpSpPr>
          <a:xfrm rot="1800041">
            <a:off x="11554663" y="5475683"/>
            <a:ext cx="295698" cy="267847"/>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1" name="Google Shape;111;p4"/>
          <p:cNvGrpSpPr/>
          <p:nvPr/>
        </p:nvGrpSpPr>
        <p:grpSpPr>
          <a:xfrm rot="-9900030">
            <a:off x="890046" y="6167671"/>
            <a:ext cx="287909" cy="260807"/>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5" name="Google Shape;115;p4"/>
          <p:cNvGrpSpPr/>
          <p:nvPr/>
        </p:nvGrpSpPr>
        <p:grpSpPr>
          <a:xfrm rot="-5400000">
            <a:off x="11352741" y="3398646"/>
            <a:ext cx="326429" cy="295698"/>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19" name="Google Shape;119;p4"/>
          <p:cNvSpPr/>
          <p:nvPr/>
        </p:nvSpPr>
        <p:spPr>
          <a:xfrm rot="912813">
            <a:off x="11162773" y="305217"/>
            <a:ext cx="706390"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20" name="Google Shape;120;p4"/>
          <p:cNvGrpSpPr/>
          <p:nvPr/>
        </p:nvGrpSpPr>
        <p:grpSpPr>
          <a:xfrm rot="-5400000">
            <a:off x="418632" y="1310096"/>
            <a:ext cx="295696" cy="267846"/>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24" name="Google Shape;124;p4"/>
          <p:cNvSpPr/>
          <p:nvPr/>
        </p:nvSpPr>
        <p:spPr>
          <a:xfrm>
            <a:off x="11381767" y="5912083"/>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5" name="Google Shape;125;p4"/>
          <p:cNvSpPr/>
          <p:nvPr/>
        </p:nvSpPr>
        <p:spPr>
          <a:xfrm rot="-650986">
            <a:off x="1973895" y="6260911"/>
            <a:ext cx="1369754" cy="3208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3281470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2"/>
        <p:cNvGrpSpPr/>
        <p:nvPr/>
      </p:nvGrpSpPr>
      <p:grpSpPr>
        <a:xfrm>
          <a:off x="0" y="0"/>
          <a:ext cx="0" cy="0"/>
          <a:chOff x="0" y="0"/>
          <a:chExt cx="0" cy="0"/>
        </a:xfrm>
      </p:grpSpPr>
      <p:sp>
        <p:nvSpPr>
          <p:cNvPr id="203" name="Google Shape;203;p8"/>
          <p:cNvSpPr/>
          <p:nvPr/>
        </p:nvSpPr>
        <p:spPr>
          <a:xfrm>
            <a:off x="-56306" y="4623352"/>
            <a:ext cx="4846039"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4" name="Google Shape;204;p8"/>
          <p:cNvSpPr/>
          <p:nvPr/>
        </p:nvSpPr>
        <p:spPr>
          <a:xfrm>
            <a:off x="-384399" y="-513083"/>
            <a:ext cx="4177999"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5" name="Google Shape;205;p8"/>
          <p:cNvSpPr/>
          <p:nvPr/>
        </p:nvSpPr>
        <p:spPr>
          <a:xfrm>
            <a:off x="9739020" y="-513075"/>
            <a:ext cx="264753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 name="Google Shape;206;p8"/>
          <p:cNvSpPr/>
          <p:nvPr/>
        </p:nvSpPr>
        <p:spPr>
          <a:xfrm>
            <a:off x="7424925" y="5650252"/>
            <a:ext cx="4961654"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 name="Google Shape;207;p8"/>
          <p:cNvSpPr txBox="1">
            <a:spLocks noGrp="1"/>
          </p:cNvSpPr>
          <p:nvPr>
            <p:ph type="title"/>
          </p:nvPr>
        </p:nvSpPr>
        <p:spPr>
          <a:xfrm>
            <a:off x="3674934" y="2623300"/>
            <a:ext cx="4842000"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grpSp>
        <p:nvGrpSpPr>
          <p:cNvPr id="208" name="Google Shape;208;p8"/>
          <p:cNvGrpSpPr/>
          <p:nvPr/>
        </p:nvGrpSpPr>
        <p:grpSpPr>
          <a:xfrm rot="4517592">
            <a:off x="11400977" y="5254553"/>
            <a:ext cx="295695" cy="267844"/>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2" name="Google Shape;212;p8"/>
          <p:cNvGrpSpPr/>
          <p:nvPr/>
        </p:nvGrpSpPr>
        <p:grpSpPr>
          <a:xfrm rot="7199963">
            <a:off x="1287892" y="6044029"/>
            <a:ext cx="287913" cy="260805"/>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6" name="Google Shape;216;p8"/>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7" name="Google Shape;217;p8"/>
          <p:cNvGrpSpPr/>
          <p:nvPr/>
        </p:nvGrpSpPr>
        <p:grpSpPr>
          <a:xfrm rot="-9900000">
            <a:off x="1986687" y="247301"/>
            <a:ext cx="462887"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 name="Google Shape;221;p8"/>
          <p:cNvGrpSpPr/>
          <p:nvPr/>
        </p:nvGrpSpPr>
        <p:grpSpPr>
          <a:xfrm rot="-9900030">
            <a:off x="10420846" y="703804"/>
            <a:ext cx="287909"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5" name="Google Shape;225;p8"/>
          <p:cNvSpPr/>
          <p:nvPr/>
        </p:nvSpPr>
        <p:spPr>
          <a:xfrm rot="-8289780">
            <a:off x="10474407" y="1972257"/>
            <a:ext cx="1538338"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 name="Google Shape;226;p8"/>
          <p:cNvSpPr/>
          <p:nvPr/>
        </p:nvSpPr>
        <p:spPr>
          <a:xfrm rot="-120">
            <a:off x="11037477" y="6369983"/>
            <a:ext cx="706390"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9028000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2361180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1"/>
        <p:cNvGrpSpPr/>
        <p:nvPr/>
      </p:nvGrpSpPr>
      <p:grpSpPr>
        <a:xfrm>
          <a:off x="0" y="0"/>
          <a:ext cx="0" cy="0"/>
          <a:chOff x="0" y="0"/>
          <a:chExt cx="0" cy="0"/>
        </a:xfrm>
      </p:grpSpPr>
      <p:sp>
        <p:nvSpPr>
          <p:cNvPr id="532" name="Google Shape;532;p21"/>
          <p:cNvSpPr/>
          <p:nvPr/>
        </p:nvSpPr>
        <p:spPr>
          <a:xfrm>
            <a:off x="-601546" y="3868491"/>
            <a:ext cx="3448184"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3" name="Google Shape;533;p21"/>
          <p:cNvSpPr/>
          <p:nvPr/>
        </p:nvSpPr>
        <p:spPr>
          <a:xfrm>
            <a:off x="8630827" y="5542354"/>
            <a:ext cx="3908040"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4" name="Google Shape;534;p21"/>
          <p:cNvSpPr/>
          <p:nvPr/>
        </p:nvSpPr>
        <p:spPr>
          <a:xfrm>
            <a:off x="-392787" y="-106839"/>
            <a:ext cx="5407050"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5" name="Google Shape;535;p21"/>
          <p:cNvSpPr/>
          <p:nvPr/>
        </p:nvSpPr>
        <p:spPr>
          <a:xfrm>
            <a:off x="7900065" y="-295733"/>
            <a:ext cx="4672080"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6" name="Google Shape;536;p21"/>
          <p:cNvSpPr txBox="1">
            <a:spLocks noGrp="1"/>
          </p:cNvSpPr>
          <p:nvPr>
            <p:ph type="title"/>
          </p:nvPr>
        </p:nvSpPr>
        <p:spPr>
          <a:xfrm>
            <a:off x="3620900" y="1011936"/>
            <a:ext cx="495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79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8933"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38" name="Google Shape;538;p21"/>
          <p:cNvSpPr txBox="1">
            <a:spLocks noGrp="1"/>
          </p:cNvSpPr>
          <p:nvPr>
            <p:ph type="subTitle" idx="1"/>
          </p:nvPr>
        </p:nvSpPr>
        <p:spPr>
          <a:xfrm>
            <a:off x="939833" y="4018400"/>
            <a:ext cx="33284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31801"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0" name="Google Shape;540;p21"/>
          <p:cNvSpPr txBox="1">
            <a:spLocks noGrp="1"/>
          </p:cNvSpPr>
          <p:nvPr>
            <p:ph type="subTitle" idx="4"/>
          </p:nvPr>
        </p:nvSpPr>
        <p:spPr>
          <a:xfrm>
            <a:off x="4433303" y="4018400"/>
            <a:ext cx="33280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24669"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2" name="Google Shape;542;p21"/>
          <p:cNvSpPr txBox="1">
            <a:spLocks noGrp="1"/>
          </p:cNvSpPr>
          <p:nvPr>
            <p:ph type="subTitle" idx="6"/>
          </p:nvPr>
        </p:nvSpPr>
        <p:spPr>
          <a:xfrm>
            <a:off x="7926370" y="4018400"/>
            <a:ext cx="33252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413836" y="5429218"/>
            <a:ext cx="287909"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7" name="Google Shape;547;p21"/>
          <p:cNvGrpSpPr/>
          <p:nvPr/>
        </p:nvGrpSpPr>
        <p:grpSpPr>
          <a:xfrm rot="-4275570">
            <a:off x="11224293" y="3307732"/>
            <a:ext cx="372824" cy="337726"/>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1" name="Google Shape;551;p21"/>
          <p:cNvSpPr/>
          <p:nvPr/>
        </p:nvSpPr>
        <p:spPr>
          <a:xfrm rot="8678282" flipH="1">
            <a:off x="1894636" y="6237796"/>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2" name="Google Shape;552;p21"/>
          <p:cNvSpPr/>
          <p:nvPr/>
        </p:nvSpPr>
        <p:spPr>
          <a:xfrm rot="117" flipH="1">
            <a:off x="11047241" y="249904"/>
            <a:ext cx="726902"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53" name="Google Shape;553;p21"/>
          <p:cNvGrpSpPr/>
          <p:nvPr/>
        </p:nvGrpSpPr>
        <p:grpSpPr>
          <a:xfrm rot="-4499988">
            <a:off x="239776" y="1231810"/>
            <a:ext cx="387720" cy="351216"/>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7" name="Google Shape;557;p21"/>
          <p:cNvSpPr/>
          <p:nvPr/>
        </p:nvSpPr>
        <p:spPr>
          <a:xfrm>
            <a:off x="2736157" y="314092"/>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8" name="Google Shape;558;p21"/>
          <p:cNvSpPr/>
          <p:nvPr/>
        </p:nvSpPr>
        <p:spPr>
          <a:xfrm rot="368157">
            <a:off x="11441166" y="5886745"/>
            <a:ext cx="694642"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895984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3"/>
        <p:cNvGrpSpPr/>
        <p:nvPr/>
      </p:nvGrpSpPr>
      <p:grpSpPr>
        <a:xfrm>
          <a:off x="0" y="0"/>
          <a:ext cx="0" cy="0"/>
          <a:chOff x="0" y="0"/>
          <a:chExt cx="0" cy="0"/>
        </a:xfrm>
      </p:grpSpPr>
      <p:sp>
        <p:nvSpPr>
          <p:cNvPr id="774" name="Google Shape;774;p29"/>
          <p:cNvSpPr/>
          <p:nvPr/>
        </p:nvSpPr>
        <p:spPr>
          <a:xfrm flipH="1">
            <a:off x="7285113" y="-228666"/>
            <a:ext cx="4954654"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5" name="Google Shape;775;p29"/>
          <p:cNvSpPr/>
          <p:nvPr/>
        </p:nvSpPr>
        <p:spPr>
          <a:xfrm flipH="1">
            <a:off x="8413543" y="4454000"/>
            <a:ext cx="4176324"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6" name="Google Shape;776;p29"/>
          <p:cNvSpPr/>
          <p:nvPr/>
        </p:nvSpPr>
        <p:spPr>
          <a:xfrm flipH="1">
            <a:off x="-406706" y="4668132"/>
            <a:ext cx="4669340"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7" name="Google Shape;777;p29"/>
          <p:cNvSpPr/>
          <p:nvPr/>
        </p:nvSpPr>
        <p:spPr>
          <a:xfrm flipH="1">
            <a:off x="-230622" y="-461966"/>
            <a:ext cx="516995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8" name="Google Shape;778;p29"/>
          <p:cNvGrpSpPr/>
          <p:nvPr/>
        </p:nvGrpSpPr>
        <p:grpSpPr>
          <a:xfrm rot="899994">
            <a:off x="1355296" y="269177"/>
            <a:ext cx="605555"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2" name="Google Shape;782;p29"/>
          <p:cNvGrpSpPr/>
          <p:nvPr/>
        </p:nvGrpSpPr>
        <p:grpSpPr>
          <a:xfrm rot="-765977">
            <a:off x="11002652" y="2028967"/>
            <a:ext cx="372821"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6" name="Google Shape;786;p29"/>
          <p:cNvSpPr/>
          <p:nvPr/>
        </p:nvSpPr>
        <p:spPr>
          <a:xfrm rot="-1686808" flipH="1">
            <a:off x="4259116" y="6095818"/>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7" name="Google Shape;787;p29"/>
          <p:cNvSpPr/>
          <p:nvPr/>
        </p:nvSpPr>
        <p:spPr>
          <a:xfrm rot="117" flipH="1">
            <a:off x="10498933" y="200180"/>
            <a:ext cx="726902"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29"/>
          <p:cNvGrpSpPr/>
          <p:nvPr/>
        </p:nvGrpSpPr>
        <p:grpSpPr>
          <a:xfrm rot="-4475517">
            <a:off x="9910323" y="5922910"/>
            <a:ext cx="263693" cy="285080"/>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92" name="Google Shape;792;p29"/>
          <p:cNvSpPr/>
          <p:nvPr/>
        </p:nvSpPr>
        <p:spPr>
          <a:xfrm>
            <a:off x="1188816" y="5495985"/>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3" name="Google Shape;793;p29"/>
          <p:cNvSpPr/>
          <p:nvPr/>
        </p:nvSpPr>
        <p:spPr>
          <a:xfrm rot="368157">
            <a:off x="11025491" y="5660186"/>
            <a:ext cx="694642"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94" name="Google Shape;794;p29"/>
          <p:cNvGrpSpPr/>
          <p:nvPr/>
        </p:nvGrpSpPr>
        <p:grpSpPr>
          <a:xfrm rot="-765935">
            <a:off x="366173" y="4065179"/>
            <a:ext cx="295682"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1139212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98"/>
        <p:cNvGrpSpPr/>
        <p:nvPr/>
      </p:nvGrpSpPr>
      <p:grpSpPr>
        <a:xfrm>
          <a:off x="0" y="0"/>
          <a:ext cx="0" cy="0"/>
          <a:chOff x="0" y="0"/>
          <a:chExt cx="0" cy="0"/>
        </a:xfrm>
      </p:grpSpPr>
      <p:sp>
        <p:nvSpPr>
          <p:cNvPr id="799" name="Google Shape;799;p30"/>
          <p:cNvSpPr/>
          <p:nvPr/>
        </p:nvSpPr>
        <p:spPr>
          <a:xfrm>
            <a:off x="-171764" y="5412084"/>
            <a:ext cx="4754840"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0" name="Google Shape;800;p30"/>
          <p:cNvSpPr/>
          <p:nvPr/>
        </p:nvSpPr>
        <p:spPr>
          <a:xfrm>
            <a:off x="9426752" y="-171713"/>
            <a:ext cx="2861256"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1" name="Google Shape;801;p30"/>
          <p:cNvSpPr/>
          <p:nvPr/>
        </p:nvSpPr>
        <p:spPr>
          <a:xfrm>
            <a:off x="-594066" y="-388999"/>
            <a:ext cx="6275407"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2" name="Google Shape;802;p30"/>
          <p:cNvSpPr/>
          <p:nvPr/>
        </p:nvSpPr>
        <p:spPr>
          <a:xfrm>
            <a:off x="9650347" y="4042865"/>
            <a:ext cx="3183596"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3" name="Google Shape;803;p30"/>
          <p:cNvSpPr/>
          <p:nvPr/>
        </p:nvSpPr>
        <p:spPr>
          <a:xfrm rot="10800000">
            <a:off x="10097977" y="4182405"/>
            <a:ext cx="16766"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4" name="Google Shape;804;p30"/>
          <p:cNvSpPr/>
          <p:nvPr/>
        </p:nvSpPr>
        <p:spPr>
          <a:xfrm rot="10800000">
            <a:off x="9788710" y="4726640"/>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5" name="Google Shape;805;p30"/>
          <p:cNvSpPr/>
          <p:nvPr/>
        </p:nvSpPr>
        <p:spPr>
          <a:xfrm rot="10800000">
            <a:off x="9363810" y="2853907"/>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6" name="Google Shape;806;p30"/>
          <p:cNvSpPr/>
          <p:nvPr/>
        </p:nvSpPr>
        <p:spPr>
          <a:xfrm rot="9893225">
            <a:off x="2369448" y="495826"/>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07" name="Google Shape;807;p30"/>
          <p:cNvGrpSpPr/>
          <p:nvPr/>
        </p:nvGrpSpPr>
        <p:grpSpPr>
          <a:xfrm rot="5400000">
            <a:off x="371780" y="6049007"/>
            <a:ext cx="295696" cy="267846"/>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11" name="Google Shape;811;p30"/>
          <p:cNvSpPr/>
          <p:nvPr/>
        </p:nvSpPr>
        <p:spPr>
          <a:xfrm rot="-834203">
            <a:off x="11395348" y="484581"/>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2" name="Google Shape;812;p30"/>
          <p:cNvGrpSpPr/>
          <p:nvPr/>
        </p:nvGrpSpPr>
        <p:grpSpPr>
          <a:xfrm rot="4654902">
            <a:off x="9684739" y="544390"/>
            <a:ext cx="578189" cy="523766"/>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30"/>
          <p:cNvGrpSpPr/>
          <p:nvPr/>
        </p:nvGrpSpPr>
        <p:grpSpPr>
          <a:xfrm rot="5400000">
            <a:off x="761623" y="1413195"/>
            <a:ext cx="326429" cy="295698"/>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20" name="Google Shape;820;p30"/>
          <p:cNvSpPr/>
          <p:nvPr/>
        </p:nvSpPr>
        <p:spPr>
          <a:xfrm rot="6477717">
            <a:off x="11064200" y="6015704"/>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21" name="Google Shape;821;p30"/>
          <p:cNvGrpSpPr/>
          <p:nvPr/>
        </p:nvGrpSpPr>
        <p:grpSpPr>
          <a:xfrm rot="5400000">
            <a:off x="10066781" y="5978563"/>
            <a:ext cx="295696" cy="267846"/>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1436644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25"/>
        <p:cNvGrpSpPr/>
        <p:nvPr/>
      </p:nvGrpSpPr>
      <p:grpSpPr>
        <a:xfrm>
          <a:off x="0" y="0"/>
          <a:ext cx="0" cy="0"/>
          <a:chOff x="0" y="0"/>
          <a:chExt cx="0" cy="0"/>
        </a:xfrm>
      </p:grpSpPr>
      <p:sp>
        <p:nvSpPr>
          <p:cNvPr id="826" name="Google Shape;826;p31"/>
          <p:cNvSpPr/>
          <p:nvPr/>
        </p:nvSpPr>
        <p:spPr>
          <a:xfrm flipH="1">
            <a:off x="9300536" y="3731315"/>
            <a:ext cx="3554583"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7" name="Google Shape;827;p31"/>
          <p:cNvSpPr/>
          <p:nvPr/>
        </p:nvSpPr>
        <p:spPr>
          <a:xfrm flipH="1">
            <a:off x="-690652" y="5456811"/>
            <a:ext cx="4028628"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8" name="Google Shape;828;p31"/>
          <p:cNvSpPr/>
          <p:nvPr/>
        </p:nvSpPr>
        <p:spPr>
          <a:xfrm flipH="1">
            <a:off x="7066029" y="-261913"/>
            <a:ext cx="5573892"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9" name="Google Shape;829;p31"/>
          <p:cNvSpPr/>
          <p:nvPr/>
        </p:nvSpPr>
        <p:spPr>
          <a:xfrm flipH="1">
            <a:off x="-724965" y="-561368"/>
            <a:ext cx="4816244"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0" name="Google Shape;830;p31"/>
          <p:cNvSpPr/>
          <p:nvPr/>
        </p:nvSpPr>
        <p:spPr>
          <a:xfrm>
            <a:off x="2593769" y="2802867"/>
            <a:ext cx="16766"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1" name="Google Shape;831;p31"/>
          <p:cNvSpPr/>
          <p:nvPr/>
        </p:nvSpPr>
        <p:spPr>
          <a:xfrm>
            <a:off x="2905235" y="2252568"/>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2" name="Google Shape;832;p31"/>
          <p:cNvSpPr/>
          <p:nvPr/>
        </p:nvSpPr>
        <p:spPr>
          <a:xfrm>
            <a:off x="2359967" y="3416335"/>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3" name="Google Shape;833;p31"/>
          <p:cNvSpPr/>
          <p:nvPr/>
        </p:nvSpPr>
        <p:spPr>
          <a:xfrm rot="-906775">
            <a:off x="9449117" y="394934"/>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4" name="Google Shape;834;p31"/>
          <p:cNvGrpSpPr/>
          <p:nvPr/>
        </p:nvGrpSpPr>
        <p:grpSpPr>
          <a:xfrm rot="-5400000">
            <a:off x="11528234" y="1336920"/>
            <a:ext cx="295696" cy="267846"/>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38" name="Google Shape;838;p31"/>
          <p:cNvSpPr/>
          <p:nvPr/>
        </p:nvSpPr>
        <p:spPr>
          <a:xfrm rot="9965797">
            <a:off x="-675091" y="5146259"/>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9" name="Google Shape;839;p31"/>
          <p:cNvGrpSpPr/>
          <p:nvPr/>
        </p:nvGrpSpPr>
        <p:grpSpPr>
          <a:xfrm rot="-6145098">
            <a:off x="502117" y="640482"/>
            <a:ext cx="578189" cy="523766"/>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3" name="Google Shape;843;p31"/>
          <p:cNvGrpSpPr/>
          <p:nvPr/>
        </p:nvGrpSpPr>
        <p:grpSpPr>
          <a:xfrm rot="-5400000">
            <a:off x="2344590" y="6285812"/>
            <a:ext cx="326429" cy="295698"/>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47" name="Google Shape;847;p31"/>
          <p:cNvSpPr/>
          <p:nvPr/>
        </p:nvSpPr>
        <p:spPr>
          <a:xfrm rot="-308323">
            <a:off x="1579856" y="327181"/>
            <a:ext cx="773556"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48" name="Google Shape;848;p31"/>
          <p:cNvGrpSpPr/>
          <p:nvPr/>
        </p:nvGrpSpPr>
        <p:grpSpPr>
          <a:xfrm rot="-5400000">
            <a:off x="10921966" y="6155063"/>
            <a:ext cx="295696" cy="267846"/>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4677239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11"/>
        <p:cNvGrpSpPr/>
        <p:nvPr/>
      </p:nvGrpSpPr>
      <p:grpSpPr>
        <a:xfrm>
          <a:off x="0" y="0"/>
          <a:ext cx="0" cy="0"/>
          <a:chOff x="0" y="0"/>
          <a:chExt cx="0" cy="0"/>
        </a:xfrm>
      </p:grpSpPr>
      <p:sp>
        <p:nvSpPr>
          <p:cNvPr id="1612" name="Google Shape;1612;p7"/>
          <p:cNvSpPr/>
          <p:nvPr/>
        </p:nvSpPr>
        <p:spPr>
          <a:xfrm>
            <a:off x="7005934" y="6099068"/>
            <a:ext cx="526304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46168" y="2287233"/>
            <a:ext cx="3744000"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311368" y="3014433"/>
            <a:ext cx="3978800"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969" y="-119310"/>
            <a:ext cx="4503516"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93523" y="-225528"/>
            <a:ext cx="1432199"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50295" y="5162844"/>
            <a:ext cx="1718685"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888" y="6180598"/>
            <a:ext cx="1163854"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6014" y="-101851"/>
            <a:ext cx="1079972"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63424" y="16841"/>
            <a:ext cx="156581" cy="141111"/>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7146" y="4676832"/>
            <a:ext cx="2702800"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8352" y="-225509"/>
            <a:ext cx="916057"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9611" y="-260977"/>
            <a:ext cx="665584"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6058" y="-236825"/>
            <a:ext cx="530147"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75063" y="-90176"/>
            <a:ext cx="692258"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32610" y="1178147"/>
            <a:ext cx="1173972"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42907" y="1129408"/>
            <a:ext cx="156581" cy="141111"/>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526542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81600" y="2568767"/>
            <a:ext cx="8828800"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18934" y="3624833"/>
            <a:ext cx="4323600"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38239" y="5589878"/>
            <a:ext cx="215884"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442" y="5539114"/>
            <a:ext cx="207292"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4449" y="-52518"/>
            <a:ext cx="5448413"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29618" y="5966590"/>
            <a:ext cx="6209269"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5521" y="5727057"/>
            <a:ext cx="554560"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2591" y="5291232"/>
            <a:ext cx="1800468"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4342" y="5924230"/>
            <a:ext cx="1153599"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9457" y="5690300"/>
            <a:ext cx="561362"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5340" y="5995618"/>
            <a:ext cx="845843"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70785" y="6029217"/>
            <a:ext cx="1043986"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8798" y="3922164"/>
            <a:ext cx="558848"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1026624" y="1058000"/>
            <a:ext cx="1586693"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94401" y="259357"/>
            <a:ext cx="1389679"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312581" y="-360494"/>
            <a:ext cx="491221"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41891" y="-344472"/>
            <a:ext cx="485747" cy="1259326"/>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54771" y="-166611"/>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45299" y="-26631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83227" y="635525"/>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96555" y="47373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86737" y="302767"/>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98655" y="98215"/>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76381" y="-66189"/>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30703" y="459941"/>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91498" y="422988"/>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75810" y="4891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203863" y="291871"/>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60158" y="259351"/>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80868" y="514868"/>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55100" y="580980"/>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73335" y="631405"/>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218444" y="591060"/>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52330" y="8286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89283" y="886921"/>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807020" y="-141511"/>
            <a:ext cx="914813"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904954" y="-277317"/>
            <a:ext cx="644468"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44283" y="-79104"/>
            <a:ext cx="186356"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73160" y="98472"/>
            <a:ext cx="256975"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45021" y="219973"/>
            <a:ext cx="288386"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53019" y="393775"/>
            <a:ext cx="148560"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85369" y="549537"/>
            <a:ext cx="190454"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43678" y="682736"/>
            <a:ext cx="135996"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46910" y="529449"/>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414502" y="625983"/>
            <a:ext cx="38130"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406746" y="558444"/>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911061" y="219541"/>
            <a:ext cx="38130"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914781" y="283181"/>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82660" y="243869"/>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10002028" y="877033"/>
            <a:ext cx="38130"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57481" y="890843"/>
            <a:ext cx="37023"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822157" y="634415"/>
            <a:ext cx="38130"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26799" y="595453"/>
            <a:ext cx="38130"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63550" y="214242"/>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89803" y="339014"/>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78105" y="400460"/>
            <a:ext cx="38130"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62733" y="5783900"/>
            <a:ext cx="58200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5042" y="-248785"/>
            <a:ext cx="2000314"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2270" y="245521"/>
            <a:ext cx="1583038"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65116" y="5614395"/>
            <a:ext cx="1489000"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416710" y="6041311"/>
            <a:ext cx="1342667" cy="1122328"/>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8866490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960000" y="475817"/>
            <a:ext cx="10272000" cy="1005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400"/>
              <a:buNone/>
              <a:defRPr sz="4655"/>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1" name="Google Shape;51;p6"/>
          <p:cNvSpPr/>
          <p:nvPr/>
        </p:nvSpPr>
        <p:spPr>
          <a:xfrm rot="10800000">
            <a:off x="172084" y="5916785"/>
            <a:ext cx="1200734" cy="796667"/>
          </a:xfrm>
          <a:custGeom>
            <a:avLst/>
            <a:gdLst/>
            <a:ahLst/>
            <a:cxnLst/>
            <a:rect l="l" t="t" r="r" b="b"/>
            <a:pathLst>
              <a:path w="36022" h="23900" extrusionOk="0">
                <a:moveTo>
                  <a:pt x="24866" y="1"/>
                </a:moveTo>
                <a:cubicBezTo>
                  <a:pt x="23702" y="1"/>
                  <a:pt x="22558" y="219"/>
                  <a:pt x="21537" y="692"/>
                </a:cubicBezTo>
                <a:cubicBezTo>
                  <a:pt x="17306" y="2651"/>
                  <a:pt x="13174" y="5412"/>
                  <a:pt x="9364" y="8085"/>
                </a:cubicBezTo>
                <a:cubicBezTo>
                  <a:pt x="7137" y="9647"/>
                  <a:pt x="4989" y="11328"/>
                  <a:pt x="2986" y="13170"/>
                </a:cubicBezTo>
                <a:cubicBezTo>
                  <a:pt x="2135" y="13952"/>
                  <a:pt x="1298" y="14780"/>
                  <a:pt x="756" y="15800"/>
                </a:cubicBezTo>
                <a:cubicBezTo>
                  <a:pt x="213" y="16819"/>
                  <a:pt x="1" y="18072"/>
                  <a:pt x="446" y="19139"/>
                </a:cubicBezTo>
                <a:cubicBezTo>
                  <a:pt x="1131" y="20785"/>
                  <a:pt x="3062" y="21470"/>
                  <a:pt x="4795" y="21893"/>
                </a:cubicBezTo>
                <a:cubicBezTo>
                  <a:pt x="10206" y="23215"/>
                  <a:pt x="15783" y="23780"/>
                  <a:pt x="21352" y="23886"/>
                </a:cubicBezTo>
                <a:cubicBezTo>
                  <a:pt x="21765" y="23894"/>
                  <a:pt x="22179" y="23899"/>
                  <a:pt x="22593" y="23899"/>
                </a:cubicBezTo>
                <a:cubicBezTo>
                  <a:pt x="24610" y="23899"/>
                  <a:pt x="26633" y="23776"/>
                  <a:pt x="28571" y="23234"/>
                </a:cubicBezTo>
                <a:cubicBezTo>
                  <a:pt x="30906" y="22581"/>
                  <a:pt x="33134" y="21254"/>
                  <a:pt x="34433" y="19206"/>
                </a:cubicBezTo>
                <a:cubicBezTo>
                  <a:pt x="35997" y="16741"/>
                  <a:pt x="36022" y="13593"/>
                  <a:pt x="35498" y="10722"/>
                </a:cubicBezTo>
                <a:cubicBezTo>
                  <a:pt x="34951" y="7726"/>
                  <a:pt x="33799" y="4736"/>
                  <a:pt x="31609" y="2620"/>
                </a:cubicBezTo>
                <a:cubicBezTo>
                  <a:pt x="29923" y="992"/>
                  <a:pt x="27347" y="1"/>
                  <a:pt x="24866"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 name="Google Shape;52;p6"/>
          <p:cNvSpPr/>
          <p:nvPr/>
        </p:nvSpPr>
        <p:spPr>
          <a:xfrm rot="10800000">
            <a:off x="-671232" y="5724151"/>
            <a:ext cx="2492700" cy="1672800"/>
          </a:xfrm>
          <a:custGeom>
            <a:avLst/>
            <a:gdLst/>
            <a:ahLst/>
            <a:cxnLst/>
            <a:rect l="l" t="t" r="r" b="b"/>
            <a:pathLst>
              <a:path w="74781" h="50184" extrusionOk="0">
                <a:moveTo>
                  <a:pt x="6625" y="11233"/>
                </a:moveTo>
                <a:cubicBezTo>
                  <a:pt x="6890" y="11233"/>
                  <a:pt x="7154" y="11247"/>
                  <a:pt x="7412" y="11272"/>
                </a:cubicBezTo>
                <a:cubicBezTo>
                  <a:pt x="8278" y="11358"/>
                  <a:pt x="9129" y="11590"/>
                  <a:pt x="9927" y="11943"/>
                </a:cubicBezTo>
                <a:lnTo>
                  <a:pt x="9927" y="11943"/>
                </a:lnTo>
                <a:cubicBezTo>
                  <a:pt x="9248" y="12360"/>
                  <a:pt x="8546" y="12736"/>
                  <a:pt x="7821" y="13071"/>
                </a:cubicBezTo>
                <a:cubicBezTo>
                  <a:pt x="6956" y="13472"/>
                  <a:pt x="5715" y="14144"/>
                  <a:pt x="4646" y="14144"/>
                </a:cubicBezTo>
                <a:cubicBezTo>
                  <a:pt x="4384" y="14144"/>
                  <a:pt x="4132" y="14104"/>
                  <a:pt x="3898" y="14009"/>
                </a:cubicBezTo>
                <a:cubicBezTo>
                  <a:pt x="2396" y="13401"/>
                  <a:pt x="3311" y="12054"/>
                  <a:pt x="4374" y="11628"/>
                </a:cubicBezTo>
                <a:cubicBezTo>
                  <a:pt x="5073" y="11348"/>
                  <a:pt x="5857" y="11233"/>
                  <a:pt x="6625" y="11233"/>
                </a:cubicBezTo>
                <a:close/>
                <a:moveTo>
                  <a:pt x="20257" y="0"/>
                </a:moveTo>
                <a:cubicBezTo>
                  <a:pt x="19779" y="0"/>
                  <a:pt x="19182" y="265"/>
                  <a:pt x="19024" y="712"/>
                </a:cubicBezTo>
                <a:cubicBezTo>
                  <a:pt x="17609" y="4730"/>
                  <a:pt x="14981" y="8258"/>
                  <a:pt x="11585" y="10813"/>
                </a:cubicBezTo>
                <a:lnTo>
                  <a:pt x="11585" y="10813"/>
                </a:lnTo>
                <a:cubicBezTo>
                  <a:pt x="10177" y="10086"/>
                  <a:pt x="8594" y="9683"/>
                  <a:pt x="7020" y="9683"/>
                </a:cubicBezTo>
                <a:cubicBezTo>
                  <a:pt x="5917" y="9683"/>
                  <a:pt x="4818" y="9881"/>
                  <a:pt x="3786" y="10303"/>
                </a:cubicBezTo>
                <a:cubicBezTo>
                  <a:pt x="1941" y="11057"/>
                  <a:pt x="1" y="13516"/>
                  <a:pt x="2206" y="15091"/>
                </a:cubicBezTo>
                <a:cubicBezTo>
                  <a:pt x="2804" y="15519"/>
                  <a:pt x="3488" y="15688"/>
                  <a:pt x="4204" y="15688"/>
                </a:cubicBezTo>
                <a:cubicBezTo>
                  <a:pt x="5920" y="15688"/>
                  <a:pt x="7821" y="14717"/>
                  <a:pt x="9182" y="14021"/>
                </a:cubicBezTo>
                <a:cubicBezTo>
                  <a:pt x="9932" y="13637"/>
                  <a:pt x="10661" y="13214"/>
                  <a:pt x="11365" y="12754"/>
                </a:cubicBezTo>
                <a:lnTo>
                  <a:pt x="11365" y="12754"/>
                </a:lnTo>
                <a:cubicBezTo>
                  <a:pt x="11917" y="13139"/>
                  <a:pt x="12423" y="13588"/>
                  <a:pt x="12865" y="14091"/>
                </a:cubicBezTo>
                <a:cubicBezTo>
                  <a:pt x="14518" y="15968"/>
                  <a:pt x="14827" y="18429"/>
                  <a:pt x="15079" y="20827"/>
                </a:cubicBezTo>
                <a:cubicBezTo>
                  <a:pt x="15322" y="23130"/>
                  <a:pt x="15582" y="25508"/>
                  <a:pt x="16913" y="27475"/>
                </a:cubicBezTo>
                <a:cubicBezTo>
                  <a:pt x="18101" y="29228"/>
                  <a:pt x="19915" y="30404"/>
                  <a:pt x="21892" y="31093"/>
                </a:cubicBezTo>
                <a:cubicBezTo>
                  <a:pt x="23373" y="31609"/>
                  <a:pt x="24868" y="31819"/>
                  <a:pt x="26366" y="31819"/>
                </a:cubicBezTo>
                <a:cubicBezTo>
                  <a:pt x="29949" y="31819"/>
                  <a:pt x="33540" y="30618"/>
                  <a:pt x="36946" y="29541"/>
                </a:cubicBezTo>
                <a:cubicBezTo>
                  <a:pt x="39493" y="28735"/>
                  <a:pt x="42594" y="27846"/>
                  <a:pt x="45529" y="27846"/>
                </a:cubicBezTo>
                <a:cubicBezTo>
                  <a:pt x="48087" y="27846"/>
                  <a:pt x="50520" y="28521"/>
                  <a:pt x="52352" y="30516"/>
                </a:cubicBezTo>
                <a:cubicBezTo>
                  <a:pt x="55969" y="34456"/>
                  <a:pt x="52386" y="40280"/>
                  <a:pt x="53211" y="44904"/>
                </a:cubicBezTo>
                <a:cubicBezTo>
                  <a:pt x="53602" y="47106"/>
                  <a:pt x="54867" y="48997"/>
                  <a:pt x="57016" y="49799"/>
                </a:cubicBezTo>
                <a:cubicBezTo>
                  <a:pt x="57709" y="50057"/>
                  <a:pt x="58431" y="50183"/>
                  <a:pt x="59149" y="50183"/>
                </a:cubicBezTo>
                <a:cubicBezTo>
                  <a:pt x="60554" y="50183"/>
                  <a:pt x="61944" y="49702"/>
                  <a:pt x="63067" y="48792"/>
                </a:cubicBezTo>
                <a:cubicBezTo>
                  <a:pt x="65232" y="47036"/>
                  <a:pt x="65715" y="44339"/>
                  <a:pt x="65023" y="41738"/>
                </a:cubicBezTo>
                <a:cubicBezTo>
                  <a:pt x="64242" y="38807"/>
                  <a:pt x="62102" y="36387"/>
                  <a:pt x="61555" y="33386"/>
                </a:cubicBezTo>
                <a:cubicBezTo>
                  <a:pt x="61291" y="31935"/>
                  <a:pt x="61423" y="30253"/>
                  <a:pt x="62552" y="29180"/>
                </a:cubicBezTo>
                <a:cubicBezTo>
                  <a:pt x="63026" y="28728"/>
                  <a:pt x="63561" y="28547"/>
                  <a:pt x="64107" y="28547"/>
                </a:cubicBezTo>
                <a:cubicBezTo>
                  <a:pt x="64863" y="28547"/>
                  <a:pt x="65643" y="28894"/>
                  <a:pt x="66319" y="29352"/>
                </a:cubicBezTo>
                <a:cubicBezTo>
                  <a:pt x="68572" y="30880"/>
                  <a:pt x="69954" y="33499"/>
                  <a:pt x="72831" y="34016"/>
                </a:cubicBezTo>
                <a:cubicBezTo>
                  <a:pt x="72879" y="34025"/>
                  <a:pt x="72928" y="34029"/>
                  <a:pt x="72977" y="34029"/>
                </a:cubicBezTo>
                <a:cubicBezTo>
                  <a:pt x="73851" y="34029"/>
                  <a:pt x="74780" y="32725"/>
                  <a:pt x="73665" y="32524"/>
                </a:cubicBezTo>
                <a:cubicBezTo>
                  <a:pt x="71011" y="32046"/>
                  <a:pt x="69563" y="29302"/>
                  <a:pt x="67413" y="27919"/>
                </a:cubicBezTo>
                <a:cubicBezTo>
                  <a:pt x="66500" y="27331"/>
                  <a:pt x="65481" y="27025"/>
                  <a:pt x="64483" y="27025"/>
                </a:cubicBezTo>
                <a:cubicBezTo>
                  <a:pt x="63186" y="27025"/>
                  <a:pt x="61923" y="27541"/>
                  <a:pt x="60964" y="28631"/>
                </a:cubicBezTo>
                <a:cubicBezTo>
                  <a:pt x="56673" y="33511"/>
                  <a:pt x="63187" y="38978"/>
                  <a:pt x="63475" y="43960"/>
                </a:cubicBezTo>
                <a:cubicBezTo>
                  <a:pt x="63617" y="46410"/>
                  <a:pt x="61906" y="48655"/>
                  <a:pt x="59526" y="48655"/>
                </a:cubicBezTo>
                <a:cubicBezTo>
                  <a:pt x="59167" y="48655"/>
                  <a:pt x="58793" y="48604"/>
                  <a:pt x="58407" y="48495"/>
                </a:cubicBezTo>
                <a:cubicBezTo>
                  <a:pt x="55662" y="47717"/>
                  <a:pt x="54862" y="44883"/>
                  <a:pt x="54933" y="42335"/>
                </a:cubicBezTo>
                <a:cubicBezTo>
                  <a:pt x="55008" y="39606"/>
                  <a:pt x="55942" y="36962"/>
                  <a:pt x="55806" y="34217"/>
                </a:cubicBezTo>
                <a:cubicBezTo>
                  <a:pt x="55679" y="31678"/>
                  <a:pt x="54472" y="29533"/>
                  <a:pt x="52363" y="28118"/>
                </a:cubicBezTo>
                <a:cubicBezTo>
                  <a:pt x="50380" y="26788"/>
                  <a:pt x="48160" y="26301"/>
                  <a:pt x="45879" y="26301"/>
                </a:cubicBezTo>
                <a:cubicBezTo>
                  <a:pt x="42521" y="26301"/>
                  <a:pt x="39032" y="27357"/>
                  <a:pt x="35980" y="28331"/>
                </a:cubicBezTo>
                <a:cubicBezTo>
                  <a:pt x="33092" y="29253"/>
                  <a:pt x="29794" y="30278"/>
                  <a:pt x="26636" y="30278"/>
                </a:cubicBezTo>
                <a:cubicBezTo>
                  <a:pt x="24318" y="30278"/>
                  <a:pt x="22074" y="29726"/>
                  <a:pt x="20123" y="28175"/>
                </a:cubicBezTo>
                <a:cubicBezTo>
                  <a:pt x="15677" y="24643"/>
                  <a:pt x="18044" y="18306"/>
                  <a:pt x="15148" y="13949"/>
                </a:cubicBezTo>
                <a:cubicBezTo>
                  <a:pt x="14556" y="13058"/>
                  <a:pt x="13796" y="12281"/>
                  <a:pt x="12928" y="11644"/>
                </a:cubicBezTo>
                <a:lnTo>
                  <a:pt x="12928" y="11644"/>
                </a:lnTo>
                <a:cubicBezTo>
                  <a:pt x="15579" y="9598"/>
                  <a:pt x="17806" y="7005"/>
                  <a:pt x="19391" y="4047"/>
                </a:cubicBezTo>
                <a:cubicBezTo>
                  <a:pt x="19967" y="2975"/>
                  <a:pt x="20443" y="1852"/>
                  <a:pt x="20847" y="704"/>
                </a:cubicBezTo>
                <a:cubicBezTo>
                  <a:pt x="21019" y="215"/>
                  <a:pt x="20687" y="0"/>
                  <a:pt x="2025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 name="Google Shape;53;p6"/>
          <p:cNvSpPr/>
          <p:nvPr/>
        </p:nvSpPr>
        <p:spPr>
          <a:xfrm flipH="1">
            <a:off x="11311954" y="5793133"/>
            <a:ext cx="1019668"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6"/>
          <p:cNvSpPr/>
          <p:nvPr/>
        </p:nvSpPr>
        <p:spPr>
          <a:xfrm flipH="1">
            <a:off x="11256101" y="-55833"/>
            <a:ext cx="1265434"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6"/>
          <p:cNvSpPr/>
          <p:nvPr/>
        </p:nvSpPr>
        <p:spPr>
          <a:xfrm rot="10800000" flipH="1">
            <a:off x="-2156844" y="-357315"/>
            <a:ext cx="3116835" cy="1223756"/>
          </a:xfrm>
          <a:custGeom>
            <a:avLst/>
            <a:gdLst/>
            <a:ahLst/>
            <a:cxnLst/>
            <a:rect l="l" t="t" r="r" b="b"/>
            <a:pathLst>
              <a:path w="66656" h="26171" extrusionOk="0">
                <a:moveTo>
                  <a:pt x="12207" y="2633"/>
                </a:moveTo>
                <a:cubicBezTo>
                  <a:pt x="12343" y="2633"/>
                  <a:pt x="12492" y="2671"/>
                  <a:pt x="12651" y="2755"/>
                </a:cubicBezTo>
                <a:cubicBezTo>
                  <a:pt x="13517" y="3210"/>
                  <a:pt x="13745" y="4258"/>
                  <a:pt x="13688" y="5147"/>
                </a:cubicBezTo>
                <a:cubicBezTo>
                  <a:pt x="13670" y="5429"/>
                  <a:pt x="13636" y="5708"/>
                  <a:pt x="13589" y="5984"/>
                </a:cubicBezTo>
                <a:lnTo>
                  <a:pt x="13589" y="5984"/>
                </a:lnTo>
                <a:cubicBezTo>
                  <a:pt x="12317" y="5819"/>
                  <a:pt x="10964" y="5021"/>
                  <a:pt x="11319" y="3563"/>
                </a:cubicBezTo>
                <a:cubicBezTo>
                  <a:pt x="11433" y="3054"/>
                  <a:pt x="11749" y="2633"/>
                  <a:pt x="12207" y="2633"/>
                </a:cubicBezTo>
                <a:close/>
                <a:moveTo>
                  <a:pt x="34824" y="0"/>
                </a:moveTo>
                <a:cubicBezTo>
                  <a:pt x="31481" y="0"/>
                  <a:pt x="28039" y="919"/>
                  <a:pt x="24896" y="2128"/>
                </a:cubicBezTo>
                <a:cubicBezTo>
                  <a:pt x="23188" y="2777"/>
                  <a:pt x="21513" y="3518"/>
                  <a:pt x="19805" y="4213"/>
                </a:cubicBezTo>
                <a:cubicBezTo>
                  <a:pt x="18273" y="4846"/>
                  <a:pt x="16622" y="5625"/>
                  <a:pt x="14967" y="5919"/>
                </a:cubicBezTo>
                <a:lnTo>
                  <a:pt x="14967" y="5919"/>
                </a:lnTo>
                <a:cubicBezTo>
                  <a:pt x="15221" y="4559"/>
                  <a:pt x="15147" y="3082"/>
                  <a:pt x="14018" y="2140"/>
                </a:cubicBezTo>
                <a:cubicBezTo>
                  <a:pt x="13529" y="1728"/>
                  <a:pt x="12921" y="1516"/>
                  <a:pt x="12320" y="1516"/>
                </a:cubicBezTo>
                <a:cubicBezTo>
                  <a:pt x="11591" y="1516"/>
                  <a:pt x="10871" y="1827"/>
                  <a:pt x="10385" y="2470"/>
                </a:cubicBezTo>
                <a:cubicBezTo>
                  <a:pt x="9564" y="3552"/>
                  <a:pt x="9747" y="5010"/>
                  <a:pt x="10692" y="5955"/>
                </a:cubicBezTo>
                <a:cubicBezTo>
                  <a:pt x="11410" y="6660"/>
                  <a:pt x="12354" y="6986"/>
                  <a:pt x="13331" y="7061"/>
                </a:cubicBezTo>
                <a:lnTo>
                  <a:pt x="13331" y="7061"/>
                </a:lnTo>
                <a:cubicBezTo>
                  <a:pt x="12449" y="9944"/>
                  <a:pt x="10149" y="12436"/>
                  <a:pt x="8049" y="14442"/>
                </a:cubicBezTo>
                <a:cubicBezTo>
                  <a:pt x="5293" y="17084"/>
                  <a:pt x="2263" y="19476"/>
                  <a:pt x="247" y="22802"/>
                </a:cubicBezTo>
                <a:cubicBezTo>
                  <a:pt x="0" y="23182"/>
                  <a:pt x="369" y="23398"/>
                  <a:pt x="787" y="23398"/>
                </a:cubicBezTo>
                <a:cubicBezTo>
                  <a:pt x="1083" y="23398"/>
                  <a:pt x="1403" y="23289"/>
                  <a:pt x="1545" y="23053"/>
                </a:cubicBezTo>
                <a:cubicBezTo>
                  <a:pt x="5187" y="17112"/>
                  <a:pt x="12555" y="13949"/>
                  <a:pt x="14694" y="7015"/>
                </a:cubicBezTo>
                <a:lnTo>
                  <a:pt x="14694" y="7015"/>
                </a:lnTo>
                <a:cubicBezTo>
                  <a:pt x="14889" y="6988"/>
                  <a:pt x="15082" y="6954"/>
                  <a:pt x="15271" y="6912"/>
                </a:cubicBezTo>
                <a:cubicBezTo>
                  <a:pt x="17105" y="6514"/>
                  <a:pt x="18893" y="5728"/>
                  <a:pt x="20625" y="5010"/>
                </a:cubicBezTo>
                <a:cubicBezTo>
                  <a:pt x="22482" y="4247"/>
                  <a:pt x="24327" y="3449"/>
                  <a:pt x="26206" y="2755"/>
                </a:cubicBezTo>
                <a:cubicBezTo>
                  <a:pt x="28863" y="1767"/>
                  <a:pt x="31718" y="992"/>
                  <a:pt x="34582" y="992"/>
                </a:cubicBezTo>
                <a:cubicBezTo>
                  <a:pt x="35352" y="992"/>
                  <a:pt x="36123" y="1048"/>
                  <a:pt x="36891" y="1171"/>
                </a:cubicBezTo>
                <a:cubicBezTo>
                  <a:pt x="40627" y="1764"/>
                  <a:pt x="43350" y="4076"/>
                  <a:pt x="45673" y="6935"/>
                </a:cubicBezTo>
                <a:cubicBezTo>
                  <a:pt x="47951" y="9760"/>
                  <a:pt x="49956" y="12927"/>
                  <a:pt x="53077" y="14920"/>
                </a:cubicBezTo>
                <a:cubicBezTo>
                  <a:pt x="54649" y="15934"/>
                  <a:pt x="56495" y="16617"/>
                  <a:pt x="58385" y="16663"/>
                </a:cubicBezTo>
                <a:cubicBezTo>
                  <a:pt x="58433" y="16664"/>
                  <a:pt x="58481" y="16664"/>
                  <a:pt x="58529" y="16664"/>
                </a:cubicBezTo>
                <a:cubicBezTo>
                  <a:pt x="59512" y="16664"/>
                  <a:pt x="60436" y="16444"/>
                  <a:pt x="61381" y="16162"/>
                </a:cubicBezTo>
                <a:cubicBezTo>
                  <a:pt x="62025" y="15973"/>
                  <a:pt x="62707" y="15732"/>
                  <a:pt x="63380" y="15732"/>
                </a:cubicBezTo>
                <a:cubicBezTo>
                  <a:pt x="63600" y="15732"/>
                  <a:pt x="63819" y="15758"/>
                  <a:pt x="64035" y="15820"/>
                </a:cubicBezTo>
                <a:cubicBezTo>
                  <a:pt x="65026" y="16105"/>
                  <a:pt x="65402" y="17005"/>
                  <a:pt x="65003" y="17939"/>
                </a:cubicBezTo>
                <a:cubicBezTo>
                  <a:pt x="64650" y="18770"/>
                  <a:pt x="63956" y="19397"/>
                  <a:pt x="63432" y="20103"/>
                </a:cubicBezTo>
                <a:cubicBezTo>
                  <a:pt x="62213" y="21698"/>
                  <a:pt x="61563" y="23623"/>
                  <a:pt x="61575" y="25627"/>
                </a:cubicBezTo>
                <a:cubicBezTo>
                  <a:pt x="61575" y="26001"/>
                  <a:pt x="61901" y="26170"/>
                  <a:pt x="62238" y="26170"/>
                </a:cubicBezTo>
                <a:cubicBezTo>
                  <a:pt x="62600" y="26170"/>
                  <a:pt x="62976" y="25975"/>
                  <a:pt x="62976" y="25627"/>
                </a:cubicBezTo>
                <a:cubicBezTo>
                  <a:pt x="62976" y="23885"/>
                  <a:pt x="63454" y="22153"/>
                  <a:pt x="64491" y="20752"/>
                </a:cubicBezTo>
                <a:cubicBezTo>
                  <a:pt x="65311" y="19636"/>
                  <a:pt x="66655" y="18508"/>
                  <a:pt x="66587" y="17005"/>
                </a:cubicBezTo>
                <a:cubicBezTo>
                  <a:pt x="66530" y="15626"/>
                  <a:pt x="65254" y="14840"/>
                  <a:pt x="64001" y="14692"/>
                </a:cubicBezTo>
                <a:cubicBezTo>
                  <a:pt x="63854" y="14676"/>
                  <a:pt x="63708" y="14668"/>
                  <a:pt x="63563" y="14668"/>
                </a:cubicBezTo>
                <a:cubicBezTo>
                  <a:pt x="62084" y="14668"/>
                  <a:pt x="60724" y="15446"/>
                  <a:pt x="59251" y="15581"/>
                </a:cubicBezTo>
                <a:cubicBezTo>
                  <a:pt x="59059" y="15597"/>
                  <a:pt x="58868" y="15605"/>
                  <a:pt x="58678" y="15605"/>
                </a:cubicBezTo>
                <a:cubicBezTo>
                  <a:pt x="55378" y="15605"/>
                  <a:pt x="52527" y="13234"/>
                  <a:pt x="50480" y="10853"/>
                </a:cubicBezTo>
                <a:cubicBezTo>
                  <a:pt x="48282" y="8291"/>
                  <a:pt x="46482" y="5352"/>
                  <a:pt x="43896" y="3153"/>
                </a:cubicBezTo>
                <a:cubicBezTo>
                  <a:pt x="41206" y="861"/>
                  <a:pt x="38062" y="0"/>
                  <a:pt x="34824"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6"/>
          <p:cNvSpPr/>
          <p:nvPr/>
        </p:nvSpPr>
        <p:spPr>
          <a:xfrm flipH="1">
            <a:off x="10802100" y="653885"/>
            <a:ext cx="681734"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4986458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880828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823658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59108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88964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10/2/2023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456677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10/2/2023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450932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3801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552262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719055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445977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096803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1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2.jpg"/><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theme" Target="../theme/theme4.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12.jp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6.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latin typeface="字魂59号-创粗黑" panose="00000500000000000000" pitchFamily="2" charset="-122"/>
              </a:defRPr>
            </a:lvl1pPr>
          </a:lstStyle>
          <a:p>
            <a:pPr defTabSz="914400">
              <a:defRPr/>
            </a:pPr>
            <a:fld id="{9196EC2F-0988-4314-AD4B-24FF16D7B45E}" type="datetime1">
              <a:rPr lang="en-US" altLang="zh-CN" smtClean="0">
                <a:solidFill>
                  <a:prstClr val="black">
                    <a:tint val="75000"/>
                  </a:prstClr>
                </a:solidFill>
              </a:rPr>
              <a:pPr defTabSz="914400">
                <a:defRPr/>
              </a:pPr>
              <a:t>10/2/2023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latin typeface="字魂59号-创粗黑" panose="00000500000000000000" pitchFamily="2" charset="-122"/>
              </a:defRPr>
            </a:lvl1p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latin typeface="字魂59号-创粗黑" panose="00000500000000000000" pitchFamily="2" charset="-122"/>
              </a:defRPr>
            </a:lvl1pPr>
          </a:lstStyle>
          <a:p>
            <a:pPr defTabSz="914400">
              <a:defRPr/>
            </a:pPr>
            <a:fld id="{601EE9E8-4134-49B0-9AA7-3089E6521627}" type="slidenum">
              <a:rPr lang="en-US" smtClean="0">
                <a:solidFill>
                  <a:prstClr val="black">
                    <a:tint val="75000"/>
                  </a:prstClr>
                </a:solidFill>
              </a:rPr>
              <a:pPr defTabSz="914400">
                <a:defRPr/>
              </a:pPr>
              <a:t>‹#›</a:t>
            </a:fld>
            <a:endParaRPr lang="en-US" dirty="0">
              <a:solidFill>
                <a:prstClr val="black">
                  <a:tint val="75000"/>
                </a:prstClr>
              </a:solidFill>
            </a:endParaRPr>
          </a:p>
        </p:txBody>
      </p:sp>
      <p:pic>
        <p:nvPicPr>
          <p:cNvPr id="8" name="Picture 7" descr="Shape&#10;&#10;Description automatically generated with medium confidence">
            <a:extLst>
              <a:ext uri="{FF2B5EF4-FFF2-40B4-BE49-F238E27FC236}">
                <a16:creationId xmlns:a16="http://schemas.microsoft.com/office/drawing/2014/main" id="{930348FE-801D-4034-909C-173D5EB549D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38350" y="274640"/>
            <a:ext cx="1476077" cy="1476077"/>
          </a:xfrm>
          <a:prstGeom prst="rect">
            <a:avLst/>
          </a:prstGeom>
        </p:spPr>
      </p:pic>
    </p:spTree>
    <p:extLst>
      <p:ext uri="{BB962C8B-B14F-4D97-AF65-F5344CB8AC3E}">
        <p14:creationId xmlns:p14="http://schemas.microsoft.com/office/powerpoint/2010/main" val="5319194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1218926" rtl="0" eaLnBrk="1" latinLnBrk="0" hangingPunct="1">
        <a:spcBef>
          <a:spcPct val="0"/>
        </a:spcBef>
        <a:buNone/>
        <a:defRPr sz="5899" kern="1200">
          <a:solidFill>
            <a:schemeClr val="tx1"/>
          </a:solidFill>
          <a:latin typeface="字魂59号-创粗黑" panose="00000500000000000000" pitchFamily="2" charset="-122"/>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字魂59号-创粗黑"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字魂59号-创粗黑"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字魂59号-创粗黑"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字魂59号-创粗黑"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字魂59号-创粗黑"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30163"/>
            <a:ext cx="10972800" cy="1143200"/>
          </a:xfrm>
          <a:prstGeom prst="rect">
            <a:avLst/>
          </a:prstGeom>
          <a:noFill/>
          <a:ln>
            <a:noFill/>
          </a:ln>
        </p:spPr>
        <p:txBody>
          <a:bodyPr spcFirstLastPara="1" wrap="square" lIns="121897" tIns="121897" rIns="121897" bIns="121897" anchor="ctr" anchorCtr="0">
            <a:noAutofit/>
          </a:bodyPr>
          <a:lstStyle>
            <a:lvl1pPr lvl="0"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1pPr>
            <a:lvl2pPr lvl="1"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2pPr>
            <a:lvl3pPr lvl="2"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3pPr>
            <a:lvl4pPr lvl="3"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4pPr>
            <a:lvl5pPr lvl="4"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5pPr>
            <a:lvl6pPr lvl="5"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6pPr>
            <a:lvl7pPr lvl="6"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7pPr>
            <a:lvl8pPr lvl="7"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8pPr>
            <a:lvl9pPr lvl="8"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9pPr>
          </a:lstStyle>
          <a:p>
            <a:endParaRPr/>
          </a:p>
        </p:txBody>
      </p:sp>
      <p:sp>
        <p:nvSpPr>
          <p:cNvPr id="7" name="Google Shape;7;p1"/>
          <p:cNvSpPr txBox="1">
            <a:spLocks noGrp="1"/>
          </p:cNvSpPr>
          <p:nvPr>
            <p:ph type="body" idx="1"/>
          </p:nvPr>
        </p:nvSpPr>
        <p:spPr>
          <a:xfrm>
            <a:off x="1215600" y="1600200"/>
            <a:ext cx="9760800" cy="4967600"/>
          </a:xfrm>
          <a:prstGeom prst="rect">
            <a:avLst/>
          </a:prstGeom>
          <a:noFill/>
          <a:ln>
            <a:noFill/>
          </a:ln>
        </p:spPr>
        <p:txBody>
          <a:bodyPr spcFirstLastPara="1" wrap="square" lIns="121897" tIns="121897" rIns="121897" bIns="121897" anchor="t" anchorCtr="0">
            <a:noAutofit/>
          </a:bodyPr>
          <a:lstStyle>
            <a:lvl1pPr marL="457200" lvl="0" indent="-381000">
              <a:spcBef>
                <a:spcPts val="60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4pPr>
            <a:lvl5pPr marL="2286000" lvl="4"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5pPr>
            <a:lvl6pPr marL="2743200" lvl="5"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6pPr>
            <a:lvl7pPr marL="3200400" lvl="6"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7pPr>
            <a:lvl8pPr marL="3657600" lvl="7"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8pPr>
            <a:lvl9pPr marL="4114800" lvl="8"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5730200" y="6479803"/>
            <a:ext cx="731600" cy="378400"/>
          </a:xfrm>
          <a:prstGeom prst="rect">
            <a:avLst/>
          </a:prstGeom>
          <a:noFill/>
          <a:ln>
            <a:noFill/>
          </a:ln>
        </p:spPr>
        <p:txBody>
          <a:bodyPr spcFirstLastPara="1" wrap="square" lIns="121897" tIns="121897" rIns="121897" bIns="121897" anchor="t" anchorCtr="0">
            <a:noAutofit/>
          </a:bodyPr>
          <a:lstStyle>
            <a:lvl1pPr lvl="0" algn="ctr">
              <a:buNone/>
              <a:defRPr sz="1600">
                <a:solidFill>
                  <a:schemeClr val="dk2"/>
                </a:solidFill>
                <a:latin typeface="Permanent Marker"/>
                <a:ea typeface="Permanent Marker"/>
                <a:cs typeface="Permanent Marker"/>
                <a:sym typeface="Permanent Marker"/>
              </a:defRPr>
            </a:lvl1pPr>
            <a:lvl2pPr lvl="1" algn="ctr">
              <a:buNone/>
              <a:defRPr sz="1600">
                <a:solidFill>
                  <a:schemeClr val="dk2"/>
                </a:solidFill>
                <a:latin typeface="Permanent Marker"/>
                <a:ea typeface="Permanent Marker"/>
                <a:cs typeface="Permanent Marker"/>
                <a:sym typeface="Permanent Marker"/>
              </a:defRPr>
            </a:lvl2pPr>
            <a:lvl3pPr lvl="2" algn="ctr">
              <a:buNone/>
              <a:defRPr sz="1600">
                <a:solidFill>
                  <a:schemeClr val="dk2"/>
                </a:solidFill>
                <a:latin typeface="Permanent Marker"/>
                <a:ea typeface="Permanent Marker"/>
                <a:cs typeface="Permanent Marker"/>
                <a:sym typeface="Permanent Marker"/>
              </a:defRPr>
            </a:lvl3pPr>
            <a:lvl4pPr lvl="3" algn="ctr">
              <a:buNone/>
              <a:defRPr sz="1600">
                <a:solidFill>
                  <a:schemeClr val="dk2"/>
                </a:solidFill>
                <a:latin typeface="Permanent Marker"/>
                <a:ea typeface="Permanent Marker"/>
                <a:cs typeface="Permanent Marker"/>
                <a:sym typeface="Permanent Marker"/>
              </a:defRPr>
            </a:lvl4pPr>
            <a:lvl5pPr lvl="4" algn="ctr">
              <a:buNone/>
              <a:defRPr sz="1600">
                <a:solidFill>
                  <a:schemeClr val="dk2"/>
                </a:solidFill>
                <a:latin typeface="Permanent Marker"/>
                <a:ea typeface="Permanent Marker"/>
                <a:cs typeface="Permanent Marker"/>
                <a:sym typeface="Permanent Marker"/>
              </a:defRPr>
            </a:lvl5pPr>
            <a:lvl6pPr lvl="5" algn="ctr">
              <a:buNone/>
              <a:defRPr sz="1600">
                <a:solidFill>
                  <a:schemeClr val="dk2"/>
                </a:solidFill>
                <a:latin typeface="Permanent Marker"/>
                <a:ea typeface="Permanent Marker"/>
                <a:cs typeface="Permanent Marker"/>
                <a:sym typeface="Permanent Marker"/>
              </a:defRPr>
            </a:lvl6pPr>
            <a:lvl7pPr lvl="6" algn="ctr">
              <a:buNone/>
              <a:defRPr sz="1600">
                <a:solidFill>
                  <a:schemeClr val="dk2"/>
                </a:solidFill>
                <a:latin typeface="Permanent Marker"/>
                <a:ea typeface="Permanent Marker"/>
                <a:cs typeface="Permanent Marker"/>
                <a:sym typeface="Permanent Marker"/>
              </a:defRPr>
            </a:lvl7pPr>
            <a:lvl8pPr lvl="7" algn="ctr">
              <a:buNone/>
              <a:defRPr sz="1600">
                <a:solidFill>
                  <a:schemeClr val="dk2"/>
                </a:solidFill>
                <a:latin typeface="Permanent Marker"/>
                <a:ea typeface="Permanent Marker"/>
                <a:cs typeface="Permanent Marker"/>
                <a:sym typeface="Permanent Marker"/>
              </a:defRPr>
            </a:lvl8pPr>
            <a:lvl9pPr lvl="8" algn="ctr">
              <a:buNone/>
              <a:defRPr sz="1600">
                <a:solidFill>
                  <a:schemeClr val="dk2"/>
                </a:solidFill>
                <a:latin typeface="Permanent Marker"/>
                <a:ea typeface="Permanent Marker"/>
                <a:cs typeface="Permanent Marker"/>
                <a:sym typeface="Permanent Marker"/>
              </a:defRPr>
            </a:lvl9pPr>
          </a:lstStyle>
          <a:p>
            <a:pPr defTabSz="914400">
              <a:buClr>
                <a:srgbClr val="000000"/>
              </a:buClr>
              <a:buFont typeface="Arial"/>
              <a:buNone/>
            </a:pPr>
            <a:fld id="{00000000-1234-1234-1234-123412341234}" type="slidenum">
              <a:rPr lang="en" kern="0" smtClean="0">
                <a:solidFill>
                  <a:srgbClr val="859CB1"/>
                </a:solidFill>
              </a:rPr>
              <a:pPr defTabSz="914400">
                <a:buClr>
                  <a:srgbClr val="000000"/>
                </a:buClr>
                <a:buFont typeface="Arial"/>
                <a:buNone/>
              </a:pPr>
              <a:t>‹#›</a:t>
            </a:fld>
            <a:endParaRPr lang="en" kern="0">
              <a:solidFill>
                <a:srgbClr val="859CB1"/>
              </a:solidFill>
            </a:endParaRPr>
          </a:p>
        </p:txBody>
      </p:sp>
    </p:spTree>
    <p:extLst>
      <p:ext uri="{BB962C8B-B14F-4D97-AF65-F5344CB8AC3E}">
        <p14:creationId xmlns:p14="http://schemas.microsoft.com/office/powerpoint/2010/main" val="2548930206"/>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636800"/>
          </a:xfrm>
          <a:prstGeom prst="rect">
            <a:avLst/>
          </a:prstGeom>
          <a:noFill/>
          <a:ln>
            <a:noFill/>
          </a:ln>
        </p:spPr>
        <p:txBody>
          <a:bodyPr spcFirstLastPara="1" wrap="square" lIns="121897" tIns="121897" rIns="121897" bIns="121897" anchor="ctr" anchorCtr="0">
            <a:noAutofit/>
          </a:bodyPr>
          <a:lstStyle>
            <a:lvl1pPr lvl="0" algn="ctr" rtl="0">
              <a:spcBef>
                <a:spcPts val="0"/>
              </a:spcBef>
              <a:spcAft>
                <a:spcPts val="0"/>
              </a:spcAft>
              <a:buClr>
                <a:schemeClr val="dk2"/>
              </a:buClr>
              <a:buSzPts val="3200"/>
              <a:buFont typeface="Sue Ellen Francisco"/>
              <a:buNone/>
              <a:defRPr sz="3200" b="1">
                <a:solidFill>
                  <a:schemeClr val="dk2"/>
                </a:solidFill>
                <a:latin typeface="Sue Ellen Francisco"/>
                <a:ea typeface="Sue Ellen Francisco"/>
                <a:cs typeface="Sue Ellen Francisco"/>
                <a:sym typeface="Sue Ellen Francisco"/>
              </a:defRPr>
            </a:lvl1pPr>
            <a:lvl2pPr lvl="1"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2pPr>
            <a:lvl3pPr lvl="2"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3pPr>
            <a:lvl4pPr lvl="3"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4pPr>
            <a:lvl5pPr lvl="4"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5pPr>
            <a:lvl6pPr lvl="5"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6pPr>
            <a:lvl7pPr lvl="6"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7pPr>
            <a:lvl8pPr lvl="7"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8pPr>
            <a:lvl9pPr lvl="8"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121897" tIns="121897" rIns="121897" bIns="121897" anchor="t" anchorCtr="0">
            <a:noAutofit/>
          </a:bodyPr>
          <a:lstStyle>
            <a:lvl1pPr marL="457200" lvl="0" indent="-317500">
              <a:lnSpc>
                <a:spcPct val="115000"/>
              </a:lnSpc>
              <a:spcBef>
                <a:spcPts val="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1pPr>
            <a:lvl2pPr marL="914400" lvl="1"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2pPr>
            <a:lvl3pPr marL="1371600" lvl="2"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3pPr>
            <a:lvl4pPr marL="1828800" lvl="3"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4pPr>
            <a:lvl5pPr marL="2286000" lvl="4"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5pPr>
            <a:lvl6pPr marL="2743200" lvl="5"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6pPr>
            <a:lvl7pPr marL="3200400" lvl="6"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7pPr>
            <a:lvl8pPr marL="3657600" lvl="7"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8pPr>
            <a:lvl9pPr marL="4114800" lvl="8" indent="-317500">
              <a:lnSpc>
                <a:spcPct val="115000"/>
              </a:lnSpc>
              <a:spcBef>
                <a:spcPts val="1600"/>
              </a:spcBef>
              <a:spcAft>
                <a:spcPts val="160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9pPr>
          </a:lstStyle>
          <a:p>
            <a:endParaRPr/>
          </a:p>
        </p:txBody>
      </p:sp>
    </p:spTree>
    <p:extLst>
      <p:ext uri="{BB962C8B-B14F-4D97-AF65-F5344CB8AC3E}">
        <p14:creationId xmlns:p14="http://schemas.microsoft.com/office/powerpoint/2010/main" val="905795265"/>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1349681181"/>
      </p:ext>
    </p:extLst>
  </p:cSld>
  <p:clrMap bg1="lt1" tx1="dk1" bg2="dk2" tx2="lt2" accent1="accent1" accent2="accent2" accent3="accent3" accent4="accent4" accent5="accent5" accent6="accent6" hlink="hlink" folHlink="folHlink"/>
  <p:sldLayoutIdLst>
    <p:sldLayoutId id="2147483717" r:id="rId1"/>
    <p:sldLayoutId id="2147483719" r:id="rId2"/>
    <p:sldLayoutId id="2147483720" r:id="rId3"/>
    <p:sldLayoutId id="2147483721" r:id="rId4"/>
    <p:sldLayoutId id="2147483722" r:id="rId5"/>
    <p:sldLayoutId id="2147483723" r:id="rId6"/>
    <p:sldLayoutId id="2147483724" r:id="rId7"/>
    <p:sldLayoutId id="2147483725" r:id="rId8"/>
    <p:sldLayoutId id="2147483727" r:id="rId9"/>
    <p:sldLayoutId id="2147483728" r:id="rId10"/>
    <p:sldLayoutId id="214748372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latin typeface="字魂59号-创粗黑" panose="00000500000000000000" pitchFamily="2" charset="-122"/>
              </a:defRPr>
            </a:lvl1pPr>
          </a:lstStyle>
          <a:p>
            <a:pPr>
              <a:defRPr/>
            </a:pPr>
            <a:fld id="{9196EC2F-0988-4314-AD4B-24FF16D7B45E}" type="datetime1">
              <a:rPr lang="en-US" altLang="zh-CN" smtClean="0">
                <a:solidFill>
                  <a:prstClr val="black">
                    <a:tint val="75000"/>
                  </a:prstClr>
                </a:solidFill>
              </a:rPr>
              <a:pPr>
                <a:defRPr/>
              </a:pPr>
              <a:t>10/2/2023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latin typeface="字魂59号-创粗黑" panose="00000500000000000000" pitchFamily="2"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8" name="Picture 7" descr="Shape&#10;&#10;Description automatically generated with medium confidence">
            <a:extLst>
              <a:ext uri="{FF2B5EF4-FFF2-40B4-BE49-F238E27FC236}">
                <a16:creationId xmlns:a16="http://schemas.microsoft.com/office/drawing/2014/main" id="{930348FE-801D-4034-909C-173D5EB549D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38350" y="274640"/>
            <a:ext cx="1476077" cy="1476077"/>
          </a:xfrm>
          <a:prstGeom prst="rect">
            <a:avLst/>
          </a:prstGeom>
        </p:spPr>
      </p:pic>
    </p:spTree>
    <p:extLst>
      <p:ext uri="{BB962C8B-B14F-4D97-AF65-F5344CB8AC3E}">
        <p14:creationId xmlns:p14="http://schemas.microsoft.com/office/powerpoint/2010/main" val="139445040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hf hdr="0" ftr="0" dt="0"/>
  <p:txStyles>
    <p:titleStyle>
      <a:lvl1pPr algn="ctr" defTabSz="1218926" rtl="0" eaLnBrk="1" latinLnBrk="0" hangingPunct="1">
        <a:spcBef>
          <a:spcPct val="0"/>
        </a:spcBef>
        <a:buNone/>
        <a:defRPr sz="5899" kern="1200">
          <a:solidFill>
            <a:schemeClr val="tx1"/>
          </a:solidFill>
          <a:latin typeface="字魂59号-创粗黑" panose="00000500000000000000" pitchFamily="2" charset="-122"/>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字魂59号-创粗黑"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字魂59号-创粗黑"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字魂59号-创粗黑"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字魂59号-创粗黑"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字魂59号-创粗黑"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5.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jpeg"/><Relationship Id="rId5" Type="http://schemas.microsoft.com/office/2007/relationships/hdphoto" Target="../media/hdphoto2.wdp"/><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82.xml"/><Relationship Id="rId5" Type="http://schemas.openxmlformats.org/officeDocument/2006/relationships/image" Target="../media/image19.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5.gif"/><Relationship Id="rId5" Type="http://schemas.openxmlformats.org/officeDocument/2006/relationships/image" Target="../media/image22.jpg"/><Relationship Id="rId10" Type="http://schemas.openxmlformats.org/officeDocument/2006/relationships/audio" Target="NULL"/><Relationship Id="rId4" Type="http://schemas.openxmlformats.org/officeDocument/2006/relationships/audio" Target="../media/audio2.wav"/><Relationship Id="rId9" Type="http://schemas.openxmlformats.org/officeDocument/2006/relationships/audio" Target="NUL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2.jpg"/><Relationship Id="rId7" Type="http://schemas.openxmlformats.org/officeDocument/2006/relationships/image" Target="../media/image31.gif"/><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4694123" y="1633475"/>
            <a:ext cx="2803754" cy="1231214"/>
          </a:xfrm>
          <a:prstGeom prst="rect">
            <a:avLst/>
          </a:prstGeom>
        </p:spPr>
      </p:pic>
      <p:pic>
        <p:nvPicPr>
          <p:cNvPr id="3" name="Picture 2">
            <a:extLst>
              <a:ext uri="{FF2B5EF4-FFF2-40B4-BE49-F238E27FC236}">
                <a16:creationId xmlns:a16="http://schemas.microsoft.com/office/drawing/2014/main" id="{304D5390-5CDC-4973-BE81-32359EBEE220}"/>
              </a:ext>
            </a:extLst>
          </p:cNvPr>
          <p:cNvPicPr>
            <a:picLocks noChangeAspect="1"/>
          </p:cNvPicPr>
          <p:nvPr/>
        </p:nvPicPr>
        <p:blipFill>
          <a:blip r:embed="rId5"/>
          <a:stretch>
            <a:fillRect/>
          </a:stretch>
        </p:blipFill>
        <p:spPr>
          <a:xfrm>
            <a:off x="4267200" y="2684556"/>
            <a:ext cx="8425402" cy="1176630"/>
          </a:xfrm>
          <a:prstGeom prst="rect">
            <a:avLst/>
          </a:prstGeom>
        </p:spPr>
      </p:pic>
      <p:pic>
        <p:nvPicPr>
          <p:cNvPr id="7" name="Picture 6">
            <a:extLst>
              <a:ext uri="{FF2B5EF4-FFF2-40B4-BE49-F238E27FC236}">
                <a16:creationId xmlns:a16="http://schemas.microsoft.com/office/drawing/2014/main" id="{C2CE7125-0D76-4392-A9BC-816522E94882}"/>
              </a:ext>
            </a:extLst>
          </p:cNvPr>
          <p:cNvPicPr>
            <a:picLocks noChangeAspect="1"/>
          </p:cNvPicPr>
          <p:nvPr/>
        </p:nvPicPr>
        <p:blipFill>
          <a:blip r:embed="rId6"/>
          <a:stretch>
            <a:fillRect/>
          </a:stretch>
        </p:blipFill>
        <p:spPr>
          <a:xfrm>
            <a:off x="2095890" y="3585129"/>
            <a:ext cx="8571719" cy="1859441"/>
          </a:xfrm>
          <a:prstGeom prst="rect">
            <a:avLst/>
          </a:prstGeom>
        </p:spPr>
      </p:pic>
      <p:sp>
        <p:nvSpPr>
          <p:cNvPr id="2" name="Rectangle 1">
            <a:extLst>
              <a:ext uri="{FF2B5EF4-FFF2-40B4-BE49-F238E27FC236}">
                <a16:creationId xmlns:a16="http://schemas.microsoft.com/office/drawing/2014/main" id="{9D42406C-7222-56D5-DFAF-D2AF40A074F6}"/>
              </a:ext>
            </a:extLst>
          </p:cNvPr>
          <p:cNvSpPr/>
          <p:nvPr/>
        </p:nvSpPr>
        <p:spPr>
          <a:xfrm>
            <a:off x="-1905000" y="228600"/>
            <a:ext cx="1524000" cy="16764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28150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1339846" y="2447687"/>
            <a:ext cx="9785354" cy="2962513"/>
          </a:xfrm>
          <a:prstGeom prst="roundRect">
            <a:avLst/>
          </a:prstGeom>
          <a:noFill/>
          <a:ln w="28575">
            <a:noFill/>
            <a:prstDash val="sysDash"/>
          </a:ln>
        </p:spPr>
        <p:txBody>
          <a:bodyPr wrap="square">
            <a:spAutoFit/>
          </a:bodyPr>
          <a:lstStyle/>
          <a:p>
            <a:pPr algn="ctr"/>
            <a:r>
              <a:rPr lang="vi-VN" sz="2400" b="1" dirty="0">
                <a:solidFill>
                  <a:srgbClr val="FF0000"/>
                </a:solidFill>
                <a:latin typeface="Nunito Black" panose="020B0604020202020204" charset="0"/>
                <a:ea typeface="Open Sans" panose="020B0606030504020204" pitchFamily="34" charset="0"/>
                <a:cs typeface="Open Sans" panose="020B0606030504020204" pitchFamily="34" charset="0"/>
              </a:rPr>
              <a:t>Bài tham khảo 1:</a:t>
            </a:r>
            <a:endParaRPr lang="vi-VN" sz="2400" dirty="0">
              <a:solidFill>
                <a:srgbClr val="FF0000"/>
              </a:solidFill>
              <a:latin typeface="Nunito Black" panose="020B0604020202020204" charset="0"/>
              <a:ea typeface="Open Sans" panose="020B0606030504020204" pitchFamily="34" charset="0"/>
              <a:cs typeface="Open Sans" panose="020B0606030504020204" pitchFamily="34" charset="0"/>
            </a:endParaRPr>
          </a:p>
          <a:p>
            <a:r>
              <a:rPr lang="en-US" sz="2400" dirty="0">
                <a:solidFill>
                  <a:srgbClr val="008000"/>
                </a:solidFill>
                <a:latin typeface="Nunito Black" panose="020B0604020202020204" charset="0"/>
                <a:ea typeface="Open Sans" panose="020B0606030504020204" pitchFamily="34" charset="0"/>
                <a:cs typeface="Open Sans" panose="020B0606030504020204" pitchFamily="34" charset="0"/>
              </a:rPr>
              <a:t>	</a:t>
            </a:r>
            <a:r>
              <a:rPr lang="vi-VN" sz="2400" dirty="0">
                <a:solidFill>
                  <a:srgbClr val="008000"/>
                </a:solidFill>
                <a:latin typeface="Nunito Black" panose="020B0604020202020204" charset="0"/>
                <a:ea typeface="Open Sans" panose="020B0606030504020204" pitchFamily="34" charset="0"/>
                <a:cs typeface="Open Sans" panose="020B0606030504020204" pitchFamily="34" charset="0"/>
              </a:rPr>
              <a:t>Trong lớp em, bạn Minh là người mà em quý nhất. Bạn Minh là một người lớp trưởng gương mẫu. Bạn vừa học giỏi lại vừa đá bóng hay. Minh thường xuyên giúp đỡ các bạn trong lớp. Em thấy Minh là một người luôn biết quan tâm, chia sẻ với mọi người. Bạn ấy là một người tốt bụng. Em rất quý Minh và mong chúng em sẽ ngày càng thân thiết với nhau.</a:t>
            </a:r>
          </a:p>
        </p:txBody>
      </p:sp>
      <p:sp>
        <p:nvSpPr>
          <p:cNvPr id="10" name="TextBox 9">
            <a:extLst>
              <a:ext uri="{FF2B5EF4-FFF2-40B4-BE49-F238E27FC236}">
                <a16:creationId xmlns:a16="http://schemas.microsoft.com/office/drawing/2014/main" id="{7CCD22EC-874E-9810-7272-0254E6F7D431}"/>
              </a:ext>
            </a:extLst>
          </p:cNvPr>
          <p:cNvSpPr txBox="1"/>
          <p:nvPr/>
        </p:nvSpPr>
        <p:spPr>
          <a:xfrm>
            <a:off x="1203323" y="103617"/>
            <a:ext cx="9785354" cy="1191816"/>
          </a:xfrm>
          <a:prstGeom prst="roundRect">
            <a:avLst/>
          </a:prstGeom>
          <a:noFill/>
          <a:ln w="28575">
            <a:noFill/>
            <a:prstDash val="sysDash"/>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3. </a:t>
            </a:r>
            <a:r>
              <a:rPr kumimoji="0" 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Viết</a:t>
            </a: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2-3 </a:t>
            </a:r>
            <a:r>
              <a:rPr kumimoji="0" 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thể</a:t>
            </a: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hiện</a:t>
            </a: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tình</a:t>
            </a: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cảm</a:t>
            </a: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cảm</a:t>
            </a: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xúc</a:t>
            </a: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của</a:t>
            </a: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em</a:t>
            </a: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đối</a:t>
            </a: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với</a:t>
            </a: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bạn</a:t>
            </a: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theo</a:t>
            </a: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gợi</a:t>
            </a: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ý c ở </a:t>
            </a:r>
            <a:r>
              <a:rPr kumimoji="0" 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bài</a:t>
            </a: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tập</a:t>
            </a: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2.</a:t>
            </a:r>
          </a:p>
        </p:txBody>
      </p:sp>
      <p:pic>
        <p:nvPicPr>
          <p:cNvPr id="2050" name="Picture 2" descr="Tải khung hình đẹp miễn phí cho điện thoại cảm ứng">
            <a:extLst>
              <a:ext uri="{FF2B5EF4-FFF2-40B4-BE49-F238E27FC236}">
                <a16:creationId xmlns:a16="http://schemas.microsoft.com/office/drawing/2014/main" id="{B218B16D-4874-393B-30C8-A4B3F573519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856" b="94054" l="4308" r="96000">
                        <a14:foregroundMark x1="14615" y1="8325" x2="14462" y2="25669"/>
                        <a14:foregroundMark x1="6615" y1="22993" x2="10923" y2="69177"/>
                        <a14:foregroundMark x1="10923" y1="69177" x2="10923" y2="69177"/>
                        <a14:foregroundMark x1="7154" y1="60059" x2="8077" y2="67393"/>
                        <a14:foregroundMark x1="8077" y1="67393" x2="14231" y2="82953"/>
                        <a14:foregroundMark x1="7692" y1="76908" x2="11846" y2="85927"/>
                        <a14:foregroundMark x1="11846" y1="85927" x2="18538" y2="90287"/>
                        <a14:foregroundMark x1="18538" y1="90287" x2="29154" y2="91972"/>
                        <a14:foregroundMark x1="29154" y1="91972" x2="84077" y2="86323"/>
                        <a14:foregroundMark x1="77615" y1="61744" x2="82385" y2="83746"/>
                        <a14:foregroundMark x1="82385" y1="83746" x2="84308" y2="87611"/>
                        <a14:foregroundMark x1="14692" y1="7136" x2="46846" y2="5847"/>
                        <a14:foregroundMark x1="46846" y1="5847" x2="85769" y2="11596"/>
                        <a14:foregroundMark x1="85769" y1="11596" x2="91615" y2="17047"/>
                        <a14:foregroundMark x1="91615" y1="17047" x2="96154" y2="58375"/>
                        <a14:foregroundMark x1="96154" y1="58375" x2="95077" y2="71259"/>
                        <a14:foregroundMark x1="95077" y1="71259" x2="90846" y2="80872"/>
                        <a14:foregroundMark x1="90846" y1="80872" x2="78000" y2="89792"/>
                        <a14:foregroundMark x1="70308" y1="70466" x2="92923" y2="80971"/>
                        <a14:foregroundMark x1="92923" y1="80971" x2="90769" y2="78791"/>
                        <a14:foregroundMark x1="72231" y1="67195" x2="91308" y2="75124"/>
                        <a14:foregroundMark x1="72462" y1="61447" x2="74923" y2="84836"/>
                        <a14:foregroundMark x1="74923" y1="84836" x2="75538" y2="86125"/>
                        <a14:foregroundMark x1="69154" y1="79584" x2="77538" y2="82161"/>
                        <a14:foregroundMark x1="67615" y1="90486" x2="69154" y2="94054"/>
                        <a14:foregroundMark x1="94231" y1="77304" x2="92692" y2="83350"/>
                        <a14:foregroundMark x1="96000" y1="87611" x2="95308" y2="92468"/>
                        <a14:foregroundMark x1="84615" y1="4955" x2="86385" y2="4955"/>
                        <a14:foregroundMark x1="16231" y1="8028" x2="4308" y2="23290"/>
                        <a14:foregroundMark x1="4308" y1="23290" x2="4308" y2="23489"/>
                        <a14:foregroundMark x1="10615" y1="55104" x2="10231" y2="70862"/>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1828800"/>
            <a:ext cx="120396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diagram&#10;&#10;Description automatically generated">
            <a:extLst>
              <a:ext uri="{FF2B5EF4-FFF2-40B4-BE49-F238E27FC236}">
                <a16:creationId xmlns:a16="http://schemas.microsoft.com/office/drawing/2014/main" id="{05C2E3CD-77A2-6D6C-FB81-B35DDF27E9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411" y="171721"/>
            <a:ext cx="1055608" cy="1055608"/>
          </a:xfrm>
          <a:prstGeom prst="rect">
            <a:avLst/>
          </a:prstGeom>
        </p:spPr>
      </p:pic>
      <p:pic>
        <p:nvPicPr>
          <p:cNvPr id="2" name="Picture 1">
            <a:extLst>
              <a:ext uri="{FF2B5EF4-FFF2-40B4-BE49-F238E27FC236}">
                <a16:creationId xmlns:a16="http://schemas.microsoft.com/office/drawing/2014/main" id="{E7CA8B36-2961-2DCE-86C4-9CD5B8ACBA68}"/>
              </a:ext>
            </a:extLst>
          </p:cNvPr>
          <p:cNvPicPr>
            <a:picLocks noChangeAspect="1"/>
          </p:cNvPicPr>
          <p:nvPr/>
        </p:nvPicPr>
        <p:blipFill>
          <a:blip r:embed="rId6"/>
          <a:stretch>
            <a:fillRect/>
          </a:stretch>
        </p:blipFill>
        <p:spPr>
          <a:xfrm>
            <a:off x="10988677" y="148243"/>
            <a:ext cx="1121605" cy="1079086"/>
          </a:xfrm>
          <a:prstGeom prst="rect">
            <a:avLst/>
          </a:prstGeom>
        </p:spPr>
      </p:pic>
    </p:spTree>
    <p:extLst>
      <p:ext uri="{BB962C8B-B14F-4D97-AF65-F5344CB8AC3E}">
        <p14:creationId xmlns:p14="http://schemas.microsoft.com/office/powerpoint/2010/main" val="3469816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1024295" y="277362"/>
            <a:ext cx="9785354" cy="1055608"/>
          </a:xfrm>
          <a:prstGeom prst="roundRect">
            <a:avLst/>
          </a:prstGeom>
          <a:noFill/>
          <a:ln w="28575">
            <a:noFill/>
            <a:prstDash val="sysDash"/>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3.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Viết</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2-3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câu</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thể</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hiện</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tình</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cảm</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cảm</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xúc</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em</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đối</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với</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bạn</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theo</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gợi</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ý c ở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bài</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tập</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Open Sans" panose="020B0606030504020204" pitchFamily="34" charset="0"/>
                <a:cs typeface="Times New Roman" panose="02020603050405020304" pitchFamily="18" charset="0"/>
              </a:rPr>
              <a:t> 2.</a:t>
            </a:r>
          </a:p>
        </p:txBody>
      </p:sp>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20322" y="5001578"/>
            <a:ext cx="2202452" cy="1829931"/>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1339846" y="2447687"/>
            <a:ext cx="9498236" cy="2553891"/>
          </a:xfrm>
          <a:prstGeom prst="roundRect">
            <a:avLst/>
          </a:prstGeom>
          <a:noFill/>
          <a:ln w="28575">
            <a:noFill/>
            <a:prstDash val="sysDash"/>
          </a:ln>
        </p:spPr>
        <p:txBody>
          <a:bodyPr wrap="square">
            <a:spAutoFit/>
          </a:bodyPr>
          <a:lstStyle/>
          <a:p>
            <a:pPr algn="ctr"/>
            <a:r>
              <a:rPr lang="vi-VN" sz="2400" b="1" dirty="0">
                <a:solidFill>
                  <a:srgbClr val="0070C0"/>
                </a:solidFill>
                <a:latin typeface="Nunito Black" panose="020B0604020202020204" charset="0"/>
                <a:ea typeface="Open Sans" panose="020B0606030504020204" pitchFamily="34" charset="0"/>
                <a:cs typeface="Open Sans" panose="020B0606030504020204" pitchFamily="34" charset="0"/>
              </a:rPr>
              <a:t>Bài tham khảo 2:</a:t>
            </a:r>
            <a:endParaRPr lang="vi-VN" sz="2400" dirty="0">
              <a:solidFill>
                <a:srgbClr val="0070C0"/>
              </a:solidFill>
              <a:latin typeface="Nunito Black" panose="020B0604020202020204" charset="0"/>
              <a:ea typeface="Open Sans" panose="020B0606030504020204" pitchFamily="34" charset="0"/>
              <a:cs typeface="Open Sans" panose="020B0606030504020204" pitchFamily="34" charset="0"/>
            </a:endParaRPr>
          </a:p>
          <a:p>
            <a:r>
              <a:rPr lang="en-US" sz="2400" dirty="0">
                <a:solidFill>
                  <a:srgbClr val="00B0F0"/>
                </a:solidFill>
                <a:latin typeface="Nunito Black" panose="020B0604020202020204" charset="0"/>
                <a:ea typeface="Open Sans" panose="020B0606030504020204" pitchFamily="34" charset="0"/>
                <a:cs typeface="Open Sans" panose="020B0606030504020204" pitchFamily="34" charset="0"/>
              </a:rPr>
              <a:t>	</a:t>
            </a:r>
            <a:r>
              <a:rPr lang="vi-VN" sz="2400" dirty="0">
                <a:solidFill>
                  <a:srgbClr val="00B0F0"/>
                </a:solidFill>
                <a:latin typeface="Nunito Black" panose="020B0604020202020204" charset="0"/>
                <a:ea typeface="Open Sans" panose="020B0606030504020204" pitchFamily="34" charset="0"/>
                <a:cs typeface="Open Sans" panose="020B0606030504020204" pitchFamily="34" charset="0"/>
              </a:rPr>
              <a:t>Nga là người bạn cùng bàn của em, cũng là người mà em chơi thân nhất trong lớp. Nga là một người bạn rất tốt bụng và nhiệt tình. Mỗi khi em không hiểu bài, Nga đều giảng lại cho em những gì mà bạn ấy biết. Em rất quý Nga và mong chúng em sẽ mãi chơi thân với nhau.</a:t>
            </a:r>
          </a:p>
        </p:txBody>
      </p:sp>
      <p:pic>
        <p:nvPicPr>
          <p:cNvPr id="3074" name="Picture 2" descr="Hình ảnh Khung ảnh Hổ PNG , Khung ảnh, Con Hổ, động Vật PNG miễn phí tải  tập tin PSDComment và Vector">
            <a:extLst>
              <a:ext uri="{FF2B5EF4-FFF2-40B4-BE49-F238E27FC236}">
                <a16:creationId xmlns:a16="http://schemas.microsoft.com/office/drawing/2014/main" id="{99971418-1BFB-29B6-9CA7-C4F39E51BA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17" b="91833" l="10000" r="90000">
                        <a14:foregroundMark x1="14083" y1="12083" x2="24000" y2="18417"/>
                        <a14:foregroundMark x1="20167" y1="9417" x2="14917" y2="15583"/>
                        <a14:foregroundMark x1="14917" y1="15583" x2="14750" y2="16000"/>
                        <a14:foregroundMark x1="12167" y1="71417" x2="13500" y2="85417"/>
                        <a14:foregroundMark x1="13500" y1="85417" x2="13500" y2="85417"/>
                        <a14:foregroundMark x1="17833" y1="89750" x2="26833" y2="91250"/>
                        <a14:foregroundMark x1="29917" y1="90250" x2="41167" y2="91833"/>
                        <a14:foregroundMark x1="41167" y1="91833" x2="78917" y2="89833"/>
                        <a14:foregroundMark x1="87750" y1="71917" x2="89917" y2="80000"/>
                        <a14:foregroundMark x1="89917" y1="80000" x2="89500" y2="80167"/>
                        <a14:backgroundMark x1="21667" y1="30500" x2="56333" y2="76000"/>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914400"/>
            <a:ext cx="13222099" cy="53191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diagram&#10;&#10;Description automatically generated">
            <a:extLst>
              <a:ext uri="{FF2B5EF4-FFF2-40B4-BE49-F238E27FC236}">
                <a16:creationId xmlns:a16="http://schemas.microsoft.com/office/drawing/2014/main" id="{F7A890B5-561B-E769-B848-B0C8AE80A2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4674" y="96647"/>
            <a:ext cx="1055608" cy="1055608"/>
          </a:xfrm>
          <a:prstGeom prst="rect">
            <a:avLst/>
          </a:prstGeom>
        </p:spPr>
      </p:pic>
      <p:pic>
        <p:nvPicPr>
          <p:cNvPr id="2" name="Picture 1">
            <a:extLst>
              <a:ext uri="{FF2B5EF4-FFF2-40B4-BE49-F238E27FC236}">
                <a16:creationId xmlns:a16="http://schemas.microsoft.com/office/drawing/2014/main" id="{DB4A08BB-53B3-4AFE-5C87-0D65EE3C0452}"/>
              </a:ext>
            </a:extLst>
          </p:cNvPr>
          <p:cNvPicPr>
            <a:picLocks noChangeAspect="1"/>
          </p:cNvPicPr>
          <p:nvPr/>
        </p:nvPicPr>
        <p:blipFill>
          <a:blip r:embed="rId7"/>
          <a:stretch>
            <a:fillRect/>
          </a:stretch>
        </p:blipFill>
        <p:spPr>
          <a:xfrm>
            <a:off x="10972800" y="102240"/>
            <a:ext cx="1196613" cy="1079086"/>
          </a:xfrm>
          <a:prstGeom prst="rect">
            <a:avLst/>
          </a:prstGeom>
        </p:spPr>
      </p:pic>
    </p:spTree>
    <p:extLst>
      <p:ext uri="{BB962C8B-B14F-4D97-AF65-F5344CB8AC3E}">
        <p14:creationId xmlns:p14="http://schemas.microsoft.com/office/powerpoint/2010/main" val="2097553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43945DC-CFA5-495E-9B45-934A113D2EF6}"/>
              </a:ext>
            </a:extLst>
          </p:cNvPr>
          <p:cNvGrpSpPr/>
          <p:nvPr/>
        </p:nvGrpSpPr>
        <p:grpSpPr>
          <a:xfrm>
            <a:off x="1414832" y="574202"/>
            <a:ext cx="8432365" cy="1221387"/>
            <a:chOff x="0" y="123160"/>
            <a:chExt cx="8434317" cy="1221670"/>
          </a:xfrm>
        </p:grpSpPr>
        <p:pic>
          <p:nvPicPr>
            <p:cNvPr id="20" name="图片 4">
              <a:extLst>
                <a:ext uri="{FF2B5EF4-FFF2-40B4-BE49-F238E27FC236}">
                  <a16:creationId xmlns:a16="http://schemas.microsoft.com/office/drawing/2014/main" id="{E70FC115-E0F0-48DE-A4D5-2F43FAC119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3160"/>
              <a:ext cx="1412954" cy="1221670"/>
            </a:xfrm>
            <a:prstGeom prst="rect">
              <a:avLst/>
            </a:prstGeom>
          </p:spPr>
        </p:pic>
        <p:sp>
          <p:nvSpPr>
            <p:cNvPr id="21" name="文本框 15">
              <a:extLst>
                <a:ext uri="{FF2B5EF4-FFF2-40B4-BE49-F238E27FC236}">
                  <a16:creationId xmlns:a16="http://schemas.microsoft.com/office/drawing/2014/main" id="{B9B92903-F91E-4726-B306-22349E7E6356}"/>
                </a:ext>
              </a:extLst>
            </p:cNvPr>
            <p:cNvSpPr txBox="1"/>
            <p:nvPr/>
          </p:nvSpPr>
          <p:spPr>
            <a:xfrm>
              <a:off x="1143206" y="351525"/>
              <a:ext cx="7291111" cy="783193"/>
            </a:xfrm>
            <a:prstGeom prst="roundRect">
              <a:avLst/>
            </a:prstGeom>
            <a:solidFill>
              <a:schemeClr val="accent2">
                <a:lumMod val="20000"/>
                <a:lumOff val="80000"/>
              </a:schemeClr>
            </a:solid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3999" b="0" i="0" u="none" strike="noStrike" kern="0" cap="none" spc="0" normalizeH="0" baseline="0" noProof="0" dirty="0" err="1">
                  <a:ln w="3175">
                    <a:solidFill>
                      <a:srgbClr val="EC4646"/>
                    </a:solidFill>
                  </a:ln>
                  <a:solidFill>
                    <a:srgbClr val="F17475">
                      <a:lumMod val="75000"/>
                    </a:srgbClr>
                  </a:solidFill>
                  <a:effectLst/>
                  <a:uLnTx/>
                  <a:uFillTx/>
                  <a:latin typeface="Calibri"/>
                  <a:ea typeface="站酷快乐体2016修订版" panose="02010600030101010101" pitchFamily="2" charset="-122"/>
                  <a:cs typeface="+mn-cs"/>
                </a:rPr>
                <a:t>Tiêu</a:t>
              </a:r>
              <a:r>
                <a:rPr kumimoji="0" lang="en-US" altLang="zh-CN" sz="3999" b="0" i="0" u="none" strike="noStrike" kern="0" cap="none" spc="0" normalizeH="0" baseline="0" noProof="0" dirty="0">
                  <a:ln w="3175">
                    <a:solidFill>
                      <a:srgbClr val="EC4646"/>
                    </a:solidFill>
                  </a:ln>
                  <a:solidFill>
                    <a:srgbClr val="F17475">
                      <a:lumMod val="75000"/>
                    </a:srgbClr>
                  </a:solidFill>
                  <a:effectLst/>
                  <a:uLnTx/>
                  <a:uFillTx/>
                  <a:latin typeface="Calibri"/>
                  <a:ea typeface="站酷快乐体2016修订版" panose="02010600030101010101" pitchFamily="2" charset="-122"/>
                  <a:cs typeface="+mn-cs"/>
                </a:rPr>
                <a:t> </a:t>
              </a:r>
              <a:r>
                <a:rPr kumimoji="0" lang="en-US" altLang="zh-CN" sz="3999" b="0" i="0" u="none" strike="noStrike" kern="0" cap="none" spc="0" normalizeH="0" baseline="0" noProof="0" dirty="0" err="1">
                  <a:ln w="3175">
                    <a:solidFill>
                      <a:srgbClr val="EC4646"/>
                    </a:solidFill>
                  </a:ln>
                  <a:solidFill>
                    <a:srgbClr val="F17475">
                      <a:lumMod val="75000"/>
                    </a:srgbClr>
                  </a:solidFill>
                  <a:effectLst/>
                  <a:uLnTx/>
                  <a:uFillTx/>
                  <a:latin typeface="Calibri"/>
                  <a:ea typeface="站酷快乐体2016修订版" panose="02010600030101010101" pitchFamily="2" charset="-122"/>
                  <a:cs typeface="+mn-cs"/>
                </a:rPr>
                <a:t>chí</a:t>
              </a:r>
              <a:r>
                <a:rPr kumimoji="0" lang="en-US" altLang="zh-CN" sz="3999" b="0" i="0" u="none" strike="noStrike" kern="0" cap="none" spc="0" normalizeH="0" baseline="0" noProof="0" dirty="0">
                  <a:ln w="3175">
                    <a:solidFill>
                      <a:srgbClr val="EC4646"/>
                    </a:solidFill>
                  </a:ln>
                  <a:solidFill>
                    <a:srgbClr val="F17475">
                      <a:lumMod val="75000"/>
                    </a:srgbClr>
                  </a:solidFill>
                  <a:effectLst/>
                  <a:uLnTx/>
                  <a:uFillTx/>
                  <a:latin typeface="Calibri"/>
                  <a:ea typeface="站酷快乐体2016修订版" panose="02010600030101010101" pitchFamily="2" charset="-122"/>
                  <a:cs typeface="+mn-cs"/>
                </a:rPr>
                <a:t> </a:t>
              </a:r>
              <a:r>
                <a:rPr kumimoji="0" lang="en-US" altLang="zh-CN" sz="3999" b="0" i="0" u="none" strike="noStrike" kern="0" cap="none" spc="0" normalizeH="0" baseline="0" noProof="0" dirty="0" err="1">
                  <a:ln w="3175">
                    <a:solidFill>
                      <a:srgbClr val="EC4646"/>
                    </a:solidFill>
                  </a:ln>
                  <a:solidFill>
                    <a:srgbClr val="F17475">
                      <a:lumMod val="75000"/>
                    </a:srgbClr>
                  </a:solidFill>
                  <a:effectLst/>
                  <a:uLnTx/>
                  <a:uFillTx/>
                  <a:latin typeface="Calibri"/>
                  <a:ea typeface="站酷快乐体2016修订版" panose="02010600030101010101" pitchFamily="2" charset="-122"/>
                  <a:cs typeface="+mn-cs"/>
                </a:rPr>
                <a:t>đánh</a:t>
              </a:r>
              <a:r>
                <a:rPr kumimoji="0" lang="en-US" altLang="zh-CN" sz="3999" b="0" i="0" u="none" strike="noStrike" kern="0" cap="none" spc="0" normalizeH="0" baseline="0" noProof="0" dirty="0">
                  <a:ln w="3175">
                    <a:solidFill>
                      <a:srgbClr val="EC4646"/>
                    </a:solidFill>
                  </a:ln>
                  <a:solidFill>
                    <a:srgbClr val="F17475">
                      <a:lumMod val="75000"/>
                    </a:srgbClr>
                  </a:solidFill>
                  <a:effectLst/>
                  <a:uLnTx/>
                  <a:uFillTx/>
                  <a:latin typeface="Calibri"/>
                  <a:ea typeface="站酷快乐体2016修订版" panose="02010600030101010101" pitchFamily="2" charset="-122"/>
                  <a:cs typeface="+mn-cs"/>
                </a:rPr>
                <a:t> </a:t>
              </a:r>
              <a:r>
                <a:rPr kumimoji="0" lang="en-US" altLang="zh-CN" sz="3999" b="0" i="0" u="none" strike="noStrike" kern="0" cap="none" spc="0" normalizeH="0" baseline="0" noProof="0" dirty="0" err="1">
                  <a:ln w="3175">
                    <a:solidFill>
                      <a:srgbClr val="EC4646"/>
                    </a:solidFill>
                  </a:ln>
                  <a:solidFill>
                    <a:srgbClr val="F17475">
                      <a:lumMod val="75000"/>
                    </a:srgbClr>
                  </a:solidFill>
                  <a:effectLst/>
                  <a:uLnTx/>
                  <a:uFillTx/>
                  <a:latin typeface="Calibri"/>
                  <a:ea typeface="站酷快乐体2016修订版" panose="02010600030101010101" pitchFamily="2" charset="-122"/>
                  <a:cs typeface="+mn-cs"/>
                </a:rPr>
                <a:t>giá</a:t>
              </a:r>
              <a:endParaRPr kumimoji="0" lang="zh-CN" altLang="en-US" sz="3999" b="0" i="0" u="none" strike="noStrike" kern="0" cap="none" spc="0" normalizeH="0" baseline="0" noProof="0" dirty="0">
                <a:ln w="3175">
                  <a:solidFill>
                    <a:srgbClr val="EC4646"/>
                  </a:solidFill>
                </a:ln>
                <a:solidFill>
                  <a:srgbClr val="F17475">
                    <a:lumMod val="75000"/>
                  </a:srgbClr>
                </a:solidFill>
                <a:effectLst/>
                <a:uLnTx/>
                <a:uFillTx/>
                <a:latin typeface="Calibri"/>
                <a:ea typeface="站酷快乐体2016修订版" panose="02010600030101010101" pitchFamily="2" charset="-122"/>
                <a:cs typeface="+mn-cs"/>
              </a:endParaRPr>
            </a:p>
          </p:txBody>
        </p:sp>
      </p:grpSp>
      <p:grpSp>
        <p:nvGrpSpPr>
          <p:cNvPr id="22" name="Group 21">
            <a:extLst>
              <a:ext uri="{FF2B5EF4-FFF2-40B4-BE49-F238E27FC236}">
                <a16:creationId xmlns:a16="http://schemas.microsoft.com/office/drawing/2014/main" id="{C61EE1CC-7623-4B9C-A319-17973CC80DF2}"/>
              </a:ext>
            </a:extLst>
          </p:cNvPr>
          <p:cNvGrpSpPr/>
          <p:nvPr/>
        </p:nvGrpSpPr>
        <p:grpSpPr>
          <a:xfrm>
            <a:off x="1524000" y="1184895"/>
            <a:ext cx="9906000" cy="3996705"/>
            <a:chOff x="7392085" y="2052855"/>
            <a:chExt cx="5544617" cy="2980638"/>
          </a:xfrm>
        </p:grpSpPr>
        <p:pic>
          <p:nvPicPr>
            <p:cNvPr id="26" name="图片 10">
              <a:extLst>
                <a:ext uri="{FF2B5EF4-FFF2-40B4-BE49-F238E27FC236}">
                  <a16:creationId xmlns:a16="http://schemas.microsoft.com/office/drawing/2014/main" id="{617D1065-5F36-4E14-BBF6-80446F151C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2085" y="2052855"/>
              <a:ext cx="5544617" cy="2980638"/>
            </a:xfrm>
            <a:prstGeom prst="rect">
              <a:avLst/>
            </a:prstGeom>
          </p:spPr>
        </p:pic>
        <p:sp>
          <p:nvSpPr>
            <p:cNvPr id="27" name="文本框 15">
              <a:extLst>
                <a:ext uri="{FF2B5EF4-FFF2-40B4-BE49-F238E27FC236}">
                  <a16:creationId xmlns:a16="http://schemas.microsoft.com/office/drawing/2014/main" id="{80E5F001-7E09-4490-9DB8-A283DD960A54}"/>
                </a:ext>
              </a:extLst>
            </p:cNvPr>
            <p:cNvSpPr txBox="1"/>
            <p:nvPr/>
          </p:nvSpPr>
          <p:spPr>
            <a:xfrm>
              <a:off x="8447750" y="2949344"/>
              <a:ext cx="2798867" cy="431715"/>
            </a:xfrm>
            <a:prstGeom prst="roundRect">
              <a:avLst/>
            </a:prstGeom>
            <a:solidFill>
              <a:schemeClr val="accent2">
                <a:lumMod val="20000"/>
                <a:lumOff val="80000"/>
              </a:schemeClr>
            </a:solid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a:ln w="3175">
                    <a:solidFill>
                      <a:srgbClr val="FFBF53">
                        <a:lumMod val="50000"/>
                      </a:srgbClr>
                    </a:solidFill>
                  </a:ln>
                  <a:solidFill>
                    <a:srgbClr val="FFBF53">
                      <a:lumMod val="50000"/>
                    </a:srgbClr>
                  </a:solidFill>
                  <a:effectLst/>
                  <a:uLnTx/>
                  <a:uFillTx/>
                  <a:latin typeface="Times New Roman" panose="02020603050405020304" pitchFamily="18" charset="0"/>
                  <a:ea typeface="站酷快乐体2016修订版" panose="02010600030101010101" pitchFamily="2" charset="-122"/>
                  <a:cs typeface="Times New Roman" panose="02020603050405020304" pitchFamily="18" charset="0"/>
                </a:rPr>
                <a:t>1. </a:t>
              </a:r>
              <a:r>
                <a:rPr lang="en-US" altLang="zh-CN" sz="2800" kern="0" dirty="0" err="1">
                  <a:ln w="3175">
                    <a:solidFill>
                      <a:srgbClr val="FFBF53">
                        <a:lumMod val="50000"/>
                      </a:srgbClr>
                    </a:solidFill>
                  </a:ln>
                  <a:solidFill>
                    <a:srgbClr val="FFBF53">
                      <a:lumMod val="50000"/>
                    </a:srgbClr>
                  </a:solidFill>
                  <a:latin typeface="Times New Roman" panose="02020603050405020304" pitchFamily="18" charset="0"/>
                  <a:ea typeface="站酷快乐体2016修订版" panose="02010600030101010101" pitchFamily="2" charset="-122"/>
                  <a:cs typeface="Times New Roman" panose="02020603050405020304" pitchFamily="18" charset="0"/>
                </a:rPr>
                <a:t>Viết</a:t>
              </a:r>
              <a:r>
                <a:rPr lang="en-US" altLang="zh-CN" sz="2800" kern="0" dirty="0">
                  <a:ln w="3175">
                    <a:solidFill>
                      <a:srgbClr val="FFBF53">
                        <a:lumMod val="50000"/>
                      </a:srgbClr>
                    </a:solidFill>
                  </a:ln>
                  <a:solidFill>
                    <a:srgbClr val="FFBF53">
                      <a:lumMod val="50000"/>
                    </a:srgbClr>
                  </a:solidFill>
                  <a:latin typeface="Times New Roman" panose="02020603050405020304" pitchFamily="18" charset="0"/>
                  <a:ea typeface="站酷快乐体2016修订版" panose="02010600030101010101" pitchFamily="2" charset="-122"/>
                  <a:cs typeface="Times New Roman" panose="02020603050405020304" pitchFamily="18" charset="0"/>
                </a:rPr>
                <a:t> </a:t>
              </a:r>
              <a:r>
                <a:rPr lang="en-US" altLang="zh-CN" sz="2800" kern="0" dirty="0" err="1">
                  <a:ln w="3175">
                    <a:solidFill>
                      <a:srgbClr val="FFBF53">
                        <a:lumMod val="50000"/>
                      </a:srgbClr>
                    </a:solidFill>
                  </a:ln>
                  <a:solidFill>
                    <a:srgbClr val="FFBF53">
                      <a:lumMod val="50000"/>
                    </a:srgbClr>
                  </a:solidFill>
                  <a:latin typeface="Times New Roman" panose="02020603050405020304" pitchFamily="18" charset="0"/>
                  <a:ea typeface="站酷快乐体2016修订版" panose="02010600030101010101" pitchFamily="2" charset="-122"/>
                  <a:cs typeface="Times New Roman" panose="02020603050405020304" pitchFamily="18" charset="0"/>
                </a:rPr>
                <a:t>đúng</a:t>
              </a:r>
              <a:r>
                <a:rPr lang="en-US" altLang="zh-CN" sz="2800" kern="0" dirty="0">
                  <a:ln w="3175">
                    <a:solidFill>
                      <a:srgbClr val="FFBF53">
                        <a:lumMod val="50000"/>
                      </a:srgbClr>
                    </a:solidFill>
                  </a:ln>
                  <a:solidFill>
                    <a:srgbClr val="FFBF53">
                      <a:lumMod val="50000"/>
                    </a:srgbClr>
                  </a:solidFill>
                  <a:latin typeface="Times New Roman" panose="02020603050405020304" pitchFamily="18" charset="0"/>
                  <a:ea typeface="站酷快乐体2016修订版" panose="02010600030101010101" pitchFamily="2" charset="-122"/>
                  <a:cs typeface="Times New Roman" panose="02020603050405020304" pitchFamily="18" charset="0"/>
                </a:rPr>
                <a:t> </a:t>
              </a:r>
              <a:r>
                <a:rPr lang="en-US" altLang="zh-CN" sz="2800" kern="0" dirty="0" err="1">
                  <a:ln w="3175">
                    <a:solidFill>
                      <a:srgbClr val="FFBF53">
                        <a:lumMod val="50000"/>
                      </a:srgbClr>
                    </a:solidFill>
                  </a:ln>
                  <a:solidFill>
                    <a:srgbClr val="FFBF53">
                      <a:lumMod val="50000"/>
                    </a:srgbClr>
                  </a:solidFill>
                  <a:latin typeface="Times New Roman" panose="02020603050405020304" pitchFamily="18" charset="0"/>
                  <a:ea typeface="站酷快乐体2016修订版" panose="02010600030101010101" pitchFamily="2" charset="-122"/>
                  <a:cs typeface="Times New Roman" panose="02020603050405020304" pitchFamily="18" charset="0"/>
                </a:rPr>
                <a:t>yêu</a:t>
              </a:r>
              <a:r>
                <a:rPr lang="en-US" altLang="zh-CN" sz="2800" kern="0" dirty="0">
                  <a:ln w="3175">
                    <a:solidFill>
                      <a:srgbClr val="FFBF53">
                        <a:lumMod val="50000"/>
                      </a:srgbClr>
                    </a:solidFill>
                  </a:ln>
                  <a:solidFill>
                    <a:srgbClr val="FFBF53">
                      <a:lumMod val="50000"/>
                    </a:srgbClr>
                  </a:solidFill>
                  <a:latin typeface="Times New Roman" panose="02020603050405020304" pitchFamily="18" charset="0"/>
                  <a:ea typeface="站酷快乐体2016修订版" panose="02010600030101010101" pitchFamily="2" charset="-122"/>
                  <a:cs typeface="Times New Roman" panose="02020603050405020304" pitchFamily="18" charset="0"/>
                </a:rPr>
                <a:t> </a:t>
              </a:r>
              <a:r>
                <a:rPr lang="en-US" altLang="zh-CN" sz="2800" kern="0" dirty="0" err="1">
                  <a:ln w="3175">
                    <a:solidFill>
                      <a:srgbClr val="FFBF53">
                        <a:lumMod val="50000"/>
                      </a:srgbClr>
                    </a:solidFill>
                  </a:ln>
                  <a:solidFill>
                    <a:srgbClr val="FFBF53">
                      <a:lumMod val="50000"/>
                    </a:srgbClr>
                  </a:solidFill>
                  <a:latin typeface="Times New Roman" panose="02020603050405020304" pitchFamily="18" charset="0"/>
                  <a:ea typeface="站酷快乐体2016修订版" panose="02010600030101010101" pitchFamily="2" charset="-122"/>
                  <a:cs typeface="Times New Roman" panose="02020603050405020304" pitchFamily="18" charset="0"/>
                </a:rPr>
                <a:t>cầu</a:t>
              </a:r>
              <a:r>
                <a:rPr lang="en-US" altLang="zh-CN" sz="2800" kern="0" dirty="0">
                  <a:ln w="3175">
                    <a:solidFill>
                      <a:srgbClr val="FFBF53">
                        <a:lumMod val="50000"/>
                      </a:srgbClr>
                    </a:solidFill>
                  </a:ln>
                  <a:solidFill>
                    <a:srgbClr val="FFBF53">
                      <a:lumMod val="50000"/>
                    </a:srgbClr>
                  </a:solidFill>
                  <a:latin typeface="Times New Roman" panose="02020603050405020304" pitchFamily="18" charset="0"/>
                  <a:ea typeface="站酷快乐体2016修订版" panose="02010600030101010101" pitchFamily="2" charset="-122"/>
                  <a:cs typeface="Times New Roman" panose="02020603050405020304" pitchFamily="18" charset="0"/>
                </a:rPr>
                <a:t>, </a:t>
              </a:r>
              <a:r>
                <a:rPr lang="en-US" altLang="zh-CN" sz="2800" kern="0" dirty="0" err="1">
                  <a:ln w="3175">
                    <a:solidFill>
                      <a:srgbClr val="FFBF53">
                        <a:lumMod val="50000"/>
                      </a:srgbClr>
                    </a:solidFill>
                  </a:ln>
                  <a:solidFill>
                    <a:srgbClr val="FFBF53">
                      <a:lumMod val="50000"/>
                    </a:srgbClr>
                  </a:solidFill>
                  <a:latin typeface="Times New Roman" panose="02020603050405020304" pitchFamily="18" charset="0"/>
                  <a:ea typeface="站酷快乐体2016修订版" panose="02010600030101010101" pitchFamily="2" charset="-122"/>
                  <a:cs typeface="Times New Roman" panose="02020603050405020304" pitchFamily="18" charset="0"/>
                </a:rPr>
                <a:t>đủ</a:t>
              </a:r>
              <a:r>
                <a:rPr lang="en-US" altLang="zh-CN" sz="2800" kern="0" dirty="0">
                  <a:ln w="3175">
                    <a:solidFill>
                      <a:srgbClr val="FFBF53">
                        <a:lumMod val="50000"/>
                      </a:srgbClr>
                    </a:solidFill>
                  </a:ln>
                  <a:solidFill>
                    <a:srgbClr val="FFBF53">
                      <a:lumMod val="50000"/>
                    </a:srgbClr>
                  </a:solidFill>
                  <a:latin typeface="Times New Roman" panose="02020603050405020304" pitchFamily="18" charset="0"/>
                  <a:ea typeface="站酷快乐体2016修订版" panose="02010600030101010101" pitchFamily="2" charset="-122"/>
                  <a:cs typeface="Times New Roman" panose="02020603050405020304" pitchFamily="18" charset="0"/>
                </a:rPr>
                <a:t> ý.</a:t>
              </a:r>
              <a:endParaRPr kumimoji="0" lang="zh-CN" altLang="en-US" sz="2800" b="0" i="0" u="none" strike="noStrike" kern="0" cap="none" spc="0" normalizeH="0" baseline="0" noProof="0" dirty="0">
                <a:ln w="3175">
                  <a:solidFill>
                    <a:srgbClr val="FFBF53">
                      <a:lumMod val="50000"/>
                    </a:srgbClr>
                  </a:solidFill>
                </a:ln>
                <a:solidFill>
                  <a:srgbClr val="FFBF53">
                    <a:lumMod val="50000"/>
                  </a:srgbClr>
                </a:solidFill>
                <a:effectLst/>
                <a:uLnTx/>
                <a:uFillTx/>
                <a:latin typeface="Times New Roman" panose="02020603050405020304" pitchFamily="18" charset="0"/>
                <a:ea typeface="站酷快乐体2016修订版" panose="02010600030101010101" pitchFamily="2" charset="-122"/>
                <a:cs typeface="Times New Roman" panose="02020603050405020304" pitchFamily="18" charset="0"/>
              </a:endParaRPr>
            </a:p>
          </p:txBody>
        </p:sp>
        <p:sp>
          <p:nvSpPr>
            <p:cNvPr id="30" name="5-Point Star 25">
              <a:extLst>
                <a:ext uri="{FF2B5EF4-FFF2-40B4-BE49-F238E27FC236}">
                  <a16:creationId xmlns:a16="http://schemas.microsoft.com/office/drawing/2014/main" id="{3E15278E-9114-4C7E-AB60-08EA1FF20047}"/>
                </a:ext>
              </a:extLst>
            </p:cNvPr>
            <p:cNvSpPr/>
            <p:nvPr/>
          </p:nvSpPr>
          <p:spPr>
            <a:xfrm>
              <a:off x="11486256" y="3081326"/>
              <a:ext cx="315698" cy="324000"/>
            </a:xfrm>
            <a:prstGeom prst="star5">
              <a:avLst>
                <a:gd name="adj" fmla="val 24675"/>
                <a:gd name="hf" fmla="val 105146"/>
                <a:gd name="vf" fmla="val 110557"/>
              </a:avLst>
            </a:prstGeom>
            <a:solidFill>
              <a:srgbClr val="FFFF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5-Point Star 26">
              <a:extLst>
                <a:ext uri="{FF2B5EF4-FFF2-40B4-BE49-F238E27FC236}">
                  <a16:creationId xmlns:a16="http://schemas.microsoft.com/office/drawing/2014/main" id="{414CA3E0-8C43-47FF-AE10-7A748AB47534}"/>
                </a:ext>
              </a:extLst>
            </p:cNvPr>
            <p:cNvSpPr/>
            <p:nvPr/>
          </p:nvSpPr>
          <p:spPr>
            <a:xfrm>
              <a:off x="11486256" y="3784065"/>
              <a:ext cx="270959" cy="324000"/>
            </a:xfrm>
            <a:prstGeom prst="star5">
              <a:avLst>
                <a:gd name="adj" fmla="val 24675"/>
                <a:gd name="hf" fmla="val 105146"/>
                <a:gd name="vf" fmla="val 110557"/>
              </a:avLst>
            </a:prstGeom>
            <a:solidFill>
              <a:srgbClr val="FFFF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2" name="文本框 15">
            <a:extLst>
              <a:ext uri="{FF2B5EF4-FFF2-40B4-BE49-F238E27FC236}">
                <a16:creationId xmlns:a16="http://schemas.microsoft.com/office/drawing/2014/main" id="{C9BF44F7-ED3B-0FE4-F2DB-0174113F65CE}"/>
              </a:ext>
            </a:extLst>
          </p:cNvPr>
          <p:cNvSpPr txBox="1"/>
          <p:nvPr/>
        </p:nvSpPr>
        <p:spPr>
          <a:xfrm>
            <a:off x="3403794" y="3090817"/>
            <a:ext cx="5053743" cy="1055608"/>
          </a:xfrm>
          <a:prstGeom prst="roundRect">
            <a:avLst/>
          </a:prstGeom>
          <a:solidFill>
            <a:schemeClr val="accent1">
              <a:lumMod val="60000"/>
              <a:lumOff val="40000"/>
            </a:schemeClr>
          </a:solid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a:ln w="3175">
                  <a:solidFill>
                    <a:srgbClr val="00B050"/>
                  </a:solidFill>
                </a:ln>
                <a:solidFill>
                  <a:srgbClr val="00B050"/>
                </a:solidFill>
                <a:effectLst/>
                <a:uLnTx/>
                <a:uFillTx/>
                <a:latin typeface="Times New Roman" panose="02020603050405020304" pitchFamily="18" charset="0"/>
                <a:ea typeface="站酷快乐体2016修订版" panose="02010600030101010101" pitchFamily="2" charset="-122"/>
                <a:cs typeface="Times New Roman" panose="02020603050405020304" pitchFamily="18" charset="0"/>
              </a:rPr>
              <a:t>2. </a:t>
            </a:r>
            <a:r>
              <a:rPr kumimoji="0" lang="en-US" altLang="zh-CN" sz="2800" b="0" i="0" u="none" strike="noStrike" kern="0" cap="none" spc="0" normalizeH="0" baseline="0" noProof="0" dirty="0" err="1">
                <a:ln w="3175">
                  <a:solidFill>
                    <a:srgbClr val="00B050"/>
                  </a:solidFill>
                </a:ln>
                <a:solidFill>
                  <a:srgbClr val="00B050"/>
                </a:solidFill>
                <a:effectLst/>
                <a:uLnTx/>
                <a:uFillTx/>
                <a:latin typeface="Times New Roman" panose="02020603050405020304" pitchFamily="18" charset="0"/>
                <a:ea typeface="站酷快乐体2016修订版" panose="02010600030101010101" pitchFamily="2" charset="-122"/>
                <a:cs typeface="Times New Roman" panose="02020603050405020304" pitchFamily="18" charset="0"/>
              </a:rPr>
              <a:t>Diễn</a:t>
            </a:r>
            <a:r>
              <a:rPr kumimoji="0" lang="en-US" altLang="zh-CN" sz="2800" b="0" i="0" u="none" strike="noStrike" kern="0" cap="none" spc="0" normalizeH="0" baseline="0" noProof="0" dirty="0">
                <a:ln w="3175">
                  <a:solidFill>
                    <a:srgbClr val="00B050"/>
                  </a:solidFill>
                </a:ln>
                <a:solidFill>
                  <a:srgbClr val="00B050"/>
                </a:solidFill>
                <a:effectLst/>
                <a:uLnTx/>
                <a:uFillTx/>
                <a:latin typeface="Times New Roman" panose="02020603050405020304" pitchFamily="18" charset="0"/>
                <a:ea typeface="站酷快乐体2016修订版" panose="02010600030101010101" pitchFamily="2" charset="-122"/>
                <a:cs typeface="Times New Roman" panose="02020603050405020304" pitchFamily="18" charset="0"/>
              </a:rPr>
              <a:t> </a:t>
            </a:r>
            <a:r>
              <a:rPr lang="en-US" altLang="zh-CN" sz="2800" kern="0" dirty="0" err="1">
                <a:ln w="3175">
                  <a:solidFill>
                    <a:srgbClr val="00B050"/>
                  </a:solidFill>
                </a:ln>
                <a:solidFill>
                  <a:srgbClr val="00B050"/>
                </a:solidFill>
                <a:latin typeface="Times New Roman" panose="02020603050405020304" pitchFamily="18" charset="0"/>
                <a:ea typeface="站酷快乐体2016修订版" panose="02010600030101010101" pitchFamily="2" charset="-122"/>
                <a:cs typeface="Times New Roman" panose="02020603050405020304" pitchFamily="18" charset="0"/>
              </a:rPr>
              <a:t>đạt</a:t>
            </a:r>
            <a:r>
              <a:rPr lang="en-US" altLang="zh-CN" sz="2800" kern="0" dirty="0">
                <a:ln w="3175">
                  <a:solidFill>
                    <a:srgbClr val="00B050"/>
                  </a:solidFill>
                </a:ln>
                <a:solidFill>
                  <a:srgbClr val="00B050"/>
                </a:solidFill>
                <a:latin typeface="Times New Roman" panose="02020603050405020304" pitchFamily="18" charset="0"/>
                <a:ea typeface="站酷快乐体2016修订版" panose="02010600030101010101" pitchFamily="2" charset="-122"/>
                <a:cs typeface="Times New Roman" panose="02020603050405020304" pitchFamily="18" charset="0"/>
              </a:rPr>
              <a:t> </a:t>
            </a:r>
            <a:r>
              <a:rPr kumimoji="0" lang="en-US" altLang="zh-CN" sz="2800" b="0" i="0" u="none" strike="noStrike" kern="0" cap="none" spc="0" normalizeH="0" baseline="0" noProof="0" dirty="0" err="1">
                <a:ln w="3175">
                  <a:solidFill>
                    <a:srgbClr val="00B050"/>
                  </a:solidFill>
                </a:ln>
                <a:solidFill>
                  <a:srgbClr val="00B050"/>
                </a:solidFill>
                <a:effectLst/>
                <a:uLnTx/>
                <a:uFillTx/>
                <a:latin typeface="Times New Roman" panose="02020603050405020304" pitchFamily="18" charset="0"/>
                <a:ea typeface="站酷快乐体2016修订版" panose="02010600030101010101" pitchFamily="2" charset="-122"/>
                <a:cs typeface="Times New Roman" panose="02020603050405020304" pitchFamily="18" charset="0"/>
              </a:rPr>
              <a:t>lưu</a:t>
            </a:r>
            <a:r>
              <a:rPr kumimoji="0" lang="en-US" altLang="zh-CN" sz="2800" b="0" i="0" u="none" strike="noStrike" kern="0" cap="none" spc="0" normalizeH="0" baseline="0" noProof="0" dirty="0">
                <a:ln w="3175">
                  <a:solidFill>
                    <a:srgbClr val="00B050"/>
                  </a:solidFill>
                </a:ln>
                <a:solidFill>
                  <a:srgbClr val="00B050"/>
                </a:solidFill>
                <a:effectLst/>
                <a:uLnTx/>
                <a:uFillTx/>
                <a:latin typeface="Times New Roman" panose="02020603050405020304" pitchFamily="18" charset="0"/>
                <a:ea typeface="站酷快乐体2016修订版" panose="02010600030101010101" pitchFamily="2" charset="-122"/>
                <a:cs typeface="Times New Roman" panose="02020603050405020304" pitchFamily="18" charset="0"/>
              </a:rPr>
              <a:t> </a:t>
            </a:r>
            <a:r>
              <a:rPr kumimoji="0" lang="en-US" altLang="zh-CN" sz="2800" b="0" i="0" u="none" strike="noStrike" kern="0" cap="none" spc="0" normalizeH="0" baseline="0" noProof="0" dirty="0" err="1">
                <a:ln w="3175">
                  <a:solidFill>
                    <a:srgbClr val="00B050"/>
                  </a:solidFill>
                </a:ln>
                <a:solidFill>
                  <a:srgbClr val="00B050"/>
                </a:solidFill>
                <a:effectLst/>
                <a:uLnTx/>
                <a:uFillTx/>
                <a:latin typeface="Times New Roman" panose="02020603050405020304" pitchFamily="18" charset="0"/>
                <a:ea typeface="站酷快乐体2016修订版" panose="02010600030101010101" pitchFamily="2" charset="-122"/>
                <a:cs typeface="Times New Roman" panose="02020603050405020304" pitchFamily="18" charset="0"/>
              </a:rPr>
              <a:t>loát</a:t>
            </a:r>
            <a:r>
              <a:rPr kumimoji="0" lang="en-US" altLang="zh-CN" sz="2800" b="0" i="0" u="none" strike="noStrike" kern="0" cap="none" spc="0" normalizeH="0" baseline="0" noProof="0" dirty="0">
                <a:ln w="3175">
                  <a:solidFill>
                    <a:srgbClr val="00B050"/>
                  </a:solidFill>
                </a:ln>
                <a:solidFill>
                  <a:srgbClr val="00B050"/>
                </a:solidFill>
                <a:effectLst/>
                <a:uLnTx/>
                <a:uFillTx/>
                <a:latin typeface="Times New Roman" panose="02020603050405020304" pitchFamily="18" charset="0"/>
                <a:ea typeface="站酷快乐体2016修订版" panose="02010600030101010101" pitchFamily="2" charset="-122"/>
                <a:cs typeface="Times New Roman" panose="02020603050405020304" pitchFamily="18" charset="0"/>
              </a:rPr>
              <a:t>, </a:t>
            </a:r>
            <a:r>
              <a:rPr kumimoji="0" lang="en-US" altLang="zh-CN" sz="2800" b="0" i="0" u="none" strike="noStrike" kern="0" cap="none" spc="0" normalizeH="0" baseline="0" noProof="0" dirty="0" err="1">
                <a:ln w="3175">
                  <a:solidFill>
                    <a:srgbClr val="00B050"/>
                  </a:solidFill>
                </a:ln>
                <a:solidFill>
                  <a:srgbClr val="00B050"/>
                </a:solidFill>
                <a:effectLst/>
                <a:uLnTx/>
                <a:uFillTx/>
                <a:latin typeface="Times New Roman" panose="02020603050405020304" pitchFamily="18" charset="0"/>
                <a:ea typeface="站酷快乐体2016修订版" panose="02010600030101010101" pitchFamily="2" charset="-122"/>
                <a:cs typeface="Times New Roman" panose="02020603050405020304" pitchFamily="18" charset="0"/>
              </a:rPr>
              <a:t>trình</a:t>
            </a:r>
            <a:r>
              <a:rPr kumimoji="0" lang="en-US" altLang="zh-CN" sz="2800" b="0" i="0" u="none" strike="noStrike" kern="0" cap="none" spc="0" normalizeH="0" baseline="0" noProof="0" dirty="0">
                <a:ln w="3175">
                  <a:solidFill>
                    <a:srgbClr val="00B050"/>
                  </a:solidFill>
                </a:ln>
                <a:solidFill>
                  <a:srgbClr val="00B050"/>
                </a:solidFill>
                <a:effectLst/>
                <a:uLnTx/>
                <a:uFillTx/>
                <a:latin typeface="Times New Roman" panose="02020603050405020304" pitchFamily="18" charset="0"/>
                <a:ea typeface="站酷快乐体2016修订版" panose="02010600030101010101" pitchFamily="2" charset="-122"/>
                <a:cs typeface="Times New Roman" panose="02020603050405020304" pitchFamily="18" charset="0"/>
              </a:rPr>
              <a:t> </a:t>
            </a:r>
            <a:r>
              <a:rPr kumimoji="0" lang="en-US" altLang="zh-CN" sz="2800" b="0" i="0" u="none" strike="noStrike" kern="0" cap="none" spc="0" normalizeH="0" baseline="0" noProof="0" dirty="0" err="1">
                <a:ln w="3175">
                  <a:solidFill>
                    <a:srgbClr val="00B050"/>
                  </a:solidFill>
                </a:ln>
                <a:solidFill>
                  <a:srgbClr val="00B050"/>
                </a:solidFill>
                <a:effectLst/>
                <a:uLnTx/>
                <a:uFillTx/>
                <a:latin typeface="Times New Roman" panose="02020603050405020304" pitchFamily="18" charset="0"/>
                <a:ea typeface="站酷快乐体2016修订版" panose="02010600030101010101" pitchFamily="2" charset="-122"/>
                <a:cs typeface="Times New Roman" panose="02020603050405020304" pitchFamily="18" charset="0"/>
              </a:rPr>
              <a:t>bày</a:t>
            </a:r>
            <a:r>
              <a:rPr kumimoji="0" lang="en-US" altLang="zh-CN" sz="2800" b="0" i="0" u="none" strike="noStrike" kern="0" cap="none" spc="0" normalizeH="0" baseline="0" noProof="0" dirty="0">
                <a:ln w="3175">
                  <a:solidFill>
                    <a:srgbClr val="00B050"/>
                  </a:solidFill>
                </a:ln>
                <a:solidFill>
                  <a:srgbClr val="00B050"/>
                </a:solidFill>
                <a:effectLst/>
                <a:uLnTx/>
                <a:uFillTx/>
                <a:latin typeface="Times New Roman" panose="02020603050405020304" pitchFamily="18" charset="0"/>
                <a:ea typeface="站酷快乐体2016修订版" panose="02010600030101010101" pitchFamily="2" charset="-122"/>
                <a:cs typeface="Times New Roman" panose="02020603050405020304" pitchFamily="18" charset="0"/>
              </a:rPr>
              <a:t> </a:t>
            </a:r>
            <a:r>
              <a:rPr kumimoji="0" lang="en-US" altLang="zh-CN" sz="2800" b="0" i="0" u="none" strike="noStrike" kern="0" cap="none" spc="0" normalizeH="0" baseline="0" noProof="0" dirty="0" err="1">
                <a:ln w="3175">
                  <a:solidFill>
                    <a:srgbClr val="00B050"/>
                  </a:solidFill>
                </a:ln>
                <a:solidFill>
                  <a:srgbClr val="00B050"/>
                </a:solidFill>
                <a:effectLst/>
                <a:uLnTx/>
                <a:uFillTx/>
                <a:latin typeface="Times New Roman" panose="02020603050405020304" pitchFamily="18" charset="0"/>
                <a:ea typeface="站酷快乐体2016修订版" panose="02010600030101010101" pitchFamily="2" charset="-122"/>
                <a:cs typeface="Times New Roman" panose="02020603050405020304" pitchFamily="18" charset="0"/>
              </a:rPr>
              <a:t>rõ</a:t>
            </a:r>
            <a:r>
              <a:rPr kumimoji="0" lang="en-US" altLang="zh-CN" sz="2800" b="0" i="0" u="none" strike="noStrike" kern="0" cap="none" spc="0" normalizeH="0" baseline="0" noProof="0" dirty="0">
                <a:ln w="3175">
                  <a:solidFill>
                    <a:srgbClr val="00B050"/>
                  </a:solidFill>
                </a:ln>
                <a:solidFill>
                  <a:srgbClr val="00B050"/>
                </a:solidFill>
                <a:effectLst/>
                <a:uLnTx/>
                <a:uFillTx/>
                <a:latin typeface="Times New Roman" panose="02020603050405020304" pitchFamily="18" charset="0"/>
                <a:ea typeface="站酷快乐体2016修订版" panose="02010600030101010101" pitchFamily="2" charset="-122"/>
                <a:cs typeface="Times New Roman" panose="02020603050405020304" pitchFamily="18" charset="0"/>
              </a:rPr>
              <a:t> </a:t>
            </a:r>
            <a:r>
              <a:rPr kumimoji="0" lang="en-US" altLang="zh-CN" sz="2800" b="0" i="0" u="none" strike="noStrike" kern="0" cap="none" spc="0" normalizeH="0" baseline="0" noProof="0" dirty="0" err="1">
                <a:ln w="3175">
                  <a:solidFill>
                    <a:srgbClr val="00B050"/>
                  </a:solidFill>
                </a:ln>
                <a:solidFill>
                  <a:srgbClr val="00B050"/>
                </a:solidFill>
                <a:effectLst/>
                <a:uLnTx/>
                <a:uFillTx/>
                <a:latin typeface="Times New Roman" panose="02020603050405020304" pitchFamily="18" charset="0"/>
                <a:ea typeface="站酷快乐体2016修订版" panose="02010600030101010101" pitchFamily="2" charset="-122"/>
                <a:cs typeface="Times New Roman" panose="02020603050405020304" pitchFamily="18" charset="0"/>
              </a:rPr>
              <a:t>ràng</a:t>
            </a:r>
            <a:r>
              <a:rPr kumimoji="0" lang="en-US" altLang="zh-CN" sz="2800" b="0" i="0" u="none" strike="noStrike" kern="0" cap="none" spc="0" normalizeH="0" baseline="0" noProof="0" dirty="0">
                <a:ln w="3175">
                  <a:solidFill>
                    <a:srgbClr val="00B050"/>
                  </a:solidFill>
                </a:ln>
                <a:solidFill>
                  <a:srgbClr val="00B050"/>
                </a:solidFill>
                <a:effectLst/>
                <a:uLnTx/>
                <a:uFillTx/>
                <a:latin typeface="Times New Roman" panose="02020603050405020304" pitchFamily="18" charset="0"/>
                <a:ea typeface="站酷快乐体2016修订版" panose="02010600030101010101" pitchFamily="2" charset="-122"/>
                <a:cs typeface="Times New Roman" panose="02020603050405020304" pitchFamily="18" charset="0"/>
              </a:rPr>
              <a:t>, </a:t>
            </a:r>
            <a:r>
              <a:rPr kumimoji="0" lang="en-US" altLang="zh-CN" sz="2800" b="0" i="0" u="none" strike="noStrike" kern="0" cap="none" spc="0" normalizeH="0" baseline="0" noProof="0" dirty="0" err="1">
                <a:ln w="3175">
                  <a:solidFill>
                    <a:srgbClr val="00B050"/>
                  </a:solidFill>
                </a:ln>
                <a:solidFill>
                  <a:srgbClr val="00B050"/>
                </a:solidFill>
                <a:effectLst/>
                <a:uLnTx/>
                <a:uFillTx/>
                <a:latin typeface="Times New Roman" panose="02020603050405020304" pitchFamily="18" charset="0"/>
                <a:ea typeface="站酷快乐体2016修订版" panose="02010600030101010101" pitchFamily="2" charset="-122"/>
                <a:cs typeface="Times New Roman" panose="02020603050405020304" pitchFamily="18" charset="0"/>
              </a:rPr>
              <a:t>sạch</a:t>
            </a:r>
            <a:r>
              <a:rPr kumimoji="0" lang="en-US" altLang="zh-CN" sz="2800" b="0" i="0" u="none" strike="noStrike" kern="0" cap="none" spc="0" normalizeH="0" baseline="0" noProof="0" dirty="0">
                <a:ln w="3175">
                  <a:solidFill>
                    <a:srgbClr val="00B050"/>
                  </a:solidFill>
                </a:ln>
                <a:solidFill>
                  <a:srgbClr val="00B050"/>
                </a:solidFill>
                <a:effectLst/>
                <a:uLnTx/>
                <a:uFillTx/>
                <a:latin typeface="Times New Roman" panose="02020603050405020304" pitchFamily="18" charset="0"/>
                <a:ea typeface="站酷快乐体2016修订版" panose="02010600030101010101" pitchFamily="2" charset="-122"/>
                <a:cs typeface="Times New Roman" panose="02020603050405020304" pitchFamily="18" charset="0"/>
              </a:rPr>
              <a:t> </a:t>
            </a:r>
            <a:r>
              <a:rPr kumimoji="0" lang="en-US" altLang="zh-CN" sz="2800" b="0" i="0" u="none" strike="noStrike" kern="0" cap="none" spc="0" normalizeH="0" baseline="0" noProof="0" dirty="0" err="1">
                <a:ln w="3175">
                  <a:solidFill>
                    <a:srgbClr val="00B050"/>
                  </a:solidFill>
                </a:ln>
                <a:solidFill>
                  <a:srgbClr val="00B050"/>
                </a:solidFill>
                <a:effectLst/>
                <a:uLnTx/>
                <a:uFillTx/>
                <a:latin typeface="Times New Roman" panose="02020603050405020304" pitchFamily="18" charset="0"/>
                <a:ea typeface="站酷快乐体2016修订版" panose="02010600030101010101" pitchFamily="2" charset="-122"/>
                <a:cs typeface="Times New Roman" panose="02020603050405020304" pitchFamily="18" charset="0"/>
              </a:rPr>
              <a:t>đẹp</a:t>
            </a:r>
            <a:r>
              <a:rPr kumimoji="0" lang="en-US" altLang="zh-CN" sz="2800" b="0" i="0" u="none" strike="noStrike" kern="0" cap="none" spc="0" normalizeH="0" baseline="0" noProof="0" dirty="0">
                <a:ln w="3175">
                  <a:solidFill>
                    <a:srgbClr val="00B050"/>
                  </a:solidFill>
                </a:ln>
                <a:solidFill>
                  <a:srgbClr val="00B050"/>
                </a:solidFill>
                <a:effectLst/>
                <a:uLnTx/>
                <a:uFillTx/>
                <a:latin typeface="Times New Roman" panose="02020603050405020304" pitchFamily="18" charset="0"/>
                <a:ea typeface="站酷快乐体2016修订版" panose="02010600030101010101" pitchFamily="2" charset="-122"/>
                <a:cs typeface="Times New Roman" panose="02020603050405020304" pitchFamily="18" charset="0"/>
              </a:rPr>
              <a:t>.</a:t>
            </a:r>
            <a:endParaRPr kumimoji="0" lang="zh-CN" altLang="en-US" sz="2800" b="0" i="0" u="none" strike="noStrike" kern="0" cap="none" spc="0" normalizeH="0" baseline="0" noProof="0" dirty="0">
              <a:ln w="3175">
                <a:solidFill>
                  <a:srgbClr val="00B050"/>
                </a:solidFill>
              </a:ln>
              <a:solidFill>
                <a:srgbClr val="00B050"/>
              </a:solidFill>
              <a:effectLst/>
              <a:uLnTx/>
              <a:uFillTx/>
              <a:latin typeface="Times New Roman" panose="02020603050405020304" pitchFamily="18" charset="0"/>
              <a:ea typeface="站酷快乐体2016修订版"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213590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fltVal val="0"/>
                                          </p:val>
                                        </p:tav>
                                        <p:tav tm="100000">
                                          <p:val>
                                            <p:strVal val="#ppt_w"/>
                                          </p:val>
                                        </p:tav>
                                      </p:tavLst>
                                    </p:anim>
                                    <p:anim calcmode="lin" valueType="num">
                                      <p:cBhvr>
                                        <p:cTn id="13" dur="1000" fill="hold"/>
                                        <p:tgtEl>
                                          <p:spTgt spid="22"/>
                                        </p:tgtEl>
                                        <p:attrNameLst>
                                          <p:attrName>ppt_h</p:attrName>
                                        </p:attrNameLst>
                                      </p:cBhvr>
                                      <p:tavLst>
                                        <p:tav tm="0">
                                          <p:val>
                                            <p:fltVal val="0"/>
                                          </p:val>
                                        </p:tav>
                                        <p:tav tm="100000">
                                          <p:val>
                                            <p:strVal val="#ppt_h"/>
                                          </p:val>
                                        </p:tav>
                                      </p:tavLst>
                                    </p:anim>
                                    <p:anim calcmode="lin" valueType="num">
                                      <p:cBhvr>
                                        <p:cTn id="14" dur="1000" fill="hold"/>
                                        <p:tgtEl>
                                          <p:spTgt spid="22"/>
                                        </p:tgtEl>
                                        <p:attrNameLst>
                                          <p:attrName>style.rotation</p:attrName>
                                        </p:attrNameLst>
                                      </p:cBhvr>
                                      <p:tavLst>
                                        <p:tav tm="0">
                                          <p:val>
                                            <p:fltVal val="90"/>
                                          </p:val>
                                        </p:tav>
                                        <p:tav tm="100000">
                                          <p:val>
                                            <p:fltVal val="0"/>
                                          </p:val>
                                        </p:tav>
                                      </p:tavLst>
                                    </p:anim>
                                    <p:animEffect transition="in" filter="fade">
                                      <p:cBhvr>
                                        <p:cTn id="1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609600" y="-30163"/>
            <a:ext cx="10972800" cy="1143200"/>
          </a:xfrm>
          <a:prstGeom prst="rect">
            <a:avLst/>
          </a:prstGeom>
        </p:spPr>
        <p:txBody>
          <a:bodyPr spcFirstLastPara="1" wrap="square" lIns="121894" tIns="121894" rIns="121894" bIns="121894" anchor="ctr" anchorCtr="0">
            <a:noAutofit/>
          </a:bodyPr>
          <a:lstStyle/>
          <a:p>
            <a:r>
              <a:rPr lang="en-US" sz="4800" dirty="0" err="1">
                <a:latin typeface="Times New Roman" panose="02020603050405020304" pitchFamily="18" charset="0"/>
                <a:cs typeface="Times New Roman" panose="02020603050405020304" pitchFamily="18" charset="0"/>
              </a:rPr>
              <a:t>Yêu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cầu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cần</a:t>
            </a:r>
            <a:r>
              <a:rPr lang="en-US" sz="4800"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đạt</a:t>
            </a:r>
            <a:endParaRPr sz="4800" dirty="0">
              <a:latin typeface="Times New Roman" panose="02020603050405020304" pitchFamily="18" charset="0"/>
              <a:cs typeface="Times New Roman" panose="02020603050405020304" pitchFamily="18" charset="0"/>
            </a:endParaRPr>
          </a:p>
        </p:txBody>
      </p:sp>
      <p:sp>
        <p:nvSpPr>
          <p:cNvPr id="130" name="Google Shape;130;p25"/>
          <p:cNvSpPr txBox="1">
            <a:spLocks noGrp="1"/>
          </p:cNvSpPr>
          <p:nvPr>
            <p:ph type="sldNum" idx="12"/>
          </p:nvPr>
        </p:nvSpPr>
        <p:spPr>
          <a:xfrm>
            <a:off x="5730200" y="6479803"/>
            <a:ext cx="731600" cy="378400"/>
          </a:xfrm>
          <a:prstGeom prst="rect">
            <a:avLst/>
          </a:prstGeom>
        </p:spPr>
        <p:txBody>
          <a:bodyPr spcFirstLastPara="1" wrap="square" lIns="121894" tIns="121894" rIns="121894" bIns="121894" anchor="t" anchorCtr="0">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fld id="{00000000-1234-1234-1234-123412341234}" type="slidenum">
              <a:rPr kumimoji="0" lang="en" sz="1600" b="0" i="0" u="none" strike="noStrike" kern="1200" cap="none" spc="0" normalizeH="0" baseline="0" noProof="0">
                <a:ln>
                  <a:noFill/>
                </a:ln>
                <a:solidFill>
                  <a:srgbClr val="859CB1"/>
                </a:solidFill>
                <a:effectLst/>
                <a:uLnTx/>
                <a:uFillTx/>
                <a:latin typeface="Permanent Marker"/>
                <a:cs typeface="Permanent Marker"/>
                <a:sym typeface="Permanent Marker"/>
              </a:rPr>
              <a:pPr marL="0" marR="0" lvl="0" indent="0" algn="ctr" defTabSz="609539" rtl="0" eaLnBrk="1" fontAlgn="auto" latinLnBrk="0" hangingPunct="1">
                <a:lnSpc>
                  <a:spcPct val="100000"/>
                </a:lnSpc>
                <a:spcBef>
                  <a:spcPts val="0"/>
                </a:spcBef>
                <a:spcAft>
                  <a:spcPts val="0"/>
                </a:spcAft>
                <a:buClrTx/>
                <a:buSzTx/>
                <a:buFontTx/>
                <a:buNone/>
                <a:tabLst/>
                <a:defRPr/>
              </a:pPr>
              <a:t>13</a:t>
            </a:fld>
            <a:endParaRPr kumimoji="0" sz="1600" b="0" i="0" u="none" strike="noStrike" kern="1200" cap="none" spc="0" normalizeH="0" baseline="0" noProof="0">
              <a:ln>
                <a:noFill/>
              </a:ln>
              <a:solidFill>
                <a:srgbClr val="859CB1"/>
              </a:solidFill>
              <a:effectLst/>
              <a:uLnTx/>
              <a:uFillTx/>
              <a:latin typeface="Permanent Marker"/>
              <a:cs typeface="Permanent Marker"/>
              <a:sym typeface="Permanent Marker"/>
            </a:endParaRPr>
          </a:p>
        </p:txBody>
      </p:sp>
      <p:graphicFrame>
        <p:nvGraphicFramePr>
          <p:cNvPr id="2" name="Diagram 1">
            <a:extLst>
              <a:ext uri="{FF2B5EF4-FFF2-40B4-BE49-F238E27FC236}">
                <a16:creationId xmlns:a16="http://schemas.microsoft.com/office/drawing/2014/main" id="{975DCA33-ADA3-2663-71EF-0A028C7620D3}"/>
              </a:ext>
            </a:extLst>
          </p:cNvPr>
          <p:cNvGraphicFramePr/>
          <p:nvPr>
            <p:extLst>
              <p:ext uri="{D42A27DB-BD31-4B8C-83A1-F6EECF244321}">
                <p14:modId xmlns:p14="http://schemas.microsoft.com/office/powerpoint/2010/main" val="3841184369"/>
              </p:ext>
            </p:extLst>
          </p:nvPr>
        </p:nvGraphicFramePr>
        <p:xfrm>
          <a:off x="1143000" y="1600200"/>
          <a:ext cx="10439400" cy="4437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4880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9"/>
          <p:cNvSpPr/>
          <p:nvPr/>
        </p:nvSpPr>
        <p:spPr>
          <a:xfrm rot="-5400000">
            <a:off x="10042817" y="43697"/>
            <a:ext cx="2521600" cy="1211600"/>
          </a:xfrm>
          <a:prstGeom prst="chevron">
            <a:avLst>
              <a:gd name="adj" fmla="val 50000"/>
            </a:avLst>
          </a:prstGeom>
          <a:solidFill>
            <a:schemeClr val="accent2"/>
          </a:solidFill>
          <a:ln>
            <a:noFill/>
          </a:ln>
        </p:spPr>
        <p:txBody>
          <a:bodyPr spcFirstLastPara="1" wrap="square" lIns="121894" tIns="121894" rIns="121894" bIns="121894" anchor="ctr" anchorCtr="0">
            <a:noAutofit/>
          </a:bodyPr>
          <a:lstStyle/>
          <a:p>
            <a:pPr defTabSz="1219170">
              <a:buClr>
                <a:srgbClr val="000000"/>
              </a:buClr>
            </a:pPr>
            <a:endParaRPr sz="1900" kern="0">
              <a:solidFill>
                <a:srgbClr val="000000"/>
              </a:solidFill>
              <a:cs typeface="Arial"/>
              <a:sym typeface="Arial"/>
            </a:endParaRPr>
          </a:p>
        </p:txBody>
      </p:sp>
      <p:sp>
        <p:nvSpPr>
          <p:cNvPr id="169" name="Google Shape;169;p29"/>
          <p:cNvSpPr txBox="1">
            <a:spLocks noGrp="1"/>
          </p:cNvSpPr>
          <p:nvPr>
            <p:ph type="ctrTitle"/>
          </p:nvPr>
        </p:nvSpPr>
        <p:spPr>
          <a:xfrm>
            <a:off x="3935517" y="1424400"/>
            <a:ext cx="4321200" cy="3909600"/>
          </a:xfrm>
          <a:prstGeom prst="rect">
            <a:avLst/>
          </a:prstGeom>
        </p:spPr>
        <p:txBody>
          <a:bodyPr spcFirstLastPara="1" wrap="square" lIns="121894" tIns="121894" rIns="121894" bIns="121894" anchor="ctr" anchorCtr="0">
            <a:noAutofit/>
          </a:bodyPr>
          <a:lstStyle/>
          <a:p>
            <a:r>
              <a:rPr lang="en-US" dirty="0" err="1">
                <a:solidFill>
                  <a:schemeClr val="lt1"/>
                </a:solidFill>
                <a:latin typeface="Times New Roman" panose="02020603050405020304" pitchFamily="18" charset="0"/>
                <a:cs typeface="Times New Roman" panose="02020603050405020304" pitchFamily="18" charset="0"/>
              </a:rPr>
              <a:t>Hoạt</a:t>
            </a:r>
            <a:r>
              <a:rPr lang="en-US" dirty="0">
                <a:solidFill>
                  <a:schemeClr val="lt1"/>
                </a:solidFill>
                <a:latin typeface="Times New Roman" panose="02020603050405020304" pitchFamily="18" charset="0"/>
                <a:cs typeface="Times New Roman" panose="02020603050405020304" pitchFamily="18" charset="0"/>
              </a:rPr>
              <a:t> </a:t>
            </a:r>
            <a:r>
              <a:rPr lang="vi-VN" dirty="0">
                <a:solidFill>
                  <a:schemeClr val="lt1"/>
                </a:solidFill>
                <a:latin typeface="Times New Roman" panose="02020603050405020304" pitchFamily="18" charset="0"/>
                <a:cs typeface="Times New Roman" panose="02020603050405020304" pitchFamily="18" charset="0"/>
              </a:rPr>
              <a:t>động</a:t>
            </a:r>
            <a:r>
              <a:rPr lang="en-US" dirty="0">
                <a:solidFill>
                  <a:schemeClr val="lt1"/>
                </a:solidFill>
                <a:latin typeface="Times New Roman" panose="02020603050405020304" pitchFamily="18" charset="0"/>
                <a:cs typeface="Times New Roman" panose="02020603050405020304" pitchFamily="18" charset="0"/>
              </a:rPr>
              <a:t> </a:t>
            </a:r>
            <a:r>
              <a:rPr lang="en-US" dirty="0" err="1">
                <a:solidFill>
                  <a:schemeClr val="lt1"/>
                </a:solidFill>
                <a:latin typeface="Times New Roman" panose="02020603050405020304" pitchFamily="18" charset="0"/>
                <a:cs typeface="Times New Roman" panose="02020603050405020304" pitchFamily="18" charset="0"/>
              </a:rPr>
              <a:t>tiếp</a:t>
            </a:r>
            <a:r>
              <a:rPr lang="en-US" dirty="0">
                <a:solidFill>
                  <a:schemeClr val="lt1"/>
                </a:solidFill>
                <a:latin typeface="Times New Roman" panose="02020603050405020304" pitchFamily="18" charset="0"/>
                <a:cs typeface="Times New Roman" panose="02020603050405020304" pitchFamily="18" charset="0"/>
              </a:rPr>
              <a:t> </a:t>
            </a:r>
            <a:r>
              <a:rPr lang="en-US" dirty="0" err="1">
                <a:solidFill>
                  <a:schemeClr val="lt1"/>
                </a:solidFill>
                <a:latin typeface="Times New Roman" panose="02020603050405020304" pitchFamily="18" charset="0"/>
                <a:cs typeface="Times New Roman" panose="02020603050405020304" pitchFamily="18" charset="0"/>
              </a:rPr>
              <a:t>nối</a:t>
            </a:r>
            <a:endParaRPr dirty="0">
              <a:solidFill>
                <a:schemeClr val="lt1"/>
              </a:solidFill>
              <a:latin typeface="Times New Roman" panose="02020603050405020304" pitchFamily="18" charset="0"/>
              <a:cs typeface="Times New Roman" panose="02020603050405020304" pitchFamily="18" charset="0"/>
            </a:endParaRPr>
          </a:p>
        </p:txBody>
      </p:sp>
      <p:sp>
        <p:nvSpPr>
          <p:cNvPr id="171" name="Google Shape;171;p29"/>
          <p:cNvSpPr/>
          <p:nvPr/>
        </p:nvSpPr>
        <p:spPr>
          <a:xfrm rot="246953">
            <a:off x="4449145" y="303422"/>
            <a:ext cx="3212331" cy="833153"/>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121894" tIns="121894" rIns="121894" bIns="121894" anchor="ctr" anchorCtr="0">
            <a:noAutofit/>
          </a:bodyPr>
          <a:lstStyle/>
          <a:p>
            <a:pPr defTabSz="1219170">
              <a:buClr>
                <a:srgbClr val="000000"/>
              </a:buClr>
            </a:pPr>
            <a:endParaRPr sz="1900" kern="0">
              <a:solidFill>
                <a:srgbClr val="000000"/>
              </a:solidFill>
              <a:cs typeface="Arial"/>
              <a:sym typeface="Arial"/>
            </a:endParaRPr>
          </a:p>
        </p:txBody>
      </p:sp>
      <p:sp>
        <p:nvSpPr>
          <p:cNvPr id="172" name="Google Shape;172;p29"/>
          <p:cNvSpPr txBox="1">
            <a:spLocks noGrp="1"/>
          </p:cNvSpPr>
          <p:nvPr>
            <p:ph type="ctrTitle"/>
          </p:nvPr>
        </p:nvSpPr>
        <p:spPr>
          <a:xfrm>
            <a:off x="10721633" y="132200"/>
            <a:ext cx="1164000" cy="1175600"/>
          </a:xfrm>
          <a:prstGeom prst="rect">
            <a:avLst/>
          </a:prstGeom>
        </p:spPr>
        <p:txBody>
          <a:bodyPr spcFirstLastPara="1" wrap="square" lIns="121894" tIns="121894" rIns="121894" bIns="121894" anchor="ctr" anchorCtr="0">
            <a:noAutofit/>
          </a:bodyPr>
          <a:lstStyle/>
          <a:p>
            <a:r>
              <a:rPr lang="en" sz="3100">
                <a:solidFill>
                  <a:schemeClr val="lt1"/>
                </a:solidFill>
                <a:latin typeface="Quicksand"/>
                <a:ea typeface="Quicksand"/>
                <a:cs typeface="Quicksand"/>
                <a:sym typeface="Quicksand"/>
              </a:rPr>
              <a:t>NOV 2020</a:t>
            </a:r>
            <a:endParaRPr sz="3100">
              <a:solidFill>
                <a:schemeClr val="lt1"/>
              </a:solidFill>
              <a:latin typeface="Quicksand"/>
              <a:ea typeface="Quicksand"/>
              <a:cs typeface="Quicksand"/>
              <a:sym typeface="Quicksand"/>
            </a:endParaRPr>
          </a:p>
        </p:txBody>
      </p:sp>
      <p:sp>
        <p:nvSpPr>
          <p:cNvPr id="173" name="Google Shape;173;p29"/>
          <p:cNvSpPr/>
          <p:nvPr/>
        </p:nvSpPr>
        <p:spPr>
          <a:xfrm rot="-855309">
            <a:off x="962434" y="4154831"/>
            <a:ext cx="964911" cy="916984"/>
          </a:xfrm>
          <a:prstGeom prst="star5">
            <a:avLst>
              <a:gd name="adj" fmla="val 24558"/>
              <a:gd name="hf" fmla="val 105146"/>
              <a:gd name="vf" fmla="val 110557"/>
            </a:avLst>
          </a:prstGeom>
          <a:solidFill>
            <a:schemeClr val="accent3"/>
          </a:solidFill>
          <a:ln>
            <a:noFill/>
          </a:ln>
        </p:spPr>
        <p:txBody>
          <a:bodyPr spcFirstLastPara="1" wrap="square" lIns="121894" tIns="121894" rIns="121894" bIns="121894" anchor="ctr" anchorCtr="0">
            <a:noAutofit/>
          </a:bodyPr>
          <a:lstStyle/>
          <a:p>
            <a:pPr defTabSz="1219170">
              <a:buClr>
                <a:srgbClr val="000000"/>
              </a:buClr>
            </a:pPr>
            <a:endParaRPr sz="1900" kern="0">
              <a:solidFill>
                <a:srgbClr val="000000"/>
              </a:solidFill>
              <a:cs typeface="Arial"/>
              <a:sym typeface="Arial"/>
            </a:endParaRPr>
          </a:p>
        </p:txBody>
      </p:sp>
      <p:grpSp>
        <p:nvGrpSpPr>
          <p:cNvPr id="174" name="Google Shape;174;p29"/>
          <p:cNvGrpSpPr/>
          <p:nvPr/>
        </p:nvGrpSpPr>
        <p:grpSpPr>
          <a:xfrm>
            <a:off x="3363387" y="1690552"/>
            <a:ext cx="859164" cy="1032621"/>
            <a:chOff x="417353" y="1110314"/>
            <a:chExt cx="644373" cy="774466"/>
          </a:xfrm>
        </p:grpSpPr>
        <p:sp>
          <p:nvSpPr>
            <p:cNvPr id="175" name="Google Shape;175;p29"/>
            <p:cNvSpPr/>
            <p:nvPr/>
          </p:nvSpPr>
          <p:spPr>
            <a:xfrm rot="7277163">
              <a:off x="715705" y="1056520"/>
              <a:ext cx="164641" cy="517388"/>
            </a:xfrm>
            <a:prstGeom prst="triangle">
              <a:avLst>
                <a:gd name="adj" fmla="val 50000"/>
              </a:avLst>
            </a:prstGeom>
            <a:solidFill>
              <a:srgbClr val="FFE599"/>
            </a:solidFill>
            <a:ln>
              <a:noFill/>
            </a:ln>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sp>
          <p:nvSpPr>
            <p:cNvPr id="176" name="Google Shape;176;p29"/>
            <p:cNvSpPr/>
            <p:nvPr/>
          </p:nvSpPr>
          <p:spPr>
            <a:xfrm rot="5400000">
              <a:off x="593753" y="1229968"/>
              <a:ext cx="164700" cy="517500"/>
            </a:xfrm>
            <a:prstGeom prst="triangle">
              <a:avLst>
                <a:gd name="adj" fmla="val 50000"/>
              </a:avLst>
            </a:prstGeom>
            <a:solidFill>
              <a:srgbClr val="FFE599"/>
            </a:solidFill>
            <a:ln>
              <a:noFill/>
            </a:ln>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sp>
          <p:nvSpPr>
            <p:cNvPr id="177" name="Google Shape;177;p29"/>
            <p:cNvSpPr/>
            <p:nvPr/>
          </p:nvSpPr>
          <p:spPr>
            <a:xfrm rot="3514226">
              <a:off x="715660" y="1421009"/>
              <a:ext cx="164541" cy="517444"/>
            </a:xfrm>
            <a:prstGeom prst="triangle">
              <a:avLst>
                <a:gd name="adj" fmla="val 50000"/>
              </a:avLst>
            </a:prstGeom>
            <a:solidFill>
              <a:srgbClr val="FFE599"/>
            </a:solidFill>
            <a:ln>
              <a:noFill/>
            </a:ln>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grpSp>
      <p:grpSp>
        <p:nvGrpSpPr>
          <p:cNvPr id="178" name="Google Shape;178;p29"/>
          <p:cNvGrpSpPr/>
          <p:nvPr/>
        </p:nvGrpSpPr>
        <p:grpSpPr>
          <a:xfrm rot="10800000">
            <a:off x="7687222" y="3830087"/>
            <a:ext cx="859164" cy="1032621"/>
            <a:chOff x="417353" y="1110314"/>
            <a:chExt cx="644373" cy="774466"/>
          </a:xfrm>
        </p:grpSpPr>
        <p:sp>
          <p:nvSpPr>
            <p:cNvPr id="179" name="Google Shape;179;p29"/>
            <p:cNvSpPr/>
            <p:nvPr/>
          </p:nvSpPr>
          <p:spPr>
            <a:xfrm rot="7277163">
              <a:off x="715705" y="1056520"/>
              <a:ext cx="164641" cy="517388"/>
            </a:xfrm>
            <a:prstGeom prst="triangle">
              <a:avLst>
                <a:gd name="adj" fmla="val 50000"/>
              </a:avLst>
            </a:prstGeom>
            <a:solidFill>
              <a:srgbClr val="FFE599"/>
            </a:solidFill>
            <a:ln>
              <a:noFill/>
            </a:ln>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sp>
          <p:nvSpPr>
            <p:cNvPr id="180" name="Google Shape;180;p29"/>
            <p:cNvSpPr/>
            <p:nvPr/>
          </p:nvSpPr>
          <p:spPr>
            <a:xfrm rot="5400000">
              <a:off x="593753" y="1229968"/>
              <a:ext cx="164700" cy="517500"/>
            </a:xfrm>
            <a:prstGeom prst="triangle">
              <a:avLst>
                <a:gd name="adj" fmla="val 50000"/>
              </a:avLst>
            </a:prstGeom>
            <a:solidFill>
              <a:srgbClr val="FFE599"/>
            </a:solidFill>
            <a:ln>
              <a:noFill/>
            </a:ln>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sp>
          <p:nvSpPr>
            <p:cNvPr id="181" name="Google Shape;181;p29"/>
            <p:cNvSpPr/>
            <p:nvPr/>
          </p:nvSpPr>
          <p:spPr>
            <a:xfrm rot="3514226">
              <a:off x="715660" y="1421009"/>
              <a:ext cx="164541" cy="517444"/>
            </a:xfrm>
            <a:prstGeom prst="triangle">
              <a:avLst>
                <a:gd name="adj" fmla="val 50000"/>
              </a:avLst>
            </a:prstGeom>
            <a:solidFill>
              <a:srgbClr val="FFE599"/>
            </a:solidFill>
            <a:ln>
              <a:noFill/>
            </a:ln>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grpSp>
    </p:spTree>
    <p:extLst>
      <p:ext uri="{BB962C8B-B14F-4D97-AF65-F5344CB8AC3E}">
        <p14:creationId xmlns:p14="http://schemas.microsoft.com/office/powerpoint/2010/main" val="1093852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62DF8-11B7-E79D-97DC-3AF4F0B02081}"/>
              </a:ext>
            </a:extLst>
          </p:cNvPr>
          <p:cNvPicPr>
            <a:picLocks noChangeAspect="1"/>
          </p:cNvPicPr>
          <p:nvPr/>
        </p:nvPicPr>
        <p:blipFill>
          <a:blip r:embed="rId2"/>
          <a:stretch>
            <a:fillRect/>
          </a:stretch>
        </p:blipFill>
        <p:spPr>
          <a:xfrm>
            <a:off x="0" y="0"/>
            <a:ext cx="12192000" cy="6858000"/>
          </a:xfrm>
          <a:prstGeom prst="rect">
            <a:avLst/>
          </a:prstGeom>
        </p:spPr>
      </p:pic>
      <p:grpSp>
        <p:nvGrpSpPr>
          <p:cNvPr id="5" name="Group 4"/>
          <p:cNvGrpSpPr/>
          <p:nvPr/>
        </p:nvGrpSpPr>
        <p:grpSpPr>
          <a:xfrm>
            <a:off x="1981200" y="381000"/>
            <a:ext cx="7905750" cy="6012016"/>
            <a:chOff x="2305050" y="34637"/>
            <a:chExt cx="8382000" cy="5702001"/>
          </a:xfrm>
        </p:grpSpPr>
        <p:pic>
          <p:nvPicPr>
            <p:cNvPr id="2" name="Picture 2">
              <a:extLst>
                <a:ext uri="{FF2B5EF4-FFF2-40B4-BE49-F238E27FC236}">
                  <a16:creationId xmlns:a16="http://schemas.microsoft.com/office/drawing/2014/main" id="{F3EE35B2-FEA7-DFC2-B2E4-52FA99DE8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050" y="34637"/>
              <a:ext cx="8382000" cy="5702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979313-83FB-F3EB-1880-0FD34EF83B28}"/>
                </a:ext>
              </a:extLst>
            </p:cNvPr>
            <p:cNvSpPr txBox="1"/>
            <p:nvPr/>
          </p:nvSpPr>
          <p:spPr>
            <a:xfrm>
              <a:off x="3573366" y="1944917"/>
              <a:ext cx="6972300" cy="3298535"/>
            </a:xfrm>
            <a:prstGeom prst="rect">
              <a:avLst/>
            </a:prstGeom>
            <a:noFill/>
          </p:spPr>
          <p:txBody>
            <a:bodyPr wrap="square" rtlCol="0">
              <a:spAutoFit/>
            </a:bodyPr>
            <a:lstStyle/>
            <a:p>
              <a:pPr lvl="0">
                <a:defRPr/>
              </a:pPr>
              <a:r>
                <a:rPr lang="en-US" sz="4000" b="1" dirty="0" err="1">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Đọc</a:t>
              </a:r>
              <a:r>
                <a:rPr lang="en-US" sz="4000" b="1" dirty="0">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lại</a:t>
              </a:r>
              <a:r>
                <a:rPr lang="en-US" sz="4000" b="1" dirty="0">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bài</a:t>
              </a:r>
              <a:r>
                <a:rPr lang="en-US" sz="4000" b="1" dirty="0">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viết</a:t>
              </a:r>
              <a:r>
                <a:rPr lang="en-US" sz="4000" b="1" dirty="0">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của</a:t>
              </a:r>
              <a:r>
                <a:rPr lang="en-US" sz="4000" b="1" dirty="0">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em</a:t>
              </a:r>
              <a:r>
                <a:rPr lang="en-US" sz="4000" b="1" dirty="0">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cho</a:t>
              </a:r>
              <a:r>
                <a:rPr lang="en-US" sz="4000" b="1" dirty="0">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người</a:t>
              </a:r>
              <a:r>
                <a:rPr lang="en-US" sz="4000" b="1" dirty="0">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thân</a:t>
              </a:r>
              <a:r>
                <a:rPr lang="en-US" sz="4000" b="1" dirty="0">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và</a:t>
              </a:r>
              <a:r>
                <a:rPr lang="en-US" sz="4000" b="1" dirty="0">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nghe</a:t>
              </a:r>
              <a:r>
                <a:rPr lang="en-US" sz="4000" b="1" dirty="0">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người</a:t>
              </a:r>
              <a:r>
                <a:rPr lang="en-US" sz="4000" b="1" dirty="0">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thân</a:t>
              </a:r>
              <a:r>
                <a:rPr lang="en-US" sz="4000" b="1" dirty="0">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góp</a:t>
              </a:r>
              <a:r>
                <a:rPr lang="en-US" sz="4000" b="1" dirty="0">
                  <a:solidFill>
                    <a:srgbClr val="F92D67"/>
                  </a:solidFill>
                  <a:latin typeface="Times New Roman" panose="02020603050405020304" pitchFamily="18" charset="0"/>
                  <a:ea typeface="Open Sans" panose="020B0606030504020204" pitchFamily="34" charset="0"/>
                  <a:cs typeface="Times New Roman" panose="02020603050405020304" pitchFamily="18" charset="0"/>
                </a:rPr>
                <a:t> ý.</a:t>
              </a:r>
            </a:p>
            <a:p>
              <a:pPr marL="0" marR="0" lvl="0" indent="0" defTabSz="609539" rtl="0" eaLnBrk="1" fontAlgn="auto" latinLnBrk="0" hangingPunct="1">
                <a:lnSpc>
                  <a:spcPct val="100000"/>
                </a:lnSpc>
                <a:spcBef>
                  <a:spcPts val="0"/>
                </a:spcBef>
                <a:spcAft>
                  <a:spcPts val="0"/>
                </a:spcAft>
                <a:buClrTx/>
                <a:buSzTx/>
                <a:buFontTx/>
                <a:buNone/>
                <a:tabLst/>
                <a:defRPr/>
              </a:pPr>
              <a:br>
                <a:rPr kumimoji="0" lang="vi-VN" sz="3600" b="0" i="0" u="none" strike="noStrike" kern="1200" cap="none" spc="0" normalizeH="0" baseline="0" noProof="0" dirty="0">
                  <a:ln>
                    <a:noFill/>
                  </a:ln>
                  <a:solidFill>
                    <a:srgbClr val="0070C0"/>
                  </a:solidFill>
                  <a:effectLst/>
                  <a:uLnTx/>
                  <a:uFillTx/>
                  <a:latin typeface="Nunito Black" panose="020B0604020202020204" charset="0"/>
                </a:rPr>
              </a:br>
              <a:br>
                <a:rPr kumimoji="0" lang="vi-VN" sz="3200" b="0" i="0" u="none" strike="noStrike" kern="1200" cap="none" spc="0" normalizeH="0" baseline="0" noProof="0" dirty="0">
                  <a:ln>
                    <a:noFill/>
                  </a:ln>
                  <a:solidFill>
                    <a:prstClr val="black"/>
                  </a:solidFill>
                  <a:effectLst/>
                  <a:uLnTx/>
                  <a:uFillTx/>
                  <a:latin typeface="Nunito Black" panose="020B0604020202020204" charset="0"/>
                </a:rPr>
              </a:br>
              <a:endParaRPr kumimoji="0" lang="en-US" sz="3200" b="0"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4" name="Rectangle 3">
            <a:extLst>
              <a:ext uri="{FF2B5EF4-FFF2-40B4-BE49-F238E27FC236}">
                <a16:creationId xmlns:a16="http://schemas.microsoft.com/office/drawing/2014/main" id="{1992BE55-0CBE-D8E9-1954-D2C71C40432E}"/>
              </a:ext>
            </a:extLst>
          </p:cNvPr>
          <p:cNvSpPr/>
          <p:nvPr/>
        </p:nvSpPr>
        <p:spPr>
          <a:xfrm>
            <a:off x="11136392" y="0"/>
            <a:ext cx="1055608" cy="1055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6066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716280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Times New Roman" panose="02020603050405020304" pitchFamily="18" charset="0"/>
                <a:cs typeface="Times New Roman" panose="02020603050405020304" pitchFamily="18" charset="0"/>
              </a:rPr>
              <a:t>Hẹn</a:t>
            </a:r>
            <a:r>
              <a:rPr kumimoji="0" lang="en-US" sz="6400" b="1" i="0" u="none" strike="noStrike" kern="1200" cap="none" spc="0" normalizeH="0" baseline="0" noProof="0" dirty="0">
                <a:ln>
                  <a:noFill/>
                </a:ln>
                <a:solidFill>
                  <a:srgbClr val="F92D67"/>
                </a:solidFill>
                <a:effectLst/>
                <a:uLnTx/>
                <a:uFillTx/>
                <a:latin typeface="Times New Roman" panose="02020603050405020304" pitchFamily="18" charset="0"/>
                <a:cs typeface="Times New Roman" panose="02020603050405020304" pitchFamily="18" charset="0"/>
              </a:rPr>
              <a:t> </a:t>
            </a:r>
            <a:r>
              <a:rPr kumimoji="0" lang="en-US" sz="6400" b="1" i="0" u="none" strike="noStrike" kern="1200" cap="none" spc="0" normalizeH="0" baseline="0" noProof="0" dirty="0" err="1">
                <a:ln>
                  <a:noFill/>
                </a:ln>
                <a:solidFill>
                  <a:srgbClr val="F92D67"/>
                </a:solidFill>
                <a:effectLst/>
                <a:uLnTx/>
                <a:uFillTx/>
                <a:latin typeface="Times New Roman" panose="02020603050405020304" pitchFamily="18" charset="0"/>
                <a:cs typeface="Times New Roman" panose="02020603050405020304" pitchFamily="18" charset="0"/>
              </a:rPr>
              <a:t>gặp</a:t>
            </a:r>
            <a:r>
              <a:rPr kumimoji="0" lang="en-US" sz="6400" b="1" i="0" u="none" strike="noStrike" kern="1200" cap="none" spc="0" normalizeH="0" baseline="0" noProof="0" dirty="0">
                <a:ln>
                  <a:noFill/>
                </a:ln>
                <a:solidFill>
                  <a:srgbClr val="F92D67"/>
                </a:solidFill>
                <a:effectLst/>
                <a:uLnTx/>
                <a:uFillTx/>
                <a:latin typeface="Times New Roman" panose="02020603050405020304" pitchFamily="18" charset="0"/>
                <a:cs typeface="Times New Roman" panose="02020603050405020304" pitchFamily="18" charset="0"/>
              </a:rPr>
              <a:t> </a:t>
            </a:r>
            <a:r>
              <a:rPr kumimoji="0" lang="en-US" sz="6400" b="1" i="0" u="none" strike="noStrike" kern="1200" cap="none" spc="0" normalizeH="0" baseline="0" noProof="0" dirty="0" err="1">
                <a:ln>
                  <a:noFill/>
                </a:ln>
                <a:solidFill>
                  <a:srgbClr val="F92D67"/>
                </a:solidFill>
                <a:effectLst/>
                <a:uLnTx/>
                <a:uFillTx/>
                <a:latin typeface="Times New Roman" panose="02020603050405020304" pitchFamily="18" charset="0"/>
                <a:cs typeface="Times New Roman" panose="02020603050405020304" pitchFamily="18" charset="0"/>
              </a:rPr>
              <a:t>lại</a:t>
            </a:r>
            <a:r>
              <a:rPr kumimoji="0" lang="en-US" sz="6400" b="1" i="0" u="none" strike="noStrike" kern="1200" cap="none" spc="0" normalizeH="0" baseline="0" noProof="0" dirty="0">
                <a:ln>
                  <a:noFill/>
                </a:ln>
                <a:solidFill>
                  <a:srgbClr val="F92D67"/>
                </a:solidFill>
                <a:effectLst/>
                <a:uLnTx/>
                <a:uFillTx/>
                <a:latin typeface="Times New Roman" panose="02020603050405020304" pitchFamily="18" charset="0"/>
                <a:cs typeface="Times New Roman" panose="02020603050405020304" pitchFamily="18" charset="0"/>
              </a:rPr>
              <a:t> </a:t>
            </a:r>
            <a:r>
              <a:rPr kumimoji="0" lang="en-US" sz="6400" b="1" i="0" u="none" strike="noStrike" kern="1200" cap="none" spc="0" normalizeH="0" baseline="0" noProof="0" dirty="0" err="1">
                <a:ln>
                  <a:noFill/>
                </a:ln>
                <a:solidFill>
                  <a:srgbClr val="F92D67"/>
                </a:solidFill>
                <a:effectLst/>
                <a:uLnTx/>
                <a:uFillTx/>
                <a:latin typeface="Times New Roman" panose="02020603050405020304" pitchFamily="18" charset="0"/>
                <a:cs typeface="Times New Roman" panose="02020603050405020304" pitchFamily="18" charset="0"/>
              </a:rPr>
              <a:t>các</a:t>
            </a:r>
            <a:r>
              <a:rPr kumimoji="0" lang="en-US" sz="6400" b="1" i="0" u="none" strike="noStrike" kern="1200" cap="none" spc="0" normalizeH="0" baseline="0" noProof="0" dirty="0">
                <a:ln>
                  <a:noFill/>
                </a:ln>
                <a:solidFill>
                  <a:srgbClr val="F92D67"/>
                </a:solidFill>
                <a:effectLst/>
                <a:uLnTx/>
                <a:uFillTx/>
                <a:latin typeface="Times New Roman" panose="02020603050405020304" pitchFamily="18" charset="0"/>
                <a:cs typeface="Times New Roman" panose="02020603050405020304" pitchFamily="18" charset="0"/>
              </a:rPr>
              <a:t> </a:t>
            </a:r>
            <a:r>
              <a:rPr kumimoji="0" lang="en-US" sz="6400" b="1" i="0" u="none" strike="noStrike" kern="1200" cap="none" spc="0" normalizeH="0" baseline="0" noProof="0" dirty="0" err="1">
                <a:ln>
                  <a:noFill/>
                </a:ln>
                <a:solidFill>
                  <a:srgbClr val="F92D67"/>
                </a:solidFill>
                <a:effectLst/>
                <a:uLnTx/>
                <a:uFillTx/>
                <a:latin typeface="Times New Roman" panose="02020603050405020304" pitchFamily="18" charset="0"/>
                <a:cs typeface="Times New Roman" panose="02020603050405020304" pitchFamily="18" charset="0"/>
              </a:rPr>
              <a:t>em</a:t>
            </a:r>
            <a:r>
              <a:rPr kumimoji="0" lang="en-US" sz="6400" b="1" i="0" u="none" strike="noStrike" kern="1200" cap="none" spc="0" normalizeH="0" baseline="0" noProof="0" dirty="0">
                <a:ln>
                  <a:noFill/>
                </a:ln>
                <a:solidFill>
                  <a:srgbClr val="F92D67"/>
                </a:solidFill>
                <a:effectLst/>
                <a:uLnTx/>
                <a:uFillTx/>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609600" y="-30163"/>
            <a:ext cx="10972800" cy="1143200"/>
          </a:xfrm>
          <a:prstGeom prst="rect">
            <a:avLst/>
          </a:prstGeom>
        </p:spPr>
        <p:txBody>
          <a:bodyPr spcFirstLastPara="1" wrap="square" lIns="121894" tIns="121894" rIns="121894" bIns="121894" anchor="ctr" anchorCtr="0">
            <a:noAutofit/>
          </a:bodyPr>
          <a:lstStyle/>
          <a:p>
            <a:r>
              <a:rPr lang="en-US" sz="4800" dirty="0" err="1">
                <a:latin typeface="UTM American Sans" pitchFamily="18" charset="0"/>
              </a:rPr>
              <a:t>Yêu</a:t>
            </a:r>
            <a:r>
              <a:rPr lang="en-US" sz="4800" dirty="0">
                <a:latin typeface="UTM American Sans" pitchFamily="18" charset="0"/>
              </a:rPr>
              <a:t> </a:t>
            </a:r>
            <a:r>
              <a:rPr lang="en-US" sz="4800" dirty="0" err="1">
                <a:latin typeface="UTM American Sans" pitchFamily="18" charset="0"/>
              </a:rPr>
              <a:t>cầu</a:t>
            </a:r>
            <a:r>
              <a:rPr lang="en-US" sz="4800" dirty="0">
                <a:latin typeface="UTM American Sans" pitchFamily="18" charset="0"/>
              </a:rPr>
              <a:t> </a:t>
            </a:r>
            <a:r>
              <a:rPr lang="en-US" sz="4800" dirty="0" err="1">
                <a:latin typeface="UTM American Sans" pitchFamily="18" charset="0"/>
              </a:rPr>
              <a:t>cần</a:t>
            </a:r>
            <a:r>
              <a:rPr lang="en-US" sz="4800" dirty="0">
                <a:latin typeface="UTM American Sans" pitchFamily="18" charset="0"/>
              </a:rPr>
              <a:t> </a:t>
            </a:r>
            <a:r>
              <a:rPr lang="vi-VN" sz="4800" dirty="0">
                <a:latin typeface="UTM American Sans" pitchFamily="18" charset="0"/>
              </a:rPr>
              <a:t>đạt</a:t>
            </a:r>
            <a:endParaRPr sz="4800" dirty="0">
              <a:latin typeface="UTM American Sans" pitchFamily="18" charset="0"/>
            </a:endParaRPr>
          </a:p>
        </p:txBody>
      </p:sp>
      <p:sp>
        <p:nvSpPr>
          <p:cNvPr id="130" name="Google Shape;130;p25"/>
          <p:cNvSpPr txBox="1">
            <a:spLocks noGrp="1"/>
          </p:cNvSpPr>
          <p:nvPr>
            <p:ph type="sldNum" idx="12"/>
          </p:nvPr>
        </p:nvSpPr>
        <p:spPr>
          <a:xfrm>
            <a:off x="5730200" y="6479803"/>
            <a:ext cx="731600" cy="378400"/>
          </a:xfrm>
          <a:prstGeom prst="rect">
            <a:avLst/>
          </a:prstGeom>
        </p:spPr>
        <p:txBody>
          <a:bodyPr spcFirstLastPara="1" wrap="square" lIns="121894" tIns="121894" rIns="121894" bIns="121894" anchor="t" anchorCtr="0">
            <a:noAutofit/>
          </a:bodyPr>
          <a:lstStyle/>
          <a:p>
            <a:fld id="{00000000-1234-1234-1234-123412341234}" type="slidenum">
              <a:rPr lang="en">
                <a:solidFill>
                  <a:srgbClr val="859CB1"/>
                </a:solidFill>
              </a:rPr>
              <a:pPr/>
              <a:t>2</a:t>
            </a:fld>
            <a:endParaRPr>
              <a:solidFill>
                <a:srgbClr val="859CB1"/>
              </a:solidFill>
            </a:endParaRPr>
          </a:p>
        </p:txBody>
      </p:sp>
      <p:graphicFrame>
        <p:nvGraphicFramePr>
          <p:cNvPr id="2" name="Diagram 1">
            <a:extLst>
              <a:ext uri="{FF2B5EF4-FFF2-40B4-BE49-F238E27FC236}">
                <a16:creationId xmlns:a16="http://schemas.microsoft.com/office/drawing/2014/main" id="{975DCA33-ADA3-2663-71EF-0A028C7620D3}"/>
              </a:ext>
            </a:extLst>
          </p:cNvPr>
          <p:cNvGraphicFramePr/>
          <p:nvPr>
            <p:extLst>
              <p:ext uri="{D42A27DB-BD31-4B8C-83A1-F6EECF244321}">
                <p14:modId xmlns:p14="http://schemas.microsoft.com/office/powerpoint/2010/main" val="1212092821"/>
              </p:ext>
            </p:extLst>
          </p:nvPr>
        </p:nvGraphicFramePr>
        <p:xfrm>
          <a:off x="1143000" y="1600200"/>
          <a:ext cx="10439400" cy="4437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4308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00C9677-2F3D-41B2-9FF4-B642A130C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13" name="图片 6">
            <a:extLst>
              <a:ext uri="{FF2B5EF4-FFF2-40B4-BE49-F238E27FC236}">
                <a16:creationId xmlns:a16="http://schemas.microsoft.com/office/drawing/2014/main" id="{B90B9EEE-3868-4E7E-80D9-846421E19C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7105" y="941478"/>
            <a:ext cx="8632692" cy="5038301"/>
          </a:xfrm>
          <a:prstGeom prst="rect">
            <a:avLst/>
          </a:prstGeom>
        </p:spPr>
      </p:pic>
      <p:grpSp>
        <p:nvGrpSpPr>
          <p:cNvPr id="10" name="Group 9"/>
          <p:cNvGrpSpPr/>
          <p:nvPr/>
        </p:nvGrpSpPr>
        <p:grpSpPr>
          <a:xfrm>
            <a:off x="1769021" y="786364"/>
            <a:ext cx="2944410" cy="2943302"/>
            <a:chOff x="2368015" y="972224"/>
            <a:chExt cx="2945092" cy="2943983"/>
          </a:xfrm>
        </p:grpSpPr>
        <p:pic>
          <p:nvPicPr>
            <p:cNvPr id="18" name="图片 2">
              <a:extLst>
                <a:ext uri="{FF2B5EF4-FFF2-40B4-BE49-F238E27FC236}">
                  <a16:creationId xmlns:a16="http://schemas.microsoft.com/office/drawing/2014/main" id="{CA2BE855-F9E0-4987-9F1F-4312E7789EB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68015" y="972224"/>
              <a:ext cx="2945092" cy="2943983"/>
            </a:xfrm>
            <a:prstGeom prst="rect">
              <a:avLst/>
            </a:prstGeom>
          </p:spPr>
        </p:pic>
        <p:sp>
          <p:nvSpPr>
            <p:cNvPr id="8" name="Rectangle 7"/>
            <p:cNvSpPr/>
            <p:nvPr/>
          </p:nvSpPr>
          <p:spPr>
            <a:xfrm>
              <a:off x="3524609" y="1659386"/>
              <a:ext cx="631904" cy="1569660"/>
            </a:xfrm>
            <a:prstGeom prst="rect">
              <a:avLst/>
            </a:prstGeom>
          </p:spPr>
          <p:txBody>
            <a:bodyPr wrap="none">
              <a:spAutoFit/>
            </a:bodyPr>
            <a:lstStyle/>
            <a:p>
              <a:pPr defTabSz="914217"/>
              <a:r>
                <a:rPr lang="en-US" sz="9598" kern="0" dirty="0">
                  <a:ln w="3175">
                    <a:noFill/>
                  </a:ln>
                  <a:solidFill>
                    <a:srgbClr val="EC4646"/>
                  </a:solidFill>
                  <a:latin typeface="Patrick Hand" panose="00000500000000000000" pitchFamily="2" charset="0"/>
                  <a:ea typeface="站酷快乐体2016修订版" panose="02010600030101010101" pitchFamily="2" charset="-122"/>
                  <a:cs typeface="Pattaya" panose="00000500000000000000" pitchFamily="2" charset="-34"/>
                </a:rPr>
                <a:t>1</a:t>
              </a:r>
              <a:endParaRPr lang="en-US" sz="3199" dirty="0">
                <a:solidFill>
                  <a:srgbClr val="000000"/>
                </a:solidFill>
                <a:latin typeface="Patrick Hand" panose="00000500000000000000" pitchFamily="2" charset="0"/>
                <a:cs typeface="Pattaya" panose="00000500000000000000" pitchFamily="2" charset="-34"/>
              </a:endParaRPr>
            </a:p>
          </p:txBody>
        </p:sp>
      </p:grpSp>
      <p:pic>
        <p:nvPicPr>
          <p:cNvPr id="3" name="Picture 2">
            <a:extLst>
              <a:ext uri="{FF2B5EF4-FFF2-40B4-BE49-F238E27FC236}">
                <a16:creationId xmlns:a16="http://schemas.microsoft.com/office/drawing/2014/main" id="{E0B28C5F-FF70-4320-A0CA-0FB504517331}"/>
              </a:ext>
            </a:extLst>
          </p:cNvPr>
          <p:cNvPicPr>
            <a:picLocks noChangeAspect="1"/>
          </p:cNvPicPr>
          <p:nvPr/>
        </p:nvPicPr>
        <p:blipFill>
          <a:blip r:embed="rId6"/>
          <a:stretch>
            <a:fillRect/>
          </a:stretch>
        </p:blipFill>
        <p:spPr>
          <a:xfrm>
            <a:off x="5345189" y="2182088"/>
            <a:ext cx="4877223" cy="2280102"/>
          </a:xfrm>
          <a:prstGeom prst="rect">
            <a:avLst/>
          </a:prstGeom>
        </p:spPr>
      </p:pic>
      <p:sp>
        <p:nvSpPr>
          <p:cNvPr id="5" name="Rectangle 4">
            <a:extLst>
              <a:ext uri="{FF2B5EF4-FFF2-40B4-BE49-F238E27FC236}">
                <a16:creationId xmlns:a16="http://schemas.microsoft.com/office/drawing/2014/main" id="{D7F2B251-47E2-8CF9-CDE1-5A6E29C1EFA7}"/>
              </a:ext>
            </a:extLst>
          </p:cNvPr>
          <p:cNvSpPr/>
          <p:nvPr/>
        </p:nvSpPr>
        <p:spPr>
          <a:xfrm>
            <a:off x="-1981200" y="152400"/>
            <a:ext cx="1600200" cy="17526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66751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 calcmode="lin" valueType="num">
                                      <p:cBhvr>
                                        <p:cTn id="12" dur="500" fill="hold"/>
                                        <p:tgtEl>
                                          <p:spTgt spid="10"/>
                                        </p:tgtEl>
                                        <p:attrNameLst>
                                          <p:attrName>style.rotation</p:attrName>
                                        </p:attrNameLst>
                                      </p:cBhvr>
                                      <p:tavLst>
                                        <p:tav tm="0">
                                          <p:val>
                                            <p:fltVal val="360"/>
                                          </p:val>
                                        </p:tav>
                                        <p:tav tm="100000">
                                          <p:val>
                                            <p:fltVal val="0"/>
                                          </p:val>
                                        </p:tav>
                                      </p:tavLst>
                                    </p:anim>
                                    <p:animEffect transition="in" filter="fade">
                                      <p:cBhvr>
                                        <p:cTn id="13" dur="50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8D05A7D-18AE-4C3E-AD55-48190C7687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27" y="0"/>
            <a:ext cx="1412627" cy="1221387"/>
          </a:xfrm>
          <a:prstGeom prst="rect">
            <a:avLst/>
          </a:prstGeom>
        </p:spPr>
      </p:pic>
      <p:sp>
        <p:nvSpPr>
          <p:cNvPr id="16" name="文本框 15"/>
          <p:cNvSpPr txBox="1"/>
          <p:nvPr/>
        </p:nvSpPr>
        <p:spPr>
          <a:xfrm>
            <a:off x="1082593" y="637233"/>
            <a:ext cx="10576007" cy="110799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914217">
              <a:defRPr/>
            </a:pPr>
            <a:r>
              <a:rPr lang="en-US" altLang="zh-CN" sz="32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1. </a:t>
            </a:r>
            <a:r>
              <a:rPr lang="en-US" altLang="zh-CN" sz="32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altLang="zh-CN" sz="32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sz="32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altLang="zh-CN" sz="32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i="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Tạm</a:t>
            </a:r>
            <a:r>
              <a:rPr lang="en-US" altLang="zh-CN" sz="3200" b="1" i="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i="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altLang="zh-CN" sz="3200" b="1" i="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i="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altLang="zh-CN" sz="3200" b="1" i="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i="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hè</a:t>
            </a:r>
            <a:r>
              <a:rPr lang="en-US" altLang="zh-CN" sz="32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Trao</a:t>
            </a:r>
            <a:r>
              <a:rPr lang="en-US" altLang="zh-CN" sz="32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đổi</a:t>
            </a:r>
            <a:r>
              <a:rPr lang="en-US" altLang="zh-CN" sz="32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altLang="zh-CN" sz="32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altLang="zh-CN" sz="32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suy</a:t>
            </a:r>
            <a:r>
              <a:rPr lang="en-US" altLang="zh-CN" sz="32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altLang="zh-CN" sz="32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altLang="zh-CN" sz="32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xúc</a:t>
            </a:r>
            <a:r>
              <a:rPr lang="en-US" altLang="zh-CN" sz="32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32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altLang="zh-CN" sz="32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altLang="zh-CN" sz="32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altLang="zh-CN" sz="32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altLang="zh-CN" sz="32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Diệu</a:t>
            </a:r>
            <a:r>
              <a:rPr lang="en-US" altLang="zh-CN" sz="32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altLang="zh-CN" sz="32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altLang="zh-CN" sz="32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6689" y="5212239"/>
            <a:ext cx="2337337" cy="1645762"/>
          </a:xfrm>
          <a:prstGeom prst="rect">
            <a:avLst/>
          </a:prstGeom>
        </p:spPr>
      </p:pic>
      <p:graphicFrame>
        <p:nvGraphicFramePr>
          <p:cNvPr id="2" name="Table 2">
            <a:extLst>
              <a:ext uri="{FF2B5EF4-FFF2-40B4-BE49-F238E27FC236}">
                <a16:creationId xmlns:a16="http://schemas.microsoft.com/office/drawing/2014/main" id="{024DC576-2B33-4D83-862A-111E4D6BAB28}"/>
              </a:ext>
            </a:extLst>
          </p:cNvPr>
          <p:cNvGraphicFramePr>
            <a:graphicFrameLocks noGrp="1"/>
          </p:cNvGraphicFramePr>
          <p:nvPr>
            <p:extLst>
              <p:ext uri="{D42A27DB-BD31-4B8C-83A1-F6EECF244321}">
                <p14:modId xmlns:p14="http://schemas.microsoft.com/office/powerpoint/2010/main" val="3935268374"/>
              </p:ext>
            </p:extLst>
          </p:nvPr>
        </p:nvGraphicFramePr>
        <p:xfrm>
          <a:off x="327974" y="2028824"/>
          <a:ext cx="11625901" cy="4876800"/>
        </p:xfrm>
        <a:graphic>
          <a:graphicData uri="http://schemas.openxmlformats.org/drawingml/2006/table">
            <a:tbl>
              <a:tblPr firstRow="1" bandRow="1">
                <a:tableStyleId>{F5AB1C69-6EDB-4FF4-983F-18BD219EF322}</a:tableStyleId>
              </a:tblPr>
              <a:tblGrid>
                <a:gridCol w="3272476">
                  <a:extLst>
                    <a:ext uri="{9D8B030D-6E8A-4147-A177-3AD203B41FA5}">
                      <a16:colId xmlns:a16="http://schemas.microsoft.com/office/drawing/2014/main" val="1706347254"/>
                    </a:ext>
                  </a:extLst>
                </a:gridCol>
                <a:gridCol w="3000375">
                  <a:extLst>
                    <a:ext uri="{9D8B030D-6E8A-4147-A177-3AD203B41FA5}">
                      <a16:colId xmlns:a16="http://schemas.microsoft.com/office/drawing/2014/main" val="148001100"/>
                    </a:ext>
                  </a:extLst>
                </a:gridCol>
                <a:gridCol w="5353050">
                  <a:extLst>
                    <a:ext uri="{9D8B030D-6E8A-4147-A177-3AD203B41FA5}">
                      <a16:colId xmlns:a16="http://schemas.microsoft.com/office/drawing/2014/main" val="3831493146"/>
                    </a:ext>
                  </a:extLst>
                </a:gridCol>
              </a:tblGrid>
              <a:tr h="935653">
                <a:tc>
                  <a:txBody>
                    <a:bodyPr/>
                    <a:lstStyle/>
                    <a:p>
                      <a:pPr algn="ct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việc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Diệu</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Thái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độ</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p>
                    <a:p>
                      <a:pPr algn="ct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Diệu</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Suy</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nghĩ</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xúc</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em</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1320111"/>
                  </a:ext>
                </a:extLst>
              </a:tr>
              <a:tr h="1177112">
                <a:tc>
                  <a:txBody>
                    <a:bodyPr/>
                    <a:lstStyle/>
                    <a:p>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Diệu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vườn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hái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quả</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mẹ</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thú</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hào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hứng</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indent="-342900">
                        <a:buFontTx/>
                        <a:buChar char="-"/>
                      </a:pP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Diệu</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cô</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bé</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chăm</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p>
                    <a:p>
                      <a:pPr marL="342900" indent="-342900">
                        <a:buFontTx/>
                        <a:buChar char="-"/>
                      </a:pP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Diệu</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biết</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quan</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tâm</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giúp</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đỡ</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mẹ</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marL="342900" indent="-342900">
                        <a:buFontTx/>
                        <a:buChar char="-"/>
                      </a:pP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Diệu</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thật</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thật</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đáng</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yêu</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7499427"/>
                  </a:ext>
                </a:extLst>
              </a:tr>
              <a:tr h="1358206">
                <a:tc>
                  <a:txBody>
                    <a:bodyPr/>
                    <a:lstStyle/>
                    <a:p>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Diệu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thăm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cụ</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Khởi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trò</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chuyện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bà</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5807501"/>
                  </a:ext>
                </a:extLst>
              </a:tr>
              <a:tr h="1358206">
                <a:tc>
                  <a:txBody>
                    <a:bodyPr/>
                    <a:lstStyle/>
                    <a:p>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Diệu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ra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chợ</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nhiều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người</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4826345"/>
                  </a:ext>
                </a:extLst>
              </a:tr>
            </a:tbl>
          </a:graphicData>
        </a:graphic>
      </p:graphicFrame>
      <p:sp>
        <p:nvSpPr>
          <p:cNvPr id="12" name="TextBox 11">
            <a:extLst>
              <a:ext uri="{FF2B5EF4-FFF2-40B4-BE49-F238E27FC236}">
                <a16:creationId xmlns:a16="http://schemas.microsoft.com/office/drawing/2014/main" id="{12E4C4AC-E254-4B4E-8BC1-D9634F8A237E}"/>
              </a:ext>
            </a:extLst>
          </p:cNvPr>
          <p:cNvSpPr txBox="1"/>
          <p:nvPr/>
        </p:nvSpPr>
        <p:spPr>
          <a:xfrm>
            <a:off x="4362426" y="3909681"/>
            <a:ext cx="709382" cy="1631216"/>
          </a:xfrm>
          <a:prstGeom prst="rect">
            <a:avLst/>
          </a:prstGeom>
          <a:noFill/>
        </p:spPr>
        <p:txBody>
          <a:bodyPr wrap="square">
            <a:spAutoFit/>
          </a:bodyPr>
          <a:lstStyle/>
          <a:p>
            <a:pPr defTabSz="914400">
              <a:defRPr/>
            </a:pPr>
            <a:r>
              <a:rPr lang="vi-VN" sz="10000" dirty="0">
                <a:solidFill>
                  <a:srgbClr val="FF0066"/>
                </a:solidFill>
                <a:cs typeface="Arial" panose="020B0604020202020204" pitchFamily="34" charset="0"/>
              </a:rPr>
              <a:t>✿</a:t>
            </a:r>
            <a:endParaRPr lang="en-US" sz="10000" dirty="0">
              <a:solidFill>
                <a:prstClr val="black"/>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7E41CA9-9F73-4635-9930-82F5C74B480F}"/>
              </a:ext>
            </a:extLst>
          </p:cNvPr>
          <p:cNvSpPr txBox="1"/>
          <p:nvPr/>
        </p:nvSpPr>
        <p:spPr>
          <a:xfrm>
            <a:off x="8467701" y="3909681"/>
            <a:ext cx="709382" cy="1631216"/>
          </a:xfrm>
          <a:prstGeom prst="rect">
            <a:avLst/>
          </a:prstGeom>
          <a:noFill/>
        </p:spPr>
        <p:txBody>
          <a:bodyPr wrap="square">
            <a:spAutoFit/>
          </a:bodyPr>
          <a:lstStyle/>
          <a:p>
            <a:pPr defTabSz="914400">
              <a:defRPr/>
            </a:pPr>
            <a:r>
              <a:rPr lang="vi-VN" sz="10000" dirty="0">
                <a:solidFill>
                  <a:srgbClr val="FF0066"/>
                </a:solidFill>
                <a:cs typeface="Arial" panose="020B0604020202020204" pitchFamily="34" charset="0"/>
              </a:rPr>
              <a:t>✿</a:t>
            </a:r>
            <a:endParaRPr lang="en-US" sz="10000" dirty="0">
              <a:solidFill>
                <a:prstClr val="black"/>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1B74529-6CA0-4414-9871-B9F9F8DD1290}"/>
              </a:ext>
            </a:extLst>
          </p:cNvPr>
          <p:cNvSpPr txBox="1"/>
          <p:nvPr/>
        </p:nvSpPr>
        <p:spPr>
          <a:xfrm>
            <a:off x="4402768" y="5252987"/>
            <a:ext cx="709382" cy="1631216"/>
          </a:xfrm>
          <a:prstGeom prst="rect">
            <a:avLst/>
          </a:prstGeom>
          <a:noFill/>
        </p:spPr>
        <p:txBody>
          <a:bodyPr wrap="square">
            <a:spAutoFit/>
          </a:bodyPr>
          <a:lstStyle/>
          <a:p>
            <a:pPr defTabSz="914400">
              <a:defRPr/>
            </a:pPr>
            <a:r>
              <a:rPr lang="vi-VN" sz="10000" dirty="0">
                <a:solidFill>
                  <a:srgbClr val="FF0066"/>
                </a:solidFill>
                <a:cs typeface="Arial" panose="020B0604020202020204" pitchFamily="34" charset="0"/>
              </a:rPr>
              <a:t>✿</a:t>
            </a:r>
            <a:endParaRPr lang="en-US" sz="10000" dirty="0">
              <a:solidFill>
                <a:prstClr val="black"/>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2D1D68D-36EA-4F52-A8FF-29B5B33C8D5E}"/>
              </a:ext>
            </a:extLst>
          </p:cNvPr>
          <p:cNvSpPr txBox="1"/>
          <p:nvPr/>
        </p:nvSpPr>
        <p:spPr>
          <a:xfrm>
            <a:off x="8556309" y="5226784"/>
            <a:ext cx="709382" cy="1631216"/>
          </a:xfrm>
          <a:prstGeom prst="rect">
            <a:avLst/>
          </a:prstGeom>
          <a:noFill/>
        </p:spPr>
        <p:txBody>
          <a:bodyPr wrap="square">
            <a:spAutoFit/>
          </a:bodyPr>
          <a:lstStyle/>
          <a:p>
            <a:pPr defTabSz="914400">
              <a:defRPr/>
            </a:pPr>
            <a:r>
              <a:rPr lang="vi-VN" sz="10000" dirty="0">
                <a:solidFill>
                  <a:srgbClr val="FF0066"/>
                </a:solidFill>
                <a:cs typeface="Arial" panose="020B0604020202020204" pitchFamily="34" charset="0"/>
              </a:rPr>
              <a:t>✿</a:t>
            </a:r>
            <a:endParaRPr lang="en-US" sz="10000" dirty="0">
              <a:solidFill>
                <a:prstClr val="black"/>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30FEA11-612F-E834-7A43-76E2F5B6F03F}"/>
              </a:ext>
            </a:extLst>
          </p:cNvPr>
          <p:cNvSpPr/>
          <p:nvPr/>
        </p:nvSpPr>
        <p:spPr>
          <a:xfrm>
            <a:off x="-2057400" y="269556"/>
            <a:ext cx="1600200" cy="17526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9890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2" descr="実は自分が苦手な内容の方が教えやすい・・？">
            <a:extLst>
              <a:ext uri="{FF2B5EF4-FFF2-40B4-BE49-F238E27FC236}">
                <a16:creationId xmlns:a16="http://schemas.microsoft.com/office/drawing/2014/main" id="{EDF57AE7-E78D-4237-9F1A-9B8E4869A2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D9034BF-A85A-4B6F-B25C-C53B0B0EA658}"/>
              </a:ext>
            </a:extLst>
          </p:cNvPr>
          <p:cNvGrpSpPr/>
          <p:nvPr/>
        </p:nvGrpSpPr>
        <p:grpSpPr>
          <a:xfrm>
            <a:off x="1066800" y="805124"/>
            <a:ext cx="5029200" cy="5029200"/>
            <a:chOff x="1171837" y="713684"/>
            <a:chExt cx="5029200" cy="5029200"/>
          </a:xfrm>
        </p:grpSpPr>
        <p:pic>
          <p:nvPicPr>
            <p:cNvPr id="11" name="Picture 10" descr="Shape, circle&#10;&#10;Description automatically generated">
              <a:extLst>
                <a:ext uri="{FF2B5EF4-FFF2-40B4-BE49-F238E27FC236}">
                  <a16:creationId xmlns:a16="http://schemas.microsoft.com/office/drawing/2014/main" id="{3896CEC1-403E-4400-8967-C557CC6503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12" name="TextBox 11">
              <a:extLst>
                <a:ext uri="{FF2B5EF4-FFF2-40B4-BE49-F238E27FC236}">
                  <a16:creationId xmlns:a16="http://schemas.microsoft.com/office/drawing/2014/main" id="{4D72751D-746A-4C09-84D8-1ADB75489E57}"/>
                </a:ext>
              </a:extLst>
            </p:cNvPr>
            <p:cNvSpPr txBox="1"/>
            <p:nvPr/>
          </p:nvSpPr>
          <p:spPr>
            <a:xfrm>
              <a:off x="1562362" y="2693968"/>
              <a:ext cx="4086225" cy="1938992"/>
            </a:xfrm>
            <a:prstGeom prst="rect">
              <a:avLst/>
            </a:prstGeom>
            <a:noFill/>
          </p:spPr>
          <p:txBody>
            <a:bodyPr wrap="square">
              <a:spAutoFit/>
            </a:bodyPr>
            <a:lstStyle/>
            <a:p>
              <a:pPr algn="ctr" defTabSz="914400">
                <a:defRPr/>
              </a:pPr>
              <a:r>
                <a:rPr lang="en-US" altLang="zh-CN" sz="40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Trao</a:t>
              </a:r>
              <a:r>
                <a:rPr lang="en-US" altLang="zh-CN" sz="40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đổi</a:t>
              </a:r>
              <a:r>
                <a:rPr lang="en-US" altLang="zh-CN" sz="40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altLang="zh-CN" sz="40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altLang="zh-CN" sz="40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suy</a:t>
              </a:r>
              <a:r>
                <a:rPr lang="en-US" altLang="zh-CN" sz="40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altLang="zh-CN" sz="40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altLang="zh-CN" sz="40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xúc</a:t>
              </a:r>
              <a:r>
                <a:rPr lang="en-US" altLang="zh-CN" sz="40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40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endParaRPr lang="en-US" sz="4000" b="1" dirty="0">
                <a:solidFill>
                  <a:srgbClr val="FF0C56"/>
                </a:solidFill>
                <a:latin typeface="Times New Roman" panose="02020603050405020304" pitchFamily="18" charset="0"/>
                <a:cs typeface="Times New Roman" panose="02020603050405020304" pitchFamily="18" charset="0"/>
              </a:endParaRPr>
            </a:p>
          </p:txBody>
        </p:sp>
      </p:grpSp>
      <p:pic>
        <p:nvPicPr>
          <p:cNvPr id="13" name="Picture 12">
            <a:extLst>
              <a:ext uri="{FF2B5EF4-FFF2-40B4-BE49-F238E27FC236}">
                <a16:creationId xmlns:a16="http://schemas.microsoft.com/office/drawing/2014/main" id="{0FDA2F73-300E-46EC-8575-AF4E4D353CC8}"/>
              </a:ext>
            </a:extLst>
          </p:cNvPr>
          <p:cNvPicPr>
            <a:picLocks noChangeAspect="1"/>
          </p:cNvPicPr>
          <p:nvPr/>
        </p:nvPicPr>
        <p:blipFill>
          <a:blip r:embed="rId8"/>
          <a:stretch>
            <a:fillRect/>
          </a:stretch>
        </p:blipFill>
        <p:spPr>
          <a:xfrm>
            <a:off x="2608516" y="-45524"/>
            <a:ext cx="6462320" cy="2011854"/>
          </a:xfrm>
          <a:prstGeom prst="rect">
            <a:avLst/>
          </a:prstGeom>
        </p:spPr>
      </p:pic>
      <p:sp>
        <p:nvSpPr>
          <p:cNvPr id="2" name="Rectangle 1">
            <a:extLst>
              <a:ext uri="{FF2B5EF4-FFF2-40B4-BE49-F238E27FC236}">
                <a16:creationId xmlns:a16="http://schemas.microsoft.com/office/drawing/2014/main" id="{C41CF638-5CAA-9354-E243-3F5DEF6AA41F}"/>
              </a:ext>
            </a:extLst>
          </p:cNvPr>
          <p:cNvSpPr/>
          <p:nvPr/>
        </p:nvSpPr>
        <p:spPr>
          <a:xfrm>
            <a:off x="-2133600" y="152400"/>
            <a:ext cx="1752600" cy="17526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9918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par>
                              <p:cTn id="9" fill="hold">
                                <p:stCondLst>
                                  <p:cond delay="500"/>
                                </p:stCondLst>
                                <p:childTnLst>
                                  <p:par>
                                    <p:cTn id="10" presetID="6" presetClass="entr" presetSubtype="32"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out)">
                                          <p:cBhvr>
                                            <p:cTn id="12" dur="75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childTnLst>
                              </p:cTn>
                            </p:par>
                            <p:par>
                              <p:cTn id="9" fill="hold">
                                <p:stCondLst>
                                  <p:cond delay="500"/>
                                </p:stCondLst>
                                <p:childTnLst>
                                  <p:par>
                                    <p:cTn id="10" presetID="6" presetClass="entr" presetSubtype="32"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out)">
                                          <p:cBhvr>
                                            <p:cTn id="12" dur="75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图片 23">
            <a:extLst>
              <a:ext uri="{FF2B5EF4-FFF2-40B4-BE49-F238E27FC236}">
                <a16:creationId xmlns:a16="http://schemas.microsoft.com/office/drawing/2014/main" id="{C173B447-EBE6-46B9-B58F-979594C8704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3" name="Picture 12" descr="A group of people in clothing&#10;&#10;Description automatically generated with low confidence">
            <a:extLst>
              <a:ext uri="{FF2B5EF4-FFF2-40B4-BE49-F238E27FC236}">
                <a16:creationId xmlns:a16="http://schemas.microsoft.com/office/drawing/2014/main" id="{D97DFB28-698E-4968-B0A2-9499CDDC2C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14" name="Picture 2" descr="11 Notion ideas | cute gif, aesthetic gif, cute stickers">
            <a:extLst>
              <a:ext uri="{FF2B5EF4-FFF2-40B4-BE49-F238E27FC236}">
                <a16:creationId xmlns:a16="http://schemas.microsoft.com/office/drawing/2014/main" id="{942449E8-132B-4456-AAF9-6F1CD1B0E8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Nhà Bán Bánh Bao – Nhà thầu đam nhoa :3">
            <a:extLst>
              <a:ext uri="{FF2B5EF4-FFF2-40B4-BE49-F238E27FC236}">
                <a16:creationId xmlns:a16="http://schemas.microsoft.com/office/drawing/2014/main" id="{DEC2DC8B-C088-409E-88C5-D107A942AD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AFEA953-686D-4E27-A32C-C6D3B14C5BA9}"/>
              </a:ext>
            </a:extLst>
          </p:cNvPr>
          <p:cNvPicPr>
            <a:picLocks noChangeAspect="1"/>
          </p:cNvPicPr>
          <p:nvPr/>
        </p:nvPicPr>
        <p:blipFill>
          <a:blip r:embed="rId8"/>
          <a:stretch>
            <a:fillRect/>
          </a:stretch>
        </p:blipFill>
        <p:spPr>
          <a:xfrm>
            <a:off x="3239773" y="-39798"/>
            <a:ext cx="5712447" cy="2005758"/>
          </a:xfrm>
          <a:prstGeom prst="rect">
            <a:avLst/>
          </a:prstGeom>
        </p:spPr>
      </p:pic>
      <p:sp>
        <p:nvSpPr>
          <p:cNvPr id="2" name="Rectangle 1">
            <a:extLst>
              <a:ext uri="{FF2B5EF4-FFF2-40B4-BE49-F238E27FC236}">
                <a16:creationId xmlns:a16="http://schemas.microsoft.com/office/drawing/2014/main" id="{E7F8E15B-FF15-554C-279B-DB062C7FA9FF}"/>
              </a:ext>
            </a:extLst>
          </p:cNvPr>
          <p:cNvSpPr/>
          <p:nvPr/>
        </p:nvSpPr>
        <p:spPr>
          <a:xfrm>
            <a:off x="-2133600" y="152400"/>
            <a:ext cx="1752600" cy="17526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972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ircle(out)">
                                      <p:cBhvr>
                                        <p:cTn id="11" dur="500"/>
                                        <p:tgtEl>
                                          <p:spTgt spid="15"/>
                                        </p:tgtEl>
                                      </p:cBhvr>
                                    </p:animEffect>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anim calcmode="lin" valueType="num">
                                      <p:cBhvr>
                                        <p:cTn id="15" dur="500" fill="hold"/>
                                        <p:tgtEl>
                                          <p:spTgt spid="14"/>
                                        </p:tgtEl>
                                        <p:attrNameLst>
                                          <p:attrName>ppt_x</p:attrName>
                                        </p:attrNameLst>
                                      </p:cBhvr>
                                      <p:tavLst>
                                        <p:tav tm="0">
                                          <p:val>
                                            <p:strVal val="#ppt_x"/>
                                          </p:val>
                                        </p:tav>
                                        <p:tav tm="100000">
                                          <p:val>
                                            <p:strVal val="#ppt_x"/>
                                          </p:val>
                                        </p:tav>
                                      </p:tavLst>
                                    </p:anim>
                                    <p:anim calcmode="lin" valueType="num">
                                      <p:cBhvr>
                                        <p:cTn id="1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8D05A7D-18AE-4C3E-AD55-48190C7687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27" y="0"/>
            <a:ext cx="1412627" cy="1221387"/>
          </a:xfrm>
          <a:prstGeom prst="rect">
            <a:avLst/>
          </a:prstGeom>
        </p:spPr>
      </p:pic>
      <p:sp>
        <p:nvSpPr>
          <p:cNvPr id="16" name="文本框 15"/>
          <p:cNvSpPr txBox="1"/>
          <p:nvPr/>
        </p:nvSpPr>
        <p:spPr>
          <a:xfrm>
            <a:off x="1006393" y="417493"/>
            <a:ext cx="1057600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defTabSz="914217">
              <a:defRPr/>
            </a:pPr>
            <a:r>
              <a:rPr lang="en-US" altLang="zh-CN" sz="28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28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altLang="zh-CN" sz="28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sz="28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altLang="zh-CN" sz="28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Tạm</a:t>
            </a:r>
            <a:r>
              <a:rPr lang="en-US" altLang="zh-CN" sz="28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altLang="zh-CN" sz="28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altLang="zh-CN" sz="28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hè</a:t>
            </a:r>
            <a:r>
              <a:rPr lang="en-US" altLang="zh-CN" sz="28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Trao</a:t>
            </a:r>
            <a:r>
              <a:rPr lang="en-US" altLang="zh-CN" sz="28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đổi</a:t>
            </a:r>
            <a:r>
              <a:rPr lang="en-US" altLang="zh-CN" sz="28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altLang="zh-CN" sz="28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altLang="zh-CN" sz="28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suy</a:t>
            </a:r>
            <a:r>
              <a:rPr lang="en-US" altLang="zh-CN" sz="28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altLang="zh-CN" sz="28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altLang="zh-CN" sz="28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xúc</a:t>
            </a:r>
            <a:r>
              <a:rPr lang="en-US" altLang="zh-CN" sz="28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28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altLang="zh-CN" sz="28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altLang="zh-CN" sz="28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altLang="zh-CN" sz="28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altLang="zh-CN" sz="28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Diệu</a:t>
            </a:r>
            <a:r>
              <a:rPr lang="en-US" altLang="zh-CN" sz="28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altLang="zh-CN" sz="28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b="1" kern="0" dirty="0" err="1">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altLang="zh-CN" sz="2800" b="1" kern="0" dirty="0">
                <a:ln w="3175">
                  <a:solidFill>
                    <a:prstClr val="black"/>
                  </a:solidFill>
                </a:ln>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6689" y="5212239"/>
            <a:ext cx="2337337" cy="1645762"/>
          </a:xfrm>
          <a:prstGeom prst="rect">
            <a:avLst/>
          </a:prstGeom>
        </p:spPr>
      </p:pic>
      <p:graphicFrame>
        <p:nvGraphicFramePr>
          <p:cNvPr id="2" name="Table 2">
            <a:extLst>
              <a:ext uri="{FF2B5EF4-FFF2-40B4-BE49-F238E27FC236}">
                <a16:creationId xmlns:a16="http://schemas.microsoft.com/office/drawing/2014/main" id="{024DC576-2B33-4D83-862A-111E4D6BAB28}"/>
              </a:ext>
            </a:extLst>
          </p:cNvPr>
          <p:cNvGraphicFramePr>
            <a:graphicFrameLocks noGrp="1"/>
          </p:cNvGraphicFramePr>
          <p:nvPr>
            <p:extLst>
              <p:ext uri="{D42A27DB-BD31-4B8C-83A1-F6EECF244321}">
                <p14:modId xmlns:p14="http://schemas.microsoft.com/office/powerpoint/2010/main" val="2127593944"/>
              </p:ext>
            </p:extLst>
          </p:nvPr>
        </p:nvGraphicFramePr>
        <p:xfrm>
          <a:off x="327974" y="1524000"/>
          <a:ext cx="11625901" cy="5066348"/>
        </p:xfrm>
        <a:graphic>
          <a:graphicData uri="http://schemas.openxmlformats.org/drawingml/2006/table">
            <a:tbl>
              <a:tblPr firstRow="1" bandRow="1">
                <a:tableStyleId>{F5AB1C69-6EDB-4FF4-983F-18BD219EF322}</a:tableStyleId>
              </a:tblPr>
              <a:tblGrid>
                <a:gridCol w="3072451">
                  <a:extLst>
                    <a:ext uri="{9D8B030D-6E8A-4147-A177-3AD203B41FA5}">
                      <a16:colId xmlns:a16="http://schemas.microsoft.com/office/drawing/2014/main" val="1706347254"/>
                    </a:ext>
                  </a:extLst>
                </a:gridCol>
                <a:gridCol w="3200400">
                  <a:extLst>
                    <a:ext uri="{9D8B030D-6E8A-4147-A177-3AD203B41FA5}">
                      <a16:colId xmlns:a16="http://schemas.microsoft.com/office/drawing/2014/main" val="148001100"/>
                    </a:ext>
                  </a:extLst>
                </a:gridCol>
                <a:gridCol w="5353050">
                  <a:extLst>
                    <a:ext uri="{9D8B030D-6E8A-4147-A177-3AD203B41FA5}">
                      <a16:colId xmlns:a16="http://schemas.microsoft.com/office/drawing/2014/main" val="3831493146"/>
                    </a:ext>
                  </a:extLst>
                </a:gridCol>
              </a:tblGrid>
              <a:tr h="838200">
                <a:tc>
                  <a:txBody>
                    <a:bodyPr/>
                    <a:lstStyle/>
                    <a:p>
                      <a:pPr algn="ct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việc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Diệu</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độ</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Diệu</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Suy</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nghĩ</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xúc</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em</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1320111"/>
                  </a:ext>
                </a:extLst>
              </a:tr>
              <a:tr h="1195388">
                <a:tc>
                  <a:txBody>
                    <a:bodyPr/>
                    <a:lstStyle/>
                    <a:p>
                      <a:pPr algn="just"/>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Diệu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vườn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hái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quả</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mẹ</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thú</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hào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hứng</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indent="-342900">
                        <a:buFontTx/>
                        <a:buChar char="-"/>
                      </a:pP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Diệu</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cô</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bé</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chăm</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p>
                    <a:p>
                      <a:pPr marL="342900" indent="-342900" algn="just">
                        <a:buFontTx/>
                        <a:buChar char="-"/>
                      </a:pP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Diệu</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biết</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quan</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tâm</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giúp</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đỡ</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mẹ</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marL="342900" indent="-342900">
                        <a:buFontTx/>
                        <a:buChar char="-"/>
                      </a:pP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Diệu</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thật</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thật</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đáng</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yêu</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7499427"/>
                  </a:ext>
                </a:extLst>
              </a:tr>
              <a:tr h="1195388">
                <a:tc>
                  <a:txBody>
                    <a:bodyPr/>
                    <a:lstStyle/>
                    <a:p>
                      <a:pPr algn="just"/>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Diệu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thăm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cụ</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Khởi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trò</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chuyện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bà</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400" dirty="0">
                        <a:latin typeface="Raleway" pitchFamily="2" charset="0"/>
                        <a:ea typeface="Arial-Rounded" panose="020B0500000000000000" pitchFamily="34" charset="0"/>
                        <a:cs typeface="Arial-Rounded" panose="020B0500000000000000" pitchFamily="34" charset="0"/>
                      </a:endParaRPr>
                    </a:p>
                    <a:p>
                      <a:endParaRPr lang="en-US" sz="2400" dirty="0">
                        <a:latin typeface="Raleway" pitchFamily="2" charset="0"/>
                        <a:ea typeface="Arial-Rounded" panose="020B0500000000000000" pitchFamily="34" charset="0"/>
                        <a:cs typeface="Arial-Rounded" panose="020B0500000000000000" pitchFamily="34" charset="0"/>
                      </a:endParaRPr>
                    </a:p>
                    <a:p>
                      <a:endParaRPr lang="en-US" sz="2400" dirty="0">
                        <a:latin typeface="Raleway" pitchFamily="2" charset="0"/>
                        <a:ea typeface="Arial-Rounded" panose="020B0500000000000000" pitchFamily="34" charset="0"/>
                        <a:cs typeface="Arial-Rounded" panose="020B0500000000000000" pitchFamily="34" charset="0"/>
                      </a:endParaRPr>
                    </a:p>
                    <a:p>
                      <a:endParaRPr lang="en-US" sz="2400" dirty="0">
                        <a:latin typeface="Raleway" pitchFamily="2"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5807501"/>
                  </a:ext>
                </a:extLst>
              </a:tr>
              <a:tr h="1195388">
                <a:tc>
                  <a:txBody>
                    <a:bodyPr/>
                    <a:lstStyle/>
                    <a:p>
                      <a:pPr algn="just"/>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Diệu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ra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chợ</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nhiều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người</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400" dirty="0">
                        <a:latin typeface="Raleway" pitchFamily="2"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4826345"/>
                  </a:ext>
                </a:extLst>
              </a:tr>
            </a:tbl>
          </a:graphicData>
        </a:graphic>
      </p:graphicFrame>
      <p:sp>
        <p:nvSpPr>
          <p:cNvPr id="3" name="TextBox 2">
            <a:extLst>
              <a:ext uri="{FF2B5EF4-FFF2-40B4-BE49-F238E27FC236}">
                <a16:creationId xmlns:a16="http://schemas.microsoft.com/office/drawing/2014/main" id="{5EFCC51E-97B7-4B4D-AB39-22E86E4E718B}"/>
              </a:ext>
            </a:extLst>
          </p:cNvPr>
          <p:cNvSpPr txBox="1"/>
          <p:nvPr/>
        </p:nvSpPr>
        <p:spPr>
          <a:xfrm>
            <a:off x="3419475" y="3643446"/>
            <a:ext cx="3171825" cy="1569660"/>
          </a:xfrm>
          <a:prstGeom prst="rect">
            <a:avLst/>
          </a:prstGeom>
          <a:noFill/>
        </p:spPr>
        <p:txBody>
          <a:bodyPr wrap="square" rtlCol="0">
            <a:spAutoFit/>
          </a:bodyPr>
          <a:lstStyle/>
          <a:p>
            <a:pPr algn="just" defTabSz="914400"/>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Diệu</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hay.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Diệu</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chuyện</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7554EE6B-B096-45A5-A52D-9A0D01C85CE4}"/>
              </a:ext>
            </a:extLst>
          </p:cNvPr>
          <p:cNvSpPr txBox="1"/>
          <p:nvPr/>
        </p:nvSpPr>
        <p:spPr>
          <a:xfrm>
            <a:off x="6677025" y="3643446"/>
            <a:ext cx="5076825" cy="830997"/>
          </a:xfrm>
          <a:prstGeom prst="rect">
            <a:avLst/>
          </a:prstGeom>
          <a:noFill/>
        </p:spPr>
        <p:txBody>
          <a:bodyPr wrap="square" rtlCol="0">
            <a:spAutoFit/>
          </a:bodyPr>
          <a:lstStyle/>
          <a:p>
            <a:pPr algn="just" defTabSz="914400"/>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Diệu</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thiện</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dễ</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rung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quý</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hàng</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xóm</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C02A8860-D1F6-4940-8218-0035A3ABB532}"/>
              </a:ext>
            </a:extLst>
          </p:cNvPr>
          <p:cNvSpPr txBox="1"/>
          <p:nvPr/>
        </p:nvSpPr>
        <p:spPr>
          <a:xfrm>
            <a:off x="3419475" y="5295721"/>
            <a:ext cx="3171825" cy="461665"/>
          </a:xfrm>
          <a:prstGeom prst="rect">
            <a:avLst/>
          </a:prstGeom>
          <a:noFill/>
        </p:spPr>
        <p:txBody>
          <a:bodyPr wrap="square" rtlCol="0">
            <a:spAutoFit/>
          </a:bodyPr>
          <a:lstStyle/>
          <a:p>
            <a:pPr algn="just" defTabSz="914400"/>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Diệu</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mọi</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người</a:t>
            </a:r>
            <a:endPar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46BBAD01-DB9F-470B-8883-496473748414}"/>
              </a:ext>
            </a:extLst>
          </p:cNvPr>
          <p:cNvSpPr txBox="1"/>
          <p:nvPr/>
        </p:nvSpPr>
        <p:spPr>
          <a:xfrm>
            <a:off x="6677025" y="5200471"/>
            <a:ext cx="5187001" cy="830997"/>
          </a:xfrm>
          <a:prstGeom prst="rect">
            <a:avLst/>
          </a:prstGeom>
          <a:noFill/>
        </p:spPr>
        <p:txBody>
          <a:bodyPr wrap="square" rtlCol="0">
            <a:spAutoFit/>
          </a:bodyPr>
          <a:lstStyle/>
          <a:p>
            <a:pPr algn="just" defTabSz="914400"/>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Diệu</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chịu</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khó</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sát</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cuộc</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mọi</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4" name="Rectangle 3">
            <a:extLst>
              <a:ext uri="{FF2B5EF4-FFF2-40B4-BE49-F238E27FC236}">
                <a16:creationId xmlns:a16="http://schemas.microsoft.com/office/drawing/2014/main" id="{F6E92B92-A019-5D30-736D-0D9477496E20}"/>
              </a:ext>
            </a:extLst>
          </p:cNvPr>
          <p:cNvSpPr/>
          <p:nvPr/>
        </p:nvSpPr>
        <p:spPr>
          <a:xfrm>
            <a:off x="-2057400" y="152400"/>
            <a:ext cx="1676400" cy="17526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62242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1257650" y="375999"/>
            <a:ext cx="9785354" cy="1055608"/>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2. </a:t>
            </a:r>
            <a:r>
              <a:rPr lang="vi-VN"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Nói về tình cảm, cảm xúc của em đối với một người bạn mà em yêu quý.</a:t>
            </a:r>
            <a:endPar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7" name="Group 6"/>
          <p:cNvGrpSpPr/>
          <p:nvPr/>
        </p:nvGrpSpPr>
        <p:grpSpPr>
          <a:xfrm>
            <a:off x="5410200" y="1706065"/>
            <a:ext cx="5429275" cy="1449198"/>
            <a:chOff x="5257800" y="4418202"/>
            <a:chExt cx="5429275" cy="1449198"/>
          </a:xfrm>
          <a:scene3d>
            <a:camera prst="orthographicFront">
              <a:rot lat="0" lon="0" rev="0"/>
            </a:camera>
            <a:lightRig rig="soft" dir="t">
              <a:rot lat="0" lon="0" rev="0"/>
            </a:lightRig>
          </a:scene3d>
        </p:grpSpPr>
        <p:sp>
          <p:nvSpPr>
            <p:cNvPr id="6" name="Wave 5"/>
            <p:cNvSpPr/>
            <p:nvPr/>
          </p:nvSpPr>
          <p:spPr>
            <a:xfrm>
              <a:off x="5314924" y="4418202"/>
              <a:ext cx="5276876" cy="1449198"/>
            </a:xfrm>
            <a:prstGeom prst="wave">
              <a:avLst/>
            </a:prstGeom>
            <a:solidFill>
              <a:srgbClr val="FDD9BB"/>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CCD22EC-874E-9810-7272-0254E6F7D431}"/>
                </a:ext>
              </a:extLst>
            </p:cNvPr>
            <p:cNvSpPr txBox="1"/>
            <p:nvPr/>
          </p:nvSpPr>
          <p:spPr>
            <a:xfrm>
              <a:off x="5257800" y="4680539"/>
              <a:ext cx="5429275" cy="919401"/>
            </a:xfrm>
            <a:prstGeom prst="roundRect">
              <a:avLst/>
            </a:prstGeom>
            <a:noFill/>
            <a:ln w="28575">
              <a:noFill/>
              <a:prstDash val="sysDash"/>
            </a:ln>
            <a:effectLst>
              <a:outerShdw blurRad="107950" dist="12700" dir="5400000" algn="ctr">
                <a:srgbClr val="000000"/>
              </a:outerShdw>
            </a:effectLst>
            <a:sp3d contourW="44450" prstMaterial="matte">
              <a:bevelT w="63500" h="63500" prst="artDeco"/>
              <a:contourClr>
                <a:srgbClr val="FFFFFF"/>
              </a:contourClr>
            </a:sp3d>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a.</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Em</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muốn</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nói</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về</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tình</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xúc</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của</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em</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đối</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với</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bạn</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nào</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a:t>
              </a:r>
              <a:r>
                <a:rPr kumimoji="0" lang="en-US" sz="2400" b="0" i="0" u="none" strike="noStrike" kern="1200" cap="none" spc="0" normalizeH="0" baseline="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p>
          </p:txBody>
        </p:sp>
      </p:grpSp>
      <p:sp>
        <p:nvSpPr>
          <p:cNvPr id="15" name="Wave 14"/>
          <p:cNvSpPr/>
          <p:nvPr/>
        </p:nvSpPr>
        <p:spPr>
          <a:xfrm>
            <a:off x="4884163" y="3245930"/>
            <a:ext cx="4925188" cy="1552497"/>
          </a:xfrm>
          <a:prstGeom prst="wav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Wave 18"/>
          <p:cNvSpPr/>
          <p:nvPr/>
        </p:nvSpPr>
        <p:spPr>
          <a:xfrm>
            <a:off x="3733799" y="5228150"/>
            <a:ext cx="5429275" cy="1533300"/>
          </a:xfrm>
          <a:prstGeom prst="wave">
            <a:avLst/>
          </a:prstGeom>
          <a:solidFill>
            <a:srgbClr val="F92D6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CCD22EC-874E-9810-7272-0254E6F7D431}"/>
              </a:ext>
            </a:extLst>
          </p:cNvPr>
          <p:cNvSpPr txBox="1"/>
          <p:nvPr/>
        </p:nvSpPr>
        <p:spPr>
          <a:xfrm>
            <a:off x="3657600" y="5562600"/>
            <a:ext cx="5429275" cy="919401"/>
          </a:xfrm>
          <a:prstGeom prst="roundRect">
            <a:avLst/>
          </a:prstGeom>
          <a:noFill/>
          <a:ln w="28575">
            <a:noFill/>
            <a:prstDash val="sysDash"/>
          </a:ln>
          <a:effectLst/>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 </a:t>
            </a:r>
            <a:r>
              <a:rPr kumimoji="0" lang="en-US" sz="2400" b="0" i="0" u="none" strike="noStrike" kern="1200" cap="none" spc="0" normalizeH="0" baseline="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Em</a:t>
            </a:r>
            <a:r>
              <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có</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tình</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xúc</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như</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thế</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nào</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đối</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với</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bạn</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đó</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a:t>
            </a:r>
            <a:endPar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endParaRPr>
          </a:p>
        </p:txBody>
      </p:sp>
      <p:grpSp>
        <p:nvGrpSpPr>
          <p:cNvPr id="21" name="Group 20"/>
          <p:cNvGrpSpPr/>
          <p:nvPr/>
        </p:nvGrpSpPr>
        <p:grpSpPr>
          <a:xfrm>
            <a:off x="1038873" y="2119422"/>
            <a:ext cx="3552203" cy="2071578"/>
            <a:chOff x="1038873" y="2042623"/>
            <a:chExt cx="3552203" cy="2071578"/>
          </a:xfrm>
        </p:grpSpPr>
        <p:sp>
          <p:nvSpPr>
            <p:cNvPr id="17" name="Cloud 16"/>
            <p:cNvSpPr/>
            <p:nvPr/>
          </p:nvSpPr>
          <p:spPr>
            <a:xfrm>
              <a:off x="1038873" y="2042623"/>
              <a:ext cx="3552203" cy="2071578"/>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CCD22EC-874E-9810-7272-0254E6F7D431}"/>
                </a:ext>
              </a:extLst>
            </p:cNvPr>
            <p:cNvSpPr txBox="1"/>
            <p:nvPr/>
          </p:nvSpPr>
          <p:spPr>
            <a:xfrm>
              <a:off x="1447800" y="2315360"/>
              <a:ext cx="3027436" cy="1328023"/>
            </a:xfrm>
            <a:prstGeom prst="roundRect">
              <a:avLst/>
            </a:prstGeom>
            <a:noFill/>
            <a:ln w="28575">
              <a:noFill/>
              <a:prstDash val="sysDash"/>
            </a:ln>
          </p:spPr>
          <p:txBody>
            <a:bodyPr wrap="square">
              <a:spAutoFit/>
            </a:bodyPr>
            <a:lstStyle/>
            <a:p>
              <a:pPr lvl="0" algn="ctr"/>
              <a:r>
                <a:rPr kumimoji="0" lang="en-US" sz="2400" b="1" i="0" u="none" strike="noStrike" kern="1200" cap="none" spc="0" normalizeH="0" baseline="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cảm</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cảm</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xúc</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đối</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người</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bạn</a:t>
              </a:r>
              <a:endParaRPr kumimoji="0" lang="en-US" sz="2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pic>
        <p:nvPicPr>
          <p:cNvPr id="23" name="Picture 22"/>
          <p:cNvPicPr>
            <a:picLocks noChangeAspect="1"/>
          </p:cNvPicPr>
          <p:nvPr/>
        </p:nvPicPr>
        <p:blipFill>
          <a:blip r:embed="rId3"/>
          <a:stretch>
            <a:fillRect/>
          </a:stretch>
        </p:blipFill>
        <p:spPr>
          <a:xfrm>
            <a:off x="9887801" y="5188710"/>
            <a:ext cx="1903347" cy="1645603"/>
          </a:xfrm>
          <a:prstGeom prst="rect">
            <a:avLst/>
          </a:prstGeom>
          <a:ln>
            <a:noFill/>
          </a:ln>
          <a:effectLst>
            <a:softEdge rad="112500"/>
          </a:effectLst>
        </p:spPr>
      </p:pic>
      <p:sp>
        <p:nvSpPr>
          <p:cNvPr id="25" name="TextBox 24">
            <a:extLst>
              <a:ext uri="{FF2B5EF4-FFF2-40B4-BE49-F238E27FC236}">
                <a16:creationId xmlns:a16="http://schemas.microsoft.com/office/drawing/2014/main" id="{B95A7AC5-11DB-4CDD-DEA3-A436DD10AEC6}"/>
              </a:ext>
            </a:extLst>
          </p:cNvPr>
          <p:cNvSpPr txBox="1"/>
          <p:nvPr/>
        </p:nvSpPr>
        <p:spPr>
          <a:xfrm>
            <a:off x="4038600" y="3627390"/>
            <a:ext cx="6097136" cy="830997"/>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b. Bạn</a:t>
            </a:r>
            <a:r>
              <a:rPr kumimoji="0" lang="en-US" sz="2400" b="0" i="0" u="none" strike="noStrike" kern="1200" cap="none" spc="0" normalizeH="0" noProof="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đó có điểm gì khiến </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em yêu quý?</a:t>
            </a:r>
            <a:endPar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endParaRPr>
          </a:p>
        </p:txBody>
      </p:sp>
      <p:pic>
        <p:nvPicPr>
          <p:cNvPr id="16" name="Picture 15" descr="A picture containing diagram&#10;&#10;Description automatically generated">
            <a:extLst>
              <a:ext uri="{FF2B5EF4-FFF2-40B4-BE49-F238E27FC236}">
                <a16:creationId xmlns:a16="http://schemas.microsoft.com/office/drawing/2014/main" id="{1EB2483B-01C4-9A86-5FF4-5D6A5C8BC8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6392" y="15240"/>
            <a:ext cx="1055608" cy="1055608"/>
          </a:xfrm>
          <a:prstGeom prst="rect">
            <a:avLst/>
          </a:prstGeom>
        </p:spPr>
      </p:pic>
      <p:pic>
        <p:nvPicPr>
          <p:cNvPr id="26" name="Picture 2">
            <a:extLst>
              <a:ext uri="{FF2B5EF4-FFF2-40B4-BE49-F238E27FC236}">
                <a16:creationId xmlns:a16="http://schemas.microsoft.com/office/drawing/2014/main" id="{54E93073-404F-504B-B4D3-DBE82B4425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667" y="5115872"/>
            <a:ext cx="1805066" cy="18050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E49C8BA-6300-5337-E824-C3A65BF05B21}"/>
              </a:ext>
            </a:extLst>
          </p:cNvPr>
          <p:cNvSpPr/>
          <p:nvPr/>
        </p:nvSpPr>
        <p:spPr>
          <a:xfrm>
            <a:off x="11136392" y="0"/>
            <a:ext cx="1055608" cy="1055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082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37"/>
        <p:cNvGrpSpPr/>
        <p:nvPr/>
      </p:nvGrpSpPr>
      <p:grpSpPr>
        <a:xfrm>
          <a:off x="0" y="0"/>
          <a:ext cx="0" cy="0"/>
          <a:chOff x="0" y="0"/>
          <a:chExt cx="0" cy="0"/>
        </a:xfrm>
      </p:grpSpPr>
      <p:sp>
        <p:nvSpPr>
          <p:cNvPr id="639" name="Google Shape;639;p21"/>
          <p:cNvSpPr/>
          <p:nvPr/>
        </p:nvSpPr>
        <p:spPr>
          <a:xfrm>
            <a:off x="5588573" y="2254515"/>
            <a:ext cx="173055" cy="173878"/>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2"/>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40" name="Google Shape;640;p21"/>
          <p:cNvSpPr/>
          <p:nvPr/>
        </p:nvSpPr>
        <p:spPr>
          <a:xfrm>
            <a:off x="5588573" y="5453090"/>
            <a:ext cx="173055" cy="173055"/>
          </a:xfrm>
          <a:custGeom>
            <a:avLst/>
            <a:gdLst/>
            <a:ahLst/>
            <a:cxnLst/>
            <a:rect l="l" t="t" r="r" b="b"/>
            <a:pathLst>
              <a:path w="2525" h="2525" extrusionOk="0">
                <a:moveTo>
                  <a:pt x="1263" y="1"/>
                </a:moveTo>
                <a:cubicBezTo>
                  <a:pt x="560" y="1"/>
                  <a:pt x="0" y="560"/>
                  <a:pt x="0" y="1263"/>
                </a:cubicBezTo>
                <a:cubicBezTo>
                  <a:pt x="0" y="1965"/>
                  <a:pt x="560" y="2525"/>
                  <a:pt x="1263" y="2525"/>
                </a:cubicBezTo>
                <a:cubicBezTo>
                  <a:pt x="1965" y="2525"/>
                  <a:pt x="2525" y="1965"/>
                  <a:pt x="2525" y="1263"/>
                </a:cubicBezTo>
                <a:cubicBezTo>
                  <a:pt x="2525" y="560"/>
                  <a:pt x="1965" y="1"/>
                  <a:pt x="1263" y="1"/>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41" name="Google Shape;641;p21"/>
          <p:cNvSpPr/>
          <p:nvPr/>
        </p:nvSpPr>
        <p:spPr>
          <a:xfrm>
            <a:off x="16329689" y="1909331"/>
            <a:ext cx="1318783" cy="1318715"/>
          </a:xfrm>
          <a:custGeom>
            <a:avLst/>
            <a:gdLst/>
            <a:ahLst/>
            <a:cxnLst/>
            <a:rect l="l" t="t" r="r" b="b"/>
            <a:pathLst>
              <a:path w="19242" h="19241" extrusionOk="0">
                <a:moveTo>
                  <a:pt x="9621" y="0"/>
                </a:moveTo>
                <a:cubicBezTo>
                  <a:pt x="4311" y="0"/>
                  <a:pt x="1" y="4310"/>
                  <a:pt x="1" y="9621"/>
                </a:cubicBezTo>
                <a:cubicBezTo>
                  <a:pt x="1" y="14943"/>
                  <a:pt x="4311" y="19241"/>
                  <a:pt x="9621" y="19241"/>
                </a:cubicBezTo>
                <a:cubicBezTo>
                  <a:pt x="14931" y="19241"/>
                  <a:pt x="19241" y="14943"/>
                  <a:pt x="19241" y="9621"/>
                </a:cubicBezTo>
                <a:cubicBezTo>
                  <a:pt x="19241" y="4310"/>
                  <a:pt x="14931" y="0"/>
                  <a:pt x="9621" y="0"/>
                </a:cubicBezTo>
                <a:close/>
              </a:path>
            </a:pathLst>
          </a:custGeom>
          <a:solidFill>
            <a:schemeClr val="accent2"/>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42" name="Google Shape;642;p21"/>
          <p:cNvSpPr/>
          <p:nvPr/>
        </p:nvSpPr>
        <p:spPr>
          <a:xfrm>
            <a:off x="16988976" y="1909330"/>
            <a:ext cx="359132" cy="659391"/>
          </a:xfrm>
          <a:custGeom>
            <a:avLst/>
            <a:gdLst/>
            <a:ahLst/>
            <a:cxnLst/>
            <a:rect l="l" t="t" r="r" b="b"/>
            <a:pathLst>
              <a:path w="5240" h="9621" extrusionOk="0">
                <a:moveTo>
                  <a:pt x="1" y="0"/>
                </a:moveTo>
                <a:lnTo>
                  <a:pt x="1" y="9621"/>
                </a:lnTo>
                <a:lnTo>
                  <a:pt x="5240" y="1548"/>
                </a:lnTo>
                <a:cubicBezTo>
                  <a:pt x="3728" y="572"/>
                  <a:pt x="1930" y="0"/>
                  <a:pt x="1" y="0"/>
                </a:cubicBezTo>
                <a:close/>
              </a:path>
            </a:pathLst>
          </a:custGeom>
          <a:solidFill>
            <a:srgbClr val="FFFFFF">
              <a:alpha val="31370"/>
            </a:srgbClr>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43" name="Google Shape;643;p21"/>
          <p:cNvSpPr/>
          <p:nvPr/>
        </p:nvSpPr>
        <p:spPr>
          <a:xfrm>
            <a:off x="7245015" y="1909314"/>
            <a:ext cx="4353012" cy="980966"/>
          </a:xfrm>
          <a:custGeom>
            <a:avLst/>
            <a:gdLst/>
            <a:ahLst/>
            <a:cxnLst/>
            <a:rect l="l" t="t" r="r" b="b"/>
            <a:pathLst>
              <a:path w="45078" h="14313" extrusionOk="0">
                <a:moveTo>
                  <a:pt x="0" y="1"/>
                </a:moveTo>
                <a:lnTo>
                  <a:pt x="0" y="656"/>
                </a:lnTo>
                <a:lnTo>
                  <a:pt x="42029" y="656"/>
                </a:lnTo>
                <a:cubicBezTo>
                  <a:pt x="43339" y="656"/>
                  <a:pt x="44422" y="1680"/>
                  <a:pt x="44422" y="2930"/>
                </a:cubicBezTo>
                <a:lnTo>
                  <a:pt x="44422" y="11383"/>
                </a:lnTo>
                <a:cubicBezTo>
                  <a:pt x="44422" y="12645"/>
                  <a:pt x="43339" y="13669"/>
                  <a:pt x="42029" y="13669"/>
                </a:cubicBezTo>
                <a:lnTo>
                  <a:pt x="0" y="13669"/>
                </a:lnTo>
                <a:lnTo>
                  <a:pt x="0" y="14312"/>
                </a:lnTo>
                <a:lnTo>
                  <a:pt x="42029" y="14312"/>
                </a:lnTo>
                <a:cubicBezTo>
                  <a:pt x="43708" y="14312"/>
                  <a:pt x="45077" y="13002"/>
                  <a:pt x="45077" y="11383"/>
                </a:cubicBezTo>
                <a:lnTo>
                  <a:pt x="45077" y="2942"/>
                </a:lnTo>
                <a:cubicBezTo>
                  <a:pt x="45077" y="1322"/>
                  <a:pt x="43708" y="1"/>
                  <a:pt x="42029" y="1"/>
                </a:cubicBezTo>
                <a:close/>
              </a:path>
            </a:pathLst>
          </a:custGeom>
          <a:solidFill>
            <a:schemeClr val="accent2"/>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44" name="Google Shape;644;p21"/>
          <p:cNvSpPr/>
          <p:nvPr/>
        </p:nvSpPr>
        <p:spPr>
          <a:xfrm>
            <a:off x="7245016" y="3449868"/>
            <a:ext cx="4356717" cy="981788"/>
          </a:xfrm>
          <a:custGeom>
            <a:avLst/>
            <a:gdLst/>
            <a:ahLst/>
            <a:cxnLst/>
            <a:rect l="l" t="t" r="r" b="b"/>
            <a:pathLst>
              <a:path w="45078" h="14325" extrusionOk="0">
                <a:moveTo>
                  <a:pt x="0" y="1"/>
                </a:moveTo>
                <a:lnTo>
                  <a:pt x="0" y="656"/>
                </a:lnTo>
                <a:lnTo>
                  <a:pt x="42029" y="656"/>
                </a:lnTo>
                <a:cubicBezTo>
                  <a:pt x="43339" y="656"/>
                  <a:pt x="44422" y="1680"/>
                  <a:pt x="44422" y="2942"/>
                </a:cubicBezTo>
                <a:lnTo>
                  <a:pt x="44422" y="11383"/>
                </a:lnTo>
                <a:cubicBezTo>
                  <a:pt x="44422" y="12645"/>
                  <a:pt x="43339" y="13669"/>
                  <a:pt x="42029" y="13669"/>
                </a:cubicBezTo>
                <a:lnTo>
                  <a:pt x="0" y="13669"/>
                </a:lnTo>
                <a:lnTo>
                  <a:pt x="0" y="14324"/>
                </a:lnTo>
                <a:lnTo>
                  <a:pt x="42029" y="14324"/>
                </a:lnTo>
                <a:cubicBezTo>
                  <a:pt x="43708" y="14324"/>
                  <a:pt x="45077" y="13002"/>
                  <a:pt x="45077" y="11383"/>
                </a:cubicBezTo>
                <a:lnTo>
                  <a:pt x="45077" y="2942"/>
                </a:lnTo>
                <a:cubicBezTo>
                  <a:pt x="45077" y="1322"/>
                  <a:pt x="43708" y="1"/>
                  <a:pt x="42029" y="1"/>
                </a:cubicBez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45" name="Google Shape;645;p21"/>
          <p:cNvSpPr/>
          <p:nvPr/>
        </p:nvSpPr>
        <p:spPr>
          <a:xfrm>
            <a:off x="7227882" y="4995357"/>
            <a:ext cx="4372762" cy="971097"/>
          </a:xfrm>
          <a:custGeom>
            <a:avLst/>
            <a:gdLst/>
            <a:ahLst/>
            <a:cxnLst/>
            <a:rect l="l" t="t" r="r" b="b"/>
            <a:pathLst>
              <a:path w="45244" h="14169" extrusionOk="0">
                <a:moveTo>
                  <a:pt x="250" y="0"/>
                </a:moveTo>
                <a:cubicBezTo>
                  <a:pt x="119" y="0"/>
                  <a:pt x="0" y="119"/>
                  <a:pt x="0" y="250"/>
                </a:cubicBezTo>
                <a:cubicBezTo>
                  <a:pt x="0" y="393"/>
                  <a:pt x="119" y="512"/>
                  <a:pt x="250" y="512"/>
                </a:cubicBezTo>
                <a:lnTo>
                  <a:pt x="42279" y="512"/>
                </a:lnTo>
                <a:cubicBezTo>
                  <a:pt x="43637" y="512"/>
                  <a:pt x="44744" y="1560"/>
                  <a:pt x="44744" y="2858"/>
                </a:cubicBezTo>
                <a:lnTo>
                  <a:pt x="44744" y="11311"/>
                </a:lnTo>
                <a:cubicBezTo>
                  <a:pt x="44744" y="12609"/>
                  <a:pt x="43637" y="13669"/>
                  <a:pt x="42279" y="13669"/>
                </a:cubicBezTo>
                <a:lnTo>
                  <a:pt x="250" y="13669"/>
                </a:lnTo>
                <a:cubicBezTo>
                  <a:pt x="119" y="13669"/>
                  <a:pt x="0" y="13788"/>
                  <a:pt x="0" y="13919"/>
                </a:cubicBezTo>
                <a:cubicBezTo>
                  <a:pt x="0" y="14061"/>
                  <a:pt x="119" y="14169"/>
                  <a:pt x="250" y="14169"/>
                </a:cubicBezTo>
                <a:lnTo>
                  <a:pt x="42279" y="14169"/>
                </a:lnTo>
                <a:cubicBezTo>
                  <a:pt x="43910" y="14169"/>
                  <a:pt x="45244" y="12895"/>
                  <a:pt x="45244" y="11311"/>
                </a:cubicBezTo>
                <a:lnTo>
                  <a:pt x="45244" y="2858"/>
                </a:lnTo>
                <a:cubicBezTo>
                  <a:pt x="45244" y="1286"/>
                  <a:pt x="43910" y="0"/>
                  <a:pt x="42279" y="0"/>
                </a:cubicBezTo>
                <a:close/>
              </a:path>
            </a:pathLst>
          </a:custGeom>
          <a:solidFill>
            <a:srgbClr val="FE2178"/>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46" name="Google Shape;646;p21"/>
          <p:cNvSpPr/>
          <p:nvPr/>
        </p:nvSpPr>
        <p:spPr>
          <a:xfrm>
            <a:off x="5588573" y="3838313"/>
            <a:ext cx="173055" cy="173878"/>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47" name="Google Shape;647;p21"/>
          <p:cNvSpPr txBox="1">
            <a:spLocks noGrp="1"/>
          </p:cNvSpPr>
          <p:nvPr>
            <p:ph type="subTitle" idx="4294967295"/>
          </p:nvPr>
        </p:nvSpPr>
        <p:spPr>
          <a:xfrm>
            <a:off x="7460580" y="2136050"/>
            <a:ext cx="4532164" cy="527492"/>
          </a:xfrm>
          <a:prstGeom prst="rect">
            <a:avLst/>
          </a:prstGeom>
        </p:spPr>
        <p:txBody>
          <a:bodyPr spcFirstLastPara="1" wrap="square" lIns="0" tIns="0" rIns="0" bIns="0" anchor="t" anchorCtr="0">
            <a:noAutofit/>
          </a:bodyPr>
          <a:lstStyle/>
          <a:p>
            <a:pPr marL="0" indent="0" algn="just">
              <a:spcAft>
                <a:spcPts val="2128"/>
              </a:spcAft>
              <a:buNone/>
            </a:pP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xúc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a:t>
            </a:r>
            <a:endParaRPr sz="2400" b="1" dirty="0">
              <a:latin typeface="Times New Roman" panose="02020603050405020304" pitchFamily="18" charset="0"/>
              <a:cs typeface="Times New Roman" panose="02020603050405020304" pitchFamily="18" charset="0"/>
            </a:endParaRPr>
          </a:p>
        </p:txBody>
      </p:sp>
      <p:sp>
        <p:nvSpPr>
          <p:cNvPr id="648" name="Google Shape;648;p21"/>
          <p:cNvSpPr txBox="1">
            <a:spLocks noGrp="1"/>
          </p:cNvSpPr>
          <p:nvPr>
            <p:ph type="subTitle" idx="4294967295"/>
          </p:nvPr>
        </p:nvSpPr>
        <p:spPr>
          <a:xfrm>
            <a:off x="7534450" y="3677016"/>
            <a:ext cx="3835817" cy="527492"/>
          </a:xfrm>
          <a:prstGeom prst="rect">
            <a:avLst/>
          </a:prstGeom>
        </p:spPr>
        <p:txBody>
          <a:bodyPr spcFirstLastPara="1" wrap="square" lIns="0" tIns="0" rIns="0" bIns="0" anchor="t" anchorCtr="0">
            <a:noAutofit/>
          </a:bodyPr>
          <a:lstStyle/>
          <a:p>
            <a:pPr marL="0" indent="0" algn="just">
              <a:spcAft>
                <a:spcPts val="2128"/>
              </a:spcAft>
              <a:buNone/>
            </a:pPr>
            <a:r>
              <a:rPr lang="en" sz="2400" b="1" dirty="0">
                <a:latin typeface="Times New Roman" panose="02020603050405020304" pitchFamily="18" charset="0"/>
                <a:cs typeface="Times New Roman" panose="02020603050405020304" pitchFamily="18" charset="0"/>
              </a:rPr>
              <a:t>Bạn đó có điểm gì khiến em yêu quý?</a:t>
            </a:r>
            <a:endParaRPr sz="2400" b="1" dirty="0">
              <a:latin typeface="Times New Roman" panose="02020603050405020304" pitchFamily="18" charset="0"/>
              <a:cs typeface="Times New Roman" panose="02020603050405020304" pitchFamily="18" charset="0"/>
            </a:endParaRPr>
          </a:p>
        </p:txBody>
      </p:sp>
      <p:sp>
        <p:nvSpPr>
          <p:cNvPr id="653" name="Google Shape;653;p21"/>
          <p:cNvSpPr txBox="1">
            <a:spLocks noGrp="1"/>
          </p:cNvSpPr>
          <p:nvPr>
            <p:ph type="subTitle" idx="4294967295"/>
          </p:nvPr>
        </p:nvSpPr>
        <p:spPr>
          <a:xfrm flipH="1">
            <a:off x="16594259" y="2339455"/>
            <a:ext cx="789642" cy="458463"/>
          </a:xfrm>
          <a:prstGeom prst="rect">
            <a:avLst/>
          </a:prstGeom>
        </p:spPr>
        <p:txBody>
          <a:bodyPr spcFirstLastPara="1" wrap="square" lIns="0" tIns="0" rIns="0" bIns="0" anchor="t" anchorCtr="0">
            <a:noAutofit/>
          </a:bodyPr>
          <a:lstStyle/>
          <a:p>
            <a:pPr marL="0" indent="0" algn="ctr">
              <a:spcAft>
                <a:spcPts val="2128"/>
              </a:spcAft>
              <a:buNone/>
            </a:pPr>
            <a:r>
              <a:rPr lang="en" sz="3325">
                <a:latin typeface="Fira Sans Extra Condensed Medium"/>
                <a:ea typeface="Fira Sans Extra Condensed Medium"/>
                <a:cs typeface="Fira Sans Extra Condensed Medium"/>
                <a:sym typeface="Fira Sans Extra Condensed Medium"/>
              </a:rPr>
              <a:t>90%</a:t>
            </a:r>
            <a:endParaRPr sz="3325">
              <a:latin typeface="Fira Sans Extra Condensed Medium"/>
              <a:ea typeface="Fira Sans Extra Condensed Medium"/>
              <a:cs typeface="Fira Sans Extra Condensed Medium"/>
              <a:sym typeface="Fira Sans Extra Condensed Medium"/>
            </a:endParaRPr>
          </a:p>
        </p:txBody>
      </p:sp>
      <p:sp>
        <p:nvSpPr>
          <p:cNvPr id="658" name="Google Shape;658;p21"/>
          <p:cNvSpPr/>
          <p:nvPr/>
        </p:nvSpPr>
        <p:spPr>
          <a:xfrm>
            <a:off x="4418438" y="2324693"/>
            <a:ext cx="1260047" cy="458648"/>
          </a:xfrm>
          <a:custGeom>
            <a:avLst/>
            <a:gdLst/>
            <a:ahLst/>
            <a:cxnLst/>
            <a:rect l="l" t="t" r="r" b="b"/>
            <a:pathLst>
              <a:path w="18385" h="6692" extrusionOk="0">
                <a:moveTo>
                  <a:pt x="8145" y="0"/>
                </a:moveTo>
                <a:cubicBezTo>
                  <a:pt x="7002" y="0"/>
                  <a:pt x="5918" y="441"/>
                  <a:pt x="5109" y="1250"/>
                </a:cubicBezTo>
                <a:lnTo>
                  <a:pt x="96" y="6275"/>
                </a:lnTo>
                <a:cubicBezTo>
                  <a:pt x="1" y="6370"/>
                  <a:pt x="1" y="6525"/>
                  <a:pt x="96" y="6620"/>
                </a:cubicBezTo>
                <a:cubicBezTo>
                  <a:pt x="144" y="6668"/>
                  <a:pt x="203" y="6691"/>
                  <a:pt x="263" y="6691"/>
                </a:cubicBezTo>
                <a:cubicBezTo>
                  <a:pt x="322" y="6691"/>
                  <a:pt x="394" y="6668"/>
                  <a:pt x="441" y="6620"/>
                </a:cubicBezTo>
                <a:lnTo>
                  <a:pt x="5454" y="1596"/>
                </a:lnTo>
                <a:cubicBezTo>
                  <a:pt x="6168" y="881"/>
                  <a:pt x="7133" y="488"/>
                  <a:pt x="8145" y="488"/>
                </a:cubicBezTo>
                <a:lnTo>
                  <a:pt x="18146" y="488"/>
                </a:lnTo>
                <a:cubicBezTo>
                  <a:pt x="18277" y="488"/>
                  <a:pt x="18384" y="381"/>
                  <a:pt x="18384" y="250"/>
                </a:cubicBezTo>
                <a:cubicBezTo>
                  <a:pt x="18384" y="107"/>
                  <a:pt x="18277" y="0"/>
                  <a:pt x="18146" y="0"/>
                </a:cubicBezTo>
                <a:close/>
              </a:path>
            </a:pathLst>
          </a:custGeom>
          <a:solidFill>
            <a:schemeClr val="accent2"/>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59" name="Google Shape;659;p21"/>
          <p:cNvSpPr/>
          <p:nvPr/>
        </p:nvSpPr>
        <p:spPr>
          <a:xfrm>
            <a:off x="4418438" y="5098155"/>
            <a:ext cx="1260047" cy="458648"/>
          </a:xfrm>
          <a:custGeom>
            <a:avLst/>
            <a:gdLst/>
            <a:ahLst/>
            <a:cxnLst/>
            <a:rect l="l" t="t" r="r" b="b"/>
            <a:pathLst>
              <a:path w="18385" h="6692" extrusionOk="0">
                <a:moveTo>
                  <a:pt x="269" y="0"/>
                </a:moveTo>
                <a:cubicBezTo>
                  <a:pt x="206" y="0"/>
                  <a:pt x="144" y="24"/>
                  <a:pt x="96" y="72"/>
                </a:cubicBezTo>
                <a:cubicBezTo>
                  <a:pt x="1" y="167"/>
                  <a:pt x="1" y="322"/>
                  <a:pt x="96" y="417"/>
                </a:cubicBezTo>
                <a:lnTo>
                  <a:pt x="5109" y="5430"/>
                </a:lnTo>
                <a:cubicBezTo>
                  <a:pt x="5918" y="6239"/>
                  <a:pt x="7002" y="6692"/>
                  <a:pt x="8145" y="6692"/>
                </a:cubicBezTo>
                <a:lnTo>
                  <a:pt x="18146" y="6692"/>
                </a:lnTo>
                <a:cubicBezTo>
                  <a:pt x="18277" y="6692"/>
                  <a:pt x="18384" y="6573"/>
                  <a:pt x="18384" y="6442"/>
                </a:cubicBezTo>
                <a:cubicBezTo>
                  <a:pt x="18384" y="6311"/>
                  <a:pt x="18277" y="6204"/>
                  <a:pt x="18146" y="6204"/>
                </a:cubicBezTo>
                <a:lnTo>
                  <a:pt x="8145" y="6204"/>
                </a:lnTo>
                <a:cubicBezTo>
                  <a:pt x="7133" y="6204"/>
                  <a:pt x="6168" y="5811"/>
                  <a:pt x="5454" y="5084"/>
                </a:cubicBezTo>
                <a:lnTo>
                  <a:pt x="441" y="72"/>
                </a:lnTo>
                <a:cubicBezTo>
                  <a:pt x="394" y="24"/>
                  <a:pt x="331" y="0"/>
                  <a:pt x="269" y="0"/>
                </a:cubicBezTo>
                <a:close/>
              </a:path>
            </a:pathLst>
          </a:custGeom>
          <a:solidFill>
            <a:schemeClr val="bg2">
              <a:lumMod val="75000"/>
            </a:schemeClr>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60" name="Google Shape;660;p21"/>
          <p:cNvSpPr/>
          <p:nvPr/>
        </p:nvSpPr>
        <p:spPr>
          <a:xfrm>
            <a:off x="4658372" y="3908490"/>
            <a:ext cx="1020101" cy="33514"/>
          </a:xfrm>
          <a:custGeom>
            <a:avLst/>
            <a:gdLst/>
            <a:ahLst/>
            <a:cxnLst/>
            <a:rect l="l" t="t" r="r" b="b"/>
            <a:pathLst>
              <a:path w="14884" h="489" extrusionOk="0">
                <a:moveTo>
                  <a:pt x="238" y="0"/>
                </a:moveTo>
                <a:cubicBezTo>
                  <a:pt x="108" y="0"/>
                  <a:pt x="0" y="107"/>
                  <a:pt x="0" y="250"/>
                </a:cubicBezTo>
                <a:cubicBezTo>
                  <a:pt x="0" y="381"/>
                  <a:pt x="108" y="488"/>
                  <a:pt x="238" y="488"/>
                </a:cubicBezTo>
                <a:lnTo>
                  <a:pt x="14645" y="488"/>
                </a:lnTo>
                <a:cubicBezTo>
                  <a:pt x="14776" y="488"/>
                  <a:pt x="14883" y="381"/>
                  <a:pt x="14883" y="250"/>
                </a:cubicBezTo>
                <a:cubicBezTo>
                  <a:pt x="14883" y="107"/>
                  <a:pt x="14776" y="0"/>
                  <a:pt x="14645" y="0"/>
                </a:cubicBez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grpSp>
        <p:nvGrpSpPr>
          <p:cNvPr id="11" name="Group 10">
            <a:extLst>
              <a:ext uri="{FF2B5EF4-FFF2-40B4-BE49-F238E27FC236}">
                <a16:creationId xmlns:a16="http://schemas.microsoft.com/office/drawing/2014/main" id="{EFA10BA8-25FC-9590-CEE0-BEE8B1BAC6A9}"/>
              </a:ext>
            </a:extLst>
          </p:cNvPr>
          <p:cNvGrpSpPr/>
          <p:nvPr/>
        </p:nvGrpSpPr>
        <p:grpSpPr>
          <a:xfrm>
            <a:off x="-327338" y="1597379"/>
            <a:ext cx="4688771" cy="4688771"/>
            <a:chOff x="555356" y="1813507"/>
            <a:chExt cx="4688771" cy="4688771"/>
          </a:xfrm>
        </p:grpSpPr>
        <p:sp>
          <p:nvSpPr>
            <p:cNvPr id="664" name="Google Shape;664;p21"/>
            <p:cNvSpPr/>
            <p:nvPr/>
          </p:nvSpPr>
          <p:spPr>
            <a:xfrm>
              <a:off x="1571497" y="2713939"/>
              <a:ext cx="2886024" cy="2886023"/>
            </a:xfrm>
            <a:custGeom>
              <a:avLst/>
              <a:gdLst/>
              <a:ahLst/>
              <a:cxnLst/>
              <a:rect l="l" t="t" r="r" b="b"/>
              <a:pathLst>
                <a:path w="47661" h="47661" extrusionOk="0">
                  <a:moveTo>
                    <a:pt x="23825" y="0"/>
                  </a:moveTo>
                  <a:cubicBezTo>
                    <a:pt x="10668" y="0"/>
                    <a:pt x="0" y="10668"/>
                    <a:pt x="0" y="23824"/>
                  </a:cubicBezTo>
                  <a:cubicBezTo>
                    <a:pt x="0" y="36993"/>
                    <a:pt x="10668" y="47661"/>
                    <a:pt x="23825" y="47661"/>
                  </a:cubicBezTo>
                  <a:cubicBezTo>
                    <a:pt x="36981" y="47661"/>
                    <a:pt x="47661" y="36993"/>
                    <a:pt x="47661" y="23824"/>
                  </a:cubicBezTo>
                  <a:cubicBezTo>
                    <a:pt x="47661" y="10668"/>
                    <a:pt x="36981" y="0"/>
                    <a:pt x="23825" y="0"/>
                  </a:cubicBezTo>
                  <a:close/>
                </a:path>
              </a:pathLst>
            </a:custGeom>
            <a:solidFill>
              <a:schemeClr val="lt2"/>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66" name="Google Shape;666;p21"/>
            <p:cNvSpPr/>
            <p:nvPr/>
          </p:nvSpPr>
          <p:spPr>
            <a:xfrm rot="5400000" flipH="1">
              <a:off x="555356" y="1813507"/>
              <a:ext cx="4688771" cy="4688771"/>
            </a:xfrm>
            <a:prstGeom prst="blockArc">
              <a:avLst>
                <a:gd name="adj1" fmla="val 10775262"/>
                <a:gd name="adj2" fmla="val 25083"/>
                <a:gd name="adj3" fmla="val 623"/>
              </a:avLst>
            </a:prstGeom>
            <a:solidFill>
              <a:schemeClr val="accent2"/>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67" name="Google Shape;667;p21"/>
            <p:cNvSpPr/>
            <p:nvPr/>
          </p:nvSpPr>
          <p:spPr>
            <a:xfrm rot="5400000" flipH="1">
              <a:off x="1056347" y="2287132"/>
              <a:ext cx="3693240" cy="3693240"/>
            </a:xfrm>
            <a:prstGeom prst="blockArc">
              <a:avLst>
                <a:gd name="adj1" fmla="val 10744979"/>
                <a:gd name="adj2" fmla="val 46670"/>
                <a:gd name="adj3" fmla="val 856"/>
              </a:avLst>
            </a:prstGeom>
            <a:solidFill>
              <a:schemeClr val="accent4"/>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68" name="Google Shape;668;p21"/>
            <p:cNvSpPr/>
            <p:nvPr/>
          </p:nvSpPr>
          <p:spPr>
            <a:xfrm rot="5400000" flipH="1">
              <a:off x="780714" y="2034359"/>
              <a:ext cx="4231904" cy="4231904"/>
            </a:xfrm>
            <a:prstGeom prst="blockArc">
              <a:avLst>
                <a:gd name="adj1" fmla="val 10775262"/>
                <a:gd name="adj2" fmla="val 25083"/>
                <a:gd name="adj3" fmla="val 623"/>
              </a:avLst>
            </a:pr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grpSp>
      <p:sp>
        <p:nvSpPr>
          <p:cNvPr id="2" name="Oval 1">
            <a:extLst>
              <a:ext uri="{FF2B5EF4-FFF2-40B4-BE49-F238E27FC236}">
                <a16:creationId xmlns:a16="http://schemas.microsoft.com/office/drawing/2014/main" id="{48ED6F93-DFA0-576B-356E-921DDD0B7F94}"/>
              </a:ext>
            </a:extLst>
          </p:cNvPr>
          <p:cNvSpPr/>
          <p:nvPr/>
        </p:nvSpPr>
        <p:spPr>
          <a:xfrm>
            <a:off x="5903489" y="1681087"/>
            <a:ext cx="1359732" cy="1359732"/>
          </a:xfrm>
          <a:prstGeom prst="ellipse">
            <a:avLst/>
          </a:prstGeom>
          <a:solidFill>
            <a:srgbClr val="FFE65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endParaRPr lang="en-US" sz="1864" kern="0">
              <a:solidFill>
                <a:srgbClr val="FFFFFF"/>
              </a:solidFill>
              <a:latin typeface="Arial"/>
              <a:sym typeface="Arial"/>
            </a:endParaRPr>
          </a:p>
        </p:txBody>
      </p:sp>
      <p:sp>
        <p:nvSpPr>
          <p:cNvPr id="7" name="Oval 6">
            <a:extLst>
              <a:ext uri="{FF2B5EF4-FFF2-40B4-BE49-F238E27FC236}">
                <a16:creationId xmlns:a16="http://schemas.microsoft.com/office/drawing/2014/main" id="{55085F09-90A0-FDEB-3D69-5584D5577A8B}"/>
              </a:ext>
            </a:extLst>
          </p:cNvPr>
          <p:cNvSpPr/>
          <p:nvPr/>
        </p:nvSpPr>
        <p:spPr>
          <a:xfrm>
            <a:off x="5868150" y="3245381"/>
            <a:ext cx="1359732" cy="1359732"/>
          </a:xfrm>
          <a:prstGeom prst="ellipse">
            <a:avLst/>
          </a:prstGeom>
          <a:solidFill>
            <a:srgbClr val="B2F7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endParaRPr lang="en-US" sz="1864" kern="0">
              <a:solidFill>
                <a:srgbClr val="FFFFFF"/>
              </a:solidFill>
              <a:latin typeface="Arial"/>
              <a:sym typeface="Arial"/>
            </a:endParaRPr>
          </a:p>
        </p:txBody>
      </p:sp>
      <p:sp>
        <p:nvSpPr>
          <p:cNvPr id="8" name="Oval 7">
            <a:extLst>
              <a:ext uri="{FF2B5EF4-FFF2-40B4-BE49-F238E27FC236}">
                <a16:creationId xmlns:a16="http://schemas.microsoft.com/office/drawing/2014/main" id="{D50F9C02-A5FB-47F6-E176-BE781FC5883A}"/>
              </a:ext>
            </a:extLst>
          </p:cNvPr>
          <p:cNvSpPr/>
          <p:nvPr/>
        </p:nvSpPr>
        <p:spPr>
          <a:xfrm>
            <a:off x="5868150" y="4773223"/>
            <a:ext cx="1359732" cy="1359732"/>
          </a:xfrm>
          <a:prstGeom prst="ellipse">
            <a:avLst/>
          </a:prstGeom>
          <a:solidFill>
            <a:srgbClr val="FE21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endParaRPr lang="en-US" sz="1864" kern="0">
              <a:solidFill>
                <a:srgbClr val="FFFFFF"/>
              </a:solidFill>
              <a:latin typeface="Arial"/>
              <a:sym typeface="Arial"/>
            </a:endParaRPr>
          </a:p>
        </p:txBody>
      </p:sp>
      <p:sp>
        <p:nvSpPr>
          <p:cNvPr id="9" name="Google Shape;646;p21">
            <a:extLst>
              <a:ext uri="{FF2B5EF4-FFF2-40B4-BE49-F238E27FC236}">
                <a16:creationId xmlns:a16="http://schemas.microsoft.com/office/drawing/2014/main" id="{8D4F51A5-192E-C1D4-7E78-9941902A9DBF}"/>
              </a:ext>
            </a:extLst>
          </p:cNvPr>
          <p:cNvSpPr/>
          <p:nvPr/>
        </p:nvSpPr>
        <p:spPr>
          <a:xfrm>
            <a:off x="5591348" y="5453746"/>
            <a:ext cx="173055" cy="173878"/>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rgbClr val="FE2178"/>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10" name="TextBox 9">
            <a:extLst>
              <a:ext uri="{FF2B5EF4-FFF2-40B4-BE49-F238E27FC236}">
                <a16:creationId xmlns:a16="http://schemas.microsoft.com/office/drawing/2014/main" id="{3FD65EFB-4FB7-8E80-B90C-D4E5A4966185}"/>
              </a:ext>
            </a:extLst>
          </p:cNvPr>
          <p:cNvSpPr txBox="1"/>
          <p:nvPr/>
        </p:nvSpPr>
        <p:spPr>
          <a:xfrm>
            <a:off x="882048" y="2762789"/>
            <a:ext cx="2528062" cy="2554545"/>
          </a:xfrm>
          <a:prstGeom prst="rect">
            <a:avLst/>
          </a:prstGeom>
          <a:noFill/>
        </p:spPr>
        <p:txBody>
          <a:bodyPr wrap="square" rtlCol="0">
            <a:spAutoFit/>
          </a:bodyPr>
          <a:lstStyle/>
          <a:p>
            <a:pPr algn="ctr" defTabSz="914400">
              <a:buClr>
                <a:srgbClr val="000000"/>
              </a:buClr>
            </a:pPr>
            <a:r>
              <a:rPr lang="en-US" sz="3200" b="1" kern="0" dirty="0" err="1">
                <a:solidFill>
                  <a:srgbClr val="000000"/>
                </a:solidFill>
                <a:latin typeface="Times New Roman" panose="02020603050405020304" pitchFamily="18" charset="0"/>
                <a:cs typeface="Times New Roman" panose="02020603050405020304" pitchFamily="18" charset="0"/>
                <a:sym typeface="Arial"/>
              </a:rPr>
              <a:t>Tình</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cảm</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cảm</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xúc</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của</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em</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đối</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với</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một</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người</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bạn</a:t>
            </a:r>
            <a:endParaRPr lang="en-US"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7AB2DAEE-A519-340A-91C4-133C7C25A027}"/>
              </a:ext>
            </a:extLst>
          </p:cNvPr>
          <p:cNvSpPr txBox="1"/>
          <p:nvPr/>
        </p:nvSpPr>
        <p:spPr>
          <a:xfrm>
            <a:off x="5967836" y="1780951"/>
            <a:ext cx="1260047" cy="1200329"/>
          </a:xfrm>
          <a:prstGeom prst="rect">
            <a:avLst/>
          </a:prstGeom>
          <a:noFill/>
        </p:spPr>
        <p:txBody>
          <a:bodyPr wrap="square" rtlCol="0">
            <a:spAutoFit/>
          </a:bodyPr>
          <a:lstStyle/>
          <a:p>
            <a:pPr algn="ctr" defTabSz="914400">
              <a:buClr>
                <a:srgbClr val="000000"/>
              </a:buClr>
            </a:pPr>
            <a:r>
              <a:rPr lang="en-US" sz="2400" b="1" kern="0" dirty="0" err="1">
                <a:solidFill>
                  <a:srgbClr val="000000"/>
                </a:solidFill>
                <a:latin typeface="Times New Roman" panose="02020603050405020304" pitchFamily="18" charset="0"/>
                <a:cs typeface="Times New Roman" panose="02020603050405020304" pitchFamily="18" charset="0"/>
                <a:sym typeface="Arial"/>
              </a:rPr>
              <a:t>Tên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người</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bạn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đó</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4E868B88-018C-D06F-86D3-843980150CA2}"/>
              </a:ext>
            </a:extLst>
          </p:cNvPr>
          <p:cNvSpPr txBox="1"/>
          <p:nvPr/>
        </p:nvSpPr>
        <p:spPr>
          <a:xfrm>
            <a:off x="5851016" y="3294799"/>
            <a:ext cx="1334173" cy="1107996"/>
          </a:xfrm>
          <a:prstGeom prst="rect">
            <a:avLst/>
          </a:prstGeom>
          <a:noFill/>
        </p:spPr>
        <p:txBody>
          <a:bodyPr wrap="square" rtlCol="0">
            <a:spAutoFit/>
          </a:bodyPr>
          <a:lstStyle/>
          <a:p>
            <a:pPr algn="ctr" defTabSz="914400">
              <a:buClr>
                <a:srgbClr val="000000"/>
              </a:buClr>
            </a:pPr>
            <a:r>
              <a:rPr lang="en-US" sz="2200" b="1" kern="0" dirty="0" err="1">
                <a:solidFill>
                  <a:srgbClr val="000000"/>
                </a:solidFill>
                <a:latin typeface="Times New Roman" panose="02020603050405020304" pitchFamily="18" charset="0"/>
                <a:cs typeface="Times New Roman" panose="02020603050405020304" pitchFamily="18" charset="0"/>
                <a:sym typeface="Arial"/>
              </a:rPr>
              <a:t>Điểm</a:t>
            </a:r>
            <a:r>
              <a:rPr lang="en-US" sz="2200" b="1" kern="0" dirty="0">
                <a:solidFill>
                  <a:srgbClr val="000000"/>
                </a:solidFill>
                <a:latin typeface="Times New Roman" panose="02020603050405020304" pitchFamily="18" charset="0"/>
                <a:cs typeface="Times New Roman" panose="02020603050405020304" pitchFamily="18" charset="0"/>
                <a:sym typeface="Arial"/>
              </a:rPr>
              <a:t> </a:t>
            </a:r>
            <a:r>
              <a:rPr lang="en-US" sz="2200" b="1" kern="0" dirty="0" err="1">
                <a:solidFill>
                  <a:srgbClr val="000000"/>
                </a:solidFill>
                <a:latin typeface="Times New Roman" panose="02020603050405020304" pitchFamily="18" charset="0"/>
                <a:cs typeface="Times New Roman" panose="02020603050405020304" pitchFamily="18" charset="0"/>
                <a:sym typeface="Arial"/>
              </a:rPr>
              <a:t>khiến</a:t>
            </a:r>
            <a:r>
              <a:rPr lang="en-US" sz="2200" b="1" kern="0" dirty="0">
                <a:solidFill>
                  <a:srgbClr val="000000"/>
                </a:solidFill>
                <a:latin typeface="Times New Roman" panose="02020603050405020304" pitchFamily="18" charset="0"/>
                <a:cs typeface="Times New Roman" panose="02020603050405020304" pitchFamily="18" charset="0"/>
                <a:sym typeface="Arial"/>
              </a:rPr>
              <a:t> </a:t>
            </a:r>
            <a:r>
              <a:rPr lang="en-US" sz="2200" b="1" kern="0" dirty="0" err="1">
                <a:solidFill>
                  <a:srgbClr val="000000"/>
                </a:solidFill>
                <a:latin typeface="Times New Roman" panose="02020603050405020304" pitchFamily="18" charset="0"/>
                <a:cs typeface="Times New Roman" panose="02020603050405020304" pitchFamily="18" charset="0"/>
                <a:sym typeface="Arial"/>
              </a:rPr>
              <a:t>em</a:t>
            </a:r>
            <a:r>
              <a:rPr lang="en-US" sz="2200" b="1" kern="0" dirty="0">
                <a:solidFill>
                  <a:srgbClr val="000000"/>
                </a:solidFill>
                <a:latin typeface="Times New Roman" panose="02020603050405020304" pitchFamily="18" charset="0"/>
                <a:cs typeface="Times New Roman" panose="02020603050405020304" pitchFamily="18" charset="0"/>
                <a:sym typeface="Arial"/>
              </a:rPr>
              <a:t> </a:t>
            </a:r>
            <a:r>
              <a:rPr lang="en-US" sz="2200" b="1" kern="0" dirty="0" err="1">
                <a:solidFill>
                  <a:srgbClr val="000000"/>
                </a:solidFill>
                <a:latin typeface="Times New Roman" panose="02020603050405020304" pitchFamily="18" charset="0"/>
                <a:cs typeface="Times New Roman" panose="02020603050405020304" pitchFamily="18" charset="0"/>
                <a:sym typeface="Arial"/>
              </a:rPr>
              <a:t>yêu</a:t>
            </a:r>
            <a:r>
              <a:rPr lang="en-US" sz="2200" b="1" kern="0" dirty="0">
                <a:solidFill>
                  <a:srgbClr val="000000"/>
                </a:solidFill>
                <a:latin typeface="Times New Roman" panose="02020603050405020304" pitchFamily="18" charset="0"/>
                <a:cs typeface="Times New Roman" panose="02020603050405020304" pitchFamily="18" charset="0"/>
                <a:sym typeface="Arial"/>
              </a:rPr>
              <a:t> </a:t>
            </a:r>
            <a:r>
              <a:rPr lang="en-US" sz="2200" b="1" kern="0" dirty="0" err="1">
                <a:solidFill>
                  <a:srgbClr val="000000"/>
                </a:solidFill>
                <a:latin typeface="Times New Roman" panose="02020603050405020304" pitchFamily="18" charset="0"/>
                <a:cs typeface="Times New Roman" panose="02020603050405020304" pitchFamily="18" charset="0"/>
                <a:sym typeface="Arial"/>
              </a:rPr>
              <a:t>quý</a:t>
            </a:r>
            <a:endParaRPr lang="en-US" sz="2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1BF9B9D3-1D0E-5911-C889-3EA2CDF2D881}"/>
              </a:ext>
            </a:extLst>
          </p:cNvPr>
          <p:cNvSpPr txBox="1"/>
          <p:nvPr/>
        </p:nvSpPr>
        <p:spPr>
          <a:xfrm>
            <a:off x="5784390" y="4948890"/>
            <a:ext cx="1527253" cy="1200329"/>
          </a:xfrm>
          <a:prstGeom prst="rect">
            <a:avLst/>
          </a:prstGeom>
          <a:noFill/>
        </p:spPr>
        <p:txBody>
          <a:bodyPr wrap="square" rtlCol="0">
            <a:spAutoFit/>
          </a:bodyPr>
          <a:lstStyle/>
          <a:p>
            <a:pPr algn="ctr" defTabSz="914400">
              <a:buClr>
                <a:srgbClr val="000000"/>
              </a:buClr>
            </a:pPr>
            <a:r>
              <a:rPr lang="en-US" sz="2400" b="1" kern="0" dirty="0" err="1">
                <a:solidFill>
                  <a:srgbClr val="000000"/>
                </a:solidFill>
                <a:latin typeface="Times New Roman" panose="02020603050405020304" pitchFamily="18" charset="0"/>
                <a:cs typeface="Times New Roman" panose="02020603050405020304" pitchFamily="18" charset="0"/>
                <a:sym typeface="Arial"/>
              </a:rPr>
              <a:t>Tình</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cảm</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cảm</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xúc</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của</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em</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5" name="Google Shape;648;p21">
            <a:extLst>
              <a:ext uri="{FF2B5EF4-FFF2-40B4-BE49-F238E27FC236}">
                <a16:creationId xmlns:a16="http://schemas.microsoft.com/office/drawing/2014/main" id="{F6E421D0-CA74-7FB4-F6B5-F729FD78A5CE}"/>
              </a:ext>
            </a:extLst>
          </p:cNvPr>
          <p:cNvSpPr txBox="1">
            <a:spLocks/>
          </p:cNvSpPr>
          <p:nvPr/>
        </p:nvSpPr>
        <p:spPr>
          <a:xfrm>
            <a:off x="7539415" y="5189343"/>
            <a:ext cx="3835817" cy="52749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1pPr>
            <a:lvl2pPr marL="914400" marR="0" lvl="1"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2pPr>
            <a:lvl3pPr marL="1371600" marR="0" lvl="2"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3pPr>
            <a:lvl4pPr marL="1828800" marR="0" lvl="3"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4pPr>
            <a:lvl5pPr marL="2286000" marR="0" lvl="4"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5pPr>
            <a:lvl6pPr marL="2743200" marR="0" lvl="5"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6pPr>
            <a:lvl7pPr marL="3200400" marR="0" lvl="6"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7pPr>
            <a:lvl8pPr marL="3657600" marR="0" lvl="7"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8pPr>
            <a:lvl9pPr marL="4114800" marR="0" lvl="8"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9pPr>
          </a:lstStyle>
          <a:p>
            <a:pPr marL="0" indent="0" algn="just" defTabSz="914400">
              <a:spcAft>
                <a:spcPts val="2128"/>
              </a:spcAft>
              <a:buClr>
                <a:srgbClr val="000000"/>
              </a:buClr>
              <a:buNone/>
            </a:pPr>
            <a:r>
              <a:rPr lang="en-US" sz="2400" b="1" kern="0" dirty="0" err="1">
                <a:solidFill>
                  <a:srgbClr val="000000"/>
                </a:solidFill>
                <a:latin typeface="Times New Roman" panose="02020603050405020304" pitchFamily="18" charset="0"/>
                <a:cs typeface="Times New Roman" panose="02020603050405020304" pitchFamily="18" charset="0"/>
              </a:rPr>
              <a:t>Em</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có</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tình</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cảm</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cảm</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xúc</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như</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thế</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nào</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đối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với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bạn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đó</a:t>
            </a:r>
            <a:r>
              <a:rPr lang="en-US" sz="2400" b="1" kern="0" dirty="0">
                <a:solidFill>
                  <a:srgbClr val="000000"/>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1998322F-5181-9B59-8007-B794FEA4C0E0}"/>
              </a:ext>
            </a:extLst>
          </p:cNvPr>
          <p:cNvSpPr txBox="1"/>
          <p:nvPr/>
        </p:nvSpPr>
        <p:spPr>
          <a:xfrm>
            <a:off x="868951" y="182772"/>
            <a:ext cx="9785354" cy="1328023"/>
          </a:xfrm>
          <a:prstGeom prst="roundRect">
            <a:avLst/>
          </a:prstGeom>
          <a:noFill/>
          <a:ln w="28575">
            <a:noFill/>
            <a:prstDash val="sysDash"/>
          </a:ln>
        </p:spPr>
        <p:txBody>
          <a:bodyPr wrap="square">
            <a:spAutoFit/>
          </a:bodyPr>
          <a:lstStyle/>
          <a:p>
            <a:pPr>
              <a:defRPr/>
            </a:pPr>
            <a:r>
              <a:rPr lang="en-US" sz="3600" b="1" dirty="0">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3. </a:t>
            </a:r>
            <a:r>
              <a:rPr lang="en-US" sz="3600" b="1" dirty="0" err="1">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Viết</a:t>
            </a:r>
            <a:r>
              <a:rPr lang="en-US" sz="3600" b="1" dirty="0">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 2-3 </a:t>
            </a:r>
            <a:r>
              <a:rPr lang="en-US" sz="3600" b="1" dirty="0" err="1">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câu</a:t>
            </a:r>
            <a:r>
              <a:rPr lang="en-US" sz="3600" b="1" dirty="0">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thể</a:t>
            </a:r>
            <a:r>
              <a:rPr lang="en-US" sz="3600" b="1" dirty="0">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hiện</a:t>
            </a:r>
            <a:r>
              <a:rPr lang="en-US" sz="3600" b="1" dirty="0">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tình</a:t>
            </a:r>
            <a:r>
              <a:rPr lang="en-US" sz="3600" b="1" dirty="0">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cảm</a:t>
            </a:r>
            <a:r>
              <a:rPr lang="en-US" sz="3600" b="1" dirty="0">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cảm</a:t>
            </a:r>
            <a:r>
              <a:rPr lang="en-US" sz="3600" b="1" dirty="0">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xúc</a:t>
            </a:r>
            <a:r>
              <a:rPr lang="en-US" sz="3600" b="1" dirty="0">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của</a:t>
            </a:r>
            <a:r>
              <a:rPr lang="en-US" sz="3600" b="1" dirty="0">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em</a:t>
            </a:r>
            <a:r>
              <a:rPr lang="en-US" sz="3600" b="1" dirty="0">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đối</a:t>
            </a:r>
            <a:r>
              <a:rPr lang="en-US" sz="3600" b="1" dirty="0">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với</a:t>
            </a:r>
            <a:r>
              <a:rPr lang="en-US" sz="3600" b="1" dirty="0">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bạn</a:t>
            </a:r>
            <a:r>
              <a:rPr lang="en-US" sz="3600" b="1" dirty="0">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theo</a:t>
            </a:r>
            <a:r>
              <a:rPr lang="en-US" sz="3600" b="1" dirty="0">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gợi</a:t>
            </a:r>
            <a:r>
              <a:rPr lang="en-US" sz="3600" b="1" dirty="0">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 ý c ở </a:t>
            </a:r>
            <a:r>
              <a:rPr lang="en-US" sz="3600" b="1" dirty="0" err="1">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bài</a:t>
            </a:r>
            <a:r>
              <a:rPr lang="en-US" sz="3600" b="1" dirty="0">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tập</a:t>
            </a:r>
            <a:r>
              <a:rPr lang="en-US" sz="3600" b="1" dirty="0">
                <a:solidFill>
                  <a:srgbClr val="008000"/>
                </a:solidFill>
                <a:latin typeface="Times New Roman" panose="02020603050405020304" pitchFamily="18" charset="0"/>
                <a:ea typeface="Open Sans" panose="020B0606030504020204" pitchFamily="34" charset="0"/>
                <a:cs typeface="Times New Roman" panose="02020603050405020304" pitchFamily="18" charset="0"/>
              </a:rPr>
              <a:t>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58"/>
                                        </p:tgtEl>
                                        <p:attrNameLst>
                                          <p:attrName>style.visibility</p:attrName>
                                        </p:attrNameLst>
                                      </p:cBhvr>
                                      <p:to>
                                        <p:strVal val="visible"/>
                                      </p:to>
                                    </p:set>
                                    <p:animEffect transition="in" filter="wipe(left)">
                                      <p:cBhvr>
                                        <p:cTn id="15" dur="500"/>
                                        <p:tgtEl>
                                          <p:spTgt spid="658"/>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39"/>
                                        </p:tgtEl>
                                        <p:attrNameLst>
                                          <p:attrName>style.visibility</p:attrName>
                                        </p:attrNameLst>
                                      </p:cBhvr>
                                      <p:to>
                                        <p:strVal val="visible"/>
                                      </p:to>
                                    </p:set>
                                    <p:animEffect transition="in" filter="wipe(left)">
                                      <p:cBhvr>
                                        <p:cTn id="19" dur="500"/>
                                        <p:tgtEl>
                                          <p:spTgt spid="639"/>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647">
                                            <p:txEl>
                                              <p:pRg st="0" end="0"/>
                                            </p:txEl>
                                          </p:spTgt>
                                        </p:tgtEl>
                                        <p:attrNameLst>
                                          <p:attrName>style.visibility</p:attrName>
                                        </p:attrNameLst>
                                      </p:cBhvr>
                                      <p:to>
                                        <p:strVal val="visible"/>
                                      </p:to>
                                    </p:set>
                                    <p:animEffect transition="in" filter="wipe(left)">
                                      <p:cBhvr>
                                        <p:cTn id="30" dur="500"/>
                                        <p:tgtEl>
                                          <p:spTgt spid="647">
                                            <p:txEl>
                                              <p:pRg st="0" end="0"/>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643"/>
                                        </p:tgtEl>
                                        <p:attrNameLst>
                                          <p:attrName>style.visibility</p:attrName>
                                        </p:attrNameLst>
                                      </p:cBhvr>
                                      <p:to>
                                        <p:strVal val="visible"/>
                                      </p:to>
                                    </p:set>
                                    <p:animEffect transition="in" filter="wipe(left)">
                                      <p:cBhvr>
                                        <p:cTn id="33" dur="500"/>
                                        <p:tgtEl>
                                          <p:spTgt spid="64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60"/>
                                        </p:tgtEl>
                                        <p:attrNameLst>
                                          <p:attrName>style.visibility</p:attrName>
                                        </p:attrNameLst>
                                      </p:cBhvr>
                                      <p:to>
                                        <p:strVal val="visible"/>
                                      </p:to>
                                    </p:set>
                                    <p:animEffect transition="in" filter="wipe(left)">
                                      <p:cBhvr>
                                        <p:cTn id="38" dur="500"/>
                                        <p:tgtEl>
                                          <p:spTgt spid="660"/>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46"/>
                                        </p:tgtEl>
                                        <p:attrNameLst>
                                          <p:attrName>style.visibility</p:attrName>
                                        </p:attrNameLst>
                                      </p:cBhvr>
                                      <p:to>
                                        <p:strVal val="visible"/>
                                      </p:to>
                                    </p:set>
                                    <p:animEffect transition="in" filter="wipe(left)">
                                      <p:cBhvr>
                                        <p:cTn id="42" dur="500"/>
                                        <p:tgtEl>
                                          <p:spTgt spid="646"/>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644"/>
                                        </p:tgtEl>
                                        <p:attrNameLst>
                                          <p:attrName>style.visibility</p:attrName>
                                        </p:attrNameLst>
                                      </p:cBhvr>
                                      <p:to>
                                        <p:strVal val="visible"/>
                                      </p:to>
                                    </p:set>
                                    <p:animEffect transition="in" filter="wipe(left)">
                                      <p:cBhvr>
                                        <p:cTn id="53" dur="500"/>
                                        <p:tgtEl>
                                          <p:spTgt spid="644"/>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48">
                                            <p:txEl>
                                              <p:pRg st="0" end="0"/>
                                            </p:txEl>
                                          </p:spTgt>
                                        </p:tgtEl>
                                        <p:attrNameLst>
                                          <p:attrName>style.visibility</p:attrName>
                                        </p:attrNameLst>
                                      </p:cBhvr>
                                      <p:to>
                                        <p:strVal val="visible"/>
                                      </p:to>
                                    </p:set>
                                    <p:animEffect transition="in" filter="wipe(left)">
                                      <p:cBhvr>
                                        <p:cTn id="56" dur="500"/>
                                        <p:tgtEl>
                                          <p:spTgt spid="648">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659"/>
                                        </p:tgtEl>
                                        <p:attrNameLst>
                                          <p:attrName>style.visibility</p:attrName>
                                        </p:attrNameLst>
                                      </p:cBhvr>
                                      <p:to>
                                        <p:strVal val="visible"/>
                                      </p:to>
                                    </p:set>
                                    <p:animEffect transition="in" filter="wipe(left)">
                                      <p:cBhvr>
                                        <p:cTn id="61" dur="500"/>
                                        <p:tgtEl>
                                          <p:spTgt spid="659"/>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640"/>
                                        </p:tgtEl>
                                        <p:attrNameLst>
                                          <p:attrName>style.visibility</p:attrName>
                                        </p:attrNameLst>
                                      </p:cBhvr>
                                      <p:to>
                                        <p:strVal val="visible"/>
                                      </p:to>
                                    </p:set>
                                    <p:animEffect transition="in" filter="wipe(left)">
                                      <p:cBhvr>
                                        <p:cTn id="65" dur="500"/>
                                        <p:tgtEl>
                                          <p:spTgt spid="640"/>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left)">
                                      <p:cBhvr>
                                        <p:cTn id="68" dur="500"/>
                                        <p:tgtEl>
                                          <p:spTgt spid="9"/>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left)">
                                      <p:cBhvr>
                                        <p:cTn id="72" dur="500"/>
                                        <p:tgtEl>
                                          <p:spTgt spid="8"/>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par>
                          <p:cTn id="76" fill="hold">
                            <p:stCondLst>
                              <p:cond delay="1500"/>
                            </p:stCondLst>
                            <p:childTnLst>
                              <p:par>
                                <p:cTn id="77" presetID="22" presetClass="entr" presetSubtype="8"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left)">
                                      <p:cBhvr>
                                        <p:cTn id="79" dur="500"/>
                                        <p:tgtEl>
                                          <p:spTgt spid="15"/>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645"/>
                                        </p:tgtEl>
                                        <p:attrNameLst>
                                          <p:attrName>style.visibility</p:attrName>
                                        </p:attrNameLst>
                                      </p:cBhvr>
                                      <p:to>
                                        <p:strVal val="visible"/>
                                      </p:to>
                                    </p:set>
                                    <p:animEffect transition="in" filter="wipe(left)">
                                      <p:cBhvr>
                                        <p:cTn id="82" dur="500"/>
                                        <p:tgtEl>
                                          <p:spTgt spid="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9" grpId="0" animBg="1"/>
      <p:bldP spid="640" grpId="0" animBg="1"/>
      <p:bldP spid="643" grpId="0" animBg="1"/>
      <p:bldP spid="644" grpId="0" animBg="1"/>
      <p:bldP spid="645" grpId="0" animBg="1"/>
      <p:bldP spid="646" grpId="0" animBg="1"/>
      <p:bldP spid="647" grpId="0" build="p"/>
      <p:bldP spid="648" grpId="0" build="p"/>
      <p:bldP spid="658" grpId="0" animBg="1"/>
      <p:bldP spid="659" grpId="0" animBg="1"/>
      <p:bldP spid="660" grpId="0" animBg="1"/>
      <p:bldP spid="2" grpId="0" animBg="1"/>
      <p:bldP spid="7" grpId="0" animBg="1"/>
      <p:bldP spid="8" grpId="0" animBg="1"/>
      <p:bldP spid="9" grpId="0" animBg="1"/>
      <p:bldP spid="10" grpId="0"/>
      <p:bldP spid="12" grpId="0"/>
      <p:bldP spid="13"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mon template">
  <a:themeElements>
    <a:clrScheme name="Custom 347">
      <a:dk1>
        <a:srgbClr val="2C343B"/>
      </a:dk1>
      <a:lt1>
        <a:srgbClr val="FFFFFF"/>
      </a:lt1>
      <a:dk2>
        <a:srgbClr val="859CB1"/>
      </a:dk2>
      <a:lt2>
        <a:srgbClr val="F0F3F5"/>
      </a:lt2>
      <a:accent1>
        <a:srgbClr val="0198AD"/>
      </a:accent1>
      <a:accent2>
        <a:srgbClr val="BDE4EA"/>
      </a:accent2>
      <a:accent3>
        <a:srgbClr val="FE344D"/>
      </a:accent3>
      <a:accent4>
        <a:srgbClr val="FE7F8F"/>
      </a:accent4>
      <a:accent5>
        <a:srgbClr val="F5A500"/>
      </a:accent5>
      <a:accent6>
        <a:srgbClr val="2C343B"/>
      </a:accent6>
      <a:hlink>
        <a:srgbClr val="2C343B"/>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ovember Daily Slides by Slidesgo">
  <a:themeElements>
    <a:clrScheme name="Simple Light">
      <a:dk1>
        <a:srgbClr val="191919"/>
      </a:dk1>
      <a:lt1>
        <a:srgbClr val="FFFFFF"/>
      </a:lt1>
      <a:dk2>
        <a:srgbClr val="383838"/>
      </a:dk2>
      <a:lt2>
        <a:srgbClr val="F97370"/>
      </a:lt2>
      <a:accent1>
        <a:srgbClr val="FF9F98"/>
      </a:accent1>
      <a:accent2>
        <a:srgbClr val="84C7C3"/>
      </a:accent2>
      <a:accent3>
        <a:srgbClr val="C7EAE4"/>
      </a:accent3>
      <a:accent4>
        <a:srgbClr val="EFEFEF"/>
      </a:accent4>
      <a:accent5>
        <a:srgbClr val="FFE188"/>
      </a:accent5>
      <a:accent6>
        <a:srgbClr val="B7B7B7"/>
      </a:accent6>
      <a:hlink>
        <a:srgbClr val="4E39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1666</TotalTime>
  <Words>860</Words>
  <Application>Microsoft Office PowerPoint</Application>
  <PresentationFormat>Widescreen</PresentationFormat>
  <Paragraphs>81</Paragraphs>
  <Slides>16</Slides>
  <Notes>11</Notes>
  <HiddenSlides>0</HiddenSlides>
  <MMClips>0</MMClips>
  <ScaleCrop>false</ScaleCrop>
  <HeadingPairs>
    <vt:vector size="6" baseType="variant">
      <vt:variant>
        <vt:lpstr>Fonts Used</vt:lpstr>
      </vt:variant>
      <vt:variant>
        <vt:i4>22</vt:i4>
      </vt:variant>
      <vt:variant>
        <vt:lpstr>Theme</vt:lpstr>
      </vt:variant>
      <vt:variant>
        <vt:i4>6</vt:i4>
      </vt:variant>
      <vt:variant>
        <vt:lpstr>Slide Titles</vt:lpstr>
      </vt:variant>
      <vt:variant>
        <vt:i4>16</vt:i4>
      </vt:variant>
    </vt:vector>
  </HeadingPairs>
  <TitlesOfParts>
    <vt:vector size="44" baseType="lpstr">
      <vt:lpstr>Muli</vt:lpstr>
      <vt:lpstr>Quicksand</vt:lpstr>
      <vt:lpstr>Maven Pro</vt:lpstr>
      <vt:lpstr>Nunito Black</vt:lpstr>
      <vt:lpstr>Permanent Marker</vt:lpstr>
      <vt:lpstr>Gloria Hallelujah</vt:lpstr>
      <vt:lpstr>Fira Sans Extra Condensed</vt:lpstr>
      <vt:lpstr>UTM American Sans</vt:lpstr>
      <vt:lpstr>Patrick Hand</vt:lpstr>
      <vt:lpstr>Raleway</vt:lpstr>
      <vt:lpstr>Fira Sans Extra Condensed Medium</vt:lpstr>
      <vt:lpstr>Calibri</vt:lpstr>
      <vt:lpstr>Bebas Neue</vt:lpstr>
      <vt:lpstr>Quicksand Light</vt:lpstr>
      <vt:lpstr>Nunito</vt:lpstr>
      <vt:lpstr>Sue Ellen Francisco</vt:lpstr>
      <vt:lpstr>字魂59号-创粗黑</vt:lpstr>
      <vt:lpstr>Times New Roman</vt:lpstr>
      <vt:lpstr>Arial</vt:lpstr>
      <vt:lpstr>Source Sans Pro</vt:lpstr>
      <vt:lpstr>Open Sans</vt:lpstr>
      <vt:lpstr>Raleway SemiBold</vt:lpstr>
      <vt:lpstr>Office Theme</vt:lpstr>
      <vt:lpstr>1_Office Theme</vt:lpstr>
      <vt:lpstr>Timon template</vt:lpstr>
      <vt:lpstr>November Daily Slides by Slidesgo</vt:lpstr>
      <vt:lpstr>Team Building Class for Elementary by Slidesgo</vt:lpstr>
      <vt:lpstr>2_Office Theme</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vt:lpstr>
      <vt:lpstr>Hoạt động tiếp nối</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DELL</cp:lastModifiedBy>
  <cp:revision>65</cp:revision>
  <dcterms:created xsi:type="dcterms:W3CDTF">2006-08-16T00:00:00Z</dcterms:created>
  <dcterms:modified xsi:type="dcterms:W3CDTF">2023-10-01T17:34:50Z</dcterms:modified>
  <dc:identifier>DAFDiO2oNAs</dc:identifier>
</cp:coreProperties>
</file>