
<file path=[Content_Types].xml><?xml version="1.0" encoding="utf-8"?>
<Types xmlns="http://schemas.openxmlformats.org/package/2006/content-types">
  <Default Extension="emf" ContentType="image/x-emf"/>
  <Default Extension="jpeg" ContentType="image/jpeg"/>
  <Default Extension="jp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7" r:id="rId2"/>
  </p:sldMasterIdLst>
  <p:notesMasterIdLst>
    <p:notesMasterId r:id="rId26"/>
  </p:notesMasterIdLst>
  <p:sldIdLst>
    <p:sldId id="262" r:id="rId3"/>
    <p:sldId id="271" r:id="rId4"/>
    <p:sldId id="308" r:id="rId5"/>
    <p:sldId id="273" r:id="rId6"/>
    <p:sldId id="259" r:id="rId7"/>
    <p:sldId id="309" r:id="rId8"/>
    <p:sldId id="278" r:id="rId9"/>
    <p:sldId id="310" r:id="rId10"/>
    <p:sldId id="297" r:id="rId11"/>
    <p:sldId id="290" r:id="rId12"/>
    <p:sldId id="287" r:id="rId13"/>
    <p:sldId id="318" r:id="rId14"/>
    <p:sldId id="291" r:id="rId15"/>
    <p:sldId id="319" r:id="rId16"/>
    <p:sldId id="320" r:id="rId17"/>
    <p:sldId id="299" r:id="rId18"/>
    <p:sldId id="301" r:id="rId19"/>
    <p:sldId id="268" r:id="rId20"/>
    <p:sldId id="321" r:id="rId21"/>
    <p:sldId id="322" r:id="rId22"/>
    <p:sldId id="323" r:id="rId23"/>
    <p:sldId id="324" r:id="rId24"/>
    <p:sldId id="307"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7" d="100"/>
          <a:sy n="77" d="100"/>
        </p:scale>
        <p:origin x="91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4D3D7E-23B0-48BB-A736-A31659C52136}" type="datetimeFigureOut">
              <a:rPr lang="en-US" smtClean="0"/>
              <a:t>10/19/2023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22BA36-FAC2-4ABB-BE6B-A761855EA4C1}" type="slidenum">
              <a:rPr lang="en-US" smtClean="0"/>
              <a:t>‹#›</a:t>
            </a:fld>
            <a:endParaRPr lang="en-US"/>
          </a:p>
        </p:txBody>
      </p:sp>
    </p:spTree>
    <p:extLst>
      <p:ext uri="{BB962C8B-B14F-4D97-AF65-F5344CB8AC3E}">
        <p14:creationId xmlns:p14="http://schemas.microsoft.com/office/powerpoint/2010/main" val="25995573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7792749926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7792749926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56674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a:t> – tranthao121004@gmail.com</a:t>
            </a:r>
          </a:p>
        </p:txBody>
      </p:sp>
      <p:sp>
        <p:nvSpPr>
          <p:cNvPr id="4" name="Slide Number Placeholder 3"/>
          <p:cNvSpPr>
            <a:spLocks noGrp="1"/>
          </p:cNvSpPr>
          <p:nvPr>
            <p:ph type="sldNum" sz="quarter" idx="5"/>
          </p:nvPr>
        </p:nvSpPr>
        <p:spPr/>
        <p:txBody>
          <a:bodyPr/>
          <a:lstStyle/>
          <a:p>
            <a:fld id="{F222BA36-FAC2-4ABB-BE6B-A761855EA4C1}" type="slidenum">
              <a:rPr lang="en-US" smtClean="0"/>
              <a:t>16</a:t>
            </a:fld>
            <a:endParaRPr lang="en-US"/>
          </a:p>
        </p:txBody>
      </p:sp>
    </p:spTree>
    <p:extLst>
      <p:ext uri="{BB962C8B-B14F-4D97-AF65-F5344CB8AC3E}">
        <p14:creationId xmlns:p14="http://schemas.microsoft.com/office/powerpoint/2010/main" val="14289291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7792749926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7792749926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tranthao121004@gmail.com</a:t>
            </a:r>
          </a:p>
        </p:txBody>
      </p:sp>
    </p:spTree>
    <p:extLst>
      <p:ext uri="{BB962C8B-B14F-4D97-AF65-F5344CB8AC3E}">
        <p14:creationId xmlns:p14="http://schemas.microsoft.com/office/powerpoint/2010/main" val="29725532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tranthao121004@gmail.com</a:t>
            </a:r>
          </a:p>
        </p:txBody>
      </p:sp>
      <p:sp>
        <p:nvSpPr>
          <p:cNvPr id="4" name="Slide Number Placeholder 3"/>
          <p:cNvSpPr>
            <a:spLocks noGrp="1"/>
          </p:cNvSpPr>
          <p:nvPr>
            <p:ph type="sldNum" sz="quarter" idx="5"/>
          </p:nvPr>
        </p:nvSpPr>
        <p:spPr/>
        <p:txBody>
          <a:bodyPr/>
          <a:lstStyle/>
          <a:p>
            <a:fld id="{F222BA36-FAC2-4ABB-BE6B-A761855EA4C1}" type="slidenum">
              <a:rPr lang="en-US" smtClean="0"/>
              <a:t>22</a:t>
            </a:fld>
            <a:endParaRPr lang="en-US"/>
          </a:p>
        </p:txBody>
      </p:sp>
    </p:spTree>
    <p:extLst>
      <p:ext uri="{BB962C8B-B14F-4D97-AF65-F5344CB8AC3E}">
        <p14:creationId xmlns:p14="http://schemas.microsoft.com/office/powerpoint/2010/main" val="7011607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8144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0_图片与标题">
    <p:bg>
      <p:bgPr>
        <a:solidFill>
          <a:srgbClr val="FBE672"/>
        </a:solidFill>
        <a:effectLst/>
      </p:bgPr>
    </p:bg>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2521757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9_图片与标题">
    <p:bg>
      <p:bgPr>
        <a:solidFill>
          <a:srgbClr val="FBE672"/>
        </a:solidFill>
        <a:effectLst/>
      </p:bgPr>
    </p:bg>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5345562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8_图片与标题">
    <p:bg>
      <p:bgPr>
        <a:solidFill>
          <a:srgbClr val="FBE672"/>
        </a:solidFill>
        <a:effectLst/>
      </p:bgPr>
    </p:bg>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287374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7_图片与标题">
    <p:bg>
      <p:bgPr>
        <a:solidFill>
          <a:srgbClr val="FBE672"/>
        </a:solidFill>
        <a:effectLst/>
      </p:bgPr>
    </p:bg>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8319027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6_图片与标题">
    <p:bg>
      <p:bgPr>
        <a:solidFill>
          <a:srgbClr val="FBE672"/>
        </a:solidFill>
        <a:effectLst/>
      </p:bgPr>
    </p:bg>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2320250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5_图片与标题">
    <p:bg>
      <p:bgPr>
        <a:solidFill>
          <a:srgbClr val="FBE672"/>
        </a:solidFill>
        <a:effectLst/>
      </p:bgPr>
    </p:bg>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5217483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4_图片与标题">
    <p:bg>
      <p:bgPr>
        <a:solidFill>
          <a:srgbClr val="FBE672"/>
        </a:solidFill>
        <a:effectLst/>
      </p:bgPr>
    </p:bg>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4157938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3_图片与标题">
    <p:bg>
      <p:bgPr>
        <a:solidFill>
          <a:srgbClr val="FBE672"/>
        </a:solidFill>
        <a:effectLst/>
      </p:bgPr>
    </p:bg>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076370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2_图片与标题">
    <p:bg>
      <p:bgPr>
        <a:solidFill>
          <a:srgbClr val="FBE672"/>
        </a:solidFill>
        <a:effectLst/>
      </p:bgPr>
    </p:bg>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3740777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1_图片与标题">
    <p:bg>
      <p:bgPr>
        <a:solidFill>
          <a:srgbClr val="FBE672"/>
        </a:solidFill>
        <a:effectLst/>
      </p:bgPr>
    </p:bg>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895053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rgbClr val="FBE672"/>
        </a:solidFill>
        <a:effectLst/>
      </p:bgPr>
    </p:bg>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2171432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0_图片与标题">
    <p:bg>
      <p:bgPr>
        <a:solidFill>
          <a:srgbClr val="FBE672"/>
        </a:solidFill>
        <a:effectLst/>
      </p:bgPr>
    </p:bg>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5488375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9_图片与标题">
    <p:bg>
      <p:bgPr>
        <a:solidFill>
          <a:srgbClr val="FBE672"/>
        </a:solidFill>
        <a:effectLst/>
      </p:bgPr>
    </p:bg>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5625268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8_图片与标题">
    <p:bg>
      <p:bgPr>
        <a:solidFill>
          <a:srgbClr val="FBE672"/>
        </a:solidFill>
        <a:effectLst/>
      </p:bgPr>
    </p:bg>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770152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7_图片与标题">
    <p:bg>
      <p:bgPr>
        <a:solidFill>
          <a:srgbClr val="FBE672"/>
        </a:solidFill>
        <a:effectLst/>
      </p:bgPr>
    </p:bg>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7831251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6_图片与标题">
    <p:bg>
      <p:bgPr>
        <a:solidFill>
          <a:srgbClr val="FBE672"/>
        </a:solidFill>
        <a:effectLst/>
      </p:bgPr>
    </p:bg>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0198037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5_图片与标题">
    <p:bg>
      <p:bgPr>
        <a:solidFill>
          <a:srgbClr val="FBE672"/>
        </a:solidFill>
        <a:effectLst/>
      </p:bgPr>
    </p:bg>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21657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4_图片与标题">
    <p:bg>
      <p:bgPr>
        <a:solidFill>
          <a:srgbClr val="FBE672"/>
        </a:solidFill>
        <a:effectLst/>
      </p:bgPr>
    </p:bg>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2972692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3_图片与标题">
    <p:bg>
      <p:bgPr>
        <a:solidFill>
          <a:srgbClr val="FBE672"/>
        </a:solidFill>
        <a:effectLst/>
      </p:bgPr>
    </p:bg>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5285306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2_图片与标题">
    <p:bg>
      <p:bgPr>
        <a:solidFill>
          <a:srgbClr val="FBE672"/>
        </a:solidFill>
        <a:effectLst/>
      </p:bgPr>
    </p:bg>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5612577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1_图片与标题">
    <p:bg>
      <p:bgPr>
        <a:solidFill>
          <a:srgbClr val="FBE672"/>
        </a:solidFill>
        <a:effectLst/>
      </p:bgPr>
    </p:bg>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9289530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7_图片与标题">
    <p:bg>
      <p:bgPr>
        <a:solidFill>
          <a:srgbClr val="FBE672"/>
        </a:solidFill>
        <a:effectLst/>
      </p:bgPr>
    </p:bg>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4272316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0_图片与标题">
    <p:bg>
      <p:bgPr>
        <a:solidFill>
          <a:srgbClr val="FBE672"/>
        </a:solidFill>
        <a:effectLst/>
      </p:bgPr>
    </p:bg>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7705327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9_图片与标题">
    <p:bg>
      <p:bgPr>
        <a:solidFill>
          <a:srgbClr val="FBE672"/>
        </a:solidFill>
        <a:effectLst/>
      </p:bgPr>
    </p:bg>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0458807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8_图片与标题">
    <p:bg>
      <p:bgPr>
        <a:solidFill>
          <a:srgbClr val="FBE672"/>
        </a:solidFill>
        <a:effectLst/>
      </p:bgPr>
    </p:bg>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4920870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7_图片与标题">
    <p:bg>
      <p:bgPr>
        <a:solidFill>
          <a:srgbClr val="FBE672"/>
        </a:solidFill>
        <a:effectLst/>
      </p:bgPr>
    </p:bg>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3021366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6_图片与标题">
    <p:bg>
      <p:bgPr>
        <a:solidFill>
          <a:srgbClr val="FBE672"/>
        </a:solidFill>
        <a:effectLst/>
      </p:bgPr>
    </p:bg>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8860717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5_图片与标题">
    <p:bg>
      <p:bgPr>
        <a:solidFill>
          <a:srgbClr val="FBE672"/>
        </a:solidFill>
        <a:effectLst/>
      </p:bgPr>
    </p:bg>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7003818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图片与标题">
    <p:bg>
      <p:bgPr>
        <a:solidFill>
          <a:srgbClr val="FBE672"/>
        </a:solidFill>
        <a:effectLst/>
      </p:bgPr>
    </p:bg>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4889475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图片与标题">
    <p:bg>
      <p:bgPr>
        <a:solidFill>
          <a:srgbClr val="FBE672"/>
        </a:solidFill>
        <a:effectLst/>
      </p:bgPr>
    </p:bg>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0748402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图片与标题">
    <p:bg>
      <p:bgPr>
        <a:solidFill>
          <a:srgbClr val="FBE672"/>
        </a:solidFill>
        <a:effectLst/>
      </p:bgPr>
    </p:bg>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44194191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图片与标题">
    <p:bg>
      <p:bgPr>
        <a:solidFill>
          <a:srgbClr val="FBE672"/>
        </a:solidFill>
        <a:effectLst/>
      </p:bgPr>
    </p:bg>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884634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6_图片与标题">
    <p:bg>
      <p:bgPr>
        <a:solidFill>
          <a:srgbClr val="FBE672"/>
        </a:solidFill>
        <a:effectLst/>
      </p:bgPr>
    </p:bg>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08754151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竖排标题与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197781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57434710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24175216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423682401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body" type="tx">
  <p:cSld name="1_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22400075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328146202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382757178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Char char="●"/>
              <a:defRPr sz="1600"/>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61882785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51400473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28513625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5_图片与标题">
    <p:bg>
      <p:bgPr>
        <a:solidFill>
          <a:srgbClr val="FBE672"/>
        </a:solidFill>
        <a:effectLst/>
      </p:bgPr>
    </p:bg>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07514468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302697853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Autofit/>
          </a:bodyPr>
          <a:lstStyle>
            <a:lvl1pPr marL="609585" lvl="0" indent="-457189" algn="ctr">
              <a:spcBef>
                <a:spcPts val="0"/>
              </a:spcBef>
              <a:spcAft>
                <a:spcPts val="0"/>
              </a:spcAft>
              <a:buSzPts val="1800"/>
              <a:buChar char="●"/>
              <a:defRPr/>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387016663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52989471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4_图片与标题">
    <p:bg>
      <p:bgPr>
        <a:solidFill>
          <a:srgbClr val="FBE672"/>
        </a:solidFill>
        <a:effectLst/>
      </p:bgPr>
    </p:bg>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923293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3_图片与标题">
    <p:bg>
      <p:bgPr>
        <a:solidFill>
          <a:srgbClr val="FBE672"/>
        </a:solidFill>
        <a:effectLst/>
      </p:bgPr>
    </p:bg>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0666116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2_图片与标题">
    <p:bg>
      <p:bgPr>
        <a:solidFill>
          <a:srgbClr val="FBE672"/>
        </a:solidFill>
        <a:effectLst/>
      </p:bgPr>
    </p:bg>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411057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1_图片与标题">
    <p:bg>
      <p:bgPr>
        <a:solidFill>
          <a:srgbClr val="FBE672"/>
        </a:solidFill>
        <a:effectLst/>
      </p:bgPr>
    </p:bg>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610978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theme" Target="../theme/theme2.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54DB1BD0-9154-45A6-BE1B-F3511BC16D82}"/>
              </a:ext>
            </a:extLst>
          </p:cNvPr>
          <p:cNvPicPr>
            <a:picLocks noChangeAspect="1"/>
          </p:cNvPicPr>
          <p:nvPr userDrawn="1"/>
        </p:nvPicPr>
        <p:blipFill>
          <a:blip r:embed="rId4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descr="Shape&#10;&#10;Description automatically generated with medium confidence">
            <a:extLst>
              <a:ext uri="{FF2B5EF4-FFF2-40B4-BE49-F238E27FC236}">
                <a16:creationId xmlns:a16="http://schemas.microsoft.com/office/drawing/2014/main" id="{470DDE7C-4654-4B06-9960-174FD825EAA1}"/>
              </a:ext>
            </a:extLst>
          </p:cNvPr>
          <p:cNvPicPr>
            <a:picLocks noChangeAspect="1"/>
          </p:cNvPicPr>
          <p:nvPr userDrawn="1"/>
        </p:nvPicPr>
        <p:blipFill>
          <a:blip r:embed="rId43">
            <a:extLst>
              <a:ext uri="{28A0092B-C50C-407E-A947-70E740481C1C}">
                <a14:useLocalDpi xmlns:a14="http://schemas.microsoft.com/office/drawing/2010/main" val="0"/>
              </a:ext>
            </a:extLst>
          </a:blip>
          <a:stretch>
            <a:fillRect/>
          </a:stretch>
        </p:blipFill>
        <p:spPr>
          <a:xfrm>
            <a:off x="-1451113" y="96078"/>
            <a:ext cx="1131935" cy="1131935"/>
          </a:xfrm>
          <a:prstGeom prst="rect">
            <a:avLst/>
          </a:prstGeom>
        </p:spPr>
      </p:pic>
    </p:spTree>
    <p:extLst>
      <p:ext uri="{BB962C8B-B14F-4D97-AF65-F5344CB8AC3E}">
        <p14:creationId xmlns:p14="http://schemas.microsoft.com/office/powerpoint/2010/main" val="24590836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pic>
        <p:nvPicPr>
          <p:cNvPr id="5" name="Picture 4" descr="Shape&#10;&#10;Description automatically generated with medium confidence">
            <a:extLst>
              <a:ext uri="{FF2B5EF4-FFF2-40B4-BE49-F238E27FC236}">
                <a16:creationId xmlns:a16="http://schemas.microsoft.com/office/drawing/2014/main" id="{FD2EC49A-03A4-47EF-BAA0-E91C31E2A5CC}"/>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451113" y="96078"/>
            <a:ext cx="1131935" cy="1131935"/>
          </a:xfrm>
          <a:prstGeom prst="rect">
            <a:avLst/>
          </a:prstGeom>
        </p:spPr>
      </p:pic>
    </p:spTree>
    <p:extLst>
      <p:ext uri="{BB962C8B-B14F-4D97-AF65-F5344CB8AC3E}">
        <p14:creationId xmlns:p14="http://schemas.microsoft.com/office/powerpoint/2010/main" val="4223256515"/>
      </p:ext>
    </p:extLst>
  </p:cSld>
  <p:clrMap bg1="lt1" tx1="dk1" bg2="dk2" tx2="lt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Lst>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4.png"/><Relationship Id="rId3" Type="http://schemas.openxmlformats.org/officeDocument/2006/relationships/image" Target="../media/image34.png"/><Relationship Id="rId7" Type="http://schemas.openxmlformats.org/officeDocument/2006/relationships/image" Target="../media/image38.png"/><Relationship Id="rId12" Type="http://schemas.openxmlformats.org/officeDocument/2006/relationships/image" Target="../media/image43.emf"/><Relationship Id="rId2" Type="http://schemas.openxmlformats.org/officeDocument/2006/relationships/notesSlide" Target="../notesSlides/notesSlide1.xml"/><Relationship Id="rId1" Type="http://schemas.openxmlformats.org/officeDocument/2006/relationships/slideLayout" Target="../slideLayouts/slideLayout43.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jpg"/><Relationship Id="rId14" Type="http://schemas.microsoft.com/office/2007/relationships/hdphoto" Target="../media/hdphoto3.wdp"/></Relationships>
</file>

<file path=ppt/slides/_rels/slide1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1.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9.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4.png"/><Relationship Id="rId3" Type="http://schemas.openxmlformats.org/officeDocument/2006/relationships/image" Target="../media/image34.png"/><Relationship Id="rId7" Type="http://schemas.openxmlformats.org/officeDocument/2006/relationships/image" Target="../media/image38.png"/><Relationship Id="rId12" Type="http://schemas.openxmlformats.org/officeDocument/2006/relationships/image" Target="../media/image43.emf"/><Relationship Id="rId2" Type="http://schemas.openxmlformats.org/officeDocument/2006/relationships/notesSlide" Target="../notesSlides/notesSlide3.xml"/><Relationship Id="rId1" Type="http://schemas.openxmlformats.org/officeDocument/2006/relationships/slideLayout" Target="../slideLayouts/slideLayout43.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jpg"/><Relationship Id="rId14" Type="http://schemas.microsoft.com/office/2007/relationships/hdphoto" Target="../media/hdphoto3.wdp"/></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8.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6.png"/><Relationship Id="rId5" Type="http://schemas.openxmlformats.org/officeDocument/2006/relationships/image" Target="../media/image6.png"/><Relationship Id="rId10" Type="http://schemas.openxmlformats.org/officeDocument/2006/relationships/image" Target="../media/image15.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9.png"/></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1.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9.png"/><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8.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6.png"/><Relationship Id="rId5" Type="http://schemas.openxmlformats.org/officeDocument/2006/relationships/image" Target="../media/image6.png"/><Relationship Id="rId10" Type="http://schemas.openxmlformats.org/officeDocument/2006/relationships/image" Target="../media/image15.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50.png"/></Relationships>
</file>

<file path=ppt/slides/_rels/slide22.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emf"/><Relationship Id="rId4" Type="http://schemas.openxmlformats.org/officeDocument/2006/relationships/image" Target="../media/image52.emf"/></Relationships>
</file>

<file path=ppt/slides/_rels/slide2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8.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6.png"/><Relationship Id="rId5" Type="http://schemas.openxmlformats.org/officeDocument/2006/relationships/image" Target="../media/image6.png"/><Relationship Id="rId10" Type="http://schemas.openxmlformats.org/officeDocument/2006/relationships/image" Target="../media/image15.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1.png"/></Relationships>
</file>

<file path=ppt/slides/_rels/slide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1.mp3"/><Relationship Id="rId1" Type="http://schemas.openxmlformats.org/officeDocument/2006/relationships/audio" Target="NULL" TargetMode="External"/><Relationship Id="rId5" Type="http://schemas.openxmlformats.org/officeDocument/2006/relationships/image" Target="../media/image20.pn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1.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9.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BE672"/>
        </a:solidFill>
        <a:effectLst/>
      </p:bgPr>
    </p:bg>
    <p:spTree>
      <p:nvGrpSpPr>
        <p:cNvPr id="1" name=""/>
        <p:cNvGrpSpPr/>
        <p:nvPr/>
      </p:nvGrpSpPr>
      <p:grpSpPr>
        <a:xfrm>
          <a:off x="0" y="0"/>
          <a:ext cx="0" cy="0"/>
          <a:chOff x="0" y="0"/>
          <a:chExt cx="0" cy="0"/>
        </a:xfrm>
      </p:grpSpPr>
      <p:grpSp>
        <p:nvGrpSpPr>
          <p:cNvPr id="36" name="组合 35">
            <a:extLst>
              <a:ext uri="{FF2B5EF4-FFF2-40B4-BE49-F238E27FC236}">
                <a16:creationId xmlns:a16="http://schemas.microsoft.com/office/drawing/2014/main" id="{58031344-F0E3-47BA-BF76-2A75161A7F63}"/>
              </a:ext>
            </a:extLst>
          </p:cNvPr>
          <p:cNvGrpSpPr/>
          <p:nvPr/>
        </p:nvGrpSpPr>
        <p:grpSpPr>
          <a:xfrm>
            <a:off x="6553200" y="0"/>
            <a:ext cx="5638800" cy="6858000"/>
            <a:chOff x="3446310" y="0"/>
            <a:chExt cx="8745690" cy="6858000"/>
          </a:xfrm>
        </p:grpSpPr>
        <p:pic>
          <p:nvPicPr>
            <p:cNvPr id="5" name="图片 4">
              <a:extLst>
                <a:ext uri="{FF2B5EF4-FFF2-40B4-BE49-F238E27FC236}">
                  <a16:creationId xmlns:a16="http://schemas.microsoft.com/office/drawing/2014/main" id="{04AF4418-F885-40BF-8E37-952884393A41}"/>
                </a:ext>
              </a:extLst>
            </p:cNvPr>
            <p:cNvPicPr>
              <a:picLocks noChangeAspect="1"/>
            </p:cNvPicPr>
            <p:nvPr/>
          </p:nvPicPr>
          <p:blipFill rotWithShape="1">
            <a:blip r:embed="rId2">
              <a:extLst>
                <a:ext uri="{28A0092B-C50C-407E-A947-70E740481C1C}">
                  <a14:useLocalDpi xmlns:a14="http://schemas.microsoft.com/office/drawing/2010/main" val="0"/>
                </a:ext>
              </a:extLst>
            </a:blip>
            <a:srcRect r="12067"/>
            <a:stretch/>
          </p:blipFill>
          <p:spPr>
            <a:xfrm>
              <a:off x="4233069" y="0"/>
              <a:ext cx="7958931" cy="6858000"/>
            </a:xfrm>
            <a:prstGeom prst="rect">
              <a:avLst/>
            </a:prstGeom>
          </p:spPr>
        </p:pic>
        <p:pic>
          <p:nvPicPr>
            <p:cNvPr id="7" name="图片 6">
              <a:extLst>
                <a:ext uri="{FF2B5EF4-FFF2-40B4-BE49-F238E27FC236}">
                  <a16:creationId xmlns:a16="http://schemas.microsoft.com/office/drawing/2014/main" id="{6A5F9765-BA61-4550-849E-E21E4EED55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7937" y="5648325"/>
              <a:ext cx="695325" cy="733425"/>
            </a:xfrm>
            <a:prstGeom prst="rect">
              <a:avLst/>
            </a:prstGeom>
          </p:spPr>
        </p:pic>
        <p:pic>
          <p:nvPicPr>
            <p:cNvPr id="9" name="图片 8">
              <a:extLst>
                <a:ext uri="{FF2B5EF4-FFF2-40B4-BE49-F238E27FC236}">
                  <a16:creationId xmlns:a16="http://schemas.microsoft.com/office/drawing/2014/main" id="{0FF684D6-58E3-437E-913D-707CEB8D84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96633" y="430187"/>
              <a:ext cx="455560" cy="607413"/>
            </a:xfrm>
            <a:prstGeom prst="rect">
              <a:avLst/>
            </a:prstGeom>
          </p:spPr>
        </p:pic>
        <p:pic>
          <p:nvPicPr>
            <p:cNvPr id="11" name="图片 10">
              <a:extLst>
                <a:ext uri="{FF2B5EF4-FFF2-40B4-BE49-F238E27FC236}">
                  <a16:creationId xmlns:a16="http://schemas.microsoft.com/office/drawing/2014/main" id="{F85E080C-FAAD-403A-9F84-E609AC6B6D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86586" y="2025821"/>
              <a:ext cx="896088" cy="1006134"/>
            </a:xfrm>
            <a:prstGeom prst="rect">
              <a:avLst/>
            </a:prstGeom>
          </p:spPr>
        </p:pic>
        <p:pic>
          <p:nvPicPr>
            <p:cNvPr id="13" name="图片 12">
              <a:extLst>
                <a:ext uri="{FF2B5EF4-FFF2-40B4-BE49-F238E27FC236}">
                  <a16:creationId xmlns:a16="http://schemas.microsoft.com/office/drawing/2014/main" id="{4B5C21D8-3D61-4482-8829-2A01E3BE485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89292" y="4142968"/>
              <a:ext cx="783488" cy="554038"/>
            </a:xfrm>
            <a:prstGeom prst="rect">
              <a:avLst/>
            </a:prstGeom>
          </p:spPr>
        </p:pic>
        <p:pic>
          <p:nvPicPr>
            <p:cNvPr id="15" name="图片 14">
              <a:extLst>
                <a:ext uri="{FF2B5EF4-FFF2-40B4-BE49-F238E27FC236}">
                  <a16:creationId xmlns:a16="http://schemas.microsoft.com/office/drawing/2014/main" id="{60C01AFC-0EEE-4175-805C-1C06CC65F4C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46310" y="1528960"/>
              <a:ext cx="851499" cy="654050"/>
            </a:xfrm>
            <a:prstGeom prst="rect">
              <a:avLst/>
            </a:prstGeom>
          </p:spPr>
        </p:pic>
      </p:grpSp>
      <p:pic>
        <p:nvPicPr>
          <p:cNvPr id="17" name="图片 16">
            <a:extLst>
              <a:ext uri="{FF2B5EF4-FFF2-40B4-BE49-F238E27FC236}">
                <a16:creationId xmlns:a16="http://schemas.microsoft.com/office/drawing/2014/main" id="{BEFFC758-22F3-49EF-88CB-6C8127B3075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46945" y="10402"/>
            <a:ext cx="649264" cy="779117"/>
          </a:xfrm>
          <a:prstGeom prst="rect">
            <a:avLst/>
          </a:prstGeom>
        </p:spPr>
      </p:pic>
      <p:pic>
        <p:nvPicPr>
          <p:cNvPr id="19" name="图片 18">
            <a:extLst>
              <a:ext uri="{FF2B5EF4-FFF2-40B4-BE49-F238E27FC236}">
                <a16:creationId xmlns:a16="http://schemas.microsoft.com/office/drawing/2014/main" id="{AB8B3C73-F707-42DA-9D95-7A06294364E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993176" y="5194396"/>
            <a:ext cx="952496" cy="914257"/>
          </a:xfrm>
          <a:prstGeom prst="rect">
            <a:avLst/>
          </a:prstGeom>
        </p:spPr>
      </p:pic>
      <p:pic>
        <p:nvPicPr>
          <p:cNvPr id="24" name="图片 21">
            <a:extLst>
              <a:ext uri="{FF2B5EF4-FFF2-40B4-BE49-F238E27FC236}">
                <a16:creationId xmlns:a16="http://schemas.microsoft.com/office/drawing/2014/main" id="{6B2E33AD-7DC5-4F7F-B4D5-FF16936D161A}"/>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0" y="5314317"/>
            <a:ext cx="12192000" cy="1568824"/>
          </a:xfrm>
          <a:prstGeom prst="rect">
            <a:avLst/>
          </a:prstGeom>
        </p:spPr>
      </p:pic>
      <p:pic>
        <p:nvPicPr>
          <p:cNvPr id="3" name="Picture 2" descr="A picture containing text&#10;&#10;Description automatically generated">
            <a:extLst>
              <a:ext uri="{FF2B5EF4-FFF2-40B4-BE49-F238E27FC236}">
                <a16:creationId xmlns:a16="http://schemas.microsoft.com/office/drawing/2014/main" id="{EF49C23D-07BC-4296-90FF-1CB36A44B15C}"/>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084206" y="64233"/>
            <a:ext cx="4226748" cy="4226748"/>
          </a:xfrm>
          <a:prstGeom prst="rect">
            <a:avLst/>
          </a:prstGeom>
        </p:spPr>
      </p:pic>
      <p:pic>
        <p:nvPicPr>
          <p:cNvPr id="4" name="Picture 3">
            <a:extLst>
              <a:ext uri="{FF2B5EF4-FFF2-40B4-BE49-F238E27FC236}">
                <a16:creationId xmlns:a16="http://schemas.microsoft.com/office/drawing/2014/main" id="{385304AF-3702-48BB-B443-9B59A67E4670}"/>
              </a:ext>
            </a:extLst>
          </p:cNvPr>
          <p:cNvPicPr>
            <a:picLocks noChangeAspect="1"/>
          </p:cNvPicPr>
          <p:nvPr/>
        </p:nvPicPr>
        <p:blipFill>
          <a:blip r:embed="rId12"/>
          <a:stretch>
            <a:fillRect/>
          </a:stretch>
        </p:blipFill>
        <p:spPr>
          <a:xfrm>
            <a:off x="199204" y="1394951"/>
            <a:ext cx="8047417" cy="749873"/>
          </a:xfrm>
          <a:prstGeom prst="rect">
            <a:avLst/>
          </a:prstGeom>
        </p:spPr>
      </p:pic>
      <p:pic>
        <p:nvPicPr>
          <p:cNvPr id="8" name="Picture 7">
            <a:extLst>
              <a:ext uri="{FF2B5EF4-FFF2-40B4-BE49-F238E27FC236}">
                <a16:creationId xmlns:a16="http://schemas.microsoft.com/office/drawing/2014/main" id="{9C253985-5859-4DD0-A76E-06CA1DA28F7F}"/>
              </a:ext>
            </a:extLst>
          </p:cNvPr>
          <p:cNvPicPr>
            <a:picLocks noChangeAspect="1"/>
          </p:cNvPicPr>
          <p:nvPr/>
        </p:nvPicPr>
        <p:blipFill>
          <a:blip r:embed="rId13"/>
          <a:stretch>
            <a:fillRect/>
          </a:stretch>
        </p:blipFill>
        <p:spPr>
          <a:xfrm>
            <a:off x="663055" y="2265710"/>
            <a:ext cx="7096359" cy="2377646"/>
          </a:xfrm>
          <a:prstGeom prst="rect">
            <a:avLst/>
          </a:prstGeom>
        </p:spPr>
      </p:pic>
    </p:spTree>
    <p:extLst>
      <p:ext uri="{BB962C8B-B14F-4D97-AF65-F5344CB8AC3E}">
        <p14:creationId xmlns:p14="http://schemas.microsoft.com/office/powerpoint/2010/main" val="4073074464"/>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1+#ppt_w/2"/>
                                          </p:val>
                                        </p:tav>
                                        <p:tav tm="100000">
                                          <p:val>
                                            <p:strVal val="#ppt_x"/>
                                          </p:val>
                                        </p:tav>
                                      </p:tavLst>
                                    </p:anim>
                                    <p:anim calcmode="lin" valueType="num">
                                      <p:cBhvr additive="base">
                                        <p:cTn id="8" dur="500" fill="hold"/>
                                        <p:tgtEl>
                                          <p:spTgt spid="36"/>
                                        </p:tgtEl>
                                        <p:attrNameLst>
                                          <p:attrName>ppt_y</p:attrName>
                                        </p:attrNameLst>
                                      </p:cBhvr>
                                      <p:tavLst>
                                        <p:tav tm="0">
                                          <p:val>
                                            <p:strVal val="#ppt_y"/>
                                          </p:val>
                                        </p:tav>
                                        <p:tav tm="100000">
                                          <p:val>
                                            <p:strVal val="#ppt_y"/>
                                          </p:val>
                                        </p:tav>
                                      </p:tavLst>
                                    </p:anim>
                                  </p:childTnLst>
                                </p:cTn>
                              </p:par>
                              <p:par>
                                <p:cTn id="9" presetID="3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1000" fill="hold"/>
                                        <p:tgtEl>
                                          <p:spTgt spid="17"/>
                                        </p:tgtEl>
                                        <p:attrNameLst>
                                          <p:attrName>ppt_w</p:attrName>
                                        </p:attrNameLst>
                                      </p:cBhvr>
                                      <p:tavLst>
                                        <p:tav tm="0">
                                          <p:val>
                                            <p:fltVal val="0"/>
                                          </p:val>
                                        </p:tav>
                                        <p:tav tm="100000">
                                          <p:val>
                                            <p:strVal val="#ppt_w"/>
                                          </p:val>
                                        </p:tav>
                                      </p:tavLst>
                                    </p:anim>
                                    <p:anim calcmode="lin" valueType="num">
                                      <p:cBhvr>
                                        <p:cTn id="12" dur="1000" fill="hold"/>
                                        <p:tgtEl>
                                          <p:spTgt spid="17"/>
                                        </p:tgtEl>
                                        <p:attrNameLst>
                                          <p:attrName>ppt_h</p:attrName>
                                        </p:attrNameLst>
                                      </p:cBhvr>
                                      <p:tavLst>
                                        <p:tav tm="0">
                                          <p:val>
                                            <p:fltVal val="0"/>
                                          </p:val>
                                        </p:tav>
                                        <p:tav tm="100000">
                                          <p:val>
                                            <p:strVal val="#ppt_h"/>
                                          </p:val>
                                        </p:tav>
                                      </p:tavLst>
                                    </p:anim>
                                    <p:anim calcmode="lin" valueType="num">
                                      <p:cBhvr>
                                        <p:cTn id="13" dur="1000" fill="hold"/>
                                        <p:tgtEl>
                                          <p:spTgt spid="17"/>
                                        </p:tgtEl>
                                        <p:attrNameLst>
                                          <p:attrName>style.rotation</p:attrName>
                                        </p:attrNameLst>
                                      </p:cBhvr>
                                      <p:tavLst>
                                        <p:tav tm="0">
                                          <p:val>
                                            <p:fltVal val="90"/>
                                          </p:val>
                                        </p:tav>
                                        <p:tav tm="100000">
                                          <p:val>
                                            <p:fltVal val="0"/>
                                          </p:val>
                                        </p:tav>
                                      </p:tavLst>
                                    </p:anim>
                                    <p:animEffect transition="in" filter="fade">
                                      <p:cBhvr>
                                        <p:cTn id="14" dur="1000"/>
                                        <p:tgtEl>
                                          <p:spTgt spid="17"/>
                                        </p:tgtEl>
                                      </p:cBhvr>
                                    </p:animEffect>
                                  </p:childTnLst>
                                </p:cTn>
                              </p:par>
                              <p:par>
                                <p:cTn id="15" presetID="3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p:cTn id="17" dur="1000" fill="hold"/>
                                        <p:tgtEl>
                                          <p:spTgt spid="19"/>
                                        </p:tgtEl>
                                        <p:attrNameLst>
                                          <p:attrName>ppt_w</p:attrName>
                                        </p:attrNameLst>
                                      </p:cBhvr>
                                      <p:tavLst>
                                        <p:tav tm="0">
                                          <p:val>
                                            <p:fltVal val="0"/>
                                          </p:val>
                                        </p:tav>
                                        <p:tav tm="100000">
                                          <p:val>
                                            <p:strVal val="#ppt_w"/>
                                          </p:val>
                                        </p:tav>
                                      </p:tavLst>
                                    </p:anim>
                                    <p:anim calcmode="lin" valueType="num">
                                      <p:cBhvr>
                                        <p:cTn id="18" dur="1000" fill="hold"/>
                                        <p:tgtEl>
                                          <p:spTgt spid="19"/>
                                        </p:tgtEl>
                                        <p:attrNameLst>
                                          <p:attrName>ppt_h</p:attrName>
                                        </p:attrNameLst>
                                      </p:cBhvr>
                                      <p:tavLst>
                                        <p:tav tm="0">
                                          <p:val>
                                            <p:fltVal val="0"/>
                                          </p:val>
                                        </p:tav>
                                        <p:tav tm="100000">
                                          <p:val>
                                            <p:strVal val="#ppt_h"/>
                                          </p:val>
                                        </p:tav>
                                      </p:tavLst>
                                    </p:anim>
                                    <p:anim calcmode="lin" valueType="num">
                                      <p:cBhvr>
                                        <p:cTn id="19" dur="1000" fill="hold"/>
                                        <p:tgtEl>
                                          <p:spTgt spid="19"/>
                                        </p:tgtEl>
                                        <p:attrNameLst>
                                          <p:attrName>style.rotation</p:attrName>
                                        </p:attrNameLst>
                                      </p:cBhvr>
                                      <p:tavLst>
                                        <p:tav tm="0">
                                          <p:val>
                                            <p:fltVal val="90"/>
                                          </p:val>
                                        </p:tav>
                                        <p:tav tm="100000">
                                          <p:val>
                                            <p:fltVal val="0"/>
                                          </p:val>
                                        </p:tav>
                                      </p:tavLst>
                                    </p:anim>
                                    <p:animEffect transition="in" filter="fade">
                                      <p:cBhvr>
                                        <p:cTn id="20" dur="1000"/>
                                        <p:tgtEl>
                                          <p:spTgt spid="19"/>
                                        </p:tgtEl>
                                      </p:cBhvr>
                                    </p:animEffect>
                                  </p:childTnLst>
                                </p:cTn>
                              </p:par>
                              <p:par>
                                <p:cTn id="21" presetID="2" presetClass="entr" presetSubtype="3"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1+#ppt_w/2"/>
                                          </p:val>
                                        </p:tav>
                                        <p:tav tm="100000">
                                          <p:val>
                                            <p:strVal val="#ppt_x"/>
                                          </p:val>
                                        </p:tav>
                                      </p:tavLst>
                                    </p:anim>
                                    <p:anim calcmode="lin" valueType="num">
                                      <p:cBhvr additive="base">
                                        <p:cTn id="24"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5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431B4E58-40B5-468F-9C0B-7737632F50AB}"/>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11200"/>
                    </a14:imgEffect>
                  </a14:imgLayer>
                </a14:imgProps>
              </a:ext>
            </a:extLst>
          </a:blip>
          <a:stretch>
            <a:fillRect/>
          </a:stretch>
        </p:blipFill>
        <p:spPr>
          <a:xfrm rot="21207172">
            <a:off x="2129866" y="814071"/>
            <a:ext cx="8272122" cy="4891238"/>
          </a:xfrm>
          <a:prstGeom prst="rect">
            <a:avLst/>
          </a:prstGeom>
        </p:spPr>
      </p:pic>
      <p:sp>
        <p:nvSpPr>
          <p:cNvPr id="3" name="Oval 2"/>
          <p:cNvSpPr/>
          <p:nvPr/>
        </p:nvSpPr>
        <p:spPr>
          <a:xfrm>
            <a:off x="1682199" y="771526"/>
            <a:ext cx="1751563" cy="1688790"/>
          </a:xfrm>
          <a:prstGeom prst="ellipse">
            <a:avLst/>
          </a:prstGeom>
          <a:solidFill>
            <a:srgbClr val="FFFF99"/>
          </a:solidFill>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srgbClr val="F94341">
                    <a:lumMod val="75000"/>
                  </a:srgbClr>
                </a:solidFill>
                <a:effectLst/>
                <a:uLnTx/>
                <a:uFillTx/>
                <a:latin typeface="Coiny" panose="02000903060500060000" pitchFamily="2" charset="0"/>
                <a:cs typeface="+mn-cs"/>
              </a:rPr>
              <a:t>2</a:t>
            </a:r>
          </a:p>
        </p:txBody>
      </p:sp>
      <p:sp>
        <p:nvSpPr>
          <p:cNvPr id="18" name="TextBox 17">
            <a:extLst>
              <a:ext uri="{FF2B5EF4-FFF2-40B4-BE49-F238E27FC236}">
                <a16:creationId xmlns:a16="http://schemas.microsoft.com/office/drawing/2014/main" id="{0D32F087-1FB5-43A9-A948-6C3E2704866D}"/>
              </a:ext>
            </a:extLst>
          </p:cNvPr>
          <p:cNvSpPr txBox="1"/>
          <p:nvPr/>
        </p:nvSpPr>
        <p:spPr>
          <a:xfrm>
            <a:off x="2624437" y="2317656"/>
            <a:ext cx="8029427" cy="1569660"/>
          </a:xfrm>
          <a:prstGeom prst="rect">
            <a:avLst/>
          </a:prstGeom>
          <a:noFill/>
        </p:spPr>
        <p:txBody>
          <a:bodyPr wrap="square" rtlCol="0">
            <a:spAutoFit/>
          </a:bodyPr>
          <a:lstStyle/>
          <a:p>
            <a:pPr lvl="0" algn="ctr">
              <a:defRPr/>
            </a:pPr>
            <a:r>
              <a:rPr lang="en-US" sz="4800" b="1" spc="300" dirty="0" err="1">
                <a:solidFill>
                  <a:srgbClr val="F94341">
                    <a:lumMod val="75000"/>
                  </a:srgbClr>
                </a:solidFill>
                <a:effectLst>
                  <a:glow rad="228600">
                    <a:srgbClr val="FFFF99">
                      <a:alpha val="83000"/>
                    </a:srgbClr>
                  </a:glow>
                </a:effectLst>
                <a:latin typeface="Arial" panose="020B0604020202020204" pitchFamily="34" charset="0"/>
                <a:ea typeface="Microsoft YaHei"/>
                <a:cs typeface="Arial" panose="020B0604020202020204" pitchFamily="34" charset="0"/>
                <a:sym typeface="+mn-lt"/>
              </a:rPr>
              <a:t>Thảo</a:t>
            </a:r>
            <a:r>
              <a:rPr lang="en-US" sz="4800" b="1" spc="300" dirty="0">
                <a:solidFill>
                  <a:srgbClr val="F94341">
                    <a:lumMod val="75000"/>
                  </a:srgbClr>
                </a:solidFill>
                <a:effectLst>
                  <a:glow rad="228600">
                    <a:srgbClr val="FFFF99">
                      <a:alpha val="83000"/>
                    </a:srgbClr>
                  </a:glow>
                </a:effectLst>
                <a:latin typeface="Arial" panose="020B0604020202020204" pitchFamily="34" charset="0"/>
                <a:ea typeface="Microsoft YaHei"/>
                <a:cs typeface="Arial" panose="020B0604020202020204" pitchFamily="34" charset="0"/>
                <a:sym typeface="+mn-lt"/>
              </a:rPr>
              <a:t> </a:t>
            </a:r>
            <a:r>
              <a:rPr lang="en-US" sz="4800" b="1" spc="300" dirty="0" err="1">
                <a:solidFill>
                  <a:srgbClr val="F94341">
                    <a:lumMod val="75000"/>
                  </a:srgbClr>
                </a:solidFill>
                <a:effectLst>
                  <a:glow rad="228600">
                    <a:srgbClr val="FFFF99">
                      <a:alpha val="83000"/>
                    </a:srgbClr>
                  </a:glow>
                </a:effectLst>
                <a:latin typeface="Arial" panose="020B0604020202020204" pitchFamily="34" charset="0"/>
                <a:ea typeface="Microsoft YaHei"/>
                <a:cs typeface="Arial" panose="020B0604020202020204" pitchFamily="34" charset="0"/>
                <a:sym typeface="+mn-lt"/>
              </a:rPr>
              <a:t>luận</a:t>
            </a:r>
            <a:r>
              <a:rPr lang="en-US" sz="4800" b="1" spc="300" dirty="0">
                <a:solidFill>
                  <a:srgbClr val="F94341">
                    <a:lumMod val="75000"/>
                  </a:srgbClr>
                </a:solidFill>
                <a:effectLst>
                  <a:glow rad="228600">
                    <a:srgbClr val="FFFF99">
                      <a:alpha val="83000"/>
                    </a:srgbClr>
                  </a:glow>
                </a:effectLst>
                <a:latin typeface="Arial" panose="020B0604020202020204" pitchFamily="34" charset="0"/>
                <a:ea typeface="Microsoft YaHei"/>
                <a:cs typeface="Arial" panose="020B0604020202020204" pitchFamily="34" charset="0"/>
                <a:sym typeface="+mn-lt"/>
              </a:rPr>
              <a:t> </a:t>
            </a:r>
            <a:r>
              <a:rPr lang="en-US" sz="4800" b="1" spc="300" dirty="0" err="1">
                <a:solidFill>
                  <a:srgbClr val="F94341">
                    <a:lumMod val="75000"/>
                  </a:srgbClr>
                </a:solidFill>
                <a:effectLst>
                  <a:glow rad="228600">
                    <a:srgbClr val="FFFF99">
                      <a:alpha val="83000"/>
                    </a:srgbClr>
                  </a:glow>
                </a:effectLst>
                <a:latin typeface="Arial" panose="020B0604020202020204" pitchFamily="34" charset="0"/>
                <a:ea typeface="Microsoft YaHei"/>
                <a:cs typeface="Arial" panose="020B0604020202020204" pitchFamily="34" charset="0"/>
                <a:sym typeface="+mn-lt"/>
              </a:rPr>
              <a:t>về</a:t>
            </a:r>
            <a:r>
              <a:rPr lang="en-US" sz="4800" b="1" spc="300" dirty="0">
                <a:solidFill>
                  <a:srgbClr val="F94341">
                    <a:lumMod val="75000"/>
                  </a:srgbClr>
                </a:solidFill>
                <a:effectLst>
                  <a:glow rad="228600">
                    <a:srgbClr val="FFFF99">
                      <a:alpha val="83000"/>
                    </a:srgbClr>
                  </a:glow>
                </a:effectLst>
                <a:latin typeface="Arial" panose="020B0604020202020204" pitchFamily="34" charset="0"/>
                <a:ea typeface="Microsoft YaHei"/>
                <a:cs typeface="Arial" panose="020B0604020202020204" pitchFamily="34" charset="0"/>
                <a:sym typeface="+mn-lt"/>
              </a:rPr>
              <a:t> </a:t>
            </a:r>
            <a:r>
              <a:rPr lang="en-US" sz="4800" b="1" spc="300" dirty="0" err="1">
                <a:solidFill>
                  <a:srgbClr val="F94341">
                    <a:lumMod val="75000"/>
                  </a:srgbClr>
                </a:solidFill>
                <a:effectLst>
                  <a:glow rad="228600">
                    <a:srgbClr val="FFFF99">
                      <a:alpha val="83000"/>
                    </a:srgbClr>
                  </a:glow>
                </a:effectLst>
                <a:latin typeface="Arial" panose="020B0604020202020204" pitchFamily="34" charset="0"/>
                <a:ea typeface="Microsoft YaHei"/>
                <a:cs typeface="Arial" panose="020B0604020202020204" pitchFamily="34" charset="0"/>
                <a:sym typeface="+mn-lt"/>
              </a:rPr>
              <a:t>đồ</a:t>
            </a:r>
            <a:r>
              <a:rPr lang="en-US" sz="4800" b="1" spc="300" dirty="0">
                <a:solidFill>
                  <a:srgbClr val="F94341">
                    <a:lumMod val="75000"/>
                  </a:srgbClr>
                </a:solidFill>
                <a:effectLst>
                  <a:glow rad="228600">
                    <a:srgbClr val="FFFF99">
                      <a:alpha val="83000"/>
                    </a:srgbClr>
                  </a:glow>
                </a:effectLst>
                <a:latin typeface="Arial" panose="020B0604020202020204" pitchFamily="34" charset="0"/>
                <a:ea typeface="Microsoft YaHei"/>
                <a:cs typeface="Arial" panose="020B0604020202020204" pitchFamily="34" charset="0"/>
                <a:sym typeface="+mn-lt"/>
              </a:rPr>
              <a:t> </a:t>
            </a:r>
            <a:r>
              <a:rPr lang="en-US" sz="4800" b="1" spc="300" dirty="0" err="1">
                <a:solidFill>
                  <a:srgbClr val="F94341">
                    <a:lumMod val="75000"/>
                  </a:srgbClr>
                </a:solidFill>
                <a:effectLst>
                  <a:glow rad="228600">
                    <a:srgbClr val="FFFF99">
                      <a:alpha val="83000"/>
                    </a:srgbClr>
                  </a:glow>
                </a:effectLst>
                <a:latin typeface="Arial" panose="020B0604020202020204" pitchFamily="34" charset="0"/>
                <a:ea typeface="Microsoft YaHei"/>
                <a:cs typeface="Arial" panose="020B0604020202020204" pitchFamily="34" charset="0"/>
                <a:sym typeface="+mn-lt"/>
              </a:rPr>
              <a:t>cũ</a:t>
            </a:r>
            <a:r>
              <a:rPr lang="en-US" sz="4800" b="1" spc="300" dirty="0">
                <a:solidFill>
                  <a:srgbClr val="F94341">
                    <a:lumMod val="75000"/>
                  </a:srgbClr>
                </a:solidFill>
                <a:effectLst>
                  <a:glow rad="228600">
                    <a:srgbClr val="FFFF99">
                      <a:alpha val="83000"/>
                    </a:srgbClr>
                  </a:glow>
                </a:effectLst>
                <a:latin typeface="Arial" panose="020B0604020202020204" pitchFamily="34" charset="0"/>
                <a:ea typeface="Microsoft YaHei"/>
                <a:cs typeface="Arial" panose="020B0604020202020204" pitchFamily="34" charset="0"/>
                <a:sym typeface="+mn-lt"/>
              </a:rPr>
              <a:t> </a:t>
            </a:r>
            <a:r>
              <a:rPr lang="en-US" sz="4800" b="1" spc="300" dirty="0" err="1">
                <a:solidFill>
                  <a:srgbClr val="F94341">
                    <a:lumMod val="75000"/>
                  </a:srgbClr>
                </a:solidFill>
                <a:effectLst>
                  <a:glow rad="228600">
                    <a:srgbClr val="FFFF99">
                      <a:alpha val="83000"/>
                    </a:srgbClr>
                  </a:glow>
                </a:effectLst>
                <a:latin typeface="Arial" panose="020B0604020202020204" pitchFamily="34" charset="0"/>
                <a:ea typeface="Microsoft YaHei"/>
                <a:cs typeface="Arial" panose="020B0604020202020204" pitchFamily="34" charset="0"/>
                <a:sym typeface="+mn-lt"/>
              </a:rPr>
              <a:t>nên</a:t>
            </a:r>
            <a:r>
              <a:rPr lang="en-US" sz="4800" b="1" spc="300" dirty="0">
                <a:solidFill>
                  <a:srgbClr val="F94341">
                    <a:lumMod val="75000"/>
                  </a:srgbClr>
                </a:solidFill>
                <a:effectLst>
                  <a:glow rad="228600">
                    <a:srgbClr val="FFFF99">
                      <a:alpha val="83000"/>
                    </a:srgbClr>
                  </a:glow>
                </a:effectLst>
                <a:latin typeface="Arial" panose="020B0604020202020204" pitchFamily="34" charset="0"/>
                <a:ea typeface="Microsoft YaHei"/>
                <a:cs typeface="Arial" panose="020B0604020202020204" pitchFamily="34" charset="0"/>
                <a:sym typeface="+mn-lt"/>
              </a:rPr>
              <a:t> </a:t>
            </a:r>
            <a:r>
              <a:rPr lang="en-US" sz="4800" b="1" spc="300" dirty="0" err="1">
                <a:solidFill>
                  <a:srgbClr val="F94341">
                    <a:lumMod val="75000"/>
                  </a:srgbClr>
                </a:solidFill>
                <a:effectLst>
                  <a:glow rad="228600">
                    <a:srgbClr val="FFFF99">
                      <a:alpha val="83000"/>
                    </a:srgbClr>
                  </a:glow>
                </a:effectLst>
                <a:latin typeface="Arial" panose="020B0604020202020204" pitchFamily="34" charset="0"/>
                <a:ea typeface="Microsoft YaHei"/>
                <a:cs typeface="Arial" panose="020B0604020202020204" pitchFamily="34" charset="0"/>
                <a:sym typeface="+mn-lt"/>
              </a:rPr>
              <a:t>dùng</a:t>
            </a:r>
            <a:r>
              <a:rPr lang="en-US" sz="4800" b="1" spc="300" dirty="0">
                <a:solidFill>
                  <a:srgbClr val="F94341">
                    <a:lumMod val="75000"/>
                  </a:srgbClr>
                </a:solidFill>
                <a:effectLst>
                  <a:glow rad="228600">
                    <a:srgbClr val="FFFF99">
                      <a:alpha val="83000"/>
                    </a:srgbClr>
                  </a:glow>
                </a:effectLst>
                <a:latin typeface="Arial" panose="020B0604020202020204" pitchFamily="34" charset="0"/>
                <a:ea typeface="Microsoft YaHei"/>
                <a:cs typeface="Arial" panose="020B0604020202020204" pitchFamily="34" charset="0"/>
                <a:sym typeface="+mn-lt"/>
              </a:rPr>
              <a:t> </a:t>
            </a:r>
            <a:r>
              <a:rPr lang="en-US" sz="4800" b="1" spc="300" dirty="0" err="1">
                <a:solidFill>
                  <a:srgbClr val="F94341">
                    <a:lumMod val="75000"/>
                  </a:srgbClr>
                </a:solidFill>
                <a:effectLst>
                  <a:glow rad="228600">
                    <a:srgbClr val="FFFF99">
                      <a:alpha val="83000"/>
                    </a:srgbClr>
                  </a:glow>
                </a:effectLst>
                <a:latin typeface="Arial" panose="020B0604020202020204" pitchFamily="34" charset="0"/>
                <a:ea typeface="Microsoft YaHei"/>
                <a:cs typeface="Arial" panose="020B0604020202020204" pitchFamily="34" charset="0"/>
                <a:sym typeface="+mn-lt"/>
              </a:rPr>
              <a:t>tiếp</a:t>
            </a:r>
            <a:r>
              <a:rPr lang="en-US" sz="4800" b="1" spc="300" dirty="0">
                <a:solidFill>
                  <a:srgbClr val="F94341">
                    <a:lumMod val="75000"/>
                  </a:srgbClr>
                </a:solidFill>
                <a:effectLst>
                  <a:glow rad="228600">
                    <a:srgbClr val="FFFF99">
                      <a:alpha val="83000"/>
                    </a:srgbClr>
                  </a:glow>
                </a:effectLst>
                <a:latin typeface="Arial" panose="020B0604020202020204" pitchFamily="34" charset="0"/>
                <a:ea typeface="Microsoft YaHei"/>
                <a:cs typeface="Arial" panose="020B0604020202020204" pitchFamily="34" charset="0"/>
                <a:sym typeface="+mn-lt"/>
              </a:rPr>
              <a:t> hay </a:t>
            </a:r>
            <a:r>
              <a:rPr lang="en-US" sz="4800" b="1" spc="300" dirty="0" err="1">
                <a:solidFill>
                  <a:srgbClr val="F94341">
                    <a:lumMod val="75000"/>
                  </a:srgbClr>
                </a:solidFill>
                <a:effectLst>
                  <a:glow rad="228600">
                    <a:srgbClr val="FFFF99">
                      <a:alpha val="83000"/>
                    </a:srgbClr>
                  </a:glow>
                </a:effectLst>
                <a:latin typeface="Arial" panose="020B0604020202020204" pitchFamily="34" charset="0"/>
                <a:ea typeface="Microsoft YaHei"/>
                <a:cs typeface="Arial" panose="020B0604020202020204" pitchFamily="34" charset="0"/>
                <a:sym typeface="+mn-lt"/>
              </a:rPr>
              <a:t>bỏ</a:t>
            </a:r>
            <a:r>
              <a:rPr lang="en-US" sz="4800" b="1" spc="300" dirty="0">
                <a:solidFill>
                  <a:srgbClr val="F94341">
                    <a:lumMod val="75000"/>
                  </a:srgbClr>
                </a:solidFill>
                <a:effectLst>
                  <a:glow rad="228600">
                    <a:srgbClr val="FFFF99">
                      <a:alpha val="83000"/>
                    </a:srgbClr>
                  </a:glow>
                </a:effectLst>
                <a:latin typeface="Arial" panose="020B0604020202020204" pitchFamily="34" charset="0"/>
                <a:ea typeface="Microsoft YaHei"/>
                <a:cs typeface="Arial" panose="020B0604020202020204" pitchFamily="34" charset="0"/>
                <a:sym typeface="+mn-lt"/>
              </a:rPr>
              <a:t> </a:t>
            </a:r>
            <a:r>
              <a:rPr lang="en-US" sz="4800" b="1" spc="300" dirty="0" err="1">
                <a:solidFill>
                  <a:srgbClr val="F94341">
                    <a:lumMod val="75000"/>
                  </a:srgbClr>
                </a:solidFill>
                <a:effectLst>
                  <a:glow rad="228600">
                    <a:srgbClr val="FFFF99">
                      <a:alpha val="83000"/>
                    </a:srgbClr>
                  </a:glow>
                </a:effectLst>
                <a:latin typeface="Arial" panose="020B0604020202020204" pitchFamily="34" charset="0"/>
                <a:ea typeface="Microsoft YaHei"/>
                <a:cs typeface="Arial" panose="020B0604020202020204" pitchFamily="34" charset="0"/>
                <a:sym typeface="+mn-lt"/>
              </a:rPr>
              <a:t>đi</a:t>
            </a:r>
            <a:endParaRPr kumimoji="0" lang="en-US" sz="4800" b="1" i="0" u="none" strike="noStrike" kern="1200" cap="none" spc="300" normalizeH="0" baseline="0" noProof="0" dirty="0">
              <a:ln>
                <a:noFill/>
              </a:ln>
              <a:solidFill>
                <a:srgbClr val="F94341">
                  <a:lumMod val="75000"/>
                </a:srgbClr>
              </a:solidFill>
              <a:effectLst>
                <a:glow rad="228600">
                  <a:srgbClr val="FFFF99">
                    <a:alpha val="83000"/>
                  </a:srgbClr>
                </a:glow>
              </a:effectLst>
              <a:uLnTx/>
              <a:uFillTx/>
              <a:latin typeface="Arial" panose="020B0604020202020204" pitchFamily="34" charset="0"/>
              <a:ea typeface="Microsoft YaHei"/>
              <a:cs typeface="Arial" panose="020B0604020202020204" pitchFamily="34" charset="0"/>
              <a:sym typeface="+mn-lt"/>
            </a:endParaRPr>
          </a:p>
        </p:txBody>
      </p:sp>
      <p:pic>
        <p:nvPicPr>
          <p:cNvPr id="19" name="图片 21">
            <a:extLst>
              <a:ext uri="{FF2B5EF4-FFF2-40B4-BE49-F238E27FC236}">
                <a16:creationId xmlns:a16="http://schemas.microsoft.com/office/drawing/2014/main" id="{6B2E33AD-7DC5-4F7F-B4D5-FF16936D161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5314317"/>
            <a:ext cx="12192000" cy="1568824"/>
          </a:xfrm>
          <a:prstGeom prst="rect">
            <a:avLst/>
          </a:prstGeom>
        </p:spPr>
      </p:pic>
      <p:pic>
        <p:nvPicPr>
          <p:cNvPr id="20" name="图片 10">
            <a:extLst>
              <a:ext uri="{FF2B5EF4-FFF2-40B4-BE49-F238E27FC236}">
                <a16:creationId xmlns:a16="http://schemas.microsoft.com/office/drawing/2014/main" id="{FFD9874D-CFE7-40E3-85E5-945EBA36960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085309" y="3418311"/>
            <a:ext cx="2263295" cy="3827929"/>
          </a:xfrm>
          <a:prstGeom prst="rect">
            <a:avLst/>
          </a:prstGeom>
        </p:spPr>
      </p:pic>
    </p:spTree>
    <p:extLst>
      <p:ext uri="{BB962C8B-B14F-4D97-AF65-F5344CB8AC3E}">
        <p14:creationId xmlns:p14="http://schemas.microsoft.com/office/powerpoint/2010/main" val="7296472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9" presetClass="entr" presetSubtype="0" decel="100000" fill="hold" grpId="0" nodeType="withEffect">
                                  <p:stCondLst>
                                    <p:cond delay="0"/>
                                  </p:stCondLst>
                                  <p:iterate type="lt">
                                    <p:tmPct val="10000"/>
                                  </p:iterate>
                                  <p:childTnLst>
                                    <p:set>
                                      <p:cBhvr>
                                        <p:cTn id="16" dur="1" fill="hold">
                                          <p:stCondLst>
                                            <p:cond delay="0"/>
                                          </p:stCondLst>
                                        </p:cTn>
                                        <p:tgtEl>
                                          <p:spTgt spid="18"/>
                                        </p:tgtEl>
                                        <p:attrNameLst>
                                          <p:attrName>style.visibility</p:attrName>
                                        </p:attrNameLst>
                                      </p:cBhvr>
                                      <p:to>
                                        <p:strVal val="visible"/>
                                      </p:to>
                                    </p:set>
                                    <p:anim calcmode="lin" valueType="num">
                                      <p:cBhvr>
                                        <p:cTn id="17" dur="500" fill="hold"/>
                                        <p:tgtEl>
                                          <p:spTgt spid="18"/>
                                        </p:tgtEl>
                                        <p:attrNameLst>
                                          <p:attrName>ppt_w</p:attrName>
                                        </p:attrNameLst>
                                      </p:cBhvr>
                                      <p:tavLst>
                                        <p:tav tm="0">
                                          <p:val>
                                            <p:fltVal val="0"/>
                                          </p:val>
                                        </p:tav>
                                        <p:tav tm="100000">
                                          <p:val>
                                            <p:strVal val="#ppt_w"/>
                                          </p:val>
                                        </p:tav>
                                      </p:tavLst>
                                    </p:anim>
                                    <p:anim calcmode="lin" valueType="num">
                                      <p:cBhvr>
                                        <p:cTn id="18" dur="500" fill="hold"/>
                                        <p:tgtEl>
                                          <p:spTgt spid="18"/>
                                        </p:tgtEl>
                                        <p:attrNameLst>
                                          <p:attrName>ppt_h</p:attrName>
                                        </p:attrNameLst>
                                      </p:cBhvr>
                                      <p:tavLst>
                                        <p:tav tm="0">
                                          <p:val>
                                            <p:fltVal val="0"/>
                                          </p:val>
                                        </p:tav>
                                        <p:tav tm="100000">
                                          <p:val>
                                            <p:strVal val="#ppt_h"/>
                                          </p:val>
                                        </p:tav>
                                      </p:tavLst>
                                    </p:anim>
                                    <p:anim calcmode="lin" valueType="num">
                                      <p:cBhvr>
                                        <p:cTn id="19" dur="500" fill="hold"/>
                                        <p:tgtEl>
                                          <p:spTgt spid="18"/>
                                        </p:tgtEl>
                                        <p:attrNameLst>
                                          <p:attrName>style.rotation</p:attrName>
                                        </p:attrNameLst>
                                      </p:cBhvr>
                                      <p:tavLst>
                                        <p:tav tm="0">
                                          <p:val>
                                            <p:fltVal val="360"/>
                                          </p:val>
                                        </p:tav>
                                        <p:tav tm="100000">
                                          <p:val>
                                            <p:fltVal val="0"/>
                                          </p:val>
                                        </p:tav>
                                      </p:tavLst>
                                    </p:anim>
                                    <p:animEffect transition="in" filter="fade">
                                      <p:cBhvr>
                                        <p:cTn id="20" dur="500"/>
                                        <p:tgtEl>
                                          <p:spTgt spid="18"/>
                                        </p:tgtEl>
                                      </p:cBhvr>
                                    </p:animEffect>
                                  </p:childTnLst>
                                </p:cTn>
                              </p:par>
                              <p:par>
                                <p:cTn id="21" presetID="2" presetClass="entr" presetSubtype="1"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500" fill="hold"/>
                                        <p:tgtEl>
                                          <p:spTgt spid="20"/>
                                        </p:tgtEl>
                                        <p:attrNameLst>
                                          <p:attrName>ppt_x</p:attrName>
                                        </p:attrNameLst>
                                      </p:cBhvr>
                                      <p:tavLst>
                                        <p:tav tm="0">
                                          <p:val>
                                            <p:strVal val="#ppt_x"/>
                                          </p:val>
                                        </p:tav>
                                        <p:tav tm="100000">
                                          <p:val>
                                            <p:strVal val="#ppt_x"/>
                                          </p:val>
                                        </p:tav>
                                      </p:tavLst>
                                    </p:anim>
                                    <p:anim calcmode="lin" valueType="num">
                                      <p:cBhvr additive="base">
                                        <p:cTn id="24" dur="500" fill="hold"/>
                                        <p:tgtEl>
                                          <p:spTgt spid="2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1">
            <a:extLst>
              <a:ext uri="{FF2B5EF4-FFF2-40B4-BE49-F238E27FC236}">
                <a16:creationId xmlns:a16="http://schemas.microsoft.com/office/drawing/2014/main" id="{6B2E33AD-7DC5-4F7F-B4D5-FF16936D161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5846617"/>
            <a:ext cx="12192000" cy="1036523"/>
          </a:xfrm>
          <a:prstGeom prst="rect">
            <a:avLst/>
          </a:prstGeom>
        </p:spPr>
      </p:pic>
      <p:grpSp>
        <p:nvGrpSpPr>
          <p:cNvPr id="15" name="Group 14">
            <a:extLst>
              <a:ext uri="{FF2B5EF4-FFF2-40B4-BE49-F238E27FC236}">
                <a16:creationId xmlns:a16="http://schemas.microsoft.com/office/drawing/2014/main" id="{087AC317-D1A0-4653-99B8-6CD6D5B060C5}"/>
              </a:ext>
            </a:extLst>
          </p:cNvPr>
          <p:cNvGrpSpPr/>
          <p:nvPr/>
        </p:nvGrpSpPr>
        <p:grpSpPr>
          <a:xfrm>
            <a:off x="654685" y="3761329"/>
            <a:ext cx="3785235" cy="2085288"/>
            <a:chOff x="8416216" y="4844834"/>
            <a:chExt cx="3649410" cy="1874465"/>
          </a:xfrm>
        </p:grpSpPr>
        <p:pic>
          <p:nvPicPr>
            <p:cNvPr id="16" name="Picture 15" descr="A group of kids sitting at a table&#10;&#10;Description automatically generated with low confidence">
              <a:extLst>
                <a:ext uri="{FF2B5EF4-FFF2-40B4-BE49-F238E27FC236}">
                  <a16:creationId xmlns:a16="http://schemas.microsoft.com/office/drawing/2014/main" id="{1B958252-697B-4AB7-874D-C27A69F669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35082" y="4844834"/>
              <a:ext cx="3630544" cy="1848623"/>
            </a:xfrm>
            <a:prstGeom prst="rect">
              <a:avLst/>
            </a:prstGeom>
          </p:spPr>
        </p:pic>
        <p:sp>
          <p:nvSpPr>
            <p:cNvPr id="17" name="Rectangle: Rounded Corners 16">
              <a:extLst>
                <a:ext uri="{FF2B5EF4-FFF2-40B4-BE49-F238E27FC236}">
                  <a16:creationId xmlns:a16="http://schemas.microsoft.com/office/drawing/2014/main" id="{12B7ECE8-E866-4628-B80C-BA0CA645EC39}"/>
                </a:ext>
              </a:extLst>
            </p:cNvPr>
            <p:cNvSpPr/>
            <p:nvPr/>
          </p:nvSpPr>
          <p:spPr>
            <a:xfrm>
              <a:off x="8416216" y="6133673"/>
              <a:ext cx="3649410" cy="58562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err="1">
                  <a:solidFill>
                    <a:srgbClr val="002060"/>
                  </a:solidFill>
                  <a:latin typeface="Arial" panose="020B0604020202020204" pitchFamily="34" charset="0"/>
                  <a:cs typeface="Arial" panose="020B0604020202020204" pitchFamily="34" charset="0"/>
                </a:rPr>
                <a:t>Thảo</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luận</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nhóm</a:t>
              </a:r>
              <a:r>
                <a:rPr lang="en-US" sz="2800" b="1" dirty="0">
                  <a:solidFill>
                    <a:srgbClr val="002060"/>
                  </a:solidFill>
                  <a:latin typeface="Arial" panose="020B0604020202020204" pitchFamily="34" charset="0"/>
                  <a:cs typeface="Arial" panose="020B0604020202020204" pitchFamily="34" charset="0"/>
                </a:rPr>
                <a:t> 4</a:t>
              </a:r>
            </a:p>
          </p:txBody>
        </p:sp>
      </p:grpSp>
      <p:sp>
        <p:nvSpPr>
          <p:cNvPr id="18" name="Rounded Rectangular Callout 16">
            <a:extLst>
              <a:ext uri="{FF2B5EF4-FFF2-40B4-BE49-F238E27FC236}">
                <a16:creationId xmlns:a16="http://schemas.microsoft.com/office/drawing/2014/main" id="{2A97541F-C519-4AAE-9B07-4F908A908882}"/>
              </a:ext>
            </a:extLst>
          </p:cNvPr>
          <p:cNvSpPr/>
          <p:nvPr/>
        </p:nvSpPr>
        <p:spPr>
          <a:xfrm>
            <a:off x="329564" y="253798"/>
            <a:ext cx="10978515" cy="916406"/>
          </a:xfrm>
          <a:prstGeom prst="wedgeRoundRectCallout">
            <a:avLst>
              <a:gd name="adj1" fmla="val -40635"/>
              <a:gd name="adj2" fmla="val 86928"/>
              <a:gd name="adj3" fmla="val 16667"/>
            </a:avLst>
          </a:prstGeom>
          <a:solidFill>
            <a:srgbClr val="E6F7FF">
              <a:lumMod val="9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lvl="0" algn="ctr">
              <a:defRPr/>
            </a:pPr>
            <a:r>
              <a:rPr lang="en-US" sz="2800" kern="0" dirty="0" err="1">
                <a:solidFill>
                  <a:srgbClr val="005279"/>
                </a:solidFill>
                <a:latin typeface="Arial" panose="020B0604020202020204" pitchFamily="34" charset="0"/>
                <a:cs typeface="Arial" panose="020B0604020202020204" pitchFamily="34" charset="0"/>
              </a:rPr>
              <a:t>Nhớ</a:t>
            </a:r>
            <a:r>
              <a:rPr lang="en-US" sz="2800" kern="0" dirty="0">
                <a:solidFill>
                  <a:srgbClr val="005279"/>
                </a:solidFill>
                <a:latin typeface="Arial" panose="020B0604020202020204" pitchFamily="34" charset="0"/>
                <a:cs typeface="Arial" panose="020B0604020202020204" pitchFamily="34" charset="0"/>
              </a:rPr>
              <a:t> </a:t>
            </a:r>
            <a:r>
              <a:rPr lang="vi-VN" sz="2800" kern="0" dirty="0">
                <a:solidFill>
                  <a:srgbClr val="005279"/>
                </a:solidFill>
                <a:latin typeface="Arial" panose="020B0604020202020204" pitchFamily="34" charset="0"/>
                <a:cs typeface="Arial" panose="020B0604020202020204" pitchFamily="34" charset="0"/>
              </a:rPr>
              <a:t>lại các món đồ của mình và ghi ra giấy tên món đồ cũ.</a:t>
            </a:r>
            <a:endParaRPr kumimoji="0" lang="vi-VN" sz="2800" b="0" i="0" u="none" strike="noStrike" kern="0" cap="none" spc="0" normalizeH="0" baseline="0" noProof="0" dirty="0">
              <a:ln>
                <a:noFill/>
              </a:ln>
              <a:solidFill>
                <a:srgbClr val="005279"/>
              </a:solidFill>
              <a:effectLst/>
              <a:uLnTx/>
              <a:uFillTx/>
              <a:latin typeface="Arial" panose="020B0604020202020204" pitchFamily="34" charset="0"/>
              <a:cs typeface="Arial" panose="020B0604020202020204" pitchFamily="34" charset="0"/>
            </a:endParaRPr>
          </a:p>
        </p:txBody>
      </p:sp>
      <p:sp>
        <p:nvSpPr>
          <p:cNvPr id="19" name="Rounded Rectangular Callout 18">
            <a:extLst>
              <a:ext uri="{FF2B5EF4-FFF2-40B4-BE49-F238E27FC236}">
                <a16:creationId xmlns:a16="http://schemas.microsoft.com/office/drawing/2014/main" id="{EC0DF371-FBCD-4CD4-9224-28E51848A3B6}"/>
              </a:ext>
            </a:extLst>
          </p:cNvPr>
          <p:cNvSpPr/>
          <p:nvPr/>
        </p:nvSpPr>
        <p:spPr>
          <a:xfrm>
            <a:off x="3219722" y="1527038"/>
            <a:ext cx="7184118" cy="815120"/>
          </a:xfrm>
          <a:prstGeom prst="wedgeRoundRectCallout">
            <a:avLst>
              <a:gd name="adj1" fmla="val -41116"/>
              <a:gd name="adj2" fmla="val 80371"/>
              <a:gd name="adj3" fmla="val 16667"/>
            </a:avLst>
          </a:prstGeom>
          <a:solidFill>
            <a:srgbClr val="FBB03B">
              <a:lumMod val="40000"/>
              <a:lumOff val="6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lvl="0" algn="ctr">
              <a:defRPr/>
            </a:pPr>
            <a:r>
              <a:rPr lang="en-US" sz="2800" dirty="0" err="1">
                <a:latin typeface="Arial" panose="020B0604020202020204" pitchFamily="34" charset="0"/>
                <a:cs typeface="Arial" panose="020B0604020202020204" pitchFamily="34" charset="0"/>
              </a:rPr>
              <a:t>Kể</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các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lí</a:t>
            </a:r>
            <a:r>
              <a:rPr lang="en-US" sz="2800" dirty="0">
                <a:latin typeface="Arial" panose="020B0604020202020204" pitchFamily="34" charset="0"/>
                <a:cs typeface="Arial" panose="020B0604020202020204" pitchFamily="34" charset="0"/>
              </a:rPr>
              <a:t> do </a:t>
            </a:r>
            <a:r>
              <a:rPr lang="en-US" sz="2800" dirty="0" err="1">
                <a:latin typeface="Arial" panose="020B0604020202020204" pitchFamily="34" charset="0"/>
                <a:cs typeface="Arial" panose="020B0604020202020204" pitchFamily="34" charset="0"/>
              </a:rPr>
              <a:t>em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muốn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loại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bỏ</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hoặc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tiếp</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tục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sử</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dụng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một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đồ</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vật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cũ</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của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em</a:t>
            </a:r>
            <a:endParaRPr kumimoji="0" lang="vi-VN" sz="2800" b="0" i="0" u="none" strike="noStrike" kern="0" cap="none" spc="0" normalizeH="0" baseline="0" noProof="0" dirty="0">
              <a:ln>
                <a:noFill/>
              </a:ln>
              <a:solidFill>
                <a:srgbClr val="6E4F2B"/>
              </a:solidFill>
              <a:effectLst/>
              <a:uLnTx/>
              <a:uFillTx/>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F3AD8CE7-20EE-4C14-BFFF-76BC95CC3479}"/>
              </a:ext>
            </a:extLst>
          </p:cNvPr>
          <p:cNvPicPr>
            <a:picLocks noChangeAspect="1"/>
          </p:cNvPicPr>
          <p:nvPr/>
        </p:nvPicPr>
        <p:blipFill>
          <a:blip r:embed="rId4"/>
          <a:stretch>
            <a:fillRect/>
          </a:stretch>
        </p:blipFill>
        <p:spPr>
          <a:xfrm>
            <a:off x="9245600" y="5012780"/>
            <a:ext cx="2772928" cy="184522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2" name="Rounded Rectangular Callout 18">
            <a:extLst>
              <a:ext uri="{FF2B5EF4-FFF2-40B4-BE49-F238E27FC236}">
                <a16:creationId xmlns:a16="http://schemas.microsoft.com/office/drawing/2014/main" id="{FBE2ACB3-A3EC-4EB6-9287-ADE89C52CD8E}"/>
              </a:ext>
            </a:extLst>
          </p:cNvPr>
          <p:cNvSpPr/>
          <p:nvPr/>
        </p:nvSpPr>
        <p:spPr>
          <a:xfrm>
            <a:off x="4712458" y="2782019"/>
            <a:ext cx="6595621" cy="815120"/>
          </a:xfrm>
          <a:prstGeom prst="wedgeRoundRectCallout">
            <a:avLst>
              <a:gd name="adj1" fmla="val -41116"/>
              <a:gd name="adj2" fmla="val 80371"/>
              <a:gd name="adj3" fmla="val 16667"/>
            </a:avLst>
          </a:prstGeom>
          <a:solidFill>
            <a:srgbClr val="FFC000"/>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lvl="0" algn="ctr">
              <a:defRPr/>
            </a:pPr>
            <a:r>
              <a:rPr lang="vi-VN" sz="2800">
                <a:latin typeface="Arial" panose="020B0604020202020204" pitchFamily="34" charset="0"/>
                <a:cs typeface="Arial" panose="020B0604020202020204" pitchFamily="34" charset="0"/>
              </a:rPr>
              <a:t>Đưa ra cách sửa chữa một số đồ cũ bị hỏng để có thể tiếp tục dùng được</a:t>
            </a:r>
            <a:endParaRPr kumimoji="0" lang="vi-VN" sz="2800" b="0" i="0" u="none" strike="noStrike" kern="0" cap="none" spc="0" normalizeH="0" baseline="0" noProof="0" dirty="0">
              <a:ln>
                <a:noFill/>
              </a:ln>
              <a:solidFill>
                <a:srgbClr val="6E4F2B"/>
              </a:solidFill>
              <a:effectLst/>
              <a:uLnTx/>
              <a:uFillTx/>
              <a:latin typeface="Arial" panose="020B0604020202020204" pitchFamily="34" charset="0"/>
              <a:cs typeface="Arial" panose="020B0604020202020204" pitchFamily="34" charset="0"/>
            </a:endParaRPr>
          </a:p>
        </p:txBody>
      </p:sp>
      <p:sp>
        <p:nvSpPr>
          <p:cNvPr id="23" name="Rounded Rectangular Callout 18">
            <a:extLst>
              <a:ext uri="{FF2B5EF4-FFF2-40B4-BE49-F238E27FC236}">
                <a16:creationId xmlns:a16="http://schemas.microsoft.com/office/drawing/2014/main" id="{164E7569-ADE7-4B35-A56A-86F0215D6B6E}"/>
              </a:ext>
            </a:extLst>
          </p:cNvPr>
          <p:cNvSpPr/>
          <p:nvPr/>
        </p:nvSpPr>
        <p:spPr>
          <a:xfrm>
            <a:off x="4712458" y="4067741"/>
            <a:ext cx="6447019" cy="815120"/>
          </a:xfrm>
          <a:prstGeom prst="wedgeRoundRectCallout">
            <a:avLst>
              <a:gd name="adj1" fmla="val -41116"/>
              <a:gd name="adj2" fmla="val 80371"/>
              <a:gd name="adj3" fmla="val 16667"/>
            </a:avLst>
          </a:prstGeom>
          <a:ln/>
        </p:spPr>
        <p:style>
          <a:lnRef idx="1">
            <a:schemeClr val="accent1"/>
          </a:lnRef>
          <a:fillRef idx="2">
            <a:schemeClr val="accent1"/>
          </a:fillRef>
          <a:effectRef idx="1">
            <a:schemeClr val="accent1"/>
          </a:effectRef>
          <a:fontRef idx="minor">
            <a:schemeClr val="dk1"/>
          </a:fontRef>
        </p:style>
        <p:txBody>
          <a:bodyPr rtlCol="0" anchor="ctr"/>
          <a:lstStyle/>
          <a:p>
            <a:pPr lvl="0" algn="ctr">
              <a:defRPr/>
            </a:pPr>
            <a:r>
              <a:rPr lang="en-US" sz="2800" dirty="0">
                <a:latin typeface="Arial" panose="020B0604020202020204" pitchFamily="34" charset="0"/>
                <a:cs typeface="Arial" panose="020B0604020202020204" pitchFamily="34" charset="0"/>
              </a:rPr>
              <a:t>T</a:t>
            </a:r>
            <a:r>
              <a:rPr lang="vi-VN" sz="2800" dirty="0">
                <a:latin typeface="Arial" panose="020B0604020202020204" pitchFamily="34" charset="0"/>
                <a:cs typeface="Arial" panose="020B0604020202020204" pitchFamily="34" charset="0"/>
              </a:rPr>
              <a:t>hảo luận những cách chia tay với đồ cũ của em.</a:t>
            </a:r>
            <a:endParaRPr kumimoji="0" lang="vi-VN" sz="2800" b="0" i="0" u="none" strike="noStrike" kern="0" cap="none" spc="0" normalizeH="0" baseline="0" noProof="0" dirty="0">
              <a:ln>
                <a:noFill/>
              </a:ln>
              <a:solidFill>
                <a:srgbClr val="6E4F2B"/>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867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lt">
                                    <p:tmPct val="0"/>
                                  </p:iterate>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cTn>
                              </p:par>
                              <p:par>
                                <p:cTn id="13" presetID="15" presetClass="emph" presetSubtype="0" grpId="1" nodeType="withEffect">
                                  <p:stCondLst>
                                    <p:cond delay="0"/>
                                  </p:stCondLst>
                                  <p:iterate type="lt">
                                    <p:tmAbs val="25"/>
                                  </p:iterate>
                                  <p:childTnLst>
                                    <p:set>
                                      <p:cBhvr override="childStyle">
                                        <p:cTn id="14" dur="indefinite"/>
                                        <p:tgtEl>
                                          <p:spTgt spid="18"/>
                                        </p:tgtEl>
                                        <p:attrNameLst>
                                          <p:attrName>style.fontWeight</p:attrName>
                                        </p:attrNameLst>
                                      </p:cBhvr>
                                      <p:to>
                                        <p:strVal val="bold"/>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lt">
                                    <p:tmPct val="0"/>
                                  </p:iterate>
                                  <p:childTnLst>
                                    <p:set>
                                      <p:cBhvr>
                                        <p:cTn id="18" dur="1" fill="hold">
                                          <p:stCondLst>
                                            <p:cond delay="0"/>
                                          </p:stCondLst>
                                        </p:cTn>
                                        <p:tgtEl>
                                          <p:spTgt spid="19"/>
                                        </p:tgtEl>
                                        <p:attrNameLst>
                                          <p:attrName>style.visibility</p:attrName>
                                        </p:attrNameLst>
                                      </p:cBhvr>
                                      <p:to>
                                        <p:strVal val="visible"/>
                                      </p:to>
                                    </p:set>
                                    <p:animEffect transition="in" filter="wipe(left)">
                                      <p:cBhvr>
                                        <p:cTn id="19" dur="500"/>
                                        <p:tgtEl>
                                          <p:spTgt spid="19"/>
                                        </p:tgtEl>
                                      </p:cBhvr>
                                    </p:animEffect>
                                  </p:childTnLst>
                                </p:cTn>
                              </p:par>
                              <p:par>
                                <p:cTn id="20" presetID="15" presetClass="emph" presetSubtype="0" grpId="1" nodeType="withEffect">
                                  <p:stCondLst>
                                    <p:cond delay="0"/>
                                  </p:stCondLst>
                                  <p:iterate type="lt">
                                    <p:tmAbs val="25"/>
                                  </p:iterate>
                                  <p:childTnLst>
                                    <p:set>
                                      <p:cBhvr override="childStyle">
                                        <p:cTn id="21" dur="indefinite"/>
                                        <p:tgtEl>
                                          <p:spTgt spid="19"/>
                                        </p:tgtEl>
                                        <p:attrNameLst>
                                          <p:attrName>style.fontWeight</p:attrName>
                                        </p:attrNameLst>
                                      </p:cBhvr>
                                      <p:to>
                                        <p:strVal val="bold"/>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iterate type="lt">
                                    <p:tmPct val="0"/>
                                  </p:iterate>
                                  <p:childTnLst>
                                    <p:set>
                                      <p:cBhvr>
                                        <p:cTn id="25" dur="1" fill="hold">
                                          <p:stCondLst>
                                            <p:cond delay="0"/>
                                          </p:stCondLst>
                                        </p:cTn>
                                        <p:tgtEl>
                                          <p:spTgt spid="22"/>
                                        </p:tgtEl>
                                        <p:attrNameLst>
                                          <p:attrName>style.visibility</p:attrName>
                                        </p:attrNameLst>
                                      </p:cBhvr>
                                      <p:to>
                                        <p:strVal val="visible"/>
                                      </p:to>
                                    </p:set>
                                    <p:animEffect transition="in" filter="wipe(left)">
                                      <p:cBhvr>
                                        <p:cTn id="26" dur="500"/>
                                        <p:tgtEl>
                                          <p:spTgt spid="22"/>
                                        </p:tgtEl>
                                      </p:cBhvr>
                                    </p:animEffect>
                                  </p:childTnLst>
                                </p:cTn>
                              </p:par>
                              <p:par>
                                <p:cTn id="27" presetID="15" presetClass="emph" presetSubtype="0" grpId="1" nodeType="withEffect">
                                  <p:stCondLst>
                                    <p:cond delay="0"/>
                                  </p:stCondLst>
                                  <p:iterate type="lt">
                                    <p:tmAbs val="25"/>
                                  </p:iterate>
                                  <p:childTnLst>
                                    <p:set>
                                      <p:cBhvr override="childStyle">
                                        <p:cTn id="28" dur="indefinite"/>
                                        <p:tgtEl>
                                          <p:spTgt spid="22"/>
                                        </p:tgtEl>
                                        <p:attrNameLst>
                                          <p:attrName>style.fontWeight</p:attrName>
                                        </p:attrNameLst>
                                      </p:cBhvr>
                                      <p:to>
                                        <p:strVal val="bold"/>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iterate type="lt">
                                    <p:tmPct val="0"/>
                                  </p:iterate>
                                  <p:childTnLst>
                                    <p:set>
                                      <p:cBhvr>
                                        <p:cTn id="32" dur="1" fill="hold">
                                          <p:stCondLst>
                                            <p:cond delay="0"/>
                                          </p:stCondLst>
                                        </p:cTn>
                                        <p:tgtEl>
                                          <p:spTgt spid="23"/>
                                        </p:tgtEl>
                                        <p:attrNameLst>
                                          <p:attrName>style.visibility</p:attrName>
                                        </p:attrNameLst>
                                      </p:cBhvr>
                                      <p:to>
                                        <p:strVal val="visible"/>
                                      </p:to>
                                    </p:set>
                                    <p:animEffect transition="in" filter="wipe(left)">
                                      <p:cBhvr>
                                        <p:cTn id="33" dur="500"/>
                                        <p:tgtEl>
                                          <p:spTgt spid="23"/>
                                        </p:tgtEl>
                                      </p:cBhvr>
                                    </p:animEffect>
                                  </p:childTnLst>
                                </p:cTn>
                              </p:par>
                              <p:par>
                                <p:cTn id="34" presetID="15" presetClass="emph" presetSubtype="0" grpId="1" nodeType="withEffect">
                                  <p:stCondLst>
                                    <p:cond delay="0"/>
                                  </p:stCondLst>
                                  <p:iterate type="lt">
                                    <p:tmAbs val="25"/>
                                  </p:iterate>
                                  <p:childTnLst>
                                    <p:set>
                                      <p:cBhvr override="childStyle">
                                        <p:cTn id="35" dur="indefinite"/>
                                        <p:tgtEl>
                                          <p:spTgt spid="23"/>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19" grpId="0" animBg="1"/>
      <p:bldP spid="19" grpId="1" animBg="1"/>
      <p:bldP spid="22" grpId="0" animBg="1"/>
      <p:bldP spid="22" grpId="1" animBg="1"/>
      <p:bldP spid="23" grpId="0" animBg="1"/>
      <p:bldP spid="23"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9375265" y="2642197"/>
            <a:ext cx="894267" cy="1192347"/>
          </a:xfrm>
          <a:prstGeom prst="rect">
            <a:avLst/>
          </a:prstGeom>
          <a:noFill/>
          <a:ln>
            <a:noFill/>
          </a:ln>
        </p:spPr>
      </p:pic>
      <p:pic>
        <p:nvPicPr>
          <p:cNvPr id="55" name="Google Shape;55;p13"/>
          <p:cNvPicPr preferRelativeResize="0"/>
          <p:nvPr/>
        </p:nvPicPr>
        <p:blipFill>
          <a:blip r:embed="rId4">
            <a:alphaModFix/>
          </a:blip>
          <a:stretch>
            <a:fillRect/>
          </a:stretch>
        </p:blipFill>
        <p:spPr>
          <a:xfrm>
            <a:off x="0" y="1"/>
            <a:ext cx="12192001" cy="6858000"/>
          </a:xfrm>
          <a:prstGeom prst="rect">
            <a:avLst/>
          </a:prstGeom>
          <a:noFill/>
          <a:ln>
            <a:noFill/>
          </a:ln>
        </p:spPr>
      </p:pic>
      <p:pic>
        <p:nvPicPr>
          <p:cNvPr id="56" name="Google Shape;56;p13"/>
          <p:cNvPicPr preferRelativeResize="0"/>
          <p:nvPr/>
        </p:nvPicPr>
        <p:blipFill>
          <a:blip r:embed="rId5">
            <a:alphaModFix/>
          </a:blip>
          <a:stretch>
            <a:fillRect/>
          </a:stretch>
        </p:blipFill>
        <p:spPr>
          <a:xfrm>
            <a:off x="321438" y="1055084"/>
            <a:ext cx="2116968" cy="2316093"/>
          </a:xfrm>
          <a:prstGeom prst="rect">
            <a:avLst/>
          </a:prstGeom>
          <a:noFill/>
          <a:ln>
            <a:noFill/>
          </a:ln>
        </p:spPr>
      </p:pic>
      <p:pic>
        <p:nvPicPr>
          <p:cNvPr id="59" name="Google Shape;59;p13"/>
          <p:cNvPicPr preferRelativeResize="0"/>
          <p:nvPr/>
        </p:nvPicPr>
        <p:blipFill>
          <a:blip r:embed="rId6">
            <a:alphaModFix/>
          </a:blip>
          <a:stretch>
            <a:fillRect/>
          </a:stretch>
        </p:blipFill>
        <p:spPr>
          <a:xfrm>
            <a:off x="-90200" y="1"/>
            <a:ext cx="2762768" cy="1036033"/>
          </a:xfrm>
          <a:prstGeom prst="rect">
            <a:avLst/>
          </a:prstGeom>
          <a:noFill/>
          <a:ln>
            <a:noFill/>
          </a:ln>
        </p:spPr>
      </p:pic>
      <p:pic>
        <p:nvPicPr>
          <p:cNvPr id="60" name="Google Shape;60;p13"/>
          <p:cNvPicPr preferRelativeResize="0"/>
          <p:nvPr/>
        </p:nvPicPr>
        <p:blipFill>
          <a:blip r:embed="rId6">
            <a:alphaModFix/>
          </a:blip>
          <a:stretch>
            <a:fillRect/>
          </a:stretch>
        </p:blipFill>
        <p:spPr>
          <a:xfrm>
            <a:off x="2530467" y="1"/>
            <a:ext cx="2762768" cy="1036033"/>
          </a:xfrm>
          <a:prstGeom prst="rect">
            <a:avLst/>
          </a:prstGeom>
          <a:noFill/>
          <a:ln>
            <a:noFill/>
          </a:ln>
        </p:spPr>
      </p:pic>
      <p:pic>
        <p:nvPicPr>
          <p:cNvPr id="61" name="Google Shape;61;p13"/>
          <p:cNvPicPr preferRelativeResize="0"/>
          <p:nvPr/>
        </p:nvPicPr>
        <p:blipFill>
          <a:blip r:embed="rId6">
            <a:alphaModFix/>
          </a:blip>
          <a:stretch>
            <a:fillRect/>
          </a:stretch>
        </p:blipFill>
        <p:spPr>
          <a:xfrm>
            <a:off x="6808567" y="1"/>
            <a:ext cx="2762768" cy="1036033"/>
          </a:xfrm>
          <a:prstGeom prst="rect">
            <a:avLst/>
          </a:prstGeom>
          <a:noFill/>
          <a:ln>
            <a:noFill/>
          </a:ln>
        </p:spPr>
      </p:pic>
      <p:pic>
        <p:nvPicPr>
          <p:cNvPr id="62" name="Google Shape;62;p13"/>
          <p:cNvPicPr preferRelativeResize="0"/>
          <p:nvPr/>
        </p:nvPicPr>
        <p:blipFill>
          <a:blip r:embed="rId6">
            <a:alphaModFix/>
          </a:blip>
          <a:stretch>
            <a:fillRect/>
          </a:stretch>
        </p:blipFill>
        <p:spPr>
          <a:xfrm>
            <a:off x="9429233" y="1"/>
            <a:ext cx="2762768" cy="1036033"/>
          </a:xfrm>
          <a:prstGeom prst="rect">
            <a:avLst/>
          </a:prstGeom>
          <a:noFill/>
          <a:ln>
            <a:noFill/>
          </a:ln>
        </p:spPr>
      </p:pic>
      <p:pic>
        <p:nvPicPr>
          <p:cNvPr id="63" name="Google Shape;63;p13"/>
          <p:cNvPicPr preferRelativeResize="0"/>
          <p:nvPr/>
        </p:nvPicPr>
        <p:blipFill>
          <a:blip r:embed="rId7">
            <a:alphaModFix/>
          </a:blip>
          <a:stretch>
            <a:fillRect/>
          </a:stretch>
        </p:blipFill>
        <p:spPr>
          <a:xfrm>
            <a:off x="5383901" y="-100082"/>
            <a:ext cx="1333999" cy="1333999"/>
          </a:xfrm>
          <a:prstGeom prst="rect">
            <a:avLst/>
          </a:prstGeom>
          <a:noFill/>
          <a:ln>
            <a:noFill/>
          </a:ln>
        </p:spPr>
      </p:pic>
      <p:pic>
        <p:nvPicPr>
          <p:cNvPr id="64" name="Google Shape;64;p13"/>
          <p:cNvPicPr preferRelativeResize="0"/>
          <p:nvPr/>
        </p:nvPicPr>
        <p:blipFill>
          <a:blip r:embed="rId8">
            <a:alphaModFix/>
          </a:blip>
          <a:stretch>
            <a:fillRect/>
          </a:stretch>
        </p:blipFill>
        <p:spPr>
          <a:xfrm>
            <a:off x="140584" y="3705967"/>
            <a:ext cx="2330733" cy="2330733"/>
          </a:xfrm>
          <a:prstGeom prst="rect">
            <a:avLst/>
          </a:prstGeom>
          <a:noFill/>
          <a:ln>
            <a:noFill/>
          </a:ln>
        </p:spPr>
      </p:pic>
      <p:pic>
        <p:nvPicPr>
          <p:cNvPr id="45" name="Google Shape;87;p14">
            <a:extLst>
              <a:ext uri="{FF2B5EF4-FFF2-40B4-BE49-F238E27FC236}">
                <a16:creationId xmlns:a16="http://schemas.microsoft.com/office/drawing/2014/main" id="{D36BBD45-F213-4F68-B37B-AC56AF0EF7B9}"/>
              </a:ext>
            </a:extLst>
          </p:cNvPr>
          <p:cNvPicPr preferRelativeResize="0"/>
          <p:nvPr/>
        </p:nvPicPr>
        <p:blipFill>
          <a:blip r:embed="rId9">
            <a:alphaModFix/>
          </a:blip>
          <a:stretch>
            <a:fillRect/>
          </a:stretch>
        </p:blipFill>
        <p:spPr>
          <a:xfrm>
            <a:off x="3065113" y="974663"/>
            <a:ext cx="6371708" cy="3791229"/>
          </a:xfrm>
          <a:prstGeom prst="rect">
            <a:avLst/>
          </a:prstGeom>
          <a:noFill/>
          <a:ln>
            <a:noFill/>
          </a:ln>
        </p:spPr>
      </p:pic>
      <p:sp>
        <p:nvSpPr>
          <p:cNvPr id="47" name="Google Shape;95;p14">
            <a:extLst>
              <a:ext uri="{FF2B5EF4-FFF2-40B4-BE49-F238E27FC236}">
                <a16:creationId xmlns:a16="http://schemas.microsoft.com/office/drawing/2014/main" id="{3E0DA39B-87D4-493D-B09A-A5B0539A1CD2}"/>
              </a:ext>
            </a:extLst>
          </p:cNvPr>
          <p:cNvSpPr txBox="1"/>
          <p:nvPr/>
        </p:nvSpPr>
        <p:spPr>
          <a:xfrm>
            <a:off x="3322859" y="1130744"/>
            <a:ext cx="5856134" cy="3236394"/>
          </a:xfrm>
          <a:prstGeom prst="rect">
            <a:avLst/>
          </a:prstGeom>
          <a:solidFill>
            <a:srgbClr val="FFFFFF"/>
          </a:solidFill>
          <a:ln>
            <a:noFill/>
          </a:ln>
        </p:spPr>
        <p:txBody>
          <a:bodyPr spcFirstLastPara="1" wrap="square" lIns="121900" tIns="121900" rIns="12190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4667" b="1" i="0" u="none" strike="noStrike" kern="0" cap="none" spc="0" normalizeH="0" baseline="0" noProof="0">
              <a:ln>
                <a:noFill/>
              </a:ln>
              <a:solidFill>
                <a:srgbClr val="FFFF00"/>
              </a:solidFill>
              <a:effectLst/>
              <a:uLnTx/>
              <a:uFillTx/>
              <a:latin typeface="Georgia"/>
              <a:ea typeface="Georgia"/>
              <a:cs typeface="Georgia"/>
              <a:sym typeface="Georgia"/>
            </a:endParaRPr>
          </a:p>
        </p:txBody>
      </p:sp>
      <p:pic>
        <p:nvPicPr>
          <p:cNvPr id="95" name="Google Shape;81;p14">
            <a:extLst>
              <a:ext uri="{FF2B5EF4-FFF2-40B4-BE49-F238E27FC236}">
                <a16:creationId xmlns:a16="http://schemas.microsoft.com/office/drawing/2014/main" id="{41963B24-EFB3-481D-B566-FACAC77F48AA}"/>
              </a:ext>
            </a:extLst>
          </p:cNvPr>
          <p:cNvPicPr preferRelativeResize="0"/>
          <p:nvPr/>
        </p:nvPicPr>
        <p:blipFill>
          <a:blip r:embed="rId10">
            <a:alphaModFix/>
          </a:blip>
          <a:stretch>
            <a:fillRect/>
          </a:stretch>
        </p:blipFill>
        <p:spPr>
          <a:xfrm>
            <a:off x="10944963" y="1194857"/>
            <a:ext cx="1091037" cy="1328842"/>
          </a:xfrm>
          <a:prstGeom prst="rect">
            <a:avLst/>
          </a:prstGeom>
          <a:noFill/>
          <a:ln w="38100" cap="flat" cmpd="sng">
            <a:solidFill>
              <a:srgbClr val="666666"/>
            </a:solidFill>
            <a:prstDash val="solid"/>
            <a:round/>
            <a:headEnd type="none" w="sm" len="sm"/>
            <a:tailEnd type="none" w="sm" len="sm"/>
          </a:ln>
        </p:spPr>
      </p:pic>
      <p:pic>
        <p:nvPicPr>
          <p:cNvPr id="96" name="Google Shape;82;p14">
            <a:extLst>
              <a:ext uri="{FF2B5EF4-FFF2-40B4-BE49-F238E27FC236}">
                <a16:creationId xmlns:a16="http://schemas.microsoft.com/office/drawing/2014/main" id="{526CF1DF-E40C-44BF-835B-EAD31A2112F5}"/>
              </a:ext>
            </a:extLst>
          </p:cNvPr>
          <p:cNvPicPr preferRelativeResize="0"/>
          <p:nvPr/>
        </p:nvPicPr>
        <p:blipFill rotWithShape="1">
          <a:blip r:embed="rId11">
            <a:alphaModFix/>
          </a:blip>
          <a:srcRect l="13052" t="3784" r="13119" b="3450"/>
          <a:stretch/>
        </p:blipFill>
        <p:spPr>
          <a:xfrm>
            <a:off x="9663256" y="1211636"/>
            <a:ext cx="1091038" cy="1360728"/>
          </a:xfrm>
          <a:prstGeom prst="rect">
            <a:avLst/>
          </a:prstGeom>
          <a:noFill/>
          <a:ln w="38100" cap="flat" cmpd="sng">
            <a:solidFill>
              <a:srgbClr val="666666"/>
            </a:solidFill>
            <a:prstDash val="solid"/>
            <a:round/>
            <a:headEnd type="none" w="sm" len="sm"/>
            <a:tailEnd type="none" w="sm" len="sm"/>
          </a:ln>
        </p:spPr>
      </p:pic>
      <p:pic>
        <p:nvPicPr>
          <p:cNvPr id="20" name="Picture 19">
            <a:extLst>
              <a:ext uri="{FF2B5EF4-FFF2-40B4-BE49-F238E27FC236}">
                <a16:creationId xmlns:a16="http://schemas.microsoft.com/office/drawing/2014/main" id="{B5EE0D9C-F92A-4408-9D5D-8DC38946A186}"/>
              </a:ext>
            </a:extLst>
          </p:cNvPr>
          <p:cNvPicPr>
            <a:picLocks noChangeAspect="1"/>
          </p:cNvPicPr>
          <p:nvPr/>
        </p:nvPicPr>
        <p:blipFill>
          <a:blip r:embed="rId12"/>
          <a:stretch>
            <a:fillRect/>
          </a:stretch>
        </p:blipFill>
        <p:spPr>
          <a:xfrm>
            <a:off x="3339612" y="2128100"/>
            <a:ext cx="5877496" cy="791198"/>
          </a:xfrm>
          <a:prstGeom prst="rect">
            <a:avLst/>
          </a:prstGeom>
        </p:spPr>
      </p:pic>
      <p:pic>
        <p:nvPicPr>
          <p:cNvPr id="1026" name="Picture 2" descr="Feliz Menino Bonitinho Garoto Com Idéia De Luz | Art drawings for kids,  School art activities, Back to school art activity"/>
          <p:cNvPicPr>
            <a:picLocks noChangeAspect="1" noChangeArrowheads="1"/>
          </p:cNvPicPr>
          <p:nvPr/>
        </p:nvPicPr>
        <p:blipFill>
          <a:blip r:embed="rId13">
            <a:extLst>
              <a:ext uri="{BEBA8EAE-BF5A-486C-A8C5-ECC9F3942E4B}">
                <a14:imgProps xmlns:a14="http://schemas.microsoft.com/office/drawing/2010/main">
                  <a14:imgLayer r:embed="rId14">
                    <a14:imgEffect>
                      <a14:backgroundRemoval t="9869" b="100000" l="9904" r="89936">
                        <a14:foregroundMark x1="44569" y1="44702" x2="44569" y2="44702"/>
                        <a14:foregroundMark x1="45687" y1="45283" x2="46006" y2="53266"/>
                        <a14:foregroundMark x1="59425" y1="45283" x2="58147" y2="54572"/>
                        <a14:foregroundMark x1="54633" y1="79390" x2="57508" y2="85341"/>
                        <a14:foregroundMark x1="48243" y1="79826" x2="43291" y2="88824"/>
                        <a14:foregroundMark x1="57029" y1="86938" x2="65335" y2="90131"/>
                      </a14:backgroundRemoval>
                    </a14:imgEffect>
                  </a14:imgLayer>
                </a14:imgProps>
              </a:ext>
              <a:ext uri="{28A0092B-C50C-407E-A947-70E740481C1C}">
                <a14:useLocalDpi xmlns:a14="http://schemas.microsoft.com/office/drawing/2010/main" val="0"/>
              </a:ext>
            </a:extLst>
          </a:blip>
          <a:srcRect/>
          <a:stretch>
            <a:fillRect/>
          </a:stretch>
        </p:blipFill>
        <p:spPr bwMode="auto">
          <a:xfrm>
            <a:off x="6905067" y="2840826"/>
            <a:ext cx="3849227" cy="4236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327064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0" y="0"/>
            <a:ext cx="3179929" cy="684000"/>
            <a:chOff x="3521613" y="0"/>
            <a:chExt cx="3179929" cy="684000"/>
          </a:xfrm>
        </p:grpSpPr>
        <p:grpSp>
          <p:nvGrpSpPr>
            <p:cNvPr id="16" name="Group 15"/>
            <p:cNvGrpSpPr/>
            <p:nvPr/>
          </p:nvGrpSpPr>
          <p:grpSpPr>
            <a:xfrm>
              <a:off x="3521613" y="0"/>
              <a:ext cx="3179929" cy="684000"/>
              <a:chOff x="3770142" y="1493446"/>
              <a:chExt cx="3179929" cy="684000"/>
            </a:xfrm>
          </p:grpSpPr>
          <p:sp>
            <p:nvSpPr>
              <p:cNvPr id="18" name="Flowchart: Alternate Process 17"/>
              <p:cNvSpPr/>
              <p:nvPr/>
            </p:nvSpPr>
            <p:spPr>
              <a:xfrm>
                <a:off x="3840481" y="1547446"/>
                <a:ext cx="3109590" cy="576000"/>
              </a:xfrm>
              <a:prstGeom prst="flowChartAlternateProcess">
                <a:avLst/>
              </a:prstGeom>
              <a:solidFill>
                <a:srgbClr val="FFFF99"/>
              </a:solidFill>
              <a:ln w="28575">
                <a:solidFill>
                  <a:srgbClr val="FC70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pic>
            <p:nvPicPr>
              <p:cNvPr id="19" name="Picture 18"/>
              <p:cNvPicPr>
                <a:picLocks noChangeAspect="1"/>
              </p:cNvPicPr>
              <p:nvPr/>
            </p:nvPicPr>
            <p:blipFill>
              <a:blip r:embed="rId2"/>
              <a:stretch>
                <a:fillRect/>
              </a:stretch>
            </p:blipFill>
            <p:spPr>
              <a:xfrm rot="16200000">
                <a:off x="3751426" y="1512162"/>
                <a:ext cx="684000" cy="646568"/>
              </a:xfrm>
              <a:prstGeom prst="rect">
                <a:avLst/>
              </a:prstGeom>
            </p:spPr>
          </p:pic>
        </p:grpSp>
        <p:sp>
          <p:nvSpPr>
            <p:cNvPr id="17" name="TextBox 16"/>
            <p:cNvSpPr txBox="1"/>
            <p:nvPr/>
          </p:nvSpPr>
          <p:spPr>
            <a:xfrm>
              <a:off x="4046390" y="80389"/>
              <a:ext cx="2393467"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Gợi</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ý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trả</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lời</a:t>
              </a:r>
              <a:endParaRPr kumimoji="0" lang="en-US" sz="2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grpSp>
        <p:nvGrpSpPr>
          <p:cNvPr id="36" name="Group 35"/>
          <p:cNvGrpSpPr/>
          <p:nvPr/>
        </p:nvGrpSpPr>
        <p:grpSpPr>
          <a:xfrm>
            <a:off x="70339" y="912154"/>
            <a:ext cx="5764738" cy="2727945"/>
            <a:chOff x="553540" y="1069809"/>
            <a:chExt cx="1854970" cy="1284957"/>
          </a:xfrm>
        </p:grpSpPr>
        <p:pic>
          <p:nvPicPr>
            <p:cNvPr id="22" name="图片 17">
              <a:extLst>
                <a:ext uri="{FF2B5EF4-FFF2-40B4-BE49-F238E27FC236}">
                  <a16:creationId xmlns:a16="http://schemas.microsoft.com/office/drawing/2014/main" id="{F4DFE95E-3229-4FDB-BCF3-140903A28F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540" y="1069809"/>
              <a:ext cx="1776593" cy="1284957"/>
            </a:xfrm>
            <a:prstGeom prst="rect">
              <a:avLst/>
            </a:prstGeom>
          </p:spPr>
        </p:pic>
        <p:sp>
          <p:nvSpPr>
            <p:cNvPr id="27" name="TextBox 26"/>
            <p:cNvSpPr txBox="1"/>
            <p:nvPr/>
          </p:nvSpPr>
          <p:spPr>
            <a:xfrm>
              <a:off x="699768" y="1341393"/>
              <a:ext cx="1708742" cy="82634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err="1">
                  <a:solidFill>
                    <a:srgbClr val="333333"/>
                  </a:solidFill>
                  <a:latin typeface="Arial" panose="020B0604020202020204" pitchFamily="34" charset="0"/>
                  <a:cs typeface="Arial" panose="020B0604020202020204" pitchFamily="34" charset="0"/>
                </a:rPr>
                <a:t>L</a:t>
              </a:r>
              <a:r>
                <a:rPr lang="en-US" sz="3600" b="0" i="0" dirty="0" err="1">
                  <a:solidFill>
                    <a:srgbClr val="333333"/>
                  </a:solidFill>
                  <a:effectLst/>
                  <a:latin typeface="Arial" panose="020B0604020202020204" pitchFamily="34" charset="0"/>
                  <a:cs typeface="Arial" panose="020B0604020202020204" pitchFamily="34" charset="0"/>
                </a:rPr>
                <a:t>í</a:t>
              </a:r>
              <a:r>
                <a:rPr lang="en-US" sz="3600" b="0" i="0" dirty="0">
                  <a:solidFill>
                    <a:srgbClr val="333333"/>
                  </a:solidFill>
                  <a:effectLst/>
                  <a:latin typeface="Arial" panose="020B0604020202020204" pitchFamily="34" charset="0"/>
                  <a:cs typeface="Arial" panose="020B0604020202020204" pitchFamily="34" charset="0"/>
                </a:rPr>
                <a:t> do </a:t>
              </a:r>
              <a:r>
                <a:rPr lang="en-US" sz="3600" b="0" i="0" dirty="0" err="1">
                  <a:solidFill>
                    <a:srgbClr val="333333"/>
                  </a:solidFill>
                  <a:effectLst/>
                  <a:latin typeface="Arial" panose="020B0604020202020204" pitchFamily="34" charset="0"/>
                  <a:cs typeface="Arial" panose="020B0604020202020204" pitchFamily="34" charset="0"/>
                </a:rPr>
                <a:t>em</a:t>
              </a:r>
              <a:r>
                <a:rPr lang="en-US" sz="3600" b="0" i="0" dirty="0">
                  <a:solidFill>
                    <a:srgbClr val="333333"/>
                  </a:solidFill>
                  <a:effectLst/>
                  <a:latin typeface="Arial" panose="020B0604020202020204" pitchFamily="34" charset="0"/>
                  <a:cs typeface="Arial" panose="020B0604020202020204" pitchFamily="34" charset="0"/>
                </a:rPr>
                <a:t> </a:t>
              </a:r>
              <a:r>
                <a:rPr lang="en-US" sz="3600" b="0" i="0" dirty="0" err="1">
                  <a:solidFill>
                    <a:srgbClr val="333333"/>
                  </a:solidFill>
                  <a:effectLst/>
                  <a:latin typeface="Arial" panose="020B0604020202020204" pitchFamily="34" charset="0"/>
                  <a:cs typeface="Arial" panose="020B0604020202020204" pitchFamily="34" charset="0"/>
                </a:rPr>
                <a:t>muốn</a:t>
              </a:r>
              <a:r>
                <a:rPr lang="en-US" sz="3600" b="0" i="0" dirty="0">
                  <a:solidFill>
                    <a:srgbClr val="333333"/>
                  </a:solidFill>
                  <a:effectLst/>
                  <a:latin typeface="Arial" panose="020B0604020202020204" pitchFamily="34" charset="0"/>
                  <a:cs typeface="Arial" panose="020B0604020202020204" pitchFamily="34" charset="0"/>
                </a:rPr>
                <a:t> </a:t>
              </a:r>
              <a:r>
                <a:rPr lang="en-US" sz="3600" b="0" i="0" dirty="0" err="1">
                  <a:solidFill>
                    <a:srgbClr val="333333"/>
                  </a:solidFill>
                  <a:effectLst/>
                  <a:latin typeface="Arial" panose="020B0604020202020204" pitchFamily="34" charset="0"/>
                  <a:cs typeface="Arial" panose="020B0604020202020204" pitchFamily="34" charset="0"/>
                </a:rPr>
                <a:t>loại</a:t>
              </a:r>
              <a:r>
                <a:rPr lang="en-US" sz="3600" b="0" i="0" dirty="0">
                  <a:solidFill>
                    <a:srgbClr val="333333"/>
                  </a:solidFill>
                  <a:effectLst/>
                  <a:latin typeface="Arial" panose="020B0604020202020204" pitchFamily="34" charset="0"/>
                  <a:cs typeface="Arial" panose="020B0604020202020204" pitchFamily="34" charset="0"/>
                </a:rPr>
                <a:t> </a:t>
              </a:r>
              <a:r>
                <a:rPr lang="en-US" sz="3600" b="0" i="0" dirty="0" err="1">
                  <a:solidFill>
                    <a:srgbClr val="333333"/>
                  </a:solidFill>
                  <a:effectLst/>
                  <a:latin typeface="Arial" panose="020B0604020202020204" pitchFamily="34" charset="0"/>
                  <a:cs typeface="Arial" panose="020B0604020202020204" pitchFamily="34" charset="0"/>
                </a:rPr>
                <a:t>bỏ</a:t>
              </a:r>
              <a:r>
                <a:rPr lang="en-US" sz="3600" b="0" i="0" dirty="0">
                  <a:solidFill>
                    <a:srgbClr val="333333"/>
                  </a:solidFill>
                  <a:effectLst/>
                  <a:latin typeface="Arial" panose="020B0604020202020204" pitchFamily="34" charset="0"/>
                  <a:cs typeface="Arial" panose="020B0604020202020204" pitchFamily="34" charset="0"/>
                </a:rPr>
                <a:t> </a:t>
              </a:r>
              <a:r>
                <a:rPr lang="en-US" sz="3600" b="0" i="0" dirty="0" err="1">
                  <a:solidFill>
                    <a:srgbClr val="333333"/>
                  </a:solidFill>
                  <a:effectLst/>
                  <a:latin typeface="Arial" panose="020B0604020202020204" pitchFamily="34" charset="0"/>
                  <a:cs typeface="Arial" panose="020B0604020202020204" pitchFamily="34" charset="0"/>
                </a:rPr>
                <a:t>hoặc</a:t>
              </a:r>
              <a:r>
                <a:rPr lang="en-US" sz="3600" b="0" i="0" dirty="0">
                  <a:solidFill>
                    <a:srgbClr val="333333"/>
                  </a:solidFill>
                  <a:effectLst/>
                  <a:latin typeface="Arial" panose="020B0604020202020204" pitchFamily="34" charset="0"/>
                  <a:cs typeface="Arial" panose="020B0604020202020204" pitchFamily="34" charset="0"/>
                </a:rPr>
                <a:t> </a:t>
              </a:r>
              <a:r>
                <a:rPr lang="en-US" sz="3600" b="0" i="0" dirty="0" err="1">
                  <a:solidFill>
                    <a:srgbClr val="333333"/>
                  </a:solidFill>
                  <a:effectLst/>
                  <a:latin typeface="Arial" panose="020B0604020202020204" pitchFamily="34" charset="0"/>
                  <a:cs typeface="Arial" panose="020B0604020202020204" pitchFamily="34" charset="0"/>
                </a:rPr>
                <a:t>tiếp</a:t>
              </a:r>
              <a:r>
                <a:rPr lang="en-US" sz="3600" b="0" i="0" dirty="0">
                  <a:solidFill>
                    <a:srgbClr val="333333"/>
                  </a:solidFill>
                  <a:effectLst/>
                  <a:latin typeface="Arial" panose="020B0604020202020204" pitchFamily="34" charset="0"/>
                  <a:cs typeface="Arial" panose="020B0604020202020204" pitchFamily="34" charset="0"/>
                </a:rPr>
                <a:t> </a:t>
              </a:r>
              <a:r>
                <a:rPr lang="en-US" sz="3600" b="0" i="0" dirty="0" err="1">
                  <a:solidFill>
                    <a:srgbClr val="333333"/>
                  </a:solidFill>
                  <a:effectLst/>
                  <a:latin typeface="Arial" panose="020B0604020202020204" pitchFamily="34" charset="0"/>
                  <a:cs typeface="Arial" panose="020B0604020202020204" pitchFamily="34" charset="0"/>
                </a:rPr>
                <a:t>tục</a:t>
              </a:r>
              <a:r>
                <a:rPr lang="en-US" sz="3600" b="0" i="0" dirty="0">
                  <a:solidFill>
                    <a:srgbClr val="333333"/>
                  </a:solidFill>
                  <a:effectLst/>
                  <a:latin typeface="Arial" panose="020B0604020202020204" pitchFamily="34" charset="0"/>
                  <a:cs typeface="Arial" panose="020B0604020202020204" pitchFamily="34" charset="0"/>
                </a:rPr>
                <a:t> </a:t>
              </a:r>
              <a:r>
                <a:rPr lang="en-US" sz="3600" b="0" i="0" dirty="0" err="1">
                  <a:solidFill>
                    <a:srgbClr val="333333"/>
                  </a:solidFill>
                  <a:effectLst/>
                  <a:latin typeface="Arial" panose="020B0604020202020204" pitchFamily="34" charset="0"/>
                  <a:cs typeface="Arial" panose="020B0604020202020204" pitchFamily="34" charset="0"/>
                </a:rPr>
                <a:t>sử</a:t>
              </a:r>
              <a:r>
                <a:rPr lang="en-US" sz="3600" b="0" i="0" dirty="0">
                  <a:solidFill>
                    <a:srgbClr val="333333"/>
                  </a:solidFill>
                  <a:effectLst/>
                  <a:latin typeface="Arial" panose="020B0604020202020204" pitchFamily="34" charset="0"/>
                  <a:cs typeface="Arial" panose="020B0604020202020204" pitchFamily="34" charset="0"/>
                </a:rPr>
                <a:t> </a:t>
              </a:r>
              <a:r>
                <a:rPr lang="en-US" sz="3600" b="0" i="0" dirty="0" err="1">
                  <a:solidFill>
                    <a:srgbClr val="333333"/>
                  </a:solidFill>
                  <a:effectLst/>
                  <a:latin typeface="Arial" panose="020B0604020202020204" pitchFamily="34" charset="0"/>
                  <a:cs typeface="Arial" panose="020B0604020202020204" pitchFamily="34" charset="0"/>
                </a:rPr>
                <a:t>dụng</a:t>
              </a:r>
              <a:r>
                <a:rPr lang="en-US" sz="3600" b="0" i="0" dirty="0">
                  <a:solidFill>
                    <a:srgbClr val="333333"/>
                  </a:solidFill>
                  <a:effectLst/>
                  <a:latin typeface="Arial" panose="020B0604020202020204" pitchFamily="34" charset="0"/>
                  <a:cs typeface="Arial" panose="020B0604020202020204" pitchFamily="34" charset="0"/>
                </a:rPr>
                <a:t> </a:t>
              </a:r>
              <a:r>
                <a:rPr lang="en-US" sz="3600" b="0" i="0" dirty="0" err="1">
                  <a:solidFill>
                    <a:srgbClr val="333333"/>
                  </a:solidFill>
                  <a:effectLst/>
                  <a:latin typeface="Arial" panose="020B0604020202020204" pitchFamily="34" charset="0"/>
                  <a:cs typeface="Arial" panose="020B0604020202020204" pitchFamily="34" charset="0"/>
                </a:rPr>
                <a:t>một</a:t>
              </a:r>
              <a:r>
                <a:rPr lang="en-US" sz="3600" b="0" i="0" dirty="0">
                  <a:solidFill>
                    <a:srgbClr val="333333"/>
                  </a:solidFill>
                  <a:effectLst/>
                  <a:latin typeface="Arial" panose="020B0604020202020204" pitchFamily="34" charset="0"/>
                  <a:cs typeface="Arial" panose="020B0604020202020204" pitchFamily="34" charset="0"/>
                </a:rPr>
                <a:t> </a:t>
              </a:r>
              <a:r>
                <a:rPr lang="en-US" sz="3600" b="0" i="0" dirty="0" err="1">
                  <a:solidFill>
                    <a:srgbClr val="333333"/>
                  </a:solidFill>
                  <a:effectLst/>
                  <a:latin typeface="Arial" panose="020B0604020202020204" pitchFamily="34" charset="0"/>
                  <a:cs typeface="Arial" panose="020B0604020202020204" pitchFamily="34" charset="0"/>
                </a:rPr>
                <a:t>đồ</a:t>
              </a:r>
              <a:r>
                <a:rPr lang="en-US" sz="3600" b="0" i="0" dirty="0">
                  <a:solidFill>
                    <a:srgbClr val="333333"/>
                  </a:solidFill>
                  <a:effectLst/>
                  <a:latin typeface="Arial" panose="020B0604020202020204" pitchFamily="34" charset="0"/>
                  <a:cs typeface="Arial" panose="020B0604020202020204" pitchFamily="34" charset="0"/>
                </a:rPr>
                <a:t> </a:t>
              </a:r>
              <a:r>
                <a:rPr lang="en-US" sz="3600" b="0" i="0" dirty="0" err="1">
                  <a:solidFill>
                    <a:srgbClr val="333333"/>
                  </a:solidFill>
                  <a:effectLst/>
                  <a:latin typeface="Arial" panose="020B0604020202020204" pitchFamily="34" charset="0"/>
                  <a:cs typeface="Arial" panose="020B0604020202020204" pitchFamily="34" charset="0"/>
                </a:rPr>
                <a:t>vật</a:t>
              </a:r>
              <a:r>
                <a:rPr lang="en-US" sz="3600" b="0" i="0" dirty="0">
                  <a:solidFill>
                    <a:srgbClr val="333333"/>
                  </a:solidFill>
                  <a:effectLst/>
                  <a:latin typeface="Arial" panose="020B0604020202020204" pitchFamily="34" charset="0"/>
                  <a:cs typeface="Arial" panose="020B0604020202020204" pitchFamily="34" charset="0"/>
                </a:rPr>
                <a:t> </a:t>
              </a:r>
              <a:r>
                <a:rPr lang="en-US" sz="3600" b="0" i="0" dirty="0" err="1">
                  <a:solidFill>
                    <a:srgbClr val="333333"/>
                  </a:solidFill>
                  <a:effectLst/>
                  <a:latin typeface="Arial" panose="020B0604020202020204" pitchFamily="34" charset="0"/>
                  <a:cs typeface="Arial" panose="020B0604020202020204" pitchFamily="34" charset="0"/>
                </a:rPr>
                <a:t>cũ</a:t>
              </a:r>
              <a:r>
                <a:rPr lang="en-US" sz="3600" b="0" i="0" dirty="0">
                  <a:solidFill>
                    <a:srgbClr val="333333"/>
                  </a:solidFill>
                  <a:effectLst/>
                  <a:latin typeface="Arial" panose="020B0604020202020204" pitchFamily="34" charset="0"/>
                  <a:cs typeface="Arial" panose="020B0604020202020204" pitchFamily="34" charset="0"/>
                </a:rPr>
                <a:t> </a:t>
              </a:r>
              <a:r>
                <a:rPr lang="en-US" sz="3600" b="0" i="0" dirty="0" err="1">
                  <a:solidFill>
                    <a:srgbClr val="333333"/>
                  </a:solidFill>
                  <a:effectLst/>
                  <a:latin typeface="Arial" panose="020B0604020202020204" pitchFamily="34" charset="0"/>
                  <a:cs typeface="Arial" panose="020B0604020202020204" pitchFamily="34" charset="0"/>
                </a:rPr>
                <a:t>của</a:t>
              </a:r>
              <a:r>
                <a:rPr lang="en-US" sz="3600" b="0" i="0" dirty="0">
                  <a:solidFill>
                    <a:srgbClr val="333333"/>
                  </a:solidFill>
                  <a:effectLst/>
                  <a:latin typeface="Arial" panose="020B0604020202020204" pitchFamily="34" charset="0"/>
                  <a:cs typeface="Arial" panose="020B0604020202020204" pitchFamily="34" charset="0"/>
                </a:rPr>
                <a:t> </a:t>
              </a:r>
              <a:r>
                <a:rPr lang="en-US" sz="3600" b="0" i="0" dirty="0" err="1">
                  <a:solidFill>
                    <a:srgbClr val="333333"/>
                  </a:solidFill>
                  <a:effectLst/>
                  <a:latin typeface="Arial" panose="020B0604020202020204" pitchFamily="34" charset="0"/>
                  <a:cs typeface="Arial" panose="020B0604020202020204" pitchFamily="34" charset="0"/>
                </a:rPr>
                <a:t>em</a:t>
              </a:r>
              <a:endParaRPr kumimoji="0" lang="en-US" sz="3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grpSp>
        <p:nvGrpSpPr>
          <p:cNvPr id="31" name="Group 30"/>
          <p:cNvGrpSpPr/>
          <p:nvPr/>
        </p:nvGrpSpPr>
        <p:grpSpPr>
          <a:xfrm>
            <a:off x="5733125" y="1808571"/>
            <a:ext cx="6584998" cy="1670766"/>
            <a:chOff x="1629819" y="733985"/>
            <a:chExt cx="9439138" cy="1670766"/>
          </a:xfrm>
        </p:grpSpPr>
        <p:pic>
          <p:nvPicPr>
            <p:cNvPr id="28" name="图片 16">
              <a:extLst>
                <a:ext uri="{FF2B5EF4-FFF2-40B4-BE49-F238E27FC236}">
                  <a16:creationId xmlns:a16="http://schemas.microsoft.com/office/drawing/2014/main" id="{B054D3B0-AC60-482E-81DF-B0B6D90B13EF}"/>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20832" t="19699" r="27415" b="24031"/>
            <a:stretch/>
          </p:blipFill>
          <p:spPr>
            <a:xfrm flipH="1">
              <a:off x="9532265" y="733985"/>
              <a:ext cx="1536692" cy="1670766"/>
            </a:xfrm>
            <a:prstGeom prst="rect">
              <a:avLst/>
            </a:prstGeom>
          </p:spPr>
        </p:pic>
        <p:cxnSp>
          <p:nvCxnSpPr>
            <p:cNvPr id="30" name="Straight Connector 29"/>
            <p:cNvCxnSpPr/>
            <p:nvPr/>
          </p:nvCxnSpPr>
          <p:spPr>
            <a:xfrm>
              <a:off x="1629819" y="2303151"/>
              <a:ext cx="8094752"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sp>
        <p:nvSpPr>
          <p:cNvPr id="32" name="TextBox 31"/>
          <p:cNvSpPr txBox="1"/>
          <p:nvPr/>
        </p:nvSpPr>
        <p:spPr>
          <a:xfrm>
            <a:off x="5591503" y="823192"/>
            <a:ext cx="6289143" cy="2554545"/>
          </a:xfrm>
          <a:prstGeom prst="rect">
            <a:avLst/>
          </a:prstGeom>
          <a:noFill/>
        </p:spPr>
        <p:txBody>
          <a:bodyPr wrap="square" rtlCol="0">
            <a:spAutoFit/>
          </a:bodyPr>
          <a:lstStyle/>
          <a:p>
            <a:pPr marL="457200" lvl="0" indent="-457200" algn="just">
              <a:buFont typeface="Arial" panose="020B0604020202020204" pitchFamily="34" charset="0"/>
              <a:buChar char="•"/>
            </a:pPr>
            <a:r>
              <a:rPr lang="vi-VN" sz="3200" dirty="0">
                <a:solidFill>
                  <a:srgbClr val="C00000"/>
                </a:solidFill>
                <a:latin typeface="Arial" panose="020B0604020202020204" pitchFamily="34" charset="0"/>
                <a:cs typeface="Arial" panose="020B0604020202020204" pitchFamily="34" charset="0"/>
              </a:rPr>
              <a:t>Quần áo: bị ố vàng, rách, hỏng khóa, đứt khuy, bục chỉ</a:t>
            </a:r>
            <a:r>
              <a:rPr lang="en-US" sz="3200" dirty="0">
                <a:solidFill>
                  <a:srgbClr val="C00000"/>
                </a:solidFill>
                <a:latin typeface="Arial" panose="020B0604020202020204" pitchFamily="34" charset="0"/>
                <a:cs typeface="Arial" panose="020B0604020202020204" pitchFamily="34" charset="0"/>
              </a:rPr>
              <a:t>….</a:t>
            </a:r>
            <a:endParaRPr lang="vi-VN" sz="3200" dirty="0">
              <a:solidFill>
                <a:srgbClr val="C00000"/>
              </a:solidFill>
              <a:latin typeface="Arial" panose="020B0604020202020204" pitchFamily="34" charset="0"/>
              <a:cs typeface="Arial" panose="020B0604020202020204" pitchFamily="34" charset="0"/>
            </a:endParaRPr>
          </a:p>
          <a:p>
            <a:pPr marL="457200" lvl="0" indent="-457200" algn="just">
              <a:buFont typeface="Arial" panose="020B0604020202020204" pitchFamily="34" charset="0"/>
              <a:buChar char="•"/>
            </a:pPr>
            <a:r>
              <a:rPr lang="vi-VN" sz="3200" dirty="0">
                <a:solidFill>
                  <a:srgbClr val="C00000"/>
                </a:solidFill>
                <a:latin typeface="Arial" panose="020B0604020202020204" pitchFamily="34" charset="0"/>
                <a:cs typeface="Arial" panose="020B0604020202020204" pitchFamily="34" charset="0"/>
              </a:rPr>
              <a:t>Đồ chơi: bị gãy, vỡ, nứt, hỏng hoặc bị thiếu mất một phụ kiện,...</a:t>
            </a:r>
            <a:endParaRPr kumimoji="0" lang="en-US" sz="3200" b="0" i="0" u="none" strike="noStrike" kern="1200" cap="none" spc="0" normalizeH="0" baseline="0" noProof="0" dirty="0">
              <a:ln>
                <a:noFill/>
              </a:ln>
              <a:solidFill>
                <a:srgbClr val="C00000"/>
              </a:solidFill>
              <a:effectLst/>
              <a:uLnTx/>
              <a:uFillTx/>
              <a:latin typeface="Arial" panose="020B0604020202020204" pitchFamily="34" charset="0"/>
              <a:cs typeface="Arial" panose="020B0604020202020204" pitchFamily="34" charset="0"/>
            </a:endParaRPr>
          </a:p>
        </p:txBody>
      </p:sp>
      <p:pic>
        <p:nvPicPr>
          <p:cNvPr id="44" name="Picture 43"/>
          <p:cNvPicPr>
            <a:picLocks noChangeAspect="1"/>
          </p:cNvPicPr>
          <p:nvPr/>
        </p:nvPicPr>
        <p:blipFill>
          <a:blip r:embed="rId5"/>
          <a:stretch>
            <a:fillRect/>
          </a:stretch>
        </p:blipFill>
        <p:spPr>
          <a:xfrm>
            <a:off x="4114075" y="-5302281"/>
            <a:ext cx="12178952" cy="1033462"/>
          </a:xfrm>
          <a:prstGeom prst="rect">
            <a:avLst/>
          </a:prstGeom>
        </p:spPr>
      </p:pic>
      <p:grpSp>
        <p:nvGrpSpPr>
          <p:cNvPr id="24" name="Group 23">
            <a:extLst>
              <a:ext uri="{FF2B5EF4-FFF2-40B4-BE49-F238E27FC236}">
                <a16:creationId xmlns:a16="http://schemas.microsoft.com/office/drawing/2014/main" id="{7849D1DE-AC32-477E-AA4C-3BE595AD8ADF}"/>
              </a:ext>
            </a:extLst>
          </p:cNvPr>
          <p:cNvGrpSpPr/>
          <p:nvPr/>
        </p:nvGrpSpPr>
        <p:grpSpPr>
          <a:xfrm>
            <a:off x="70339" y="4049666"/>
            <a:ext cx="5521164" cy="2727945"/>
            <a:chOff x="553540" y="1069809"/>
            <a:chExt cx="1776593" cy="1284957"/>
          </a:xfrm>
        </p:grpSpPr>
        <p:pic>
          <p:nvPicPr>
            <p:cNvPr id="25" name="图片 17">
              <a:extLst>
                <a:ext uri="{FF2B5EF4-FFF2-40B4-BE49-F238E27FC236}">
                  <a16:creationId xmlns:a16="http://schemas.microsoft.com/office/drawing/2014/main" id="{0732DAFC-711F-488A-A746-82FE969E5E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540" y="1069809"/>
              <a:ext cx="1776593" cy="1284957"/>
            </a:xfrm>
            <a:prstGeom prst="rect">
              <a:avLst/>
            </a:prstGeom>
          </p:spPr>
        </p:pic>
        <p:sp>
          <p:nvSpPr>
            <p:cNvPr id="26" name="TextBox 25">
              <a:extLst>
                <a:ext uri="{FF2B5EF4-FFF2-40B4-BE49-F238E27FC236}">
                  <a16:creationId xmlns:a16="http://schemas.microsoft.com/office/drawing/2014/main" id="{A4D4AAA1-8D9F-41CC-9774-C9AC1382F7D4}"/>
                </a:ext>
              </a:extLst>
            </p:cNvPr>
            <p:cNvSpPr txBox="1"/>
            <p:nvPr/>
          </p:nvSpPr>
          <p:spPr>
            <a:xfrm>
              <a:off x="587466" y="1278217"/>
              <a:ext cx="1708742" cy="82634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3600" b="0" i="0" dirty="0">
                  <a:solidFill>
                    <a:srgbClr val="333333"/>
                  </a:solidFill>
                  <a:effectLst/>
                  <a:latin typeface="Arial" panose="020B0604020202020204" pitchFamily="34" charset="0"/>
                  <a:cs typeface="Arial" panose="020B0604020202020204" pitchFamily="34" charset="0"/>
                </a:rPr>
                <a:t>Cách sửa chữa một số đồ cũ bị hỏng để có thể tiếp tục dùng được</a:t>
              </a:r>
              <a:endParaRPr kumimoji="0" lang="en-US" sz="3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grpSp>
        <p:nvGrpSpPr>
          <p:cNvPr id="29" name="Group 28">
            <a:extLst>
              <a:ext uri="{FF2B5EF4-FFF2-40B4-BE49-F238E27FC236}">
                <a16:creationId xmlns:a16="http://schemas.microsoft.com/office/drawing/2014/main" id="{459A9B8C-52AE-418C-B2AE-F15227929AAA}"/>
              </a:ext>
            </a:extLst>
          </p:cNvPr>
          <p:cNvGrpSpPr/>
          <p:nvPr/>
        </p:nvGrpSpPr>
        <p:grpSpPr>
          <a:xfrm>
            <a:off x="5733125" y="4946083"/>
            <a:ext cx="6584998" cy="1670766"/>
            <a:chOff x="1629819" y="733985"/>
            <a:chExt cx="9439138" cy="1670766"/>
          </a:xfrm>
        </p:grpSpPr>
        <p:pic>
          <p:nvPicPr>
            <p:cNvPr id="33" name="图片 16">
              <a:extLst>
                <a:ext uri="{FF2B5EF4-FFF2-40B4-BE49-F238E27FC236}">
                  <a16:creationId xmlns:a16="http://schemas.microsoft.com/office/drawing/2014/main" id="{BEF365A1-8186-445C-864D-757E43ACA5FE}"/>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20832" t="19699" r="27415" b="24031"/>
            <a:stretch/>
          </p:blipFill>
          <p:spPr>
            <a:xfrm flipH="1">
              <a:off x="9532265" y="733985"/>
              <a:ext cx="1536692" cy="1670766"/>
            </a:xfrm>
            <a:prstGeom prst="rect">
              <a:avLst/>
            </a:prstGeom>
          </p:spPr>
        </p:pic>
        <p:cxnSp>
          <p:nvCxnSpPr>
            <p:cNvPr id="34" name="Straight Connector 33">
              <a:extLst>
                <a:ext uri="{FF2B5EF4-FFF2-40B4-BE49-F238E27FC236}">
                  <a16:creationId xmlns:a16="http://schemas.microsoft.com/office/drawing/2014/main" id="{E7DB53AC-E535-4A23-ACBF-449603CF3686}"/>
                </a:ext>
              </a:extLst>
            </p:cNvPr>
            <p:cNvCxnSpPr/>
            <p:nvPr/>
          </p:nvCxnSpPr>
          <p:spPr>
            <a:xfrm>
              <a:off x="1629819" y="2303151"/>
              <a:ext cx="8094752"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sp>
        <p:nvSpPr>
          <p:cNvPr id="35" name="TextBox 34">
            <a:extLst>
              <a:ext uri="{FF2B5EF4-FFF2-40B4-BE49-F238E27FC236}">
                <a16:creationId xmlns:a16="http://schemas.microsoft.com/office/drawing/2014/main" id="{3E559C54-66F3-4DEE-88DC-EAE2CC12EB65}"/>
              </a:ext>
            </a:extLst>
          </p:cNvPr>
          <p:cNvSpPr txBox="1"/>
          <p:nvPr/>
        </p:nvSpPr>
        <p:spPr>
          <a:xfrm>
            <a:off x="5591503" y="4395490"/>
            <a:ext cx="6289143" cy="2062103"/>
          </a:xfrm>
          <a:prstGeom prst="rect">
            <a:avLst/>
          </a:prstGeom>
          <a:noFill/>
        </p:spPr>
        <p:txBody>
          <a:bodyPr wrap="square" rtlCol="0">
            <a:spAutoFit/>
          </a:bodyPr>
          <a:lstStyle/>
          <a:p>
            <a:pPr marL="457200" lvl="0" indent="-457200" algn="just">
              <a:buFont typeface="Arial" panose="020B0604020202020204" pitchFamily="34" charset="0"/>
              <a:buChar char="•"/>
            </a:pPr>
            <a:r>
              <a:rPr lang="vi-VN" sz="3200" dirty="0">
                <a:solidFill>
                  <a:srgbClr val="C00000"/>
                </a:solidFill>
                <a:latin typeface="Arial" panose="020B0604020202020204" pitchFamily="34" charset="0"/>
                <a:cs typeface="Arial" panose="020B0604020202020204" pitchFamily="34" charset="0"/>
              </a:rPr>
              <a:t>Quần áo: khâu, vá, ghép các bộ đồ cũ với nhau,...</a:t>
            </a:r>
          </a:p>
          <a:p>
            <a:pPr marL="457200" lvl="0" indent="-457200" algn="just">
              <a:buFont typeface="Arial" panose="020B0604020202020204" pitchFamily="34" charset="0"/>
              <a:buChar char="•"/>
            </a:pPr>
            <a:r>
              <a:rPr lang="vi-VN" sz="3200" dirty="0">
                <a:solidFill>
                  <a:srgbClr val="C00000"/>
                </a:solidFill>
                <a:latin typeface="Arial" panose="020B0604020202020204" pitchFamily="34" charset="0"/>
                <a:cs typeface="Arial" panose="020B0604020202020204" pitchFamily="34" charset="0"/>
              </a:rPr>
              <a:t>Đồ chơi: dùng keo gắn, dùng băng dính dán,...</a:t>
            </a:r>
          </a:p>
        </p:txBody>
      </p:sp>
    </p:spTree>
    <p:extLst>
      <p:ext uri="{BB962C8B-B14F-4D97-AF65-F5344CB8AC3E}">
        <p14:creationId xmlns:p14="http://schemas.microsoft.com/office/powerpoint/2010/main" val="150290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1000"/>
                                        <p:tgtEl>
                                          <p:spTgt spid="31"/>
                                        </p:tgtEl>
                                        <p:attrNameLst>
                                          <p:attrName>ppt_x</p:attrName>
                                        </p:attrNameLst>
                                      </p:cBhvr>
                                      <p:tavLst>
                                        <p:tav tm="0">
                                          <p:val>
                                            <p:strVal val="#ppt_x-#ppt_w*1.125000"/>
                                          </p:val>
                                        </p:tav>
                                        <p:tav tm="100000">
                                          <p:val>
                                            <p:strVal val="#ppt_x"/>
                                          </p:val>
                                        </p:tav>
                                      </p:tavLst>
                                    </p:anim>
                                    <p:animEffect transition="in" filter="wipe(right)">
                                      <p:cBhvr>
                                        <p:cTn id="13" dur="1000"/>
                                        <p:tgtEl>
                                          <p:spTgt spid="31"/>
                                        </p:tgtEl>
                                      </p:cBhvr>
                                    </p:animEffect>
                                  </p:childTnLst>
                                </p:cTn>
                              </p:par>
                              <p:par>
                                <p:cTn id="14" presetID="12" presetClass="entr" presetSubtype="8" fill="hold" grpId="0" nodeType="with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additive="base">
                                        <p:cTn id="16" dur="1000"/>
                                        <p:tgtEl>
                                          <p:spTgt spid="32"/>
                                        </p:tgtEl>
                                        <p:attrNameLst>
                                          <p:attrName>ppt_x</p:attrName>
                                        </p:attrNameLst>
                                      </p:cBhvr>
                                      <p:tavLst>
                                        <p:tav tm="0">
                                          <p:val>
                                            <p:strVal val="#ppt_x-#ppt_w*1.125000"/>
                                          </p:val>
                                        </p:tav>
                                        <p:tav tm="100000">
                                          <p:val>
                                            <p:strVal val="#ppt_x"/>
                                          </p:val>
                                        </p:tav>
                                      </p:tavLst>
                                    </p:anim>
                                    <p:animEffect transition="in" filter="wipe(right)">
                                      <p:cBhvr>
                                        <p:cTn id="17" dur="10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ipe(left)">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8" fill="hold" nodeType="click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additive="base">
                                        <p:cTn id="27" dur="1000"/>
                                        <p:tgtEl>
                                          <p:spTgt spid="29"/>
                                        </p:tgtEl>
                                        <p:attrNameLst>
                                          <p:attrName>ppt_x</p:attrName>
                                        </p:attrNameLst>
                                      </p:cBhvr>
                                      <p:tavLst>
                                        <p:tav tm="0">
                                          <p:val>
                                            <p:strVal val="#ppt_x-#ppt_w*1.125000"/>
                                          </p:val>
                                        </p:tav>
                                        <p:tav tm="100000">
                                          <p:val>
                                            <p:strVal val="#ppt_x"/>
                                          </p:val>
                                        </p:tav>
                                      </p:tavLst>
                                    </p:anim>
                                    <p:animEffect transition="in" filter="wipe(right)">
                                      <p:cBhvr>
                                        <p:cTn id="28" dur="1000"/>
                                        <p:tgtEl>
                                          <p:spTgt spid="29"/>
                                        </p:tgtEl>
                                      </p:cBhvr>
                                    </p:animEffect>
                                  </p:childTnLst>
                                </p:cTn>
                              </p:par>
                              <p:par>
                                <p:cTn id="29" presetID="12" presetClass="entr" presetSubtype="8" fill="hold" grpId="0" nodeType="with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additive="base">
                                        <p:cTn id="31" dur="1000"/>
                                        <p:tgtEl>
                                          <p:spTgt spid="35"/>
                                        </p:tgtEl>
                                        <p:attrNameLst>
                                          <p:attrName>ppt_x</p:attrName>
                                        </p:attrNameLst>
                                      </p:cBhvr>
                                      <p:tavLst>
                                        <p:tav tm="0">
                                          <p:val>
                                            <p:strVal val="#ppt_x-#ppt_w*1.125000"/>
                                          </p:val>
                                        </p:tav>
                                        <p:tav tm="100000">
                                          <p:val>
                                            <p:strVal val="#ppt_x"/>
                                          </p:val>
                                        </p:tav>
                                      </p:tavLst>
                                    </p:anim>
                                    <p:animEffect transition="in" filter="wipe(right)">
                                      <p:cBhvr>
                                        <p:cTn id="32" dur="1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0" y="0"/>
            <a:ext cx="3179929" cy="684000"/>
            <a:chOff x="3521613" y="0"/>
            <a:chExt cx="3179929" cy="684000"/>
          </a:xfrm>
        </p:grpSpPr>
        <p:grpSp>
          <p:nvGrpSpPr>
            <p:cNvPr id="16" name="Group 15"/>
            <p:cNvGrpSpPr/>
            <p:nvPr/>
          </p:nvGrpSpPr>
          <p:grpSpPr>
            <a:xfrm>
              <a:off x="3521613" y="0"/>
              <a:ext cx="3179929" cy="684000"/>
              <a:chOff x="3770142" y="1493446"/>
              <a:chExt cx="3179929" cy="684000"/>
            </a:xfrm>
          </p:grpSpPr>
          <p:sp>
            <p:nvSpPr>
              <p:cNvPr id="18" name="Flowchart: Alternate Process 17"/>
              <p:cNvSpPr/>
              <p:nvPr/>
            </p:nvSpPr>
            <p:spPr>
              <a:xfrm>
                <a:off x="3840481" y="1547446"/>
                <a:ext cx="3109590" cy="576000"/>
              </a:xfrm>
              <a:prstGeom prst="flowChartAlternateProcess">
                <a:avLst/>
              </a:prstGeom>
              <a:solidFill>
                <a:srgbClr val="FFFF99"/>
              </a:solidFill>
              <a:ln w="28575">
                <a:solidFill>
                  <a:srgbClr val="FC70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pic>
            <p:nvPicPr>
              <p:cNvPr id="19" name="Picture 18"/>
              <p:cNvPicPr>
                <a:picLocks noChangeAspect="1"/>
              </p:cNvPicPr>
              <p:nvPr/>
            </p:nvPicPr>
            <p:blipFill>
              <a:blip r:embed="rId2"/>
              <a:stretch>
                <a:fillRect/>
              </a:stretch>
            </p:blipFill>
            <p:spPr>
              <a:xfrm rot="16200000">
                <a:off x="3751426" y="1512162"/>
                <a:ext cx="684000" cy="646568"/>
              </a:xfrm>
              <a:prstGeom prst="rect">
                <a:avLst/>
              </a:prstGeom>
            </p:spPr>
          </p:pic>
        </p:grpSp>
        <p:sp>
          <p:nvSpPr>
            <p:cNvPr id="17" name="TextBox 16"/>
            <p:cNvSpPr txBox="1"/>
            <p:nvPr/>
          </p:nvSpPr>
          <p:spPr>
            <a:xfrm>
              <a:off x="4046390" y="80389"/>
              <a:ext cx="2393467"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Gợi</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ý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trả</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lời</a:t>
              </a:r>
              <a:endParaRPr kumimoji="0" lang="en-US" sz="2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grpSp>
        <p:nvGrpSpPr>
          <p:cNvPr id="36" name="Group 35"/>
          <p:cNvGrpSpPr/>
          <p:nvPr/>
        </p:nvGrpSpPr>
        <p:grpSpPr>
          <a:xfrm>
            <a:off x="646568" y="2253166"/>
            <a:ext cx="4925215" cy="2727945"/>
            <a:chOff x="553540" y="1069809"/>
            <a:chExt cx="1776593" cy="1284957"/>
          </a:xfrm>
        </p:grpSpPr>
        <p:pic>
          <p:nvPicPr>
            <p:cNvPr id="22" name="图片 17">
              <a:extLst>
                <a:ext uri="{FF2B5EF4-FFF2-40B4-BE49-F238E27FC236}">
                  <a16:creationId xmlns:a16="http://schemas.microsoft.com/office/drawing/2014/main" id="{F4DFE95E-3229-4FDB-BCF3-140903A28F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540" y="1069809"/>
              <a:ext cx="1776593" cy="1284957"/>
            </a:xfrm>
            <a:prstGeom prst="rect">
              <a:avLst/>
            </a:prstGeom>
          </p:spPr>
        </p:pic>
        <p:sp>
          <p:nvSpPr>
            <p:cNvPr id="27" name="TextBox 26"/>
            <p:cNvSpPr txBox="1"/>
            <p:nvPr/>
          </p:nvSpPr>
          <p:spPr>
            <a:xfrm>
              <a:off x="612987" y="1346846"/>
              <a:ext cx="1708742" cy="565397"/>
            </a:xfrm>
            <a:prstGeom prst="rect">
              <a:avLst/>
            </a:prstGeom>
            <a:noFill/>
          </p:spPr>
          <p:txBody>
            <a:bodyPr wrap="square" rtlCol="0">
              <a:spAutoFit/>
            </a:bodyPr>
            <a:lstStyle/>
            <a:p>
              <a:pPr algn="ctr"/>
              <a:r>
                <a:rPr lang="en-US" sz="3600" b="0" i="0" dirty="0" err="1">
                  <a:solidFill>
                    <a:srgbClr val="333333"/>
                  </a:solidFill>
                  <a:effectLst/>
                  <a:latin typeface="Arial" panose="020B0604020202020204" pitchFamily="34" charset="0"/>
                  <a:cs typeface="Arial" panose="020B0604020202020204" pitchFamily="34" charset="0"/>
                </a:rPr>
                <a:t>Một</a:t>
              </a:r>
              <a:r>
                <a:rPr lang="en-US" sz="3600" b="0" i="0" dirty="0">
                  <a:solidFill>
                    <a:srgbClr val="333333"/>
                  </a:solidFill>
                  <a:effectLst/>
                  <a:latin typeface="Arial" panose="020B0604020202020204" pitchFamily="34" charset="0"/>
                  <a:cs typeface="Arial" panose="020B0604020202020204" pitchFamily="34" charset="0"/>
                </a:rPr>
                <a:t> </a:t>
              </a:r>
              <a:r>
                <a:rPr lang="en-US" sz="3600" b="0" i="0" dirty="0" err="1">
                  <a:solidFill>
                    <a:srgbClr val="333333"/>
                  </a:solidFill>
                  <a:effectLst/>
                  <a:latin typeface="Arial" panose="020B0604020202020204" pitchFamily="34" charset="0"/>
                  <a:cs typeface="Arial" panose="020B0604020202020204" pitchFamily="34" charset="0"/>
                </a:rPr>
                <a:t>số</a:t>
              </a:r>
              <a:r>
                <a:rPr lang="en-US" sz="3600" b="0" i="0" dirty="0">
                  <a:solidFill>
                    <a:srgbClr val="333333"/>
                  </a:solidFill>
                  <a:effectLst/>
                  <a:latin typeface="Arial" panose="020B0604020202020204" pitchFamily="34" charset="0"/>
                  <a:cs typeface="Arial" panose="020B0604020202020204" pitchFamily="34" charset="0"/>
                </a:rPr>
                <a:t> </a:t>
              </a:r>
              <a:r>
                <a:rPr lang="en-US" sz="3600" b="0" i="0" dirty="0" err="1">
                  <a:solidFill>
                    <a:srgbClr val="333333"/>
                  </a:solidFill>
                  <a:effectLst/>
                  <a:latin typeface="Arial" panose="020B0604020202020204" pitchFamily="34" charset="0"/>
                  <a:cs typeface="Arial" panose="020B0604020202020204" pitchFamily="34" charset="0"/>
                </a:rPr>
                <a:t>cách</a:t>
              </a:r>
              <a:r>
                <a:rPr lang="en-US" sz="3600" b="0" i="0" dirty="0">
                  <a:solidFill>
                    <a:srgbClr val="333333"/>
                  </a:solidFill>
                  <a:effectLst/>
                  <a:latin typeface="Arial" panose="020B0604020202020204" pitchFamily="34" charset="0"/>
                  <a:cs typeface="Arial" panose="020B0604020202020204" pitchFamily="34" charset="0"/>
                </a:rPr>
                <a:t> chia </a:t>
              </a:r>
              <a:r>
                <a:rPr lang="en-US" sz="3600" b="0" i="0" dirty="0" err="1">
                  <a:solidFill>
                    <a:srgbClr val="333333"/>
                  </a:solidFill>
                  <a:effectLst/>
                  <a:latin typeface="Arial" panose="020B0604020202020204" pitchFamily="34" charset="0"/>
                  <a:cs typeface="Arial" panose="020B0604020202020204" pitchFamily="34" charset="0"/>
                </a:rPr>
                <a:t>tay</a:t>
              </a:r>
              <a:r>
                <a:rPr lang="en-US" sz="3600" b="0" i="0" dirty="0">
                  <a:solidFill>
                    <a:srgbClr val="333333"/>
                  </a:solidFill>
                  <a:effectLst/>
                  <a:latin typeface="Arial" panose="020B0604020202020204" pitchFamily="34" charset="0"/>
                  <a:cs typeface="Arial" panose="020B0604020202020204" pitchFamily="34" charset="0"/>
                </a:rPr>
                <a:t> </a:t>
              </a:r>
              <a:r>
                <a:rPr lang="en-US" sz="3600" b="0" i="0" dirty="0" err="1">
                  <a:solidFill>
                    <a:srgbClr val="333333"/>
                  </a:solidFill>
                  <a:effectLst/>
                  <a:latin typeface="Arial" panose="020B0604020202020204" pitchFamily="34" charset="0"/>
                  <a:cs typeface="Arial" panose="020B0604020202020204" pitchFamily="34" charset="0"/>
                </a:rPr>
                <a:t>với</a:t>
              </a:r>
              <a:r>
                <a:rPr lang="en-US" sz="3600" b="0" i="0" dirty="0">
                  <a:solidFill>
                    <a:srgbClr val="333333"/>
                  </a:solidFill>
                  <a:effectLst/>
                  <a:latin typeface="Arial" panose="020B0604020202020204" pitchFamily="34" charset="0"/>
                  <a:cs typeface="Arial" panose="020B0604020202020204" pitchFamily="34" charset="0"/>
                </a:rPr>
                <a:t> </a:t>
              </a:r>
              <a:r>
                <a:rPr lang="en-US" sz="3600" b="0" i="0" dirty="0" err="1">
                  <a:solidFill>
                    <a:srgbClr val="333333"/>
                  </a:solidFill>
                  <a:effectLst/>
                  <a:latin typeface="Arial" panose="020B0604020202020204" pitchFamily="34" charset="0"/>
                  <a:cs typeface="Arial" panose="020B0604020202020204" pitchFamily="34" charset="0"/>
                </a:rPr>
                <a:t>đồ</a:t>
              </a:r>
              <a:r>
                <a:rPr lang="en-US" sz="3600" b="0" i="0" dirty="0">
                  <a:solidFill>
                    <a:srgbClr val="333333"/>
                  </a:solidFill>
                  <a:effectLst/>
                  <a:latin typeface="Arial" panose="020B0604020202020204" pitchFamily="34" charset="0"/>
                  <a:cs typeface="Arial" panose="020B0604020202020204" pitchFamily="34" charset="0"/>
                </a:rPr>
                <a:t> </a:t>
              </a:r>
              <a:r>
                <a:rPr lang="en-US" sz="3600" b="0" i="0" dirty="0" err="1">
                  <a:solidFill>
                    <a:srgbClr val="333333"/>
                  </a:solidFill>
                  <a:effectLst/>
                  <a:latin typeface="Arial" panose="020B0604020202020204" pitchFamily="34" charset="0"/>
                  <a:cs typeface="Arial" panose="020B0604020202020204" pitchFamily="34" charset="0"/>
                </a:rPr>
                <a:t>cũ</a:t>
              </a:r>
              <a:r>
                <a:rPr lang="en-US" sz="3600" b="0" i="0" dirty="0">
                  <a:solidFill>
                    <a:srgbClr val="333333"/>
                  </a:solidFill>
                  <a:effectLst/>
                  <a:latin typeface="Arial" panose="020B0604020202020204" pitchFamily="34" charset="0"/>
                  <a:cs typeface="Arial" panose="020B0604020202020204" pitchFamily="34" charset="0"/>
                </a:rPr>
                <a:t> </a:t>
              </a:r>
              <a:r>
                <a:rPr lang="en-US" sz="3600" b="0" i="0" dirty="0" err="1">
                  <a:solidFill>
                    <a:srgbClr val="333333"/>
                  </a:solidFill>
                  <a:effectLst/>
                  <a:latin typeface="Arial" panose="020B0604020202020204" pitchFamily="34" charset="0"/>
                  <a:cs typeface="Arial" panose="020B0604020202020204" pitchFamily="34" charset="0"/>
                </a:rPr>
                <a:t>của</a:t>
              </a:r>
              <a:r>
                <a:rPr lang="en-US" sz="3600" b="0" i="0" dirty="0">
                  <a:solidFill>
                    <a:srgbClr val="333333"/>
                  </a:solidFill>
                  <a:effectLst/>
                  <a:latin typeface="Arial" panose="020B0604020202020204" pitchFamily="34" charset="0"/>
                  <a:cs typeface="Arial" panose="020B0604020202020204" pitchFamily="34" charset="0"/>
                </a:rPr>
                <a:t> </a:t>
              </a:r>
              <a:r>
                <a:rPr lang="en-US" sz="3600" b="0" i="0" dirty="0" err="1">
                  <a:solidFill>
                    <a:srgbClr val="333333"/>
                  </a:solidFill>
                  <a:effectLst/>
                  <a:latin typeface="Arial" panose="020B0604020202020204" pitchFamily="34" charset="0"/>
                  <a:cs typeface="Arial" panose="020B0604020202020204" pitchFamily="34" charset="0"/>
                </a:rPr>
                <a:t>em</a:t>
              </a:r>
              <a:r>
                <a:rPr lang="en-US" sz="3600" b="0" i="0" dirty="0">
                  <a:solidFill>
                    <a:srgbClr val="333333"/>
                  </a:solidFill>
                  <a:effectLst/>
                  <a:latin typeface="Arial" panose="020B0604020202020204" pitchFamily="34" charset="0"/>
                  <a:cs typeface="Arial" panose="020B0604020202020204" pitchFamily="34" charset="0"/>
                </a:rPr>
                <a:t>:</a:t>
              </a:r>
            </a:p>
          </p:txBody>
        </p:sp>
      </p:grpSp>
      <p:grpSp>
        <p:nvGrpSpPr>
          <p:cNvPr id="31" name="Group 30"/>
          <p:cNvGrpSpPr/>
          <p:nvPr/>
        </p:nvGrpSpPr>
        <p:grpSpPr>
          <a:xfrm>
            <a:off x="5687114" y="3149583"/>
            <a:ext cx="6584998" cy="1670766"/>
            <a:chOff x="1629819" y="733985"/>
            <a:chExt cx="9439138" cy="1670766"/>
          </a:xfrm>
        </p:grpSpPr>
        <p:pic>
          <p:nvPicPr>
            <p:cNvPr id="28" name="图片 16">
              <a:extLst>
                <a:ext uri="{FF2B5EF4-FFF2-40B4-BE49-F238E27FC236}">
                  <a16:creationId xmlns:a16="http://schemas.microsoft.com/office/drawing/2014/main" id="{B054D3B0-AC60-482E-81DF-B0B6D90B13EF}"/>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20832" t="19699" r="27415" b="24031"/>
            <a:stretch/>
          </p:blipFill>
          <p:spPr>
            <a:xfrm flipH="1">
              <a:off x="9532265" y="733985"/>
              <a:ext cx="1536692" cy="1670766"/>
            </a:xfrm>
            <a:prstGeom prst="rect">
              <a:avLst/>
            </a:prstGeom>
          </p:spPr>
        </p:pic>
        <p:cxnSp>
          <p:nvCxnSpPr>
            <p:cNvPr id="30" name="Straight Connector 29"/>
            <p:cNvCxnSpPr/>
            <p:nvPr/>
          </p:nvCxnSpPr>
          <p:spPr>
            <a:xfrm>
              <a:off x="1629819" y="2303151"/>
              <a:ext cx="8094752"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sp>
        <p:nvSpPr>
          <p:cNvPr id="32" name="TextBox 31"/>
          <p:cNvSpPr txBox="1"/>
          <p:nvPr/>
        </p:nvSpPr>
        <p:spPr>
          <a:xfrm>
            <a:off x="5733125" y="2672807"/>
            <a:ext cx="6289143" cy="2062103"/>
          </a:xfrm>
          <a:prstGeom prst="rect">
            <a:avLst/>
          </a:prstGeom>
          <a:noFill/>
        </p:spPr>
        <p:txBody>
          <a:bodyPr wrap="square" rtlCol="0">
            <a:spAutoFit/>
          </a:bodyPr>
          <a:lstStyle/>
          <a:p>
            <a:pPr marL="457200" lvl="0" indent="-457200" algn="just">
              <a:buFont typeface="Arial" panose="020B0604020202020204" pitchFamily="34" charset="0"/>
              <a:buChar char="•"/>
            </a:pPr>
            <a:r>
              <a:rPr lang="vi-VN" sz="3200" dirty="0">
                <a:solidFill>
                  <a:srgbClr val="C00000"/>
                </a:solidFill>
                <a:latin typeface="Arial" panose="020B0604020202020204" pitchFamily="34" charset="0"/>
                <a:cs typeface="Arial" panose="020B0604020202020204" pitchFamily="34" charset="0"/>
              </a:rPr>
              <a:t>Bỏ đi.</a:t>
            </a:r>
          </a:p>
          <a:p>
            <a:pPr marL="457200" lvl="0" indent="-457200" algn="just">
              <a:buFont typeface="Arial" panose="020B0604020202020204" pitchFamily="34" charset="0"/>
              <a:buChar char="•"/>
            </a:pPr>
            <a:r>
              <a:rPr lang="vi-VN" sz="3200" dirty="0">
                <a:solidFill>
                  <a:srgbClr val="C00000"/>
                </a:solidFill>
                <a:latin typeface="Arial" panose="020B0604020202020204" pitchFamily="34" charset="0"/>
                <a:cs typeface="Arial" panose="020B0604020202020204" pitchFamily="34" charset="0"/>
              </a:rPr>
              <a:t>Cho, tặng.</a:t>
            </a:r>
          </a:p>
          <a:p>
            <a:pPr marL="457200" lvl="0" indent="-457200" algn="just">
              <a:buFont typeface="Arial" panose="020B0604020202020204" pitchFamily="34" charset="0"/>
              <a:buChar char="•"/>
            </a:pPr>
            <a:r>
              <a:rPr lang="vi-VN" sz="3200" dirty="0">
                <a:solidFill>
                  <a:srgbClr val="C00000"/>
                </a:solidFill>
                <a:latin typeface="Arial" panose="020B0604020202020204" pitchFamily="34" charset="0"/>
                <a:cs typeface="Arial" panose="020B0604020202020204" pitchFamily="34" charset="0"/>
              </a:rPr>
              <a:t>Tái chế.</a:t>
            </a:r>
          </a:p>
          <a:p>
            <a:pPr marL="457200" lvl="0" indent="-457200" algn="just">
              <a:buFont typeface="Arial" panose="020B0604020202020204" pitchFamily="34" charset="0"/>
              <a:buChar char="•"/>
            </a:pPr>
            <a:r>
              <a:rPr lang="vi-VN" sz="3200" dirty="0">
                <a:solidFill>
                  <a:srgbClr val="C00000"/>
                </a:solidFill>
                <a:latin typeface="Arial" panose="020B0604020202020204" pitchFamily="34" charset="0"/>
                <a:cs typeface="Arial" panose="020B0604020202020204" pitchFamily="34" charset="0"/>
              </a:rPr>
              <a:t>Tái sử dụng.</a:t>
            </a:r>
            <a:endParaRPr kumimoji="0" lang="en-US" sz="3200" b="0" i="0" u="none" strike="noStrike" kern="1200" cap="none" spc="0" normalizeH="0" baseline="0" noProof="0" dirty="0">
              <a:ln>
                <a:noFill/>
              </a:ln>
              <a:solidFill>
                <a:srgbClr val="C00000"/>
              </a:solidFill>
              <a:effectLst/>
              <a:uLnTx/>
              <a:uFillTx/>
              <a:latin typeface="Arial" panose="020B0604020202020204" pitchFamily="34" charset="0"/>
              <a:cs typeface="Arial" panose="020B0604020202020204" pitchFamily="34" charset="0"/>
            </a:endParaRPr>
          </a:p>
        </p:txBody>
      </p:sp>
      <p:pic>
        <p:nvPicPr>
          <p:cNvPr id="44" name="Picture 43"/>
          <p:cNvPicPr>
            <a:picLocks noChangeAspect="1"/>
          </p:cNvPicPr>
          <p:nvPr/>
        </p:nvPicPr>
        <p:blipFill>
          <a:blip r:embed="rId5"/>
          <a:stretch>
            <a:fillRect/>
          </a:stretch>
        </p:blipFill>
        <p:spPr>
          <a:xfrm>
            <a:off x="4114075" y="-5302281"/>
            <a:ext cx="12178952" cy="1033462"/>
          </a:xfrm>
          <a:prstGeom prst="rect">
            <a:avLst/>
          </a:prstGeom>
        </p:spPr>
      </p:pic>
    </p:spTree>
    <p:extLst>
      <p:ext uri="{BB962C8B-B14F-4D97-AF65-F5344CB8AC3E}">
        <p14:creationId xmlns:p14="http://schemas.microsoft.com/office/powerpoint/2010/main" val="11881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1000"/>
                                        <p:tgtEl>
                                          <p:spTgt spid="31"/>
                                        </p:tgtEl>
                                        <p:attrNameLst>
                                          <p:attrName>ppt_x</p:attrName>
                                        </p:attrNameLst>
                                      </p:cBhvr>
                                      <p:tavLst>
                                        <p:tav tm="0">
                                          <p:val>
                                            <p:strVal val="#ppt_x-#ppt_w*1.125000"/>
                                          </p:val>
                                        </p:tav>
                                        <p:tav tm="100000">
                                          <p:val>
                                            <p:strVal val="#ppt_x"/>
                                          </p:val>
                                        </p:tav>
                                      </p:tavLst>
                                    </p:anim>
                                    <p:animEffect transition="in" filter="wipe(right)">
                                      <p:cBhvr>
                                        <p:cTn id="13" dur="1000"/>
                                        <p:tgtEl>
                                          <p:spTgt spid="31"/>
                                        </p:tgtEl>
                                      </p:cBhvr>
                                    </p:animEffect>
                                  </p:childTnLst>
                                </p:cTn>
                              </p:par>
                              <p:par>
                                <p:cTn id="14" presetID="12" presetClass="entr" presetSubtype="8" fill="hold" grpId="0" nodeType="with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additive="base">
                                        <p:cTn id="16" dur="1000"/>
                                        <p:tgtEl>
                                          <p:spTgt spid="32"/>
                                        </p:tgtEl>
                                        <p:attrNameLst>
                                          <p:attrName>ppt_x</p:attrName>
                                        </p:attrNameLst>
                                      </p:cBhvr>
                                      <p:tavLst>
                                        <p:tav tm="0">
                                          <p:val>
                                            <p:strVal val="#ppt_x-#ppt_w*1.125000"/>
                                          </p:val>
                                        </p:tav>
                                        <p:tav tm="100000">
                                          <p:val>
                                            <p:strVal val="#ppt_x"/>
                                          </p:val>
                                        </p:tav>
                                      </p:tavLst>
                                    </p:anim>
                                    <p:animEffect transition="in" filter="wipe(right)">
                                      <p:cBhvr>
                                        <p:cTn id="17"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21">
            <a:extLst>
              <a:ext uri="{FF2B5EF4-FFF2-40B4-BE49-F238E27FC236}">
                <a16:creationId xmlns:a16="http://schemas.microsoft.com/office/drawing/2014/main" id="{6B2E33AD-7DC5-4F7F-B4D5-FF16936D161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5314317"/>
            <a:ext cx="12192000" cy="1568824"/>
          </a:xfrm>
          <a:prstGeom prst="rect">
            <a:avLst/>
          </a:prstGeom>
        </p:spPr>
      </p:pic>
      <p:grpSp>
        <p:nvGrpSpPr>
          <p:cNvPr id="17" name="Group 16"/>
          <p:cNvGrpSpPr/>
          <p:nvPr/>
        </p:nvGrpSpPr>
        <p:grpSpPr>
          <a:xfrm>
            <a:off x="2363136" y="3341716"/>
            <a:ext cx="9439138" cy="1670766"/>
            <a:chOff x="1629819" y="733985"/>
            <a:chExt cx="9439138" cy="1670766"/>
          </a:xfrm>
        </p:grpSpPr>
        <p:pic>
          <p:nvPicPr>
            <p:cNvPr id="18" name="图片 16">
              <a:extLst>
                <a:ext uri="{FF2B5EF4-FFF2-40B4-BE49-F238E27FC236}">
                  <a16:creationId xmlns:a16="http://schemas.microsoft.com/office/drawing/2014/main" id="{B054D3B0-AC60-482E-81DF-B0B6D90B13EF}"/>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20832" t="19699" r="27415" b="24031"/>
            <a:stretch/>
          </p:blipFill>
          <p:spPr>
            <a:xfrm flipH="1">
              <a:off x="9532265" y="733985"/>
              <a:ext cx="1536692" cy="1670766"/>
            </a:xfrm>
            <a:prstGeom prst="rect">
              <a:avLst/>
            </a:prstGeom>
          </p:spPr>
        </p:pic>
        <p:cxnSp>
          <p:nvCxnSpPr>
            <p:cNvPr id="19" name="Straight Connector 18"/>
            <p:cNvCxnSpPr/>
            <p:nvPr/>
          </p:nvCxnSpPr>
          <p:spPr>
            <a:xfrm>
              <a:off x="1629819" y="2303151"/>
              <a:ext cx="8094752"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2" name="TextBox 21"/>
          <p:cNvSpPr txBox="1"/>
          <p:nvPr/>
        </p:nvSpPr>
        <p:spPr>
          <a:xfrm>
            <a:off x="2202636" y="2242106"/>
            <a:ext cx="9072513" cy="2677656"/>
          </a:xfrm>
          <a:prstGeom prst="rect">
            <a:avLst/>
          </a:prstGeom>
          <a:noFill/>
        </p:spPr>
        <p:txBody>
          <a:bodyPr wrap="square" rtlCol="0">
            <a:spAutoFit/>
          </a:bodyPr>
          <a:lstStyle/>
          <a:p>
            <a:pPr lvl="0" algn="ctr"/>
            <a:r>
              <a:rPr lang="vi-VN" sz="4200" b="1" dirty="0">
                <a:solidFill>
                  <a:srgbClr val="FF2D4E"/>
                </a:solidFill>
                <a:latin typeface="Calibri" panose="020F0502020204030204" pitchFamily="34" charset="0"/>
                <a:cs typeface="Calibri" panose="020F0502020204030204" pitchFamily="34" charset="0"/>
              </a:rPr>
              <a:t>Có rất nhiều cách để chia tay với đồ dùng cũ. Những món đồ mình không sửa dụng được nữa những sẽ có ích v</a:t>
            </a:r>
            <a:r>
              <a:rPr lang="en-US" sz="4200" b="1" dirty="0">
                <a:solidFill>
                  <a:srgbClr val="FF2D4E"/>
                </a:solidFill>
                <a:latin typeface="Calibri" panose="020F0502020204030204" pitchFamily="34" charset="0"/>
                <a:cs typeface="Calibri" panose="020F0502020204030204" pitchFamily="34" charset="0"/>
              </a:rPr>
              <a:t>ớ</a:t>
            </a:r>
            <a:r>
              <a:rPr lang="vi-VN" sz="4200" b="1" dirty="0">
                <a:solidFill>
                  <a:srgbClr val="FF2D4E"/>
                </a:solidFill>
                <a:latin typeface="Calibri" panose="020F0502020204030204" pitchFamily="34" charset="0"/>
                <a:cs typeface="Calibri" panose="020F0502020204030204" pitchFamily="34" charset="0"/>
              </a:rPr>
              <a:t>i người khác.</a:t>
            </a:r>
            <a:endParaRPr kumimoji="0" lang="en-US" sz="4200" b="1" i="0" u="none" strike="noStrike" kern="1200" cap="none" spc="0" normalizeH="0" baseline="0" noProof="0" dirty="0">
              <a:ln>
                <a:noFill/>
              </a:ln>
              <a:solidFill>
                <a:srgbClr val="FF2D4E"/>
              </a:solidFill>
              <a:effectLst/>
              <a:uLnTx/>
              <a:uFillTx/>
              <a:latin typeface="Calibri" panose="020F0502020204030204" pitchFamily="34" charset="0"/>
              <a:cs typeface="Calibri" panose="020F0502020204030204" pitchFamily="34" charset="0"/>
            </a:endParaRPr>
          </a:p>
        </p:txBody>
      </p:sp>
      <p:pic>
        <p:nvPicPr>
          <p:cNvPr id="9" name="Picture 8">
            <a:extLst>
              <a:ext uri="{FF2B5EF4-FFF2-40B4-BE49-F238E27FC236}">
                <a16:creationId xmlns:a16="http://schemas.microsoft.com/office/drawing/2014/main" id="{223C83B7-867B-4C4A-8733-859960FF3C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850" y="3500195"/>
            <a:ext cx="2047786" cy="2047786"/>
          </a:xfrm>
          <a:prstGeom prst="rect">
            <a:avLst/>
          </a:prstGeom>
        </p:spPr>
      </p:pic>
      <p:grpSp>
        <p:nvGrpSpPr>
          <p:cNvPr id="3" name="Group 2">
            <a:extLst>
              <a:ext uri="{FF2B5EF4-FFF2-40B4-BE49-F238E27FC236}">
                <a16:creationId xmlns:a16="http://schemas.microsoft.com/office/drawing/2014/main" id="{7D9DDD03-1589-4EED-AA8A-8F34579E7B12}"/>
              </a:ext>
            </a:extLst>
          </p:cNvPr>
          <p:cNvGrpSpPr/>
          <p:nvPr/>
        </p:nvGrpSpPr>
        <p:grpSpPr>
          <a:xfrm>
            <a:off x="0" y="-161129"/>
            <a:ext cx="3385354" cy="3045590"/>
            <a:chOff x="1216259" y="668944"/>
            <a:chExt cx="3385354" cy="3045590"/>
          </a:xfrm>
        </p:grpSpPr>
        <p:pic>
          <p:nvPicPr>
            <p:cNvPr id="16" name="Picture 15"/>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Layer>
                  </a14:imgProps>
                </a:ext>
              </a:extLst>
            </a:blip>
            <a:stretch>
              <a:fillRect/>
            </a:stretch>
          </p:blipFill>
          <p:spPr>
            <a:xfrm rot="20785943">
              <a:off x="1216259" y="668944"/>
              <a:ext cx="3385354" cy="3045590"/>
            </a:xfrm>
            <a:prstGeom prst="rect">
              <a:avLst/>
            </a:prstGeom>
          </p:spPr>
        </p:pic>
        <p:sp>
          <p:nvSpPr>
            <p:cNvPr id="2" name="Oval 1">
              <a:extLst>
                <a:ext uri="{FF2B5EF4-FFF2-40B4-BE49-F238E27FC236}">
                  <a16:creationId xmlns:a16="http://schemas.microsoft.com/office/drawing/2014/main" id="{41821868-7DB1-4A50-A446-7B93A18116F0}"/>
                </a:ext>
              </a:extLst>
            </p:cNvPr>
            <p:cNvSpPr/>
            <p:nvPr/>
          </p:nvSpPr>
          <p:spPr>
            <a:xfrm>
              <a:off x="1676400" y="1209040"/>
              <a:ext cx="2529840" cy="209542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noFill/>
                  </a:ln>
                  <a:solidFill>
                    <a:prstClr val="black"/>
                  </a:solidFill>
                  <a:effectLst/>
                  <a:uLnTx/>
                  <a:uFillTx/>
                  <a:latin typeface="Coiny" panose="02000903060500060000" pitchFamily="2" charset="0"/>
                  <a:cs typeface="+mn-cs"/>
                </a:rPr>
                <a:t>Kết</a:t>
              </a:r>
              <a:r>
                <a:rPr kumimoji="0" lang="en-US" sz="5400" b="0" i="0" u="none" strike="noStrike" kern="1200" cap="none" spc="0" normalizeH="0" baseline="0" noProof="0" dirty="0">
                  <a:ln>
                    <a:noFill/>
                  </a:ln>
                  <a:solidFill>
                    <a:prstClr val="black"/>
                  </a:solidFill>
                  <a:effectLst/>
                  <a:uLnTx/>
                  <a:uFillTx/>
                  <a:latin typeface="Coiny" panose="02000903060500060000" pitchFamily="2" charset="0"/>
                  <a:cs typeface="+mn-cs"/>
                </a:rPr>
                <a:t> </a:t>
              </a:r>
              <a:r>
                <a:rPr kumimoji="0" lang="en-US" sz="5400" b="0" i="0" u="none" strike="noStrike" kern="1200" cap="none" spc="0" normalizeH="0" baseline="0" noProof="0" dirty="0" err="1">
                  <a:ln>
                    <a:noFill/>
                  </a:ln>
                  <a:solidFill>
                    <a:prstClr val="black"/>
                  </a:solidFill>
                  <a:effectLst/>
                  <a:uLnTx/>
                  <a:uFillTx/>
                  <a:latin typeface="Coiny" panose="02000903060500060000" pitchFamily="2" charset="0"/>
                  <a:cs typeface="+mn-cs"/>
                </a:rPr>
                <a:t>luận</a:t>
              </a:r>
              <a:endParaRPr kumimoji="0" lang="en-US" sz="5400" b="0" i="0" u="none" strike="noStrike" kern="1200" cap="none" spc="0" normalizeH="0" baseline="0" noProof="0" dirty="0">
                <a:ln>
                  <a:noFill/>
                </a:ln>
                <a:solidFill>
                  <a:prstClr val="black"/>
                </a:solidFill>
                <a:effectLst/>
                <a:uLnTx/>
                <a:uFillTx/>
                <a:latin typeface="Coiny" panose="02000903060500060000" pitchFamily="2" charset="0"/>
                <a:cs typeface="+mn-cs"/>
              </a:endParaRPr>
            </a:p>
          </p:txBody>
        </p:sp>
      </p:grpSp>
    </p:spTree>
    <p:extLst>
      <p:ext uri="{BB962C8B-B14F-4D97-AF65-F5344CB8AC3E}">
        <p14:creationId xmlns:p14="http://schemas.microsoft.com/office/powerpoint/2010/main" val="40613662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1000"/>
                                        <p:tgtEl>
                                          <p:spTgt spid="17"/>
                                        </p:tgtEl>
                                        <p:attrNameLst>
                                          <p:attrName>ppt_x</p:attrName>
                                        </p:attrNameLst>
                                      </p:cBhvr>
                                      <p:tavLst>
                                        <p:tav tm="0">
                                          <p:val>
                                            <p:strVal val="#ppt_x-#ppt_w*1.125000"/>
                                          </p:val>
                                        </p:tav>
                                        <p:tav tm="100000">
                                          <p:val>
                                            <p:strVal val="#ppt_x"/>
                                          </p:val>
                                        </p:tav>
                                      </p:tavLst>
                                    </p:anim>
                                    <p:animEffect transition="in" filter="wipe(right)">
                                      <p:cBhvr>
                                        <p:cTn id="13" dur="1000"/>
                                        <p:tgtEl>
                                          <p:spTgt spid="17"/>
                                        </p:tgtEl>
                                      </p:cBhvr>
                                    </p:animEffect>
                                  </p:childTnLst>
                                </p:cTn>
                              </p:par>
                              <p:par>
                                <p:cTn id="14" presetID="12" presetClass="entr" presetSubtype="8"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additive="base">
                                        <p:cTn id="16" dur="1000"/>
                                        <p:tgtEl>
                                          <p:spTgt spid="22"/>
                                        </p:tgtEl>
                                        <p:attrNameLst>
                                          <p:attrName>ppt_x</p:attrName>
                                        </p:attrNameLst>
                                      </p:cBhvr>
                                      <p:tavLst>
                                        <p:tav tm="0">
                                          <p:val>
                                            <p:strVal val="#ppt_x-#ppt_w*1.125000"/>
                                          </p:val>
                                        </p:tav>
                                        <p:tav tm="100000">
                                          <p:val>
                                            <p:strVal val="#ppt_x"/>
                                          </p:val>
                                        </p:tav>
                                      </p:tavLst>
                                    </p:anim>
                                    <p:animEffect transition="in" filter="wipe(right)">
                                      <p:cBhvr>
                                        <p:cTn id="17" dur="10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431B4E58-40B5-468F-9C0B-7737632F50AB}"/>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11200"/>
                    </a14:imgEffect>
                  </a14:imgLayer>
                </a14:imgProps>
              </a:ext>
            </a:extLst>
          </a:blip>
          <a:stretch>
            <a:fillRect/>
          </a:stretch>
        </p:blipFill>
        <p:spPr>
          <a:xfrm rot="21207172">
            <a:off x="2130725" y="829084"/>
            <a:ext cx="8008786" cy="4891238"/>
          </a:xfrm>
          <a:prstGeom prst="rect">
            <a:avLst/>
          </a:prstGeom>
        </p:spPr>
      </p:pic>
      <p:sp>
        <p:nvSpPr>
          <p:cNvPr id="3" name="Oval 2"/>
          <p:cNvSpPr/>
          <p:nvPr/>
        </p:nvSpPr>
        <p:spPr>
          <a:xfrm>
            <a:off x="1682199" y="771526"/>
            <a:ext cx="1751563" cy="1688790"/>
          </a:xfrm>
          <a:prstGeom prst="ellipse">
            <a:avLst/>
          </a:prstGeom>
          <a:solidFill>
            <a:srgbClr val="FFFF99"/>
          </a:solidFill>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srgbClr val="F94341">
                    <a:lumMod val="75000"/>
                  </a:srgbClr>
                </a:solidFill>
                <a:effectLst/>
                <a:uLnTx/>
                <a:uFillTx/>
                <a:latin typeface="Coiny" panose="02000903060500060000" pitchFamily="2" charset="0"/>
                <a:cs typeface="+mn-cs"/>
              </a:rPr>
              <a:t>3</a:t>
            </a:r>
          </a:p>
        </p:txBody>
      </p:sp>
      <p:sp>
        <p:nvSpPr>
          <p:cNvPr id="18" name="TextBox 17">
            <a:extLst>
              <a:ext uri="{FF2B5EF4-FFF2-40B4-BE49-F238E27FC236}">
                <a16:creationId xmlns:a16="http://schemas.microsoft.com/office/drawing/2014/main" id="{0D32F087-1FB5-43A9-A948-6C3E2704866D}"/>
              </a:ext>
            </a:extLst>
          </p:cNvPr>
          <p:cNvSpPr txBox="1"/>
          <p:nvPr/>
        </p:nvSpPr>
        <p:spPr>
          <a:xfrm>
            <a:off x="2455041" y="2178851"/>
            <a:ext cx="7592518" cy="1569660"/>
          </a:xfrm>
          <a:prstGeom prst="rect">
            <a:avLst/>
          </a:prstGeom>
          <a:noFill/>
        </p:spPr>
        <p:txBody>
          <a:bodyPr wrap="square" rtlCol="0">
            <a:spAutoFit/>
          </a:bodyPr>
          <a:lstStyle/>
          <a:p>
            <a:pPr lvl="0" algn="ctr">
              <a:defRPr/>
            </a:pPr>
            <a:r>
              <a:rPr lang="en-US" sz="4800" b="1" spc="300" dirty="0" err="1">
                <a:solidFill>
                  <a:srgbClr val="F94341">
                    <a:lumMod val="75000"/>
                  </a:srgbClr>
                </a:solidFill>
                <a:effectLst>
                  <a:glow rad="228600">
                    <a:srgbClr val="FFFF99">
                      <a:alpha val="83000"/>
                    </a:srgbClr>
                  </a:glow>
                </a:effectLst>
                <a:latin typeface="Arial" panose="020B0604020202020204" pitchFamily="34" charset="0"/>
                <a:ea typeface="Microsoft YaHei"/>
                <a:cs typeface="Arial" panose="020B0604020202020204" pitchFamily="34" charset="0"/>
                <a:sym typeface="+mn-lt"/>
              </a:rPr>
              <a:t>Nói</a:t>
            </a:r>
            <a:r>
              <a:rPr lang="en-US" sz="4800" b="1" spc="300" dirty="0">
                <a:solidFill>
                  <a:srgbClr val="F94341">
                    <a:lumMod val="75000"/>
                  </a:srgbClr>
                </a:solidFill>
                <a:effectLst>
                  <a:glow rad="228600">
                    <a:srgbClr val="FFFF99">
                      <a:alpha val="83000"/>
                    </a:srgbClr>
                  </a:glow>
                </a:effectLst>
                <a:latin typeface="Arial" panose="020B0604020202020204" pitchFamily="34" charset="0"/>
                <a:ea typeface="Microsoft YaHei"/>
                <a:cs typeface="Arial" panose="020B0604020202020204" pitchFamily="34" charset="0"/>
                <a:sym typeface="+mn-lt"/>
              </a:rPr>
              <a:t> </a:t>
            </a:r>
            <a:r>
              <a:rPr lang="en-US" sz="4800" b="1" spc="300" dirty="0" err="1">
                <a:solidFill>
                  <a:srgbClr val="F94341">
                    <a:lumMod val="75000"/>
                  </a:srgbClr>
                </a:solidFill>
                <a:effectLst>
                  <a:glow rad="228600">
                    <a:srgbClr val="FFFF99">
                      <a:alpha val="83000"/>
                    </a:srgbClr>
                  </a:glow>
                </a:effectLst>
                <a:latin typeface="Arial" panose="020B0604020202020204" pitchFamily="34" charset="0"/>
                <a:ea typeface="Microsoft YaHei"/>
                <a:cs typeface="Arial" panose="020B0604020202020204" pitchFamily="34" charset="0"/>
                <a:sym typeface="+mn-lt"/>
              </a:rPr>
              <a:t>lời</a:t>
            </a:r>
            <a:r>
              <a:rPr lang="en-US" sz="4800" b="1" spc="300" dirty="0">
                <a:solidFill>
                  <a:srgbClr val="F94341">
                    <a:lumMod val="75000"/>
                  </a:srgbClr>
                </a:solidFill>
                <a:effectLst>
                  <a:glow rad="228600">
                    <a:srgbClr val="FFFF99">
                      <a:alpha val="83000"/>
                    </a:srgbClr>
                  </a:glow>
                </a:effectLst>
                <a:latin typeface="Arial" panose="020B0604020202020204" pitchFamily="34" charset="0"/>
                <a:ea typeface="Microsoft YaHei"/>
                <a:cs typeface="Arial" panose="020B0604020202020204" pitchFamily="34" charset="0"/>
                <a:sym typeface="+mn-lt"/>
              </a:rPr>
              <a:t> chia </a:t>
            </a:r>
            <a:r>
              <a:rPr lang="en-US" sz="4800" b="1" spc="300" dirty="0" err="1">
                <a:solidFill>
                  <a:srgbClr val="F94341">
                    <a:lumMod val="75000"/>
                  </a:srgbClr>
                </a:solidFill>
                <a:effectLst>
                  <a:glow rad="228600">
                    <a:srgbClr val="FFFF99">
                      <a:alpha val="83000"/>
                    </a:srgbClr>
                  </a:glow>
                </a:effectLst>
                <a:latin typeface="Arial" panose="020B0604020202020204" pitchFamily="34" charset="0"/>
                <a:ea typeface="Microsoft YaHei"/>
                <a:cs typeface="Arial" panose="020B0604020202020204" pitchFamily="34" charset="0"/>
                <a:sym typeface="+mn-lt"/>
              </a:rPr>
              <a:t>tay</a:t>
            </a:r>
            <a:r>
              <a:rPr lang="en-US" sz="4800" b="1" spc="300" dirty="0">
                <a:solidFill>
                  <a:srgbClr val="F94341">
                    <a:lumMod val="75000"/>
                  </a:srgbClr>
                </a:solidFill>
                <a:effectLst>
                  <a:glow rad="228600">
                    <a:srgbClr val="FFFF99">
                      <a:alpha val="83000"/>
                    </a:srgbClr>
                  </a:glow>
                </a:effectLst>
                <a:latin typeface="Arial" panose="020B0604020202020204" pitchFamily="34" charset="0"/>
                <a:ea typeface="Microsoft YaHei"/>
                <a:cs typeface="Arial" panose="020B0604020202020204" pitchFamily="34" charset="0"/>
                <a:sym typeface="+mn-lt"/>
              </a:rPr>
              <a:t> </a:t>
            </a:r>
            <a:r>
              <a:rPr lang="en-US" sz="4800" b="1" spc="300" dirty="0" err="1">
                <a:solidFill>
                  <a:srgbClr val="F94341">
                    <a:lumMod val="75000"/>
                  </a:srgbClr>
                </a:solidFill>
                <a:effectLst>
                  <a:glow rad="228600">
                    <a:srgbClr val="FFFF99">
                      <a:alpha val="83000"/>
                    </a:srgbClr>
                  </a:glow>
                </a:effectLst>
                <a:latin typeface="Arial" panose="020B0604020202020204" pitchFamily="34" charset="0"/>
                <a:ea typeface="Microsoft YaHei"/>
                <a:cs typeface="Arial" panose="020B0604020202020204" pitchFamily="34" charset="0"/>
                <a:sym typeface="+mn-lt"/>
              </a:rPr>
              <a:t>với</a:t>
            </a:r>
            <a:r>
              <a:rPr lang="en-US" sz="4800" b="1" spc="300" dirty="0">
                <a:solidFill>
                  <a:srgbClr val="F94341">
                    <a:lumMod val="75000"/>
                  </a:srgbClr>
                </a:solidFill>
                <a:effectLst>
                  <a:glow rad="228600">
                    <a:srgbClr val="FFFF99">
                      <a:alpha val="83000"/>
                    </a:srgbClr>
                  </a:glow>
                </a:effectLst>
                <a:latin typeface="Arial" panose="020B0604020202020204" pitchFamily="34" charset="0"/>
                <a:ea typeface="Microsoft YaHei"/>
                <a:cs typeface="Arial" panose="020B0604020202020204" pitchFamily="34" charset="0"/>
                <a:sym typeface="+mn-lt"/>
              </a:rPr>
              <a:t> </a:t>
            </a:r>
            <a:r>
              <a:rPr lang="en-US" sz="4800" b="1" spc="300" dirty="0" err="1">
                <a:solidFill>
                  <a:srgbClr val="F94341">
                    <a:lumMod val="75000"/>
                  </a:srgbClr>
                </a:solidFill>
                <a:effectLst>
                  <a:glow rad="228600">
                    <a:srgbClr val="FFFF99">
                      <a:alpha val="83000"/>
                    </a:srgbClr>
                  </a:glow>
                </a:effectLst>
                <a:latin typeface="Arial" panose="020B0604020202020204" pitchFamily="34" charset="0"/>
                <a:ea typeface="Microsoft YaHei"/>
                <a:cs typeface="Arial" panose="020B0604020202020204" pitchFamily="34" charset="0"/>
                <a:sym typeface="+mn-lt"/>
              </a:rPr>
              <a:t>đồ</a:t>
            </a:r>
            <a:r>
              <a:rPr lang="en-US" sz="4800" b="1" spc="300" dirty="0">
                <a:solidFill>
                  <a:srgbClr val="F94341">
                    <a:lumMod val="75000"/>
                  </a:srgbClr>
                </a:solidFill>
                <a:effectLst>
                  <a:glow rad="228600">
                    <a:srgbClr val="FFFF99">
                      <a:alpha val="83000"/>
                    </a:srgbClr>
                  </a:glow>
                </a:effectLst>
                <a:latin typeface="Arial" panose="020B0604020202020204" pitchFamily="34" charset="0"/>
                <a:ea typeface="Microsoft YaHei"/>
                <a:cs typeface="Arial" panose="020B0604020202020204" pitchFamily="34" charset="0"/>
                <a:sym typeface="+mn-lt"/>
              </a:rPr>
              <a:t> </a:t>
            </a:r>
            <a:r>
              <a:rPr lang="en-US" sz="4800" b="1" spc="300" dirty="0" err="1">
                <a:solidFill>
                  <a:srgbClr val="F94341">
                    <a:lumMod val="75000"/>
                  </a:srgbClr>
                </a:solidFill>
                <a:effectLst>
                  <a:glow rad="228600">
                    <a:srgbClr val="FFFF99">
                      <a:alpha val="83000"/>
                    </a:srgbClr>
                  </a:glow>
                </a:effectLst>
                <a:latin typeface="Arial" panose="020B0604020202020204" pitchFamily="34" charset="0"/>
                <a:ea typeface="Microsoft YaHei"/>
                <a:cs typeface="Arial" panose="020B0604020202020204" pitchFamily="34" charset="0"/>
                <a:sym typeface="+mn-lt"/>
              </a:rPr>
              <a:t>vật</a:t>
            </a:r>
            <a:r>
              <a:rPr lang="en-US" sz="4800" b="1" spc="300" dirty="0">
                <a:solidFill>
                  <a:srgbClr val="F94341">
                    <a:lumMod val="75000"/>
                  </a:srgbClr>
                </a:solidFill>
                <a:effectLst>
                  <a:glow rad="228600">
                    <a:srgbClr val="FFFF99">
                      <a:alpha val="83000"/>
                    </a:srgbClr>
                  </a:glow>
                </a:effectLst>
                <a:latin typeface="Arial" panose="020B0604020202020204" pitchFamily="34" charset="0"/>
                <a:ea typeface="Microsoft YaHei"/>
                <a:cs typeface="Arial" panose="020B0604020202020204" pitchFamily="34" charset="0"/>
                <a:sym typeface="+mn-lt"/>
              </a:rPr>
              <a:t> </a:t>
            </a:r>
            <a:r>
              <a:rPr lang="en-US" sz="4800" b="1" spc="300" dirty="0" err="1">
                <a:solidFill>
                  <a:srgbClr val="F94341">
                    <a:lumMod val="75000"/>
                  </a:srgbClr>
                </a:solidFill>
                <a:effectLst>
                  <a:glow rad="228600">
                    <a:srgbClr val="FFFF99">
                      <a:alpha val="83000"/>
                    </a:srgbClr>
                  </a:glow>
                </a:effectLst>
                <a:latin typeface="Arial" panose="020B0604020202020204" pitchFamily="34" charset="0"/>
                <a:ea typeface="Microsoft YaHei"/>
                <a:cs typeface="Arial" panose="020B0604020202020204" pitchFamily="34" charset="0"/>
                <a:sym typeface="+mn-lt"/>
              </a:rPr>
              <a:t>cũ</a:t>
            </a:r>
            <a:r>
              <a:rPr lang="en-US" sz="4800" b="1" spc="300" dirty="0">
                <a:solidFill>
                  <a:srgbClr val="F94341">
                    <a:lumMod val="75000"/>
                  </a:srgbClr>
                </a:solidFill>
                <a:effectLst>
                  <a:glow rad="228600">
                    <a:srgbClr val="FFFF99">
                      <a:alpha val="83000"/>
                    </a:srgbClr>
                  </a:glow>
                </a:effectLst>
                <a:latin typeface="Arial" panose="020B0604020202020204" pitchFamily="34" charset="0"/>
                <a:ea typeface="Microsoft YaHei"/>
                <a:cs typeface="Arial" panose="020B0604020202020204" pitchFamily="34" charset="0"/>
                <a:sym typeface="+mn-lt"/>
              </a:rPr>
              <a:t> </a:t>
            </a:r>
            <a:endParaRPr kumimoji="0" lang="en-US" sz="4800" b="1" i="0" u="none" strike="noStrike" kern="1200" cap="none" spc="300" normalizeH="0" baseline="0" noProof="0" dirty="0">
              <a:ln>
                <a:noFill/>
              </a:ln>
              <a:solidFill>
                <a:srgbClr val="F94341">
                  <a:lumMod val="75000"/>
                </a:srgbClr>
              </a:solidFill>
              <a:effectLst>
                <a:glow rad="228600">
                  <a:srgbClr val="FFFF99">
                    <a:alpha val="83000"/>
                  </a:srgbClr>
                </a:glow>
              </a:effectLst>
              <a:uLnTx/>
              <a:uFillTx/>
              <a:latin typeface="Arial" panose="020B0604020202020204" pitchFamily="34" charset="0"/>
              <a:ea typeface="Microsoft YaHei"/>
              <a:cs typeface="Arial" panose="020B0604020202020204" pitchFamily="34" charset="0"/>
              <a:sym typeface="+mn-lt"/>
            </a:endParaRPr>
          </a:p>
        </p:txBody>
      </p:sp>
      <p:pic>
        <p:nvPicPr>
          <p:cNvPr id="19" name="图片 21">
            <a:extLst>
              <a:ext uri="{FF2B5EF4-FFF2-40B4-BE49-F238E27FC236}">
                <a16:creationId xmlns:a16="http://schemas.microsoft.com/office/drawing/2014/main" id="{6B2E33AD-7DC5-4F7F-B4D5-FF16936D161A}"/>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0" y="5889355"/>
            <a:ext cx="12192000" cy="993785"/>
          </a:xfrm>
          <a:prstGeom prst="rect">
            <a:avLst/>
          </a:prstGeom>
        </p:spPr>
      </p:pic>
      <p:pic>
        <p:nvPicPr>
          <p:cNvPr id="8" name="Picture 7">
            <a:extLst>
              <a:ext uri="{FF2B5EF4-FFF2-40B4-BE49-F238E27FC236}">
                <a16:creationId xmlns:a16="http://schemas.microsoft.com/office/drawing/2014/main" id="{2256077B-53C0-4869-9303-18B28965990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37760" y="4018845"/>
            <a:ext cx="2992288" cy="2992288"/>
          </a:xfrm>
          <a:prstGeom prst="rect">
            <a:avLst/>
          </a:prstGeom>
        </p:spPr>
      </p:pic>
    </p:spTree>
    <p:extLst>
      <p:ext uri="{BB962C8B-B14F-4D97-AF65-F5344CB8AC3E}">
        <p14:creationId xmlns:p14="http://schemas.microsoft.com/office/powerpoint/2010/main" val="15758554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9" presetClass="entr" presetSubtype="0" decel="100000" fill="hold" grpId="0" nodeType="withEffect">
                                  <p:stCondLst>
                                    <p:cond delay="0"/>
                                  </p:stCondLst>
                                  <p:iterate type="lt">
                                    <p:tmPct val="10000"/>
                                  </p:iterate>
                                  <p:childTnLst>
                                    <p:set>
                                      <p:cBhvr>
                                        <p:cTn id="16" dur="1" fill="hold">
                                          <p:stCondLst>
                                            <p:cond delay="0"/>
                                          </p:stCondLst>
                                        </p:cTn>
                                        <p:tgtEl>
                                          <p:spTgt spid="18"/>
                                        </p:tgtEl>
                                        <p:attrNameLst>
                                          <p:attrName>style.visibility</p:attrName>
                                        </p:attrNameLst>
                                      </p:cBhvr>
                                      <p:to>
                                        <p:strVal val="visible"/>
                                      </p:to>
                                    </p:set>
                                    <p:anim calcmode="lin" valueType="num">
                                      <p:cBhvr>
                                        <p:cTn id="17" dur="500" fill="hold"/>
                                        <p:tgtEl>
                                          <p:spTgt spid="18"/>
                                        </p:tgtEl>
                                        <p:attrNameLst>
                                          <p:attrName>ppt_w</p:attrName>
                                        </p:attrNameLst>
                                      </p:cBhvr>
                                      <p:tavLst>
                                        <p:tav tm="0">
                                          <p:val>
                                            <p:fltVal val="0"/>
                                          </p:val>
                                        </p:tav>
                                        <p:tav tm="100000">
                                          <p:val>
                                            <p:strVal val="#ppt_w"/>
                                          </p:val>
                                        </p:tav>
                                      </p:tavLst>
                                    </p:anim>
                                    <p:anim calcmode="lin" valueType="num">
                                      <p:cBhvr>
                                        <p:cTn id="18" dur="500" fill="hold"/>
                                        <p:tgtEl>
                                          <p:spTgt spid="18"/>
                                        </p:tgtEl>
                                        <p:attrNameLst>
                                          <p:attrName>ppt_h</p:attrName>
                                        </p:attrNameLst>
                                      </p:cBhvr>
                                      <p:tavLst>
                                        <p:tav tm="0">
                                          <p:val>
                                            <p:fltVal val="0"/>
                                          </p:val>
                                        </p:tav>
                                        <p:tav tm="100000">
                                          <p:val>
                                            <p:strVal val="#ppt_h"/>
                                          </p:val>
                                        </p:tav>
                                      </p:tavLst>
                                    </p:anim>
                                    <p:anim calcmode="lin" valueType="num">
                                      <p:cBhvr>
                                        <p:cTn id="19" dur="500" fill="hold"/>
                                        <p:tgtEl>
                                          <p:spTgt spid="18"/>
                                        </p:tgtEl>
                                        <p:attrNameLst>
                                          <p:attrName>style.rotation</p:attrName>
                                        </p:attrNameLst>
                                      </p:cBhvr>
                                      <p:tavLst>
                                        <p:tav tm="0">
                                          <p:val>
                                            <p:fltVal val="360"/>
                                          </p:val>
                                        </p:tav>
                                        <p:tav tm="100000">
                                          <p:val>
                                            <p:fltVal val="0"/>
                                          </p:val>
                                        </p:tav>
                                      </p:tavLst>
                                    </p:anim>
                                    <p:animEffect transition="in" filter="fade">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5BC1544-A1BB-40DE-938D-90187B179795}"/>
              </a:ext>
            </a:extLst>
          </p:cNvPr>
          <p:cNvPicPr>
            <a:picLocks noChangeAspect="1"/>
          </p:cNvPicPr>
          <p:nvPr/>
        </p:nvPicPr>
        <p:blipFill>
          <a:blip r:embed="rId2"/>
          <a:stretch>
            <a:fillRect/>
          </a:stretch>
        </p:blipFill>
        <p:spPr>
          <a:xfrm>
            <a:off x="2415195" y="377771"/>
            <a:ext cx="4079098" cy="3312160"/>
          </a:xfrm>
          <a:prstGeom prst="rect">
            <a:avLst/>
          </a:prstGeom>
        </p:spPr>
      </p:pic>
      <p:grpSp>
        <p:nvGrpSpPr>
          <p:cNvPr id="11" name="Group 10">
            <a:extLst>
              <a:ext uri="{FF2B5EF4-FFF2-40B4-BE49-F238E27FC236}">
                <a16:creationId xmlns:a16="http://schemas.microsoft.com/office/drawing/2014/main" id="{67DF7EBB-44EA-4326-AD4D-AC7B783E9491}"/>
              </a:ext>
            </a:extLst>
          </p:cNvPr>
          <p:cNvGrpSpPr/>
          <p:nvPr/>
        </p:nvGrpSpPr>
        <p:grpSpPr>
          <a:xfrm rot="20814038">
            <a:off x="1850325" y="3335913"/>
            <a:ext cx="8178842" cy="2620442"/>
            <a:chOff x="283029" y="1746956"/>
            <a:chExt cx="4656642" cy="1650795"/>
          </a:xfrm>
        </p:grpSpPr>
        <p:grpSp>
          <p:nvGrpSpPr>
            <p:cNvPr id="12" name="Group 11">
              <a:extLst>
                <a:ext uri="{FF2B5EF4-FFF2-40B4-BE49-F238E27FC236}">
                  <a16:creationId xmlns:a16="http://schemas.microsoft.com/office/drawing/2014/main" id="{600A1903-2353-4BA6-BBD8-2EE59299B537}"/>
                </a:ext>
              </a:extLst>
            </p:cNvPr>
            <p:cNvGrpSpPr/>
            <p:nvPr/>
          </p:nvGrpSpPr>
          <p:grpSpPr>
            <a:xfrm>
              <a:off x="283029" y="1746956"/>
              <a:ext cx="4656642" cy="1527028"/>
              <a:chOff x="1557867" y="4109156"/>
              <a:chExt cx="3770489" cy="1527028"/>
            </a:xfrm>
          </p:grpSpPr>
          <p:sp>
            <p:nvSpPr>
              <p:cNvPr id="14" name="Speech Bubble: Rectangle with Corners Rounded 13">
                <a:extLst>
                  <a:ext uri="{FF2B5EF4-FFF2-40B4-BE49-F238E27FC236}">
                    <a16:creationId xmlns:a16="http://schemas.microsoft.com/office/drawing/2014/main" id="{B1D74327-682A-4239-9A21-C2D3FCA3E7EE}"/>
                  </a:ext>
                </a:extLst>
              </p:cNvPr>
              <p:cNvSpPr/>
              <p:nvPr/>
            </p:nvSpPr>
            <p:spPr>
              <a:xfrm>
                <a:off x="1557867" y="4109156"/>
                <a:ext cx="3770489" cy="1527028"/>
              </a:xfrm>
              <a:custGeom>
                <a:avLst/>
                <a:gdLst>
                  <a:gd name="connsiteX0" fmla="*/ 0 w 3770489"/>
                  <a:gd name="connsiteY0" fmla="*/ 254510 h 1527028"/>
                  <a:gd name="connsiteX1" fmla="*/ 254510 w 3770489"/>
                  <a:gd name="connsiteY1" fmla="*/ 0 h 1527028"/>
                  <a:gd name="connsiteX2" fmla="*/ 628415 w 3770489"/>
                  <a:gd name="connsiteY2" fmla="*/ 0 h 1527028"/>
                  <a:gd name="connsiteX3" fmla="*/ 1621612 w 3770489"/>
                  <a:gd name="connsiteY3" fmla="*/ -411290 h 1527028"/>
                  <a:gd name="connsiteX4" fmla="*/ 1571037 w 3770489"/>
                  <a:gd name="connsiteY4" fmla="*/ 0 h 1527028"/>
                  <a:gd name="connsiteX5" fmla="*/ 3515979 w 3770489"/>
                  <a:gd name="connsiteY5" fmla="*/ 0 h 1527028"/>
                  <a:gd name="connsiteX6" fmla="*/ 3770489 w 3770489"/>
                  <a:gd name="connsiteY6" fmla="*/ 254510 h 1527028"/>
                  <a:gd name="connsiteX7" fmla="*/ 3770489 w 3770489"/>
                  <a:gd name="connsiteY7" fmla="*/ 254505 h 1527028"/>
                  <a:gd name="connsiteX8" fmla="*/ 3770489 w 3770489"/>
                  <a:gd name="connsiteY8" fmla="*/ 254505 h 1527028"/>
                  <a:gd name="connsiteX9" fmla="*/ 3770489 w 3770489"/>
                  <a:gd name="connsiteY9" fmla="*/ 636262 h 1527028"/>
                  <a:gd name="connsiteX10" fmla="*/ 3770489 w 3770489"/>
                  <a:gd name="connsiteY10" fmla="*/ 1272518 h 1527028"/>
                  <a:gd name="connsiteX11" fmla="*/ 3515979 w 3770489"/>
                  <a:gd name="connsiteY11" fmla="*/ 1527028 h 1527028"/>
                  <a:gd name="connsiteX12" fmla="*/ 1571037 w 3770489"/>
                  <a:gd name="connsiteY12" fmla="*/ 1527028 h 1527028"/>
                  <a:gd name="connsiteX13" fmla="*/ 628415 w 3770489"/>
                  <a:gd name="connsiteY13" fmla="*/ 1527028 h 1527028"/>
                  <a:gd name="connsiteX14" fmla="*/ 628415 w 3770489"/>
                  <a:gd name="connsiteY14" fmla="*/ 1527028 h 1527028"/>
                  <a:gd name="connsiteX15" fmla="*/ 254510 w 3770489"/>
                  <a:gd name="connsiteY15" fmla="*/ 1527028 h 1527028"/>
                  <a:gd name="connsiteX16" fmla="*/ 0 w 3770489"/>
                  <a:gd name="connsiteY16" fmla="*/ 1272518 h 1527028"/>
                  <a:gd name="connsiteX17" fmla="*/ 0 w 3770489"/>
                  <a:gd name="connsiteY17" fmla="*/ 636262 h 1527028"/>
                  <a:gd name="connsiteX18" fmla="*/ 0 w 3770489"/>
                  <a:gd name="connsiteY18" fmla="*/ 254505 h 1527028"/>
                  <a:gd name="connsiteX19" fmla="*/ 0 w 3770489"/>
                  <a:gd name="connsiteY19" fmla="*/ 254505 h 1527028"/>
                  <a:gd name="connsiteX20" fmla="*/ 0 w 3770489"/>
                  <a:gd name="connsiteY20" fmla="*/ 254510 h 1527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770489" h="1527028" fill="none" extrusionOk="0">
                    <a:moveTo>
                      <a:pt x="0" y="254510"/>
                    </a:moveTo>
                    <a:cubicBezTo>
                      <a:pt x="8403" y="118496"/>
                      <a:pt x="111129" y="1134"/>
                      <a:pt x="254510" y="0"/>
                    </a:cubicBezTo>
                    <a:cubicBezTo>
                      <a:pt x="381849" y="-29542"/>
                      <a:pt x="451523" y="18957"/>
                      <a:pt x="628415" y="0"/>
                    </a:cubicBezTo>
                    <a:cubicBezTo>
                      <a:pt x="1049568" y="-270722"/>
                      <a:pt x="1228029" y="-331368"/>
                      <a:pt x="1621612" y="-411290"/>
                    </a:cubicBezTo>
                    <a:cubicBezTo>
                      <a:pt x="1578247" y="-292295"/>
                      <a:pt x="1557675" y="-144066"/>
                      <a:pt x="1571037" y="0"/>
                    </a:cubicBezTo>
                    <a:cubicBezTo>
                      <a:pt x="2075593" y="-95567"/>
                      <a:pt x="2787682" y="-3505"/>
                      <a:pt x="3515979" y="0"/>
                    </a:cubicBezTo>
                    <a:cubicBezTo>
                      <a:pt x="3683959" y="-3860"/>
                      <a:pt x="3777209" y="104979"/>
                      <a:pt x="3770489" y="254510"/>
                    </a:cubicBezTo>
                    <a:lnTo>
                      <a:pt x="3770489" y="254505"/>
                    </a:lnTo>
                    <a:lnTo>
                      <a:pt x="3770489" y="254505"/>
                    </a:lnTo>
                    <a:cubicBezTo>
                      <a:pt x="3783149" y="342879"/>
                      <a:pt x="3754441" y="529789"/>
                      <a:pt x="3770489" y="636262"/>
                    </a:cubicBezTo>
                    <a:cubicBezTo>
                      <a:pt x="3811626" y="821081"/>
                      <a:pt x="3716064" y="1025854"/>
                      <a:pt x="3770489" y="1272518"/>
                    </a:cubicBezTo>
                    <a:cubicBezTo>
                      <a:pt x="3769240" y="1418714"/>
                      <a:pt x="3663362" y="1543073"/>
                      <a:pt x="3515979" y="1527028"/>
                    </a:cubicBezTo>
                    <a:cubicBezTo>
                      <a:pt x="2745945" y="1576727"/>
                      <a:pt x="1915624" y="1502300"/>
                      <a:pt x="1571037" y="1527028"/>
                    </a:cubicBezTo>
                    <a:cubicBezTo>
                      <a:pt x="1462364" y="1456120"/>
                      <a:pt x="1031162" y="1529937"/>
                      <a:pt x="628415" y="1527028"/>
                    </a:cubicBezTo>
                    <a:lnTo>
                      <a:pt x="628415" y="1527028"/>
                    </a:lnTo>
                    <a:cubicBezTo>
                      <a:pt x="555813" y="1545126"/>
                      <a:pt x="436739" y="1536708"/>
                      <a:pt x="254510" y="1527028"/>
                    </a:cubicBezTo>
                    <a:cubicBezTo>
                      <a:pt x="112659" y="1545112"/>
                      <a:pt x="-8195" y="1421900"/>
                      <a:pt x="0" y="1272518"/>
                    </a:cubicBezTo>
                    <a:cubicBezTo>
                      <a:pt x="-47427" y="1173418"/>
                      <a:pt x="-51121" y="896706"/>
                      <a:pt x="0" y="636262"/>
                    </a:cubicBezTo>
                    <a:cubicBezTo>
                      <a:pt x="-32397" y="544547"/>
                      <a:pt x="-5176" y="361331"/>
                      <a:pt x="0" y="254505"/>
                    </a:cubicBezTo>
                    <a:lnTo>
                      <a:pt x="0" y="254505"/>
                    </a:lnTo>
                    <a:lnTo>
                      <a:pt x="0" y="254510"/>
                    </a:lnTo>
                    <a:close/>
                  </a:path>
                  <a:path w="3770489" h="1527028" stroke="0" extrusionOk="0">
                    <a:moveTo>
                      <a:pt x="0" y="254510"/>
                    </a:moveTo>
                    <a:cubicBezTo>
                      <a:pt x="-5595" y="123516"/>
                      <a:pt x="119594" y="-3819"/>
                      <a:pt x="254510" y="0"/>
                    </a:cubicBezTo>
                    <a:cubicBezTo>
                      <a:pt x="308640" y="3046"/>
                      <a:pt x="487412" y="27205"/>
                      <a:pt x="628415" y="0"/>
                    </a:cubicBezTo>
                    <a:cubicBezTo>
                      <a:pt x="762998" y="-21067"/>
                      <a:pt x="1134726" y="-247408"/>
                      <a:pt x="1621612" y="-411290"/>
                    </a:cubicBezTo>
                    <a:cubicBezTo>
                      <a:pt x="1576877" y="-342698"/>
                      <a:pt x="1620061" y="-147191"/>
                      <a:pt x="1571037" y="0"/>
                    </a:cubicBezTo>
                    <a:cubicBezTo>
                      <a:pt x="2432723" y="-37426"/>
                      <a:pt x="2792351" y="-143246"/>
                      <a:pt x="3515979" y="0"/>
                    </a:cubicBezTo>
                    <a:cubicBezTo>
                      <a:pt x="3657026" y="-16547"/>
                      <a:pt x="3768009" y="121355"/>
                      <a:pt x="3770489" y="254510"/>
                    </a:cubicBezTo>
                    <a:lnTo>
                      <a:pt x="3770489" y="254505"/>
                    </a:lnTo>
                    <a:lnTo>
                      <a:pt x="3770489" y="254505"/>
                    </a:lnTo>
                    <a:cubicBezTo>
                      <a:pt x="3769932" y="445048"/>
                      <a:pt x="3794839" y="532027"/>
                      <a:pt x="3770489" y="636262"/>
                    </a:cubicBezTo>
                    <a:cubicBezTo>
                      <a:pt x="3728858" y="723640"/>
                      <a:pt x="3754038" y="1178297"/>
                      <a:pt x="3770489" y="1272518"/>
                    </a:cubicBezTo>
                    <a:cubicBezTo>
                      <a:pt x="3771160" y="1407548"/>
                      <a:pt x="3664733" y="1526762"/>
                      <a:pt x="3515979" y="1527028"/>
                    </a:cubicBezTo>
                    <a:cubicBezTo>
                      <a:pt x="2970116" y="1357993"/>
                      <a:pt x="1933468" y="1580328"/>
                      <a:pt x="1571037" y="1527028"/>
                    </a:cubicBezTo>
                    <a:cubicBezTo>
                      <a:pt x="1256901" y="1591279"/>
                      <a:pt x="992883" y="1588325"/>
                      <a:pt x="628415" y="1527028"/>
                    </a:cubicBezTo>
                    <a:lnTo>
                      <a:pt x="628415" y="1527028"/>
                    </a:lnTo>
                    <a:cubicBezTo>
                      <a:pt x="512587" y="1543759"/>
                      <a:pt x="375581" y="1503465"/>
                      <a:pt x="254510" y="1527028"/>
                    </a:cubicBezTo>
                    <a:cubicBezTo>
                      <a:pt x="89650" y="1532432"/>
                      <a:pt x="18858" y="1398340"/>
                      <a:pt x="0" y="1272518"/>
                    </a:cubicBezTo>
                    <a:cubicBezTo>
                      <a:pt x="-5650" y="1060899"/>
                      <a:pt x="33667" y="811590"/>
                      <a:pt x="0" y="636262"/>
                    </a:cubicBezTo>
                    <a:cubicBezTo>
                      <a:pt x="10142" y="489734"/>
                      <a:pt x="-25314" y="353162"/>
                      <a:pt x="0" y="254505"/>
                    </a:cubicBezTo>
                    <a:lnTo>
                      <a:pt x="0" y="254505"/>
                    </a:lnTo>
                    <a:lnTo>
                      <a:pt x="0" y="254510"/>
                    </a:lnTo>
                    <a:close/>
                  </a:path>
                </a:pathLst>
              </a:custGeom>
              <a:solidFill>
                <a:schemeClr val="accent5">
                  <a:lumMod val="20000"/>
                  <a:lumOff val="80000"/>
                </a:schemeClr>
              </a:solidFill>
              <a:ln w="19050">
                <a:solidFill>
                  <a:schemeClr val="tx1"/>
                </a:solidFill>
                <a:extLst>
                  <a:ext uri="{C807C97D-BFC1-408E-A445-0C87EB9F89A2}">
                    <ask:lineSketchStyleProps xmlns:ask="http://schemas.microsoft.com/office/drawing/2018/sketchyshapes" sd="2842418190">
                      <a:prstGeom prst="wedgeRoundRectCallout">
                        <a:avLst>
                          <a:gd name="adj1" fmla="val -6992"/>
                          <a:gd name="adj2" fmla="val -76934"/>
                          <a:gd name="adj3" fmla="val 16667"/>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peech Bubble: Rectangle with Corners Rounded 14">
                <a:extLst>
                  <a:ext uri="{FF2B5EF4-FFF2-40B4-BE49-F238E27FC236}">
                    <a16:creationId xmlns:a16="http://schemas.microsoft.com/office/drawing/2014/main" id="{B383B275-B4C8-43BD-A673-BBCFAD2F77A9}"/>
                  </a:ext>
                </a:extLst>
              </p:cNvPr>
              <p:cNvSpPr/>
              <p:nvPr/>
            </p:nvSpPr>
            <p:spPr>
              <a:xfrm>
                <a:off x="1745995" y="4347009"/>
                <a:ext cx="3417469" cy="1048437"/>
              </a:xfrm>
              <a:custGeom>
                <a:avLst/>
                <a:gdLst>
                  <a:gd name="connsiteX0" fmla="*/ 0 w 3417469"/>
                  <a:gd name="connsiteY0" fmla="*/ 174743 h 1048437"/>
                  <a:gd name="connsiteX1" fmla="*/ 174743 w 3417469"/>
                  <a:gd name="connsiteY1" fmla="*/ 0 h 1048437"/>
                  <a:gd name="connsiteX2" fmla="*/ 569578 w 3417469"/>
                  <a:gd name="connsiteY2" fmla="*/ 0 h 1048437"/>
                  <a:gd name="connsiteX3" fmla="*/ 1131114 w 3417469"/>
                  <a:gd name="connsiteY3" fmla="*/ -327542 h 1048437"/>
                  <a:gd name="connsiteX4" fmla="*/ 1423945 w 3417469"/>
                  <a:gd name="connsiteY4" fmla="*/ 0 h 1048437"/>
                  <a:gd name="connsiteX5" fmla="*/ 3242726 w 3417469"/>
                  <a:gd name="connsiteY5" fmla="*/ 0 h 1048437"/>
                  <a:gd name="connsiteX6" fmla="*/ 3417469 w 3417469"/>
                  <a:gd name="connsiteY6" fmla="*/ 174743 h 1048437"/>
                  <a:gd name="connsiteX7" fmla="*/ 3417469 w 3417469"/>
                  <a:gd name="connsiteY7" fmla="*/ 174740 h 1048437"/>
                  <a:gd name="connsiteX8" fmla="*/ 3417469 w 3417469"/>
                  <a:gd name="connsiteY8" fmla="*/ 174740 h 1048437"/>
                  <a:gd name="connsiteX9" fmla="*/ 3417469 w 3417469"/>
                  <a:gd name="connsiteY9" fmla="*/ 436849 h 1048437"/>
                  <a:gd name="connsiteX10" fmla="*/ 3417469 w 3417469"/>
                  <a:gd name="connsiteY10" fmla="*/ 873694 h 1048437"/>
                  <a:gd name="connsiteX11" fmla="*/ 3242726 w 3417469"/>
                  <a:gd name="connsiteY11" fmla="*/ 1048437 h 1048437"/>
                  <a:gd name="connsiteX12" fmla="*/ 1423945 w 3417469"/>
                  <a:gd name="connsiteY12" fmla="*/ 1048437 h 1048437"/>
                  <a:gd name="connsiteX13" fmla="*/ 569578 w 3417469"/>
                  <a:gd name="connsiteY13" fmla="*/ 1048437 h 1048437"/>
                  <a:gd name="connsiteX14" fmla="*/ 569578 w 3417469"/>
                  <a:gd name="connsiteY14" fmla="*/ 1048437 h 1048437"/>
                  <a:gd name="connsiteX15" fmla="*/ 174743 w 3417469"/>
                  <a:gd name="connsiteY15" fmla="*/ 1048437 h 1048437"/>
                  <a:gd name="connsiteX16" fmla="*/ 0 w 3417469"/>
                  <a:gd name="connsiteY16" fmla="*/ 873694 h 1048437"/>
                  <a:gd name="connsiteX17" fmla="*/ 0 w 3417469"/>
                  <a:gd name="connsiteY17" fmla="*/ 436849 h 1048437"/>
                  <a:gd name="connsiteX18" fmla="*/ 0 w 3417469"/>
                  <a:gd name="connsiteY18" fmla="*/ 174740 h 1048437"/>
                  <a:gd name="connsiteX19" fmla="*/ 0 w 3417469"/>
                  <a:gd name="connsiteY19" fmla="*/ 174740 h 1048437"/>
                  <a:gd name="connsiteX20" fmla="*/ 0 w 3417469"/>
                  <a:gd name="connsiteY20" fmla="*/ 174743 h 1048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417469" h="1048437" fill="none" extrusionOk="0">
                    <a:moveTo>
                      <a:pt x="0" y="174743"/>
                    </a:moveTo>
                    <a:cubicBezTo>
                      <a:pt x="9838" y="83560"/>
                      <a:pt x="62158" y="6465"/>
                      <a:pt x="174743" y="0"/>
                    </a:cubicBezTo>
                    <a:cubicBezTo>
                      <a:pt x="298531" y="28563"/>
                      <a:pt x="478854" y="27443"/>
                      <a:pt x="569578" y="0"/>
                    </a:cubicBezTo>
                    <a:cubicBezTo>
                      <a:pt x="640909" y="-13632"/>
                      <a:pt x="1017489" y="-209892"/>
                      <a:pt x="1131114" y="-327542"/>
                    </a:cubicBezTo>
                    <a:cubicBezTo>
                      <a:pt x="1238910" y="-215217"/>
                      <a:pt x="1370749" y="-54487"/>
                      <a:pt x="1423945" y="0"/>
                    </a:cubicBezTo>
                    <a:cubicBezTo>
                      <a:pt x="1618690" y="25800"/>
                      <a:pt x="2567284" y="-32236"/>
                      <a:pt x="3242726" y="0"/>
                    </a:cubicBezTo>
                    <a:cubicBezTo>
                      <a:pt x="3354323" y="-2124"/>
                      <a:pt x="3421007" y="73513"/>
                      <a:pt x="3417469" y="174743"/>
                    </a:cubicBezTo>
                    <a:lnTo>
                      <a:pt x="3417469" y="174740"/>
                    </a:lnTo>
                    <a:lnTo>
                      <a:pt x="3417469" y="174740"/>
                    </a:lnTo>
                    <a:cubicBezTo>
                      <a:pt x="3433171" y="251589"/>
                      <a:pt x="3416661" y="333856"/>
                      <a:pt x="3417469" y="436849"/>
                    </a:cubicBezTo>
                    <a:cubicBezTo>
                      <a:pt x="3413719" y="637383"/>
                      <a:pt x="3400799" y="662914"/>
                      <a:pt x="3417469" y="873694"/>
                    </a:cubicBezTo>
                    <a:cubicBezTo>
                      <a:pt x="3416087" y="976436"/>
                      <a:pt x="3346514" y="1065561"/>
                      <a:pt x="3242726" y="1048437"/>
                    </a:cubicBezTo>
                    <a:cubicBezTo>
                      <a:pt x="2838540" y="1147839"/>
                      <a:pt x="2300419" y="1172228"/>
                      <a:pt x="1423945" y="1048437"/>
                    </a:cubicBezTo>
                    <a:cubicBezTo>
                      <a:pt x="1226134" y="1008323"/>
                      <a:pt x="740920" y="991492"/>
                      <a:pt x="569578" y="1048437"/>
                    </a:cubicBezTo>
                    <a:lnTo>
                      <a:pt x="569578" y="1048437"/>
                    </a:lnTo>
                    <a:cubicBezTo>
                      <a:pt x="389981" y="1075619"/>
                      <a:pt x="301395" y="1067932"/>
                      <a:pt x="174743" y="1048437"/>
                    </a:cubicBezTo>
                    <a:cubicBezTo>
                      <a:pt x="77962" y="1052260"/>
                      <a:pt x="-893" y="971163"/>
                      <a:pt x="0" y="873694"/>
                    </a:cubicBezTo>
                    <a:cubicBezTo>
                      <a:pt x="-37818" y="767462"/>
                      <a:pt x="10136" y="645301"/>
                      <a:pt x="0" y="436849"/>
                    </a:cubicBezTo>
                    <a:cubicBezTo>
                      <a:pt x="20742" y="387389"/>
                      <a:pt x="6780" y="244291"/>
                      <a:pt x="0" y="174740"/>
                    </a:cubicBezTo>
                    <a:lnTo>
                      <a:pt x="0" y="174740"/>
                    </a:lnTo>
                    <a:lnTo>
                      <a:pt x="0" y="174743"/>
                    </a:lnTo>
                    <a:close/>
                  </a:path>
                  <a:path w="3417469" h="1048437" stroke="0" extrusionOk="0">
                    <a:moveTo>
                      <a:pt x="0" y="174743"/>
                    </a:moveTo>
                    <a:cubicBezTo>
                      <a:pt x="-1314" y="80482"/>
                      <a:pt x="80964" y="-1845"/>
                      <a:pt x="174743" y="0"/>
                    </a:cubicBezTo>
                    <a:cubicBezTo>
                      <a:pt x="241993" y="-13429"/>
                      <a:pt x="479184" y="-14249"/>
                      <a:pt x="569578" y="0"/>
                    </a:cubicBezTo>
                    <a:cubicBezTo>
                      <a:pt x="720569" y="-155093"/>
                      <a:pt x="849782" y="-228787"/>
                      <a:pt x="1131114" y="-327542"/>
                    </a:cubicBezTo>
                    <a:cubicBezTo>
                      <a:pt x="1247474" y="-188422"/>
                      <a:pt x="1347438" y="-116325"/>
                      <a:pt x="1423945" y="0"/>
                    </a:cubicBezTo>
                    <a:cubicBezTo>
                      <a:pt x="2194199" y="-93196"/>
                      <a:pt x="3049290" y="-28026"/>
                      <a:pt x="3242726" y="0"/>
                    </a:cubicBezTo>
                    <a:cubicBezTo>
                      <a:pt x="3339301" y="-2288"/>
                      <a:pt x="3415294" y="84729"/>
                      <a:pt x="3417469" y="174743"/>
                    </a:cubicBezTo>
                    <a:lnTo>
                      <a:pt x="3417469" y="174740"/>
                    </a:lnTo>
                    <a:lnTo>
                      <a:pt x="3417469" y="174740"/>
                    </a:lnTo>
                    <a:cubicBezTo>
                      <a:pt x="3399604" y="246126"/>
                      <a:pt x="3424078" y="324671"/>
                      <a:pt x="3417469" y="436849"/>
                    </a:cubicBezTo>
                    <a:cubicBezTo>
                      <a:pt x="3389485" y="481535"/>
                      <a:pt x="3395105" y="795007"/>
                      <a:pt x="3417469" y="873694"/>
                    </a:cubicBezTo>
                    <a:cubicBezTo>
                      <a:pt x="3419534" y="953174"/>
                      <a:pt x="3342230" y="1048340"/>
                      <a:pt x="3242726" y="1048437"/>
                    </a:cubicBezTo>
                    <a:cubicBezTo>
                      <a:pt x="2431474" y="1012756"/>
                      <a:pt x="2317180" y="897490"/>
                      <a:pt x="1423945" y="1048437"/>
                    </a:cubicBezTo>
                    <a:cubicBezTo>
                      <a:pt x="1031059" y="1053439"/>
                      <a:pt x="884135" y="1123447"/>
                      <a:pt x="569578" y="1048437"/>
                    </a:cubicBezTo>
                    <a:lnTo>
                      <a:pt x="569578" y="1048437"/>
                    </a:lnTo>
                    <a:cubicBezTo>
                      <a:pt x="469954" y="1014787"/>
                      <a:pt x="340757" y="1078519"/>
                      <a:pt x="174743" y="1048437"/>
                    </a:cubicBezTo>
                    <a:cubicBezTo>
                      <a:pt x="74264" y="1049320"/>
                      <a:pt x="12508" y="960425"/>
                      <a:pt x="0" y="873694"/>
                    </a:cubicBezTo>
                    <a:cubicBezTo>
                      <a:pt x="3073" y="693309"/>
                      <a:pt x="38028" y="593629"/>
                      <a:pt x="0" y="436849"/>
                    </a:cubicBezTo>
                    <a:cubicBezTo>
                      <a:pt x="15984" y="307902"/>
                      <a:pt x="-9998" y="303653"/>
                      <a:pt x="0" y="174740"/>
                    </a:cubicBezTo>
                    <a:lnTo>
                      <a:pt x="0" y="174740"/>
                    </a:lnTo>
                    <a:lnTo>
                      <a:pt x="0" y="174743"/>
                    </a:lnTo>
                    <a:close/>
                  </a:path>
                </a:pathLst>
              </a:custGeom>
              <a:solidFill>
                <a:schemeClr val="bg1"/>
              </a:solidFill>
              <a:ln w="19050">
                <a:solidFill>
                  <a:schemeClr val="tx1"/>
                </a:solidFill>
                <a:extLst>
                  <a:ext uri="{C807C97D-BFC1-408E-A445-0C87EB9F89A2}">
                    <ask:lineSketchStyleProps xmlns:ask="http://schemas.microsoft.com/office/drawing/2018/sketchyshapes" sd="2842418190">
                      <a:prstGeom prst="wedgeRoundRectCallout">
                        <a:avLst>
                          <a:gd name="adj1" fmla="val -16902"/>
                          <a:gd name="adj2" fmla="val -81241"/>
                          <a:gd name="adj3" fmla="val 16667"/>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文本框 18">
              <a:extLst>
                <a:ext uri="{FF2B5EF4-FFF2-40B4-BE49-F238E27FC236}">
                  <a16:creationId xmlns:a16="http://schemas.microsoft.com/office/drawing/2014/main" id="{EF06A4C2-F84E-43C8-935F-69937F57B821}"/>
                </a:ext>
              </a:extLst>
            </p:cNvPr>
            <p:cNvSpPr txBox="1"/>
            <p:nvPr/>
          </p:nvSpPr>
          <p:spPr>
            <a:xfrm>
              <a:off x="513038" y="1998361"/>
              <a:ext cx="4220653" cy="1399390"/>
            </a:xfrm>
            <a:prstGeom prst="rect">
              <a:avLst/>
            </a:prstGeom>
            <a:noFill/>
            <a:ln>
              <a:noFill/>
            </a:ln>
          </p:spPr>
          <p:txBody>
            <a:bodyPr wrap="square" rtlCol="0">
              <a:spAutoFit/>
            </a:bodyPr>
            <a:lstStyle/>
            <a:p>
              <a:pPr algn="ctr"/>
              <a:r>
                <a:rPr lang="nl-NL" sz="3600" dirty="0">
                  <a:latin typeface="Arial" panose="020B0604020202020204" pitchFamily="34" charset="0"/>
                  <a:ea typeface="Times New Roman" panose="02020603050405020304" pitchFamily="18" charset="0"/>
                  <a:cs typeface="Arial" panose="020B0604020202020204" pitchFamily="34" charset="0"/>
                </a:rPr>
                <a:t>T</a:t>
              </a:r>
              <a:r>
                <a:rPr lang="nl-NL" sz="3600" dirty="0">
                  <a:effectLst/>
                  <a:latin typeface="Arial" panose="020B0604020202020204" pitchFamily="34" charset="0"/>
                  <a:ea typeface="Times New Roman" panose="02020603050405020304" pitchFamily="18" charset="0"/>
                  <a:cs typeface="Arial" panose="020B0604020202020204" pitchFamily="34" charset="0"/>
                </a:rPr>
                <a:t>hảo luận chia sẻ cách nói lời chia tay với một món đồ cũ của mình trước khi cho đi, bỏ đi, tái chế..</a:t>
              </a:r>
              <a:endParaRPr lang="zh-CN" altLang="en-US" sz="3600" dirty="0">
                <a:solidFill>
                  <a:srgbClr val="002060"/>
                </a:solidFill>
                <a:latin typeface="Arial" panose="020B0604020202020204" pitchFamily="34" charset="0"/>
                <a:ea typeface="仓耳今楷05-6763 W05" panose="02020400000000000000" pitchFamily="18" charset="-122"/>
                <a:cs typeface="Arial" panose="020B0604020202020204" pitchFamily="34" charset="0"/>
              </a:endParaRPr>
            </a:p>
          </p:txBody>
        </p:sp>
      </p:grpSp>
    </p:spTree>
    <p:extLst>
      <p:ext uri="{BB962C8B-B14F-4D97-AF65-F5344CB8AC3E}">
        <p14:creationId xmlns:p14="http://schemas.microsoft.com/office/powerpoint/2010/main" val="37157580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oogle Shape;1019;p13">
            <a:extLst>
              <a:ext uri="{FF2B5EF4-FFF2-40B4-BE49-F238E27FC236}">
                <a16:creationId xmlns:a16="http://schemas.microsoft.com/office/drawing/2014/main" id="{313C8C88-2A36-4941-A254-0F035FF60C4E}"/>
              </a:ext>
            </a:extLst>
          </p:cNvPr>
          <p:cNvPicPr preferRelativeResize="0"/>
          <p:nvPr/>
        </p:nvPicPr>
        <p:blipFill rotWithShape="1">
          <a:blip r:embed="rId2">
            <a:alphaModFix/>
          </a:blip>
          <a:srcRect/>
          <a:stretch/>
        </p:blipFill>
        <p:spPr>
          <a:xfrm rot="663866">
            <a:off x="2332287" y="2777175"/>
            <a:ext cx="1777334" cy="3784736"/>
          </a:xfrm>
          <a:prstGeom prst="rect">
            <a:avLst/>
          </a:prstGeom>
          <a:noFill/>
          <a:ln>
            <a:noFill/>
          </a:ln>
          <a:effectLst>
            <a:outerShdw blurRad="50800" dist="38100" dir="5400000" algn="t" rotWithShape="0">
              <a:srgbClr val="000000">
                <a:alpha val="40000"/>
              </a:srgbClr>
            </a:outerShdw>
          </a:effectLst>
        </p:spPr>
      </p:pic>
      <p:pic>
        <p:nvPicPr>
          <p:cNvPr id="6" name="Picture 5">
            <a:extLst>
              <a:ext uri="{FF2B5EF4-FFF2-40B4-BE49-F238E27FC236}">
                <a16:creationId xmlns:a16="http://schemas.microsoft.com/office/drawing/2014/main" id="{AF355E32-FC68-4298-8B44-5B0CFFED26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2372" y="3020603"/>
            <a:ext cx="3952670" cy="3755204"/>
          </a:xfrm>
          <a:prstGeom prst="rect">
            <a:avLst/>
          </a:prstGeom>
        </p:spPr>
      </p:pic>
      <p:grpSp>
        <p:nvGrpSpPr>
          <p:cNvPr id="12" name="Group 11">
            <a:extLst>
              <a:ext uri="{FF2B5EF4-FFF2-40B4-BE49-F238E27FC236}">
                <a16:creationId xmlns:a16="http://schemas.microsoft.com/office/drawing/2014/main" id="{3F10FEEF-E5F2-4570-A055-F8788BADA982}"/>
              </a:ext>
            </a:extLst>
          </p:cNvPr>
          <p:cNvGrpSpPr/>
          <p:nvPr/>
        </p:nvGrpSpPr>
        <p:grpSpPr>
          <a:xfrm flipH="1">
            <a:off x="670562" y="640994"/>
            <a:ext cx="6603998" cy="3145966"/>
            <a:chOff x="1883" y="2287988"/>
            <a:chExt cx="3294616" cy="1639856"/>
          </a:xfrm>
          <a:solidFill>
            <a:srgbClr val="F0F9E0"/>
          </a:solidFill>
        </p:grpSpPr>
        <p:sp>
          <p:nvSpPr>
            <p:cNvPr id="13" name="Rounded Rectangular Callout 7">
              <a:extLst>
                <a:ext uri="{FF2B5EF4-FFF2-40B4-BE49-F238E27FC236}">
                  <a16:creationId xmlns:a16="http://schemas.microsoft.com/office/drawing/2014/main" id="{0003E030-AE56-43EC-BA70-AE54924C352D}"/>
                </a:ext>
              </a:extLst>
            </p:cNvPr>
            <p:cNvSpPr/>
            <p:nvPr/>
          </p:nvSpPr>
          <p:spPr>
            <a:xfrm>
              <a:off x="24374" y="2287988"/>
              <a:ext cx="3249634" cy="1035968"/>
            </a:xfrm>
            <a:prstGeom prst="wedgeRoundRectCallout">
              <a:avLst>
                <a:gd name="adj1" fmla="val -1050"/>
                <a:gd name="adj2" fmla="val 92500"/>
                <a:gd name="adj3" fmla="val 16667"/>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64D2">
                    <a:lumMod val="75000"/>
                  </a:srgbClr>
                </a:solidFill>
                <a:effectLst/>
                <a:uLnTx/>
                <a:uFillTx/>
                <a:latin typeface="Arial"/>
                <a:ea typeface="微软雅黑"/>
                <a:cs typeface="+mn-cs"/>
              </a:endParaRPr>
            </a:p>
          </p:txBody>
        </p:sp>
        <p:sp>
          <p:nvSpPr>
            <p:cNvPr id="14" name="TextBox 13">
              <a:extLst>
                <a:ext uri="{FF2B5EF4-FFF2-40B4-BE49-F238E27FC236}">
                  <a16:creationId xmlns:a16="http://schemas.microsoft.com/office/drawing/2014/main" id="{F6DD5E89-352E-46D9-BD78-612BDEFFFC02}"/>
                </a:ext>
              </a:extLst>
            </p:cNvPr>
            <p:cNvSpPr txBox="1"/>
            <p:nvPr/>
          </p:nvSpPr>
          <p:spPr>
            <a:xfrm>
              <a:off x="1883" y="2328919"/>
              <a:ext cx="3294616" cy="1598925"/>
            </a:xfrm>
            <a:prstGeom prst="rect">
              <a:avLst/>
            </a:prstGeom>
            <a:noFill/>
          </p:spPr>
          <p:txBody>
            <a:bodyPr wrap="square" rtlCol="0">
              <a:spAutoFit/>
            </a:bodyPr>
            <a:lstStyle/>
            <a:p>
              <a:pPr marL="0" marR="0" algn="ctr">
                <a:lnSpc>
                  <a:spcPct val="120000"/>
                </a:lnSpc>
                <a:spcBef>
                  <a:spcPts val="0"/>
                </a:spcBef>
                <a:spcAft>
                  <a:spcPts val="0"/>
                </a:spcAft>
              </a:pPr>
              <a:r>
                <a:rPr lang="nl-NL" sz="3300" dirty="0">
                  <a:effectLst/>
                  <a:latin typeface="Arial" panose="020B0604020202020204" pitchFamily="34" charset="0"/>
                  <a:ea typeface="Times New Roman" panose="02020603050405020304" pitchFamily="18" charset="0"/>
                  <a:cs typeface="Arial" panose="020B0604020202020204" pitchFamily="34" charset="0"/>
                </a:rPr>
                <a:t>Tạm biệt bạn nhé! Mong rằng bạn sẽ cảm thấy vui vẻ và hạnh phúc với người chủ mới </a:t>
              </a:r>
              <a:endParaRPr lang="en-US" sz="3300" dirty="0">
                <a:effectLst/>
                <a:latin typeface="Arial" panose="020B0604020202020204" pitchFamily="34" charset="0"/>
                <a:ea typeface="Times New Roman" panose="02020603050405020304" pitchFamily="18" charset="0"/>
                <a:cs typeface="Arial" panose="020B0604020202020204" pitchFamily="34" charset="0"/>
              </a:endParaRPr>
            </a:p>
          </p:txBody>
        </p:sp>
      </p:grpSp>
    </p:spTree>
    <p:extLst>
      <p:ext uri="{BB962C8B-B14F-4D97-AF65-F5344CB8AC3E}">
        <p14:creationId xmlns:p14="http://schemas.microsoft.com/office/powerpoint/2010/main" val="19639226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par>
                                <p:cTn id="21" presetID="32" presetClass="emph" presetSubtype="0" fill="hold" nodeType="withEffect">
                                  <p:stCondLst>
                                    <p:cond delay="0"/>
                                  </p:stCondLst>
                                  <p:childTnLst>
                                    <p:animRot by="120000">
                                      <p:cBhvr>
                                        <p:cTn id="22" dur="400" fill="hold">
                                          <p:stCondLst>
                                            <p:cond delay="0"/>
                                          </p:stCondLst>
                                        </p:cTn>
                                        <p:tgtEl>
                                          <p:spTgt spid="7"/>
                                        </p:tgtEl>
                                        <p:attrNameLst>
                                          <p:attrName>r</p:attrName>
                                        </p:attrNameLst>
                                      </p:cBhvr>
                                    </p:animRot>
                                    <p:animRot by="-240000">
                                      <p:cBhvr>
                                        <p:cTn id="23" dur="800" fill="hold">
                                          <p:stCondLst>
                                            <p:cond delay="800"/>
                                          </p:stCondLst>
                                        </p:cTn>
                                        <p:tgtEl>
                                          <p:spTgt spid="7"/>
                                        </p:tgtEl>
                                        <p:attrNameLst>
                                          <p:attrName>r</p:attrName>
                                        </p:attrNameLst>
                                      </p:cBhvr>
                                    </p:animRot>
                                    <p:animRot by="240000">
                                      <p:cBhvr>
                                        <p:cTn id="24" dur="800" fill="hold">
                                          <p:stCondLst>
                                            <p:cond delay="1600"/>
                                          </p:stCondLst>
                                        </p:cTn>
                                        <p:tgtEl>
                                          <p:spTgt spid="7"/>
                                        </p:tgtEl>
                                        <p:attrNameLst>
                                          <p:attrName>r</p:attrName>
                                        </p:attrNameLst>
                                      </p:cBhvr>
                                    </p:animRot>
                                    <p:animRot by="-240000">
                                      <p:cBhvr>
                                        <p:cTn id="25" dur="800" fill="hold">
                                          <p:stCondLst>
                                            <p:cond delay="2400"/>
                                          </p:stCondLst>
                                        </p:cTn>
                                        <p:tgtEl>
                                          <p:spTgt spid="7"/>
                                        </p:tgtEl>
                                        <p:attrNameLst>
                                          <p:attrName>r</p:attrName>
                                        </p:attrNameLst>
                                      </p:cBhvr>
                                    </p:animRot>
                                    <p:animRot by="120000">
                                      <p:cBhvr>
                                        <p:cTn id="26" dur="800" fill="hold">
                                          <p:stCondLst>
                                            <p:cond delay="32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9375265" y="2642197"/>
            <a:ext cx="894267" cy="1192347"/>
          </a:xfrm>
          <a:prstGeom prst="rect">
            <a:avLst/>
          </a:prstGeom>
          <a:noFill/>
          <a:ln>
            <a:noFill/>
          </a:ln>
        </p:spPr>
      </p:pic>
      <p:pic>
        <p:nvPicPr>
          <p:cNvPr id="55" name="Google Shape;55;p13"/>
          <p:cNvPicPr preferRelativeResize="0"/>
          <p:nvPr/>
        </p:nvPicPr>
        <p:blipFill>
          <a:blip r:embed="rId4">
            <a:alphaModFix/>
          </a:blip>
          <a:stretch>
            <a:fillRect/>
          </a:stretch>
        </p:blipFill>
        <p:spPr>
          <a:xfrm>
            <a:off x="0" y="1"/>
            <a:ext cx="12192001" cy="6858000"/>
          </a:xfrm>
          <a:prstGeom prst="rect">
            <a:avLst/>
          </a:prstGeom>
          <a:noFill/>
          <a:ln>
            <a:noFill/>
          </a:ln>
        </p:spPr>
      </p:pic>
      <p:pic>
        <p:nvPicPr>
          <p:cNvPr id="56" name="Google Shape;56;p13"/>
          <p:cNvPicPr preferRelativeResize="0"/>
          <p:nvPr/>
        </p:nvPicPr>
        <p:blipFill>
          <a:blip r:embed="rId5">
            <a:alphaModFix/>
          </a:blip>
          <a:stretch>
            <a:fillRect/>
          </a:stretch>
        </p:blipFill>
        <p:spPr>
          <a:xfrm>
            <a:off x="321438" y="1055084"/>
            <a:ext cx="2116968" cy="2316093"/>
          </a:xfrm>
          <a:prstGeom prst="rect">
            <a:avLst/>
          </a:prstGeom>
          <a:noFill/>
          <a:ln>
            <a:noFill/>
          </a:ln>
        </p:spPr>
      </p:pic>
      <p:pic>
        <p:nvPicPr>
          <p:cNvPr id="59" name="Google Shape;59;p13"/>
          <p:cNvPicPr preferRelativeResize="0"/>
          <p:nvPr/>
        </p:nvPicPr>
        <p:blipFill>
          <a:blip r:embed="rId6">
            <a:alphaModFix/>
          </a:blip>
          <a:stretch>
            <a:fillRect/>
          </a:stretch>
        </p:blipFill>
        <p:spPr>
          <a:xfrm>
            <a:off x="-90200" y="1"/>
            <a:ext cx="2762768" cy="1036033"/>
          </a:xfrm>
          <a:prstGeom prst="rect">
            <a:avLst/>
          </a:prstGeom>
          <a:noFill/>
          <a:ln>
            <a:noFill/>
          </a:ln>
        </p:spPr>
      </p:pic>
      <p:pic>
        <p:nvPicPr>
          <p:cNvPr id="60" name="Google Shape;60;p13"/>
          <p:cNvPicPr preferRelativeResize="0"/>
          <p:nvPr/>
        </p:nvPicPr>
        <p:blipFill>
          <a:blip r:embed="rId6">
            <a:alphaModFix/>
          </a:blip>
          <a:stretch>
            <a:fillRect/>
          </a:stretch>
        </p:blipFill>
        <p:spPr>
          <a:xfrm>
            <a:off x="2530467" y="1"/>
            <a:ext cx="2762768" cy="1036033"/>
          </a:xfrm>
          <a:prstGeom prst="rect">
            <a:avLst/>
          </a:prstGeom>
          <a:noFill/>
          <a:ln>
            <a:noFill/>
          </a:ln>
        </p:spPr>
      </p:pic>
      <p:pic>
        <p:nvPicPr>
          <p:cNvPr id="61" name="Google Shape;61;p13"/>
          <p:cNvPicPr preferRelativeResize="0"/>
          <p:nvPr/>
        </p:nvPicPr>
        <p:blipFill>
          <a:blip r:embed="rId6">
            <a:alphaModFix/>
          </a:blip>
          <a:stretch>
            <a:fillRect/>
          </a:stretch>
        </p:blipFill>
        <p:spPr>
          <a:xfrm>
            <a:off x="6808567" y="1"/>
            <a:ext cx="2762768" cy="1036033"/>
          </a:xfrm>
          <a:prstGeom prst="rect">
            <a:avLst/>
          </a:prstGeom>
          <a:noFill/>
          <a:ln>
            <a:noFill/>
          </a:ln>
        </p:spPr>
      </p:pic>
      <p:pic>
        <p:nvPicPr>
          <p:cNvPr id="62" name="Google Shape;62;p13"/>
          <p:cNvPicPr preferRelativeResize="0"/>
          <p:nvPr/>
        </p:nvPicPr>
        <p:blipFill>
          <a:blip r:embed="rId6">
            <a:alphaModFix/>
          </a:blip>
          <a:stretch>
            <a:fillRect/>
          </a:stretch>
        </p:blipFill>
        <p:spPr>
          <a:xfrm>
            <a:off x="9429233" y="1"/>
            <a:ext cx="2762768" cy="1036033"/>
          </a:xfrm>
          <a:prstGeom prst="rect">
            <a:avLst/>
          </a:prstGeom>
          <a:noFill/>
          <a:ln>
            <a:noFill/>
          </a:ln>
        </p:spPr>
      </p:pic>
      <p:pic>
        <p:nvPicPr>
          <p:cNvPr id="63" name="Google Shape;63;p13"/>
          <p:cNvPicPr preferRelativeResize="0"/>
          <p:nvPr/>
        </p:nvPicPr>
        <p:blipFill>
          <a:blip r:embed="rId7">
            <a:alphaModFix/>
          </a:blip>
          <a:stretch>
            <a:fillRect/>
          </a:stretch>
        </p:blipFill>
        <p:spPr>
          <a:xfrm>
            <a:off x="5383901" y="-100082"/>
            <a:ext cx="1333999" cy="1333999"/>
          </a:xfrm>
          <a:prstGeom prst="rect">
            <a:avLst/>
          </a:prstGeom>
          <a:noFill/>
          <a:ln>
            <a:noFill/>
          </a:ln>
        </p:spPr>
      </p:pic>
      <p:pic>
        <p:nvPicPr>
          <p:cNvPr id="64" name="Google Shape;64;p13"/>
          <p:cNvPicPr preferRelativeResize="0"/>
          <p:nvPr/>
        </p:nvPicPr>
        <p:blipFill>
          <a:blip r:embed="rId8">
            <a:alphaModFix/>
          </a:blip>
          <a:stretch>
            <a:fillRect/>
          </a:stretch>
        </p:blipFill>
        <p:spPr>
          <a:xfrm>
            <a:off x="140584" y="3705967"/>
            <a:ext cx="2330733" cy="2330733"/>
          </a:xfrm>
          <a:prstGeom prst="rect">
            <a:avLst/>
          </a:prstGeom>
          <a:noFill/>
          <a:ln>
            <a:noFill/>
          </a:ln>
        </p:spPr>
      </p:pic>
      <p:pic>
        <p:nvPicPr>
          <p:cNvPr id="45" name="Google Shape;87;p14">
            <a:extLst>
              <a:ext uri="{FF2B5EF4-FFF2-40B4-BE49-F238E27FC236}">
                <a16:creationId xmlns:a16="http://schemas.microsoft.com/office/drawing/2014/main" id="{D36BBD45-F213-4F68-B37B-AC56AF0EF7B9}"/>
              </a:ext>
            </a:extLst>
          </p:cNvPr>
          <p:cNvPicPr preferRelativeResize="0"/>
          <p:nvPr/>
        </p:nvPicPr>
        <p:blipFill>
          <a:blip r:embed="rId9">
            <a:alphaModFix/>
          </a:blip>
          <a:stretch>
            <a:fillRect/>
          </a:stretch>
        </p:blipFill>
        <p:spPr>
          <a:xfrm>
            <a:off x="3065113" y="974663"/>
            <a:ext cx="6371708" cy="3791229"/>
          </a:xfrm>
          <a:prstGeom prst="rect">
            <a:avLst/>
          </a:prstGeom>
          <a:noFill/>
          <a:ln>
            <a:noFill/>
          </a:ln>
        </p:spPr>
      </p:pic>
      <p:sp>
        <p:nvSpPr>
          <p:cNvPr id="47" name="Google Shape;95;p14">
            <a:extLst>
              <a:ext uri="{FF2B5EF4-FFF2-40B4-BE49-F238E27FC236}">
                <a16:creationId xmlns:a16="http://schemas.microsoft.com/office/drawing/2014/main" id="{3E0DA39B-87D4-493D-B09A-A5B0539A1CD2}"/>
              </a:ext>
            </a:extLst>
          </p:cNvPr>
          <p:cNvSpPr txBox="1"/>
          <p:nvPr/>
        </p:nvSpPr>
        <p:spPr>
          <a:xfrm>
            <a:off x="3322859" y="1130744"/>
            <a:ext cx="5856134" cy="3236394"/>
          </a:xfrm>
          <a:prstGeom prst="rect">
            <a:avLst/>
          </a:prstGeom>
          <a:solidFill>
            <a:srgbClr val="FFFFFF"/>
          </a:solidFill>
          <a:ln>
            <a:noFill/>
          </a:ln>
        </p:spPr>
        <p:txBody>
          <a:bodyPr spcFirstLastPara="1" wrap="square" lIns="121900" tIns="121900" rIns="12190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4667" b="1" i="0" u="none" strike="noStrike" kern="0" cap="none" spc="0" normalizeH="0" baseline="0" noProof="0">
              <a:ln>
                <a:noFill/>
              </a:ln>
              <a:solidFill>
                <a:srgbClr val="FFFF00"/>
              </a:solidFill>
              <a:effectLst/>
              <a:uLnTx/>
              <a:uFillTx/>
              <a:latin typeface="Georgia"/>
              <a:ea typeface="Georgia"/>
              <a:cs typeface="Georgia"/>
              <a:sym typeface="Georgia"/>
            </a:endParaRPr>
          </a:p>
        </p:txBody>
      </p:sp>
      <p:pic>
        <p:nvPicPr>
          <p:cNvPr id="95" name="Google Shape;81;p14">
            <a:extLst>
              <a:ext uri="{FF2B5EF4-FFF2-40B4-BE49-F238E27FC236}">
                <a16:creationId xmlns:a16="http://schemas.microsoft.com/office/drawing/2014/main" id="{41963B24-EFB3-481D-B566-FACAC77F48AA}"/>
              </a:ext>
            </a:extLst>
          </p:cNvPr>
          <p:cNvPicPr preferRelativeResize="0"/>
          <p:nvPr/>
        </p:nvPicPr>
        <p:blipFill>
          <a:blip r:embed="rId10">
            <a:alphaModFix/>
          </a:blip>
          <a:stretch>
            <a:fillRect/>
          </a:stretch>
        </p:blipFill>
        <p:spPr>
          <a:xfrm>
            <a:off x="10944963" y="1194857"/>
            <a:ext cx="1091037" cy="1328842"/>
          </a:xfrm>
          <a:prstGeom prst="rect">
            <a:avLst/>
          </a:prstGeom>
          <a:noFill/>
          <a:ln w="38100" cap="flat" cmpd="sng">
            <a:solidFill>
              <a:srgbClr val="666666"/>
            </a:solidFill>
            <a:prstDash val="solid"/>
            <a:round/>
            <a:headEnd type="none" w="sm" len="sm"/>
            <a:tailEnd type="none" w="sm" len="sm"/>
          </a:ln>
        </p:spPr>
      </p:pic>
      <p:pic>
        <p:nvPicPr>
          <p:cNvPr id="96" name="Google Shape;82;p14">
            <a:extLst>
              <a:ext uri="{FF2B5EF4-FFF2-40B4-BE49-F238E27FC236}">
                <a16:creationId xmlns:a16="http://schemas.microsoft.com/office/drawing/2014/main" id="{526CF1DF-E40C-44BF-835B-EAD31A2112F5}"/>
              </a:ext>
            </a:extLst>
          </p:cNvPr>
          <p:cNvPicPr preferRelativeResize="0"/>
          <p:nvPr/>
        </p:nvPicPr>
        <p:blipFill rotWithShape="1">
          <a:blip r:embed="rId11">
            <a:alphaModFix/>
          </a:blip>
          <a:srcRect l="13052" t="3784" r="13119" b="3450"/>
          <a:stretch/>
        </p:blipFill>
        <p:spPr>
          <a:xfrm>
            <a:off x="9663256" y="1211636"/>
            <a:ext cx="1091038" cy="1360728"/>
          </a:xfrm>
          <a:prstGeom prst="rect">
            <a:avLst/>
          </a:prstGeom>
          <a:noFill/>
          <a:ln w="38100" cap="flat" cmpd="sng">
            <a:solidFill>
              <a:srgbClr val="666666"/>
            </a:solidFill>
            <a:prstDash val="solid"/>
            <a:round/>
            <a:headEnd type="none" w="sm" len="sm"/>
            <a:tailEnd type="none" w="sm" len="sm"/>
          </a:ln>
        </p:spPr>
      </p:pic>
      <p:pic>
        <p:nvPicPr>
          <p:cNvPr id="20" name="Picture 19">
            <a:extLst>
              <a:ext uri="{FF2B5EF4-FFF2-40B4-BE49-F238E27FC236}">
                <a16:creationId xmlns:a16="http://schemas.microsoft.com/office/drawing/2014/main" id="{B5EE0D9C-F92A-4408-9D5D-8DC38946A186}"/>
              </a:ext>
            </a:extLst>
          </p:cNvPr>
          <p:cNvPicPr>
            <a:picLocks noChangeAspect="1"/>
          </p:cNvPicPr>
          <p:nvPr/>
        </p:nvPicPr>
        <p:blipFill>
          <a:blip r:embed="rId12"/>
          <a:stretch>
            <a:fillRect/>
          </a:stretch>
        </p:blipFill>
        <p:spPr>
          <a:xfrm>
            <a:off x="3339612" y="2128100"/>
            <a:ext cx="5877496" cy="791198"/>
          </a:xfrm>
          <a:prstGeom prst="rect">
            <a:avLst/>
          </a:prstGeom>
        </p:spPr>
      </p:pic>
      <p:pic>
        <p:nvPicPr>
          <p:cNvPr id="1026" name="Picture 2" descr="Feliz Menino Bonitinho Garoto Com Idéia De Luz | Art drawings for kids,  School art activities, Back to school art activity"/>
          <p:cNvPicPr>
            <a:picLocks noChangeAspect="1" noChangeArrowheads="1"/>
          </p:cNvPicPr>
          <p:nvPr/>
        </p:nvPicPr>
        <p:blipFill>
          <a:blip r:embed="rId13">
            <a:extLst>
              <a:ext uri="{BEBA8EAE-BF5A-486C-A8C5-ECC9F3942E4B}">
                <a14:imgProps xmlns:a14="http://schemas.microsoft.com/office/drawing/2010/main">
                  <a14:imgLayer r:embed="rId14">
                    <a14:imgEffect>
                      <a14:backgroundRemoval t="9869" b="100000" l="9904" r="89936">
                        <a14:foregroundMark x1="44569" y1="44702" x2="44569" y2="44702"/>
                        <a14:foregroundMark x1="45687" y1="45283" x2="46006" y2="53266"/>
                        <a14:foregroundMark x1="59425" y1="45283" x2="58147" y2="54572"/>
                        <a14:foregroundMark x1="54633" y1="79390" x2="57508" y2="85341"/>
                        <a14:foregroundMark x1="48243" y1="79826" x2="43291" y2="88824"/>
                        <a14:foregroundMark x1="57029" y1="86938" x2="65335" y2="90131"/>
                      </a14:backgroundRemoval>
                    </a14:imgEffect>
                  </a14:imgLayer>
                </a14:imgProps>
              </a:ext>
              <a:ext uri="{28A0092B-C50C-407E-A947-70E740481C1C}">
                <a14:useLocalDpi xmlns:a14="http://schemas.microsoft.com/office/drawing/2010/main" val="0"/>
              </a:ext>
            </a:extLst>
          </a:blip>
          <a:srcRect/>
          <a:stretch>
            <a:fillRect/>
          </a:stretch>
        </p:blipFill>
        <p:spPr bwMode="auto">
          <a:xfrm>
            <a:off x="6905067" y="2840826"/>
            <a:ext cx="3849227" cy="4236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318383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a:extLst>
              <a:ext uri="{FF2B5EF4-FFF2-40B4-BE49-F238E27FC236}">
                <a16:creationId xmlns:a16="http://schemas.microsoft.com/office/drawing/2014/main" id="{EB7AA3CC-45B8-45BE-8B85-652105D0F7FF}"/>
              </a:ext>
            </a:extLst>
          </p:cNvPr>
          <p:cNvGrpSpPr/>
          <p:nvPr/>
        </p:nvGrpSpPr>
        <p:grpSpPr>
          <a:xfrm flipH="1">
            <a:off x="0" y="0"/>
            <a:ext cx="8745690" cy="6858000"/>
            <a:chOff x="3446310" y="0"/>
            <a:chExt cx="8745690" cy="6858000"/>
          </a:xfrm>
        </p:grpSpPr>
        <p:pic>
          <p:nvPicPr>
            <p:cNvPr id="3" name="图片 2">
              <a:extLst>
                <a:ext uri="{FF2B5EF4-FFF2-40B4-BE49-F238E27FC236}">
                  <a16:creationId xmlns:a16="http://schemas.microsoft.com/office/drawing/2014/main" id="{B97776C2-8B9A-4B3F-A02B-90B152FE047F}"/>
                </a:ext>
              </a:extLst>
            </p:cNvPr>
            <p:cNvPicPr>
              <a:picLocks noChangeAspect="1"/>
            </p:cNvPicPr>
            <p:nvPr/>
          </p:nvPicPr>
          <p:blipFill rotWithShape="1">
            <a:blip r:embed="rId2">
              <a:extLst>
                <a:ext uri="{28A0092B-C50C-407E-A947-70E740481C1C}">
                  <a14:useLocalDpi xmlns:a14="http://schemas.microsoft.com/office/drawing/2010/main" val="0"/>
                </a:ext>
              </a:extLst>
            </a:blip>
            <a:srcRect r="12067"/>
            <a:stretch/>
          </p:blipFill>
          <p:spPr>
            <a:xfrm>
              <a:off x="4233069" y="0"/>
              <a:ext cx="7958931" cy="6858000"/>
            </a:xfrm>
            <a:prstGeom prst="rect">
              <a:avLst/>
            </a:prstGeom>
          </p:spPr>
        </p:pic>
        <p:pic>
          <p:nvPicPr>
            <p:cNvPr id="4" name="图片 3">
              <a:extLst>
                <a:ext uri="{FF2B5EF4-FFF2-40B4-BE49-F238E27FC236}">
                  <a16:creationId xmlns:a16="http://schemas.microsoft.com/office/drawing/2014/main" id="{CE656F27-6CC7-4553-875A-552B6B18EE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7937" y="5648325"/>
              <a:ext cx="695325" cy="733425"/>
            </a:xfrm>
            <a:prstGeom prst="rect">
              <a:avLst/>
            </a:prstGeom>
          </p:spPr>
        </p:pic>
        <p:pic>
          <p:nvPicPr>
            <p:cNvPr id="5" name="图片 4">
              <a:extLst>
                <a:ext uri="{FF2B5EF4-FFF2-40B4-BE49-F238E27FC236}">
                  <a16:creationId xmlns:a16="http://schemas.microsoft.com/office/drawing/2014/main" id="{47200FD2-8D39-42D0-832C-D9B48F7F89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96633" y="430187"/>
              <a:ext cx="455560" cy="607413"/>
            </a:xfrm>
            <a:prstGeom prst="rect">
              <a:avLst/>
            </a:prstGeom>
          </p:spPr>
        </p:pic>
        <p:pic>
          <p:nvPicPr>
            <p:cNvPr id="6" name="图片 5">
              <a:extLst>
                <a:ext uri="{FF2B5EF4-FFF2-40B4-BE49-F238E27FC236}">
                  <a16:creationId xmlns:a16="http://schemas.microsoft.com/office/drawing/2014/main" id="{47BD9BC2-4EB7-4B94-BB38-22B05FD9184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86586" y="2025821"/>
              <a:ext cx="896088" cy="1006134"/>
            </a:xfrm>
            <a:prstGeom prst="rect">
              <a:avLst/>
            </a:prstGeom>
          </p:spPr>
        </p:pic>
        <p:pic>
          <p:nvPicPr>
            <p:cNvPr id="7" name="图片 6">
              <a:extLst>
                <a:ext uri="{FF2B5EF4-FFF2-40B4-BE49-F238E27FC236}">
                  <a16:creationId xmlns:a16="http://schemas.microsoft.com/office/drawing/2014/main" id="{9B14C292-FBC9-4A90-A366-E58779A32C4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89292" y="4142968"/>
              <a:ext cx="783488" cy="554038"/>
            </a:xfrm>
            <a:prstGeom prst="rect">
              <a:avLst/>
            </a:prstGeom>
          </p:spPr>
        </p:pic>
        <p:pic>
          <p:nvPicPr>
            <p:cNvPr id="8" name="图片 7">
              <a:extLst>
                <a:ext uri="{FF2B5EF4-FFF2-40B4-BE49-F238E27FC236}">
                  <a16:creationId xmlns:a16="http://schemas.microsoft.com/office/drawing/2014/main" id="{D3EDA489-D799-45BF-BD48-4BC5C40C186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46310" y="1528960"/>
              <a:ext cx="851499" cy="654050"/>
            </a:xfrm>
            <a:prstGeom prst="rect">
              <a:avLst/>
            </a:prstGeom>
          </p:spPr>
        </p:pic>
      </p:grpSp>
      <p:grpSp>
        <p:nvGrpSpPr>
          <p:cNvPr id="17" name="组合 16">
            <a:extLst>
              <a:ext uri="{FF2B5EF4-FFF2-40B4-BE49-F238E27FC236}">
                <a16:creationId xmlns:a16="http://schemas.microsoft.com/office/drawing/2014/main" id="{021B5EA0-C7B1-48EA-A4DC-40FB8D1E816F}"/>
              </a:ext>
            </a:extLst>
          </p:cNvPr>
          <p:cNvGrpSpPr/>
          <p:nvPr/>
        </p:nvGrpSpPr>
        <p:grpSpPr>
          <a:xfrm flipH="1">
            <a:off x="6642865" y="2146176"/>
            <a:ext cx="5091383" cy="4478038"/>
            <a:chOff x="7717197" y="2146176"/>
            <a:chExt cx="5091383" cy="4478038"/>
          </a:xfrm>
        </p:grpSpPr>
        <p:pic>
          <p:nvPicPr>
            <p:cNvPr id="10" name="图片 9">
              <a:extLst>
                <a:ext uri="{FF2B5EF4-FFF2-40B4-BE49-F238E27FC236}">
                  <a16:creationId xmlns:a16="http://schemas.microsoft.com/office/drawing/2014/main" id="{1D1C4F62-AAD5-4EA1-A56D-51D1ED5DFC3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251871" y="3199882"/>
              <a:ext cx="866773" cy="1040128"/>
            </a:xfrm>
            <a:prstGeom prst="rect">
              <a:avLst/>
            </a:prstGeom>
          </p:spPr>
        </p:pic>
        <p:pic>
          <p:nvPicPr>
            <p:cNvPr id="11" name="图片 10">
              <a:extLst>
                <a:ext uri="{FF2B5EF4-FFF2-40B4-BE49-F238E27FC236}">
                  <a16:creationId xmlns:a16="http://schemas.microsoft.com/office/drawing/2014/main" id="{BDC46FD9-50BB-48D9-A6A7-E9D499FDE37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536990" y="4794496"/>
              <a:ext cx="1271590" cy="1220541"/>
            </a:xfrm>
            <a:prstGeom prst="rect">
              <a:avLst/>
            </a:prstGeom>
          </p:spPr>
        </p:pic>
        <p:pic>
          <p:nvPicPr>
            <p:cNvPr id="14" name="图片 13">
              <a:extLst>
                <a:ext uri="{FF2B5EF4-FFF2-40B4-BE49-F238E27FC236}">
                  <a16:creationId xmlns:a16="http://schemas.microsoft.com/office/drawing/2014/main" id="{3005A917-ED2D-4F51-9D13-7DD36D74737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589490" y="2146176"/>
              <a:ext cx="2569761" cy="4226173"/>
            </a:xfrm>
            <a:prstGeom prst="rect">
              <a:avLst/>
            </a:prstGeom>
          </p:spPr>
        </p:pic>
        <p:pic>
          <p:nvPicPr>
            <p:cNvPr id="15" name="图片 14">
              <a:extLst>
                <a:ext uri="{FF2B5EF4-FFF2-40B4-BE49-F238E27FC236}">
                  <a16:creationId xmlns:a16="http://schemas.microsoft.com/office/drawing/2014/main" id="{0C0B4A44-C0C6-4528-AE7A-F078E1E8C23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717197" y="5192837"/>
              <a:ext cx="3666335" cy="1431377"/>
            </a:xfrm>
            <a:prstGeom prst="rect">
              <a:avLst/>
            </a:prstGeom>
          </p:spPr>
        </p:pic>
        <p:pic>
          <p:nvPicPr>
            <p:cNvPr id="16" name="图片 15">
              <a:extLst>
                <a:ext uri="{FF2B5EF4-FFF2-40B4-BE49-F238E27FC236}">
                  <a16:creationId xmlns:a16="http://schemas.microsoft.com/office/drawing/2014/main" id="{3B03ADBF-0F89-4234-86AA-1492C54DE0C2}"/>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949625" y="4959051"/>
              <a:ext cx="1302246" cy="863990"/>
            </a:xfrm>
            <a:prstGeom prst="rect">
              <a:avLst/>
            </a:prstGeom>
          </p:spPr>
        </p:pic>
      </p:grpSp>
      <p:pic>
        <p:nvPicPr>
          <p:cNvPr id="18" name="图片 17">
            <a:extLst>
              <a:ext uri="{FF2B5EF4-FFF2-40B4-BE49-F238E27FC236}">
                <a16:creationId xmlns:a16="http://schemas.microsoft.com/office/drawing/2014/main" id="{535C4ED4-F1DB-463F-80AF-1C0F2C14D0C7}"/>
              </a:ext>
            </a:extLst>
          </p:cNvPr>
          <p:cNvPicPr>
            <a:picLocks noChangeAspect="1"/>
          </p:cNvPicPr>
          <p:nvPr/>
        </p:nvPicPr>
        <p:blipFill>
          <a:blip r:embed="rId13"/>
          <a:stretch>
            <a:fillRect/>
          </a:stretch>
        </p:blipFill>
        <p:spPr>
          <a:xfrm>
            <a:off x="-722735" y="3982072"/>
            <a:ext cx="1112208" cy="984907"/>
          </a:xfrm>
          <a:prstGeom prst="rect">
            <a:avLst/>
          </a:prstGeom>
        </p:spPr>
      </p:pic>
      <p:pic>
        <p:nvPicPr>
          <p:cNvPr id="2" name="Picture 1">
            <a:extLst>
              <a:ext uri="{FF2B5EF4-FFF2-40B4-BE49-F238E27FC236}">
                <a16:creationId xmlns:a16="http://schemas.microsoft.com/office/drawing/2014/main" id="{D7C0D4D1-2D0D-452B-8012-1038C2D3D256}"/>
              </a:ext>
            </a:extLst>
          </p:cNvPr>
          <p:cNvPicPr>
            <a:picLocks noChangeAspect="1"/>
          </p:cNvPicPr>
          <p:nvPr/>
        </p:nvPicPr>
        <p:blipFill>
          <a:blip r:embed="rId14"/>
          <a:stretch>
            <a:fillRect/>
          </a:stretch>
        </p:blipFill>
        <p:spPr>
          <a:xfrm>
            <a:off x="-595980" y="568661"/>
            <a:ext cx="9150889" cy="3639627"/>
          </a:xfrm>
          <a:prstGeom prst="rect">
            <a:avLst/>
          </a:prstGeom>
        </p:spPr>
      </p:pic>
    </p:spTree>
    <p:extLst>
      <p:ext uri="{BB962C8B-B14F-4D97-AF65-F5344CB8AC3E}">
        <p14:creationId xmlns:p14="http://schemas.microsoft.com/office/powerpoint/2010/main" val="23962108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21">
            <a:extLst>
              <a:ext uri="{FF2B5EF4-FFF2-40B4-BE49-F238E27FC236}">
                <a16:creationId xmlns:a16="http://schemas.microsoft.com/office/drawing/2014/main" id="{6B2E33AD-7DC5-4F7F-B4D5-FF16936D161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5314317"/>
            <a:ext cx="12192000" cy="1568824"/>
          </a:xfrm>
          <a:prstGeom prst="rect">
            <a:avLst/>
          </a:prstGeom>
        </p:spPr>
      </p:pic>
      <p:grpSp>
        <p:nvGrpSpPr>
          <p:cNvPr id="17" name="Group 16"/>
          <p:cNvGrpSpPr/>
          <p:nvPr/>
        </p:nvGrpSpPr>
        <p:grpSpPr>
          <a:xfrm>
            <a:off x="2363136" y="3341716"/>
            <a:ext cx="9439138" cy="1670766"/>
            <a:chOff x="1629819" y="733985"/>
            <a:chExt cx="9439138" cy="1670766"/>
          </a:xfrm>
        </p:grpSpPr>
        <p:pic>
          <p:nvPicPr>
            <p:cNvPr id="18" name="图片 16">
              <a:extLst>
                <a:ext uri="{FF2B5EF4-FFF2-40B4-BE49-F238E27FC236}">
                  <a16:creationId xmlns:a16="http://schemas.microsoft.com/office/drawing/2014/main" id="{B054D3B0-AC60-482E-81DF-B0B6D90B13EF}"/>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20832" t="19699" r="27415" b="24031"/>
            <a:stretch/>
          </p:blipFill>
          <p:spPr>
            <a:xfrm flipH="1">
              <a:off x="9532265" y="733985"/>
              <a:ext cx="1536692" cy="1670766"/>
            </a:xfrm>
            <a:prstGeom prst="rect">
              <a:avLst/>
            </a:prstGeom>
          </p:spPr>
        </p:pic>
        <p:cxnSp>
          <p:nvCxnSpPr>
            <p:cNvPr id="19" name="Straight Connector 18"/>
            <p:cNvCxnSpPr/>
            <p:nvPr/>
          </p:nvCxnSpPr>
          <p:spPr>
            <a:xfrm>
              <a:off x="1629819" y="2303151"/>
              <a:ext cx="8094752"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2" name="TextBox 21"/>
          <p:cNvSpPr txBox="1"/>
          <p:nvPr/>
        </p:nvSpPr>
        <p:spPr>
          <a:xfrm>
            <a:off x="2283916" y="3453715"/>
            <a:ext cx="9072513" cy="1384995"/>
          </a:xfrm>
          <a:prstGeom prst="rect">
            <a:avLst/>
          </a:prstGeom>
          <a:noFill/>
        </p:spPr>
        <p:txBody>
          <a:bodyPr wrap="square" rtlCol="0">
            <a:spAutoFit/>
          </a:bodyPr>
          <a:lstStyle/>
          <a:p>
            <a:pPr lvl="0" algn="ctr"/>
            <a:r>
              <a:rPr lang="vi-VN" sz="4200" b="1">
                <a:solidFill>
                  <a:srgbClr val="FF2D4E"/>
                </a:solidFill>
                <a:latin typeface="Calibri" panose="020F0502020204030204" pitchFamily="34" charset="0"/>
                <a:cs typeface="Calibri" panose="020F0502020204030204" pitchFamily="34" charset="0"/>
              </a:rPr>
              <a:t>Đồ dùng của mình cũng là những người bạn gắn bó với mình trong cuộc sống.</a:t>
            </a:r>
            <a:endParaRPr kumimoji="0" lang="en-US" sz="4200" b="1" i="0" u="none" strike="noStrike" kern="1200" cap="none" spc="0" normalizeH="0" baseline="0" noProof="0" dirty="0">
              <a:ln>
                <a:noFill/>
              </a:ln>
              <a:solidFill>
                <a:srgbClr val="FF2D4E"/>
              </a:solidFill>
              <a:effectLst/>
              <a:uLnTx/>
              <a:uFillTx/>
              <a:latin typeface="Calibri" panose="020F0502020204030204" pitchFamily="34" charset="0"/>
              <a:cs typeface="Calibri" panose="020F0502020204030204" pitchFamily="34" charset="0"/>
            </a:endParaRPr>
          </a:p>
        </p:txBody>
      </p:sp>
      <p:pic>
        <p:nvPicPr>
          <p:cNvPr id="9" name="Picture 8">
            <a:extLst>
              <a:ext uri="{FF2B5EF4-FFF2-40B4-BE49-F238E27FC236}">
                <a16:creationId xmlns:a16="http://schemas.microsoft.com/office/drawing/2014/main" id="{223C83B7-867B-4C4A-8733-859960FF3C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850" y="3500195"/>
            <a:ext cx="2047786" cy="2047786"/>
          </a:xfrm>
          <a:prstGeom prst="rect">
            <a:avLst/>
          </a:prstGeom>
        </p:spPr>
      </p:pic>
      <p:grpSp>
        <p:nvGrpSpPr>
          <p:cNvPr id="3" name="Group 2">
            <a:extLst>
              <a:ext uri="{FF2B5EF4-FFF2-40B4-BE49-F238E27FC236}">
                <a16:creationId xmlns:a16="http://schemas.microsoft.com/office/drawing/2014/main" id="{7D9DDD03-1589-4EED-AA8A-8F34579E7B12}"/>
              </a:ext>
            </a:extLst>
          </p:cNvPr>
          <p:cNvGrpSpPr/>
          <p:nvPr/>
        </p:nvGrpSpPr>
        <p:grpSpPr>
          <a:xfrm>
            <a:off x="389726" y="544215"/>
            <a:ext cx="3385354" cy="3045590"/>
            <a:chOff x="1216259" y="668944"/>
            <a:chExt cx="3385354" cy="3045590"/>
          </a:xfrm>
        </p:grpSpPr>
        <p:pic>
          <p:nvPicPr>
            <p:cNvPr id="16" name="Picture 15"/>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Layer>
                  </a14:imgProps>
                </a:ext>
              </a:extLst>
            </a:blip>
            <a:stretch>
              <a:fillRect/>
            </a:stretch>
          </p:blipFill>
          <p:spPr>
            <a:xfrm rot="20785943">
              <a:off x="1216259" y="668944"/>
              <a:ext cx="3385354" cy="3045590"/>
            </a:xfrm>
            <a:prstGeom prst="rect">
              <a:avLst/>
            </a:prstGeom>
          </p:spPr>
        </p:pic>
        <p:sp>
          <p:nvSpPr>
            <p:cNvPr id="2" name="Oval 1">
              <a:extLst>
                <a:ext uri="{FF2B5EF4-FFF2-40B4-BE49-F238E27FC236}">
                  <a16:creationId xmlns:a16="http://schemas.microsoft.com/office/drawing/2014/main" id="{41821868-7DB1-4A50-A446-7B93A18116F0}"/>
                </a:ext>
              </a:extLst>
            </p:cNvPr>
            <p:cNvSpPr/>
            <p:nvPr/>
          </p:nvSpPr>
          <p:spPr>
            <a:xfrm>
              <a:off x="1676400" y="1209040"/>
              <a:ext cx="2529840" cy="209542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noFill/>
                  </a:ln>
                  <a:solidFill>
                    <a:prstClr val="black"/>
                  </a:solidFill>
                  <a:effectLst/>
                  <a:uLnTx/>
                  <a:uFillTx/>
                  <a:latin typeface="Coiny" panose="02000903060500060000" pitchFamily="2" charset="0"/>
                  <a:cs typeface="+mn-cs"/>
                </a:rPr>
                <a:t>Kết</a:t>
              </a:r>
              <a:r>
                <a:rPr kumimoji="0" lang="en-US" sz="5400" b="0" i="0" u="none" strike="noStrike" kern="1200" cap="none" spc="0" normalizeH="0" baseline="0" noProof="0" dirty="0">
                  <a:ln>
                    <a:noFill/>
                  </a:ln>
                  <a:solidFill>
                    <a:prstClr val="black"/>
                  </a:solidFill>
                  <a:effectLst/>
                  <a:uLnTx/>
                  <a:uFillTx/>
                  <a:latin typeface="Coiny" panose="02000903060500060000" pitchFamily="2" charset="0"/>
                  <a:cs typeface="+mn-cs"/>
                </a:rPr>
                <a:t> </a:t>
              </a:r>
              <a:r>
                <a:rPr kumimoji="0" lang="en-US" sz="5400" b="0" i="0" u="none" strike="noStrike" kern="1200" cap="none" spc="0" normalizeH="0" baseline="0" noProof="0" dirty="0" err="1">
                  <a:ln>
                    <a:noFill/>
                  </a:ln>
                  <a:solidFill>
                    <a:prstClr val="black"/>
                  </a:solidFill>
                  <a:effectLst/>
                  <a:uLnTx/>
                  <a:uFillTx/>
                  <a:latin typeface="Coiny" panose="02000903060500060000" pitchFamily="2" charset="0"/>
                  <a:cs typeface="+mn-cs"/>
                </a:rPr>
                <a:t>luận</a:t>
              </a:r>
              <a:endParaRPr kumimoji="0" lang="en-US" sz="5400" b="0" i="0" u="none" strike="noStrike" kern="1200" cap="none" spc="0" normalizeH="0" baseline="0" noProof="0" dirty="0">
                <a:ln>
                  <a:noFill/>
                </a:ln>
                <a:solidFill>
                  <a:prstClr val="black"/>
                </a:solidFill>
                <a:effectLst/>
                <a:uLnTx/>
                <a:uFillTx/>
                <a:latin typeface="Coiny" panose="02000903060500060000" pitchFamily="2" charset="0"/>
                <a:cs typeface="+mn-cs"/>
              </a:endParaRPr>
            </a:p>
          </p:txBody>
        </p:sp>
      </p:grpSp>
    </p:spTree>
    <p:extLst>
      <p:ext uri="{BB962C8B-B14F-4D97-AF65-F5344CB8AC3E}">
        <p14:creationId xmlns:p14="http://schemas.microsoft.com/office/powerpoint/2010/main" val="28575180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1000"/>
                                        <p:tgtEl>
                                          <p:spTgt spid="17"/>
                                        </p:tgtEl>
                                        <p:attrNameLst>
                                          <p:attrName>ppt_x</p:attrName>
                                        </p:attrNameLst>
                                      </p:cBhvr>
                                      <p:tavLst>
                                        <p:tav tm="0">
                                          <p:val>
                                            <p:strVal val="#ppt_x-#ppt_w*1.125000"/>
                                          </p:val>
                                        </p:tav>
                                        <p:tav tm="100000">
                                          <p:val>
                                            <p:strVal val="#ppt_x"/>
                                          </p:val>
                                        </p:tav>
                                      </p:tavLst>
                                    </p:anim>
                                    <p:animEffect transition="in" filter="wipe(right)">
                                      <p:cBhvr>
                                        <p:cTn id="13" dur="1000"/>
                                        <p:tgtEl>
                                          <p:spTgt spid="17"/>
                                        </p:tgtEl>
                                      </p:cBhvr>
                                    </p:animEffect>
                                  </p:childTnLst>
                                </p:cTn>
                              </p:par>
                              <p:par>
                                <p:cTn id="14" presetID="12" presetClass="entr" presetSubtype="8"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additive="base">
                                        <p:cTn id="16" dur="1000"/>
                                        <p:tgtEl>
                                          <p:spTgt spid="22"/>
                                        </p:tgtEl>
                                        <p:attrNameLst>
                                          <p:attrName>ppt_x</p:attrName>
                                        </p:attrNameLst>
                                      </p:cBhvr>
                                      <p:tavLst>
                                        <p:tav tm="0">
                                          <p:val>
                                            <p:strVal val="#ppt_x-#ppt_w*1.125000"/>
                                          </p:val>
                                        </p:tav>
                                        <p:tav tm="100000">
                                          <p:val>
                                            <p:strVal val="#ppt_x"/>
                                          </p:val>
                                        </p:tav>
                                      </p:tavLst>
                                    </p:anim>
                                    <p:animEffect transition="in" filter="wipe(right)">
                                      <p:cBhvr>
                                        <p:cTn id="17" dur="10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a:extLst>
              <a:ext uri="{FF2B5EF4-FFF2-40B4-BE49-F238E27FC236}">
                <a16:creationId xmlns:a16="http://schemas.microsoft.com/office/drawing/2014/main" id="{EB7AA3CC-45B8-45BE-8B85-652105D0F7FF}"/>
              </a:ext>
            </a:extLst>
          </p:cNvPr>
          <p:cNvGrpSpPr/>
          <p:nvPr/>
        </p:nvGrpSpPr>
        <p:grpSpPr>
          <a:xfrm flipH="1">
            <a:off x="0" y="0"/>
            <a:ext cx="8745690" cy="6858000"/>
            <a:chOff x="3446310" y="0"/>
            <a:chExt cx="8745690" cy="6858000"/>
          </a:xfrm>
        </p:grpSpPr>
        <p:pic>
          <p:nvPicPr>
            <p:cNvPr id="3" name="图片 2">
              <a:extLst>
                <a:ext uri="{FF2B5EF4-FFF2-40B4-BE49-F238E27FC236}">
                  <a16:creationId xmlns:a16="http://schemas.microsoft.com/office/drawing/2014/main" id="{B97776C2-8B9A-4B3F-A02B-90B152FE047F}"/>
                </a:ext>
              </a:extLst>
            </p:cNvPr>
            <p:cNvPicPr>
              <a:picLocks noChangeAspect="1"/>
            </p:cNvPicPr>
            <p:nvPr/>
          </p:nvPicPr>
          <p:blipFill rotWithShape="1">
            <a:blip r:embed="rId2">
              <a:extLst>
                <a:ext uri="{28A0092B-C50C-407E-A947-70E740481C1C}">
                  <a14:useLocalDpi xmlns:a14="http://schemas.microsoft.com/office/drawing/2010/main" val="0"/>
                </a:ext>
              </a:extLst>
            </a:blip>
            <a:srcRect r="12067"/>
            <a:stretch/>
          </p:blipFill>
          <p:spPr>
            <a:xfrm>
              <a:off x="4233069" y="0"/>
              <a:ext cx="7958931" cy="6858000"/>
            </a:xfrm>
            <a:prstGeom prst="rect">
              <a:avLst/>
            </a:prstGeom>
          </p:spPr>
        </p:pic>
        <p:pic>
          <p:nvPicPr>
            <p:cNvPr id="4" name="图片 3">
              <a:extLst>
                <a:ext uri="{FF2B5EF4-FFF2-40B4-BE49-F238E27FC236}">
                  <a16:creationId xmlns:a16="http://schemas.microsoft.com/office/drawing/2014/main" id="{CE656F27-6CC7-4553-875A-552B6B18EE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7937" y="5648325"/>
              <a:ext cx="695325" cy="733425"/>
            </a:xfrm>
            <a:prstGeom prst="rect">
              <a:avLst/>
            </a:prstGeom>
          </p:spPr>
        </p:pic>
        <p:pic>
          <p:nvPicPr>
            <p:cNvPr id="5" name="图片 4">
              <a:extLst>
                <a:ext uri="{FF2B5EF4-FFF2-40B4-BE49-F238E27FC236}">
                  <a16:creationId xmlns:a16="http://schemas.microsoft.com/office/drawing/2014/main" id="{47200FD2-8D39-42D0-832C-D9B48F7F89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96633" y="430187"/>
              <a:ext cx="455560" cy="607413"/>
            </a:xfrm>
            <a:prstGeom prst="rect">
              <a:avLst/>
            </a:prstGeom>
          </p:spPr>
        </p:pic>
        <p:pic>
          <p:nvPicPr>
            <p:cNvPr id="6" name="图片 5">
              <a:extLst>
                <a:ext uri="{FF2B5EF4-FFF2-40B4-BE49-F238E27FC236}">
                  <a16:creationId xmlns:a16="http://schemas.microsoft.com/office/drawing/2014/main" id="{47BD9BC2-4EB7-4B94-BB38-22B05FD9184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86586" y="2025821"/>
              <a:ext cx="896088" cy="1006134"/>
            </a:xfrm>
            <a:prstGeom prst="rect">
              <a:avLst/>
            </a:prstGeom>
          </p:spPr>
        </p:pic>
        <p:pic>
          <p:nvPicPr>
            <p:cNvPr id="7" name="图片 6">
              <a:extLst>
                <a:ext uri="{FF2B5EF4-FFF2-40B4-BE49-F238E27FC236}">
                  <a16:creationId xmlns:a16="http://schemas.microsoft.com/office/drawing/2014/main" id="{9B14C292-FBC9-4A90-A366-E58779A32C4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89292" y="4142968"/>
              <a:ext cx="783488" cy="554038"/>
            </a:xfrm>
            <a:prstGeom prst="rect">
              <a:avLst/>
            </a:prstGeom>
          </p:spPr>
        </p:pic>
        <p:pic>
          <p:nvPicPr>
            <p:cNvPr id="8" name="图片 7">
              <a:extLst>
                <a:ext uri="{FF2B5EF4-FFF2-40B4-BE49-F238E27FC236}">
                  <a16:creationId xmlns:a16="http://schemas.microsoft.com/office/drawing/2014/main" id="{D3EDA489-D799-45BF-BD48-4BC5C40C186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46310" y="1528960"/>
              <a:ext cx="851499" cy="654050"/>
            </a:xfrm>
            <a:prstGeom prst="rect">
              <a:avLst/>
            </a:prstGeom>
          </p:spPr>
        </p:pic>
      </p:grpSp>
      <p:grpSp>
        <p:nvGrpSpPr>
          <p:cNvPr id="17" name="组合 16">
            <a:extLst>
              <a:ext uri="{FF2B5EF4-FFF2-40B4-BE49-F238E27FC236}">
                <a16:creationId xmlns:a16="http://schemas.microsoft.com/office/drawing/2014/main" id="{021B5EA0-C7B1-48EA-A4DC-40FB8D1E816F}"/>
              </a:ext>
            </a:extLst>
          </p:cNvPr>
          <p:cNvGrpSpPr/>
          <p:nvPr/>
        </p:nvGrpSpPr>
        <p:grpSpPr>
          <a:xfrm flipH="1">
            <a:off x="6642865" y="2146176"/>
            <a:ext cx="5091383" cy="4478038"/>
            <a:chOff x="7717197" y="2146176"/>
            <a:chExt cx="5091383" cy="4478038"/>
          </a:xfrm>
        </p:grpSpPr>
        <p:pic>
          <p:nvPicPr>
            <p:cNvPr id="10" name="图片 9">
              <a:extLst>
                <a:ext uri="{FF2B5EF4-FFF2-40B4-BE49-F238E27FC236}">
                  <a16:creationId xmlns:a16="http://schemas.microsoft.com/office/drawing/2014/main" id="{1D1C4F62-AAD5-4EA1-A56D-51D1ED5DFC3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251871" y="3199882"/>
              <a:ext cx="866773" cy="1040128"/>
            </a:xfrm>
            <a:prstGeom prst="rect">
              <a:avLst/>
            </a:prstGeom>
          </p:spPr>
        </p:pic>
        <p:pic>
          <p:nvPicPr>
            <p:cNvPr id="11" name="图片 10">
              <a:extLst>
                <a:ext uri="{FF2B5EF4-FFF2-40B4-BE49-F238E27FC236}">
                  <a16:creationId xmlns:a16="http://schemas.microsoft.com/office/drawing/2014/main" id="{BDC46FD9-50BB-48D9-A6A7-E9D499FDE37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536990" y="4794496"/>
              <a:ext cx="1271590" cy="1220541"/>
            </a:xfrm>
            <a:prstGeom prst="rect">
              <a:avLst/>
            </a:prstGeom>
          </p:spPr>
        </p:pic>
        <p:pic>
          <p:nvPicPr>
            <p:cNvPr id="14" name="图片 13">
              <a:extLst>
                <a:ext uri="{FF2B5EF4-FFF2-40B4-BE49-F238E27FC236}">
                  <a16:creationId xmlns:a16="http://schemas.microsoft.com/office/drawing/2014/main" id="{3005A917-ED2D-4F51-9D13-7DD36D74737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589490" y="2146176"/>
              <a:ext cx="2569761" cy="4226173"/>
            </a:xfrm>
            <a:prstGeom prst="rect">
              <a:avLst/>
            </a:prstGeom>
          </p:spPr>
        </p:pic>
        <p:pic>
          <p:nvPicPr>
            <p:cNvPr id="15" name="图片 14">
              <a:extLst>
                <a:ext uri="{FF2B5EF4-FFF2-40B4-BE49-F238E27FC236}">
                  <a16:creationId xmlns:a16="http://schemas.microsoft.com/office/drawing/2014/main" id="{0C0B4A44-C0C6-4528-AE7A-F078E1E8C23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717197" y="5192837"/>
              <a:ext cx="3666335" cy="1431377"/>
            </a:xfrm>
            <a:prstGeom prst="rect">
              <a:avLst/>
            </a:prstGeom>
          </p:spPr>
        </p:pic>
        <p:pic>
          <p:nvPicPr>
            <p:cNvPr id="16" name="图片 15">
              <a:extLst>
                <a:ext uri="{FF2B5EF4-FFF2-40B4-BE49-F238E27FC236}">
                  <a16:creationId xmlns:a16="http://schemas.microsoft.com/office/drawing/2014/main" id="{3B03ADBF-0F89-4234-86AA-1492C54DE0C2}"/>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949625" y="4959051"/>
              <a:ext cx="1302246" cy="863990"/>
            </a:xfrm>
            <a:prstGeom prst="rect">
              <a:avLst/>
            </a:prstGeom>
          </p:spPr>
        </p:pic>
      </p:grpSp>
      <p:pic>
        <p:nvPicPr>
          <p:cNvPr id="18" name="图片 17">
            <a:extLst>
              <a:ext uri="{FF2B5EF4-FFF2-40B4-BE49-F238E27FC236}">
                <a16:creationId xmlns:a16="http://schemas.microsoft.com/office/drawing/2014/main" id="{535C4ED4-F1DB-463F-80AF-1C0F2C14D0C7}"/>
              </a:ext>
            </a:extLst>
          </p:cNvPr>
          <p:cNvPicPr>
            <a:picLocks noChangeAspect="1"/>
          </p:cNvPicPr>
          <p:nvPr/>
        </p:nvPicPr>
        <p:blipFill>
          <a:blip r:embed="rId13"/>
          <a:stretch>
            <a:fillRect/>
          </a:stretch>
        </p:blipFill>
        <p:spPr>
          <a:xfrm>
            <a:off x="-722735" y="3982072"/>
            <a:ext cx="1112208" cy="984907"/>
          </a:xfrm>
          <a:prstGeom prst="rect">
            <a:avLst/>
          </a:prstGeom>
        </p:spPr>
      </p:pic>
      <p:pic>
        <p:nvPicPr>
          <p:cNvPr id="13" name="Picture 12">
            <a:extLst>
              <a:ext uri="{FF2B5EF4-FFF2-40B4-BE49-F238E27FC236}">
                <a16:creationId xmlns:a16="http://schemas.microsoft.com/office/drawing/2014/main" id="{4AF07E44-CA7D-4A6D-B1FA-AF3899867C23}"/>
              </a:ext>
            </a:extLst>
          </p:cNvPr>
          <p:cNvPicPr>
            <a:picLocks noChangeAspect="1"/>
          </p:cNvPicPr>
          <p:nvPr/>
        </p:nvPicPr>
        <p:blipFill>
          <a:blip r:embed="rId14"/>
          <a:stretch>
            <a:fillRect/>
          </a:stretch>
        </p:blipFill>
        <p:spPr>
          <a:xfrm>
            <a:off x="137776" y="1565636"/>
            <a:ext cx="6444031" cy="1926503"/>
          </a:xfrm>
          <a:prstGeom prst="rect">
            <a:avLst/>
          </a:prstGeom>
        </p:spPr>
      </p:pic>
    </p:spTree>
    <p:extLst>
      <p:ext uri="{BB962C8B-B14F-4D97-AF65-F5344CB8AC3E}">
        <p14:creationId xmlns:p14="http://schemas.microsoft.com/office/powerpoint/2010/main" val="19886517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CDC9FB0-D2B8-4B85-B7A5-3F1A7CECEC9A}"/>
              </a:ext>
            </a:extLst>
          </p:cNvPr>
          <p:cNvPicPr>
            <a:picLocks noChangeAspect="1"/>
          </p:cNvPicPr>
          <p:nvPr/>
        </p:nvPicPr>
        <p:blipFill>
          <a:blip r:embed="rId3"/>
          <a:stretch>
            <a:fillRect/>
          </a:stretch>
        </p:blipFill>
        <p:spPr>
          <a:xfrm>
            <a:off x="1681050" y="985520"/>
            <a:ext cx="9316746" cy="3678612"/>
          </a:xfrm>
          <a:prstGeom prst="rect">
            <a:avLst/>
          </a:prstGeom>
        </p:spPr>
      </p:pic>
      <p:sp>
        <p:nvSpPr>
          <p:cNvPr id="13" name="TextBox 12">
            <a:extLst>
              <a:ext uri="{FF2B5EF4-FFF2-40B4-BE49-F238E27FC236}">
                <a16:creationId xmlns:a16="http://schemas.microsoft.com/office/drawing/2014/main" id="{666C1301-6113-427F-8D89-9A90C50A1A8C}"/>
              </a:ext>
            </a:extLst>
          </p:cNvPr>
          <p:cNvSpPr txBox="1"/>
          <p:nvPr/>
        </p:nvSpPr>
        <p:spPr>
          <a:xfrm>
            <a:off x="2235200" y="1356078"/>
            <a:ext cx="8178800" cy="1223265"/>
          </a:xfrm>
          <a:prstGeom prst="rect">
            <a:avLst/>
          </a:prstGeom>
          <a:noFill/>
        </p:spPr>
        <p:txBody>
          <a:bodyPr wrap="square" rtlCol="0">
            <a:spAutoFit/>
          </a:bodyPr>
          <a:lstStyle/>
          <a:p>
            <a:pPr marL="457200" marR="0" indent="-457200" algn="just">
              <a:lnSpc>
                <a:spcPct val="120000"/>
              </a:lnSpc>
              <a:spcBef>
                <a:spcPts val="0"/>
              </a:spcBef>
              <a:spcAft>
                <a:spcPts val="0"/>
              </a:spcAft>
              <a:buFont typeface="Arial" panose="020B0604020202020204" pitchFamily="34" charset="0"/>
              <a:buChar char="•"/>
            </a:pPr>
            <a:r>
              <a:rPr lang="nl-NL" sz="3200" b="1" dirty="0">
                <a:effectLst/>
                <a:latin typeface="Arial" panose="020B0604020202020204" pitchFamily="34" charset="0"/>
                <a:ea typeface="Times New Roman" panose="02020603050405020304" pitchFamily="18" charset="0"/>
                <a:cs typeface="Arial" panose="020B0604020202020204" pitchFamily="34" charset="0"/>
              </a:rPr>
              <a:t>Phân loại những vật dụng cũ hoặc quá cũ không dùng được để tìm cách xử lí.</a:t>
            </a:r>
            <a:endParaRPr lang="en-US" sz="32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14" name="TextBox 13">
            <a:extLst>
              <a:ext uri="{FF2B5EF4-FFF2-40B4-BE49-F238E27FC236}">
                <a16:creationId xmlns:a16="http://schemas.microsoft.com/office/drawing/2014/main" id="{9D6A0378-6894-4442-AC47-166B349BE189}"/>
              </a:ext>
            </a:extLst>
          </p:cNvPr>
          <p:cNvSpPr txBox="1"/>
          <p:nvPr/>
        </p:nvSpPr>
        <p:spPr>
          <a:xfrm>
            <a:off x="2307461" y="2706682"/>
            <a:ext cx="8106539" cy="1223265"/>
          </a:xfrm>
          <a:prstGeom prst="rect">
            <a:avLst/>
          </a:prstGeom>
          <a:noFill/>
        </p:spPr>
        <p:txBody>
          <a:bodyPr wrap="square" rtlCol="0">
            <a:spAutoFit/>
          </a:bodyPr>
          <a:lstStyle/>
          <a:p>
            <a:pPr marL="457200" marR="0" indent="-457200" algn="just">
              <a:lnSpc>
                <a:spcPct val="120000"/>
              </a:lnSpc>
              <a:spcBef>
                <a:spcPts val="0"/>
              </a:spcBef>
              <a:spcAft>
                <a:spcPts val="0"/>
              </a:spcAft>
              <a:buFont typeface="Arial" panose="020B0604020202020204" pitchFamily="34" charset="0"/>
              <a:buChar char="•"/>
            </a:pPr>
            <a:r>
              <a:rPr lang="nl-NL" sz="3200" b="1" dirty="0">
                <a:effectLst/>
                <a:latin typeface="Arial" panose="020B0604020202020204" pitchFamily="34" charset="0"/>
                <a:ea typeface="Times New Roman" panose="02020603050405020304" pitchFamily="18" charset="0"/>
                <a:cs typeface="Arial" panose="020B0604020202020204" pitchFamily="34" charset="0"/>
              </a:rPr>
              <a:t>Nói lời chia tay với những vật dụng cũ của mình.</a:t>
            </a:r>
            <a:endParaRPr lang="en-US" sz="3200" b="1" dirty="0">
              <a:effectLst/>
              <a:latin typeface="Arial" panose="020B0604020202020204" pitchFamily="34" charset="0"/>
              <a:ea typeface="Times New Roman" panose="02020603050405020304" pitchFamily="18" charset="0"/>
              <a:cs typeface="Arial" panose="020B0604020202020204" pitchFamily="34" charset="0"/>
            </a:endParaRPr>
          </a:p>
        </p:txBody>
      </p:sp>
      <p:grpSp>
        <p:nvGrpSpPr>
          <p:cNvPr id="15" name="Group 14">
            <a:extLst>
              <a:ext uri="{FF2B5EF4-FFF2-40B4-BE49-F238E27FC236}">
                <a16:creationId xmlns:a16="http://schemas.microsoft.com/office/drawing/2014/main" id="{84A9E93D-6FDF-4F0D-88B8-7A27D771666F}"/>
              </a:ext>
            </a:extLst>
          </p:cNvPr>
          <p:cNvGrpSpPr/>
          <p:nvPr/>
        </p:nvGrpSpPr>
        <p:grpSpPr>
          <a:xfrm>
            <a:off x="4488203" y="4240647"/>
            <a:ext cx="3916499" cy="2746185"/>
            <a:chOff x="1197026" y="4232126"/>
            <a:chExt cx="3751815" cy="2630711"/>
          </a:xfrm>
        </p:grpSpPr>
        <p:pic>
          <p:nvPicPr>
            <p:cNvPr id="20" name="Picture 19">
              <a:extLst>
                <a:ext uri="{FF2B5EF4-FFF2-40B4-BE49-F238E27FC236}">
                  <a16:creationId xmlns:a16="http://schemas.microsoft.com/office/drawing/2014/main" id="{AB8A9849-9A7C-4A90-8D0F-52ED2BE286C5}"/>
                </a:ext>
              </a:extLst>
            </p:cNvPr>
            <p:cNvPicPr>
              <a:picLocks noChangeAspect="1"/>
            </p:cNvPicPr>
            <p:nvPr/>
          </p:nvPicPr>
          <p:blipFill>
            <a:blip r:embed="rId4"/>
            <a:stretch>
              <a:fillRect/>
            </a:stretch>
          </p:blipFill>
          <p:spPr>
            <a:xfrm>
              <a:off x="2901180" y="4246637"/>
              <a:ext cx="2047661" cy="2616200"/>
            </a:xfrm>
            <a:prstGeom prst="rect">
              <a:avLst/>
            </a:prstGeom>
          </p:spPr>
        </p:pic>
        <p:pic>
          <p:nvPicPr>
            <p:cNvPr id="21" name="Picture 20">
              <a:extLst>
                <a:ext uri="{FF2B5EF4-FFF2-40B4-BE49-F238E27FC236}">
                  <a16:creationId xmlns:a16="http://schemas.microsoft.com/office/drawing/2014/main" id="{0765685E-0407-433B-ABB5-471AA576E39F}"/>
                </a:ext>
              </a:extLst>
            </p:cNvPr>
            <p:cNvPicPr>
              <a:picLocks noChangeAspect="1"/>
            </p:cNvPicPr>
            <p:nvPr/>
          </p:nvPicPr>
          <p:blipFill>
            <a:blip r:embed="rId5"/>
            <a:stretch>
              <a:fillRect/>
            </a:stretch>
          </p:blipFill>
          <p:spPr>
            <a:xfrm>
              <a:off x="1197026" y="4232126"/>
              <a:ext cx="1811038" cy="2616200"/>
            </a:xfrm>
            <a:prstGeom prst="rect">
              <a:avLst/>
            </a:prstGeom>
          </p:spPr>
        </p:pic>
      </p:grpSp>
      <p:pic>
        <p:nvPicPr>
          <p:cNvPr id="6" name="Picture 5">
            <a:extLst>
              <a:ext uri="{FF2B5EF4-FFF2-40B4-BE49-F238E27FC236}">
                <a16:creationId xmlns:a16="http://schemas.microsoft.com/office/drawing/2014/main" id="{98F2BBE5-3FB6-4BB5-803C-274034A2AE7E}"/>
              </a:ext>
            </a:extLst>
          </p:cNvPr>
          <p:cNvPicPr>
            <a:picLocks noChangeAspect="1"/>
          </p:cNvPicPr>
          <p:nvPr/>
        </p:nvPicPr>
        <p:blipFill>
          <a:blip r:embed="rId6"/>
          <a:stretch>
            <a:fillRect/>
          </a:stretch>
        </p:blipFill>
        <p:spPr>
          <a:xfrm>
            <a:off x="4351909" y="-73107"/>
            <a:ext cx="3830502" cy="1615473"/>
          </a:xfrm>
          <a:prstGeom prst="rect">
            <a:avLst/>
          </a:prstGeom>
        </p:spPr>
      </p:pic>
    </p:spTree>
    <p:extLst>
      <p:ext uri="{BB962C8B-B14F-4D97-AF65-F5344CB8AC3E}">
        <p14:creationId xmlns:p14="http://schemas.microsoft.com/office/powerpoint/2010/main" val="32877120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down)">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arn(inVertical)">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barn(inVertical)">
                                      <p:cBhvr>
                                        <p:cTn id="2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a:extLst>
              <a:ext uri="{FF2B5EF4-FFF2-40B4-BE49-F238E27FC236}">
                <a16:creationId xmlns:a16="http://schemas.microsoft.com/office/drawing/2014/main" id="{EB7AA3CC-45B8-45BE-8B85-652105D0F7FF}"/>
              </a:ext>
            </a:extLst>
          </p:cNvPr>
          <p:cNvGrpSpPr/>
          <p:nvPr/>
        </p:nvGrpSpPr>
        <p:grpSpPr>
          <a:xfrm flipH="1">
            <a:off x="-1" y="0"/>
            <a:ext cx="11034793" cy="6858000"/>
            <a:chOff x="3446310" y="0"/>
            <a:chExt cx="8745690" cy="6858000"/>
          </a:xfrm>
        </p:grpSpPr>
        <p:pic>
          <p:nvPicPr>
            <p:cNvPr id="3" name="图片 2">
              <a:extLst>
                <a:ext uri="{FF2B5EF4-FFF2-40B4-BE49-F238E27FC236}">
                  <a16:creationId xmlns:a16="http://schemas.microsoft.com/office/drawing/2014/main" id="{B97776C2-8B9A-4B3F-A02B-90B152FE047F}"/>
                </a:ext>
              </a:extLst>
            </p:cNvPr>
            <p:cNvPicPr>
              <a:picLocks noChangeAspect="1"/>
            </p:cNvPicPr>
            <p:nvPr/>
          </p:nvPicPr>
          <p:blipFill rotWithShape="1">
            <a:blip r:embed="rId2">
              <a:extLst>
                <a:ext uri="{28A0092B-C50C-407E-A947-70E740481C1C}">
                  <a14:useLocalDpi xmlns:a14="http://schemas.microsoft.com/office/drawing/2010/main" val="0"/>
                </a:ext>
              </a:extLst>
            </a:blip>
            <a:srcRect r="12067"/>
            <a:stretch/>
          </p:blipFill>
          <p:spPr>
            <a:xfrm>
              <a:off x="4233069" y="0"/>
              <a:ext cx="7958931" cy="6858000"/>
            </a:xfrm>
            <a:prstGeom prst="rect">
              <a:avLst/>
            </a:prstGeom>
          </p:spPr>
        </p:pic>
        <p:pic>
          <p:nvPicPr>
            <p:cNvPr id="4" name="图片 3">
              <a:extLst>
                <a:ext uri="{FF2B5EF4-FFF2-40B4-BE49-F238E27FC236}">
                  <a16:creationId xmlns:a16="http://schemas.microsoft.com/office/drawing/2014/main" id="{CE656F27-6CC7-4553-875A-552B6B18EE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7937" y="5648325"/>
              <a:ext cx="695325" cy="733425"/>
            </a:xfrm>
            <a:prstGeom prst="rect">
              <a:avLst/>
            </a:prstGeom>
          </p:spPr>
        </p:pic>
        <p:pic>
          <p:nvPicPr>
            <p:cNvPr id="5" name="图片 4">
              <a:extLst>
                <a:ext uri="{FF2B5EF4-FFF2-40B4-BE49-F238E27FC236}">
                  <a16:creationId xmlns:a16="http://schemas.microsoft.com/office/drawing/2014/main" id="{47200FD2-8D39-42D0-832C-D9B48F7F89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96633" y="430187"/>
              <a:ext cx="455560" cy="607413"/>
            </a:xfrm>
            <a:prstGeom prst="rect">
              <a:avLst/>
            </a:prstGeom>
          </p:spPr>
        </p:pic>
        <p:pic>
          <p:nvPicPr>
            <p:cNvPr id="6" name="图片 5">
              <a:extLst>
                <a:ext uri="{FF2B5EF4-FFF2-40B4-BE49-F238E27FC236}">
                  <a16:creationId xmlns:a16="http://schemas.microsoft.com/office/drawing/2014/main" id="{47BD9BC2-4EB7-4B94-BB38-22B05FD9184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86586" y="2025821"/>
              <a:ext cx="896088" cy="1006134"/>
            </a:xfrm>
            <a:prstGeom prst="rect">
              <a:avLst/>
            </a:prstGeom>
          </p:spPr>
        </p:pic>
        <p:pic>
          <p:nvPicPr>
            <p:cNvPr id="7" name="图片 6">
              <a:extLst>
                <a:ext uri="{FF2B5EF4-FFF2-40B4-BE49-F238E27FC236}">
                  <a16:creationId xmlns:a16="http://schemas.microsoft.com/office/drawing/2014/main" id="{9B14C292-FBC9-4A90-A366-E58779A32C4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89292" y="4142968"/>
              <a:ext cx="783488" cy="554038"/>
            </a:xfrm>
            <a:prstGeom prst="rect">
              <a:avLst/>
            </a:prstGeom>
          </p:spPr>
        </p:pic>
        <p:pic>
          <p:nvPicPr>
            <p:cNvPr id="8" name="图片 7">
              <a:extLst>
                <a:ext uri="{FF2B5EF4-FFF2-40B4-BE49-F238E27FC236}">
                  <a16:creationId xmlns:a16="http://schemas.microsoft.com/office/drawing/2014/main" id="{D3EDA489-D799-45BF-BD48-4BC5C40C186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46310" y="1528960"/>
              <a:ext cx="851499" cy="654050"/>
            </a:xfrm>
            <a:prstGeom prst="rect">
              <a:avLst/>
            </a:prstGeom>
          </p:spPr>
        </p:pic>
      </p:grpSp>
      <p:grpSp>
        <p:nvGrpSpPr>
          <p:cNvPr id="17" name="组合 16">
            <a:extLst>
              <a:ext uri="{FF2B5EF4-FFF2-40B4-BE49-F238E27FC236}">
                <a16:creationId xmlns:a16="http://schemas.microsoft.com/office/drawing/2014/main" id="{021B5EA0-C7B1-48EA-A4DC-40FB8D1E816F}"/>
              </a:ext>
            </a:extLst>
          </p:cNvPr>
          <p:cNvGrpSpPr/>
          <p:nvPr/>
        </p:nvGrpSpPr>
        <p:grpSpPr>
          <a:xfrm flipH="1">
            <a:off x="6642865" y="1561752"/>
            <a:ext cx="5091383" cy="4478038"/>
            <a:chOff x="7717197" y="2146176"/>
            <a:chExt cx="5091383" cy="4478038"/>
          </a:xfrm>
        </p:grpSpPr>
        <p:pic>
          <p:nvPicPr>
            <p:cNvPr id="10" name="图片 9">
              <a:extLst>
                <a:ext uri="{FF2B5EF4-FFF2-40B4-BE49-F238E27FC236}">
                  <a16:creationId xmlns:a16="http://schemas.microsoft.com/office/drawing/2014/main" id="{1D1C4F62-AAD5-4EA1-A56D-51D1ED5DFC3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251871" y="3199882"/>
              <a:ext cx="866773" cy="1040128"/>
            </a:xfrm>
            <a:prstGeom prst="rect">
              <a:avLst/>
            </a:prstGeom>
          </p:spPr>
        </p:pic>
        <p:pic>
          <p:nvPicPr>
            <p:cNvPr id="11" name="图片 10">
              <a:extLst>
                <a:ext uri="{FF2B5EF4-FFF2-40B4-BE49-F238E27FC236}">
                  <a16:creationId xmlns:a16="http://schemas.microsoft.com/office/drawing/2014/main" id="{BDC46FD9-50BB-48D9-A6A7-E9D499FDE37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536990" y="4794496"/>
              <a:ext cx="1271590" cy="1220541"/>
            </a:xfrm>
            <a:prstGeom prst="rect">
              <a:avLst/>
            </a:prstGeom>
          </p:spPr>
        </p:pic>
        <p:pic>
          <p:nvPicPr>
            <p:cNvPr id="14" name="图片 13">
              <a:extLst>
                <a:ext uri="{FF2B5EF4-FFF2-40B4-BE49-F238E27FC236}">
                  <a16:creationId xmlns:a16="http://schemas.microsoft.com/office/drawing/2014/main" id="{3005A917-ED2D-4F51-9D13-7DD36D74737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589490" y="2146176"/>
              <a:ext cx="2569761" cy="4226173"/>
            </a:xfrm>
            <a:prstGeom prst="rect">
              <a:avLst/>
            </a:prstGeom>
          </p:spPr>
        </p:pic>
        <p:pic>
          <p:nvPicPr>
            <p:cNvPr id="15" name="图片 14">
              <a:extLst>
                <a:ext uri="{FF2B5EF4-FFF2-40B4-BE49-F238E27FC236}">
                  <a16:creationId xmlns:a16="http://schemas.microsoft.com/office/drawing/2014/main" id="{0C0B4A44-C0C6-4528-AE7A-F078E1E8C23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717197" y="5192837"/>
              <a:ext cx="3666335" cy="1431377"/>
            </a:xfrm>
            <a:prstGeom prst="rect">
              <a:avLst/>
            </a:prstGeom>
          </p:spPr>
        </p:pic>
        <p:pic>
          <p:nvPicPr>
            <p:cNvPr id="16" name="图片 15">
              <a:extLst>
                <a:ext uri="{FF2B5EF4-FFF2-40B4-BE49-F238E27FC236}">
                  <a16:creationId xmlns:a16="http://schemas.microsoft.com/office/drawing/2014/main" id="{3B03ADBF-0F89-4234-86AA-1492C54DE0C2}"/>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949625" y="4959051"/>
              <a:ext cx="1302246" cy="863990"/>
            </a:xfrm>
            <a:prstGeom prst="rect">
              <a:avLst/>
            </a:prstGeom>
          </p:spPr>
        </p:pic>
      </p:grpSp>
      <p:pic>
        <p:nvPicPr>
          <p:cNvPr id="18" name="图片 17">
            <a:extLst>
              <a:ext uri="{FF2B5EF4-FFF2-40B4-BE49-F238E27FC236}">
                <a16:creationId xmlns:a16="http://schemas.microsoft.com/office/drawing/2014/main" id="{535C4ED4-F1DB-463F-80AF-1C0F2C14D0C7}"/>
              </a:ext>
            </a:extLst>
          </p:cNvPr>
          <p:cNvPicPr>
            <a:picLocks noChangeAspect="1"/>
          </p:cNvPicPr>
          <p:nvPr/>
        </p:nvPicPr>
        <p:blipFill>
          <a:blip r:embed="rId13"/>
          <a:stretch>
            <a:fillRect/>
          </a:stretch>
        </p:blipFill>
        <p:spPr>
          <a:xfrm>
            <a:off x="5486400" y="390355"/>
            <a:ext cx="1112208" cy="984907"/>
          </a:xfrm>
          <a:prstGeom prst="rect">
            <a:avLst/>
          </a:prstGeom>
        </p:spPr>
      </p:pic>
      <p:sp>
        <p:nvSpPr>
          <p:cNvPr id="21" name="TextBox 20"/>
          <p:cNvSpPr txBox="1"/>
          <p:nvPr/>
        </p:nvSpPr>
        <p:spPr>
          <a:xfrm>
            <a:off x="113065" y="1684036"/>
            <a:ext cx="7046899" cy="2308324"/>
          </a:xfrm>
          <a:prstGeom prst="rect">
            <a:avLst/>
          </a:prstGeom>
          <a:noFill/>
          <a:effectLst>
            <a:glow rad="1092200">
              <a:schemeClr val="accent2">
                <a:lumMod val="50000"/>
                <a:alpha val="20000"/>
              </a:schemeClr>
            </a:glow>
            <a:softEdge rad="825500"/>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err="1">
                <a:ln w="19050">
                  <a:solidFill>
                    <a:srgbClr val="0DC8DB">
                      <a:lumMod val="75000"/>
                    </a:srgbClr>
                  </a:solidFill>
                </a:ln>
                <a:solidFill>
                  <a:srgbClr val="3C5882"/>
                </a:solidFill>
                <a:effectLst>
                  <a:glow rad="228600">
                    <a:srgbClr val="FFFF00">
                      <a:alpha val="40000"/>
                    </a:srgbClr>
                  </a:glow>
                </a:effectLst>
                <a:uLnTx/>
                <a:uFillTx/>
                <a:latin typeface="Coiny" panose="02000903060500060000" pitchFamily="2" charset="0"/>
                <a:cs typeface="+mn-cs"/>
              </a:rPr>
              <a:t>Tạm</a:t>
            </a:r>
            <a:r>
              <a:rPr kumimoji="0" lang="en-US" sz="7200" b="0" i="0" u="none" strike="noStrike" kern="1200" cap="none" spc="0" normalizeH="0" baseline="0" noProof="0" dirty="0">
                <a:ln w="19050">
                  <a:solidFill>
                    <a:srgbClr val="0DC8DB">
                      <a:lumMod val="75000"/>
                    </a:srgbClr>
                  </a:solidFill>
                </a:ln>
                <a:solidFill>
                  <a:srgbClr val="3C5882"/>
                </a:solidFill>
                <a:effectLst>
                  <a:glow rad="228600">
                    <a:srgbClr val="FFFF00">
                      <a:alpha val="40000"/>
                    </a:srgbClr>
                  </a:glow>
                </a:effectLst>
                <a:uLnTx/>
                <a:uFillTx/>
                <a:latin typeface="Coiny" panose="02000903060500060000" pitchFamily="2" charset="0"/>
                <a:cs typeface="+mn-cs"/>
              </a:rPr>
              <a:t> </a:t>
            </a:r>
            <a:r>
              <a:rPr kumimoji="0" lang="en-US" sz="7200" b="0" i="0" u="none" strike="noStrike" kern="1200" cap="none" spc="0" normalizeH="0" baseline="0" noProof="0" dirty="0" err="1">
                <a:ln w="19050">
                  <a:solidFill>
                    <a:srgbClr val="0DC8DB">
                      <a:lumMod val="75000"/>
                    </a:srgbClr>
                  </a:solidFill>
                </a:ln>
                <a:solidFill>
                  <a:srgbClr val="3C5882"/>
                </a:solidFill>
                <a:effectLst>
                  <a:glow rad="228600">
                    <a:srgbClr val="FFFF00">
                      <a:alpha val="40000"/>
                    </a:srgbClr>
                  </a:glow>
                </a:effectLst>
                <a:uLnTx/>
                <a:uFillTx/>
                <a:latin typeface="Coiny" panose="02000903060500060000" pitchFamily="2" charset="0"/>
                <a:cs typeface="+mn-cs"/>
              </a:rPr>
              <a:t>biệt</a:t>
            </a:r>
            <a:r>
              <a:rPr kumimoji="0" lang="en-US" sz="7200" b="0" i="0" u="none" strike="noStrike" kern="1200" cap="none" spc="0" normalizeH="0" baseline="0" noProof="0" dirty="0">
                <a:ln w="19050">
                  <a:solidFill>
                    <a:srgbClr val="0DC8DB">
                      <a:lumMod val="75000"/>
                    </a:srgbClr>
                  </a:solidFill>
                </a:ln>
                <a:solidFill>
                  <a:srgbClr val="3C5882"/>
                </a:solidFill>
                <a:effectLst>
                  <a:glow rad="228600">
                    <a:srgbClr val="FFFF00">
                      <a:alpha val="40000"/>
                    </a:srgbClr>
                  </a:glow>
                </a:effectLst>
                <a:uLnTx/>
                <a:uFillTx/>
                <a:latin typeface="Coiny" panose="02000903060500060000" pitchFamily="2" charset="0"/>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err="1">
                <a:ln w="19050">
                  <a:solidFill>
                    <a:srgbClr val="0DC8DB">
                      <a:lumMod val="75000"/>
                    </a:srgbClr>
                  </a:solidFill>
                </a:ln>
                <a:solidFill>
                  <a:srgbClr val="3C5882"/>
                </a:solidFill>
                <a:effectLst>
                  <a:glow rad="228600">
                    <a:srgbClr val="FFFF00">
                      <a:alpha val="40000"/>
                    </a:srgbClr>
                  </a:glow>
                </a:effectLst>
                <a:uLnTx/>
                <a:uFillTx/>
                <a:latin typeface="Coiny" panose="02000903060500060000" pitchFamily="2" charset="0"/>
                <a:cs typeface="+mn-cs"/>
              </a:rPr>
              <a:t>và</a:t>
            </a:r>
            <a:r>
              <a:rPr kumimoji="0" lang="en-US" sz="7200" b="0" i="0" u="none" strike="noStrike" kern="1200" cap="none" spc="0" normalizeH="0" baseline="0" noProof="0" dirty="0">
                <a:ln w="19050">
                  <a:solidFill>
                    <a:srgbClr val="0DC8DB">
                      <a:lumMod val="75000"/>
                    </a:srgbClr>
                  </a:solidFill>
                </a:ln>
                <a:solidFill>
                  <a:srgbClr val="3C5882"/>
                </a:solidFill>
                <a:effectLst>
                  <a:glow rad="228600">
                    <a:srgbClr val="FFFF00">
                      <a:alpha val="40000"/>
                    </a:srgbClr>
                  </a:glow>
                </a:effectLst>
                <a:uLnTx/>
                <a:uFillTx/>
                <a:latin typeface="Coiny" panose="02000903060500060000" pitchFamily="2" charset="0"/>
                <a:cs typeface="+mn-cs"/>
              </a:rPr>
              <a:t> </a:t>
            </a:r>
            <a:r>
              <a:rPr kumimoji="0" lang="en-US" sz="7200" b="0" i="0" u="none" strike="noStrike" kern="1200" cap="none" spc="0" normalizeH="0" baseline="0" noProof="0" dirty="0" err="1">
                <a:ln w="19050">
                  <a:solidFill>
                    <a:srgbClr val="0DC8DB">
                      <a:lumMod val="75000"/>
                    </a:srgbClr>
                  </a:solidFill>
                </a:ln>
                <a:solidFill>
                  <a:srgbClr val="3C5882"/>
                </a:solidFill>
                <a:effectLst>
                  <a:glow rad="228600">
                    <a:srgbClr val="FFFF00">
                      <a:alpha val="40000"/>
                    </a:srgbClr>
                  </a:glow>
                </a:effectLst>
                <a:uLnTx/>
                <a:uFillTx/>
                <a:latin typeface="Coiny" panose="02000903060500060000" pitchFamily="2" charset="0"/>
                <a:cs typeface="+mn-cs"/>
              </a:rPr>
              <a:t>hẹn</a:t>
            </a:r>
            <a:r>
              <a:rPr kumimoji="0" lang="en-US" sz="7200" b="0" i="0" u="none" strike="noStrike" kern="1200" cap="none" spc="0" normalizeH="0" baseline="0" noProof="0" dirty="0">
                <a:ln w="19050">
                  <a:solidFill>
                    <a:srgbClr val="0DC8DB">
                      <a:lumMod val="75000"/>
                    </a:srgbClr>
                  </a:solidFill>
                </a:ln>
                <a:solidFill>
                  <a:srgbClr val="3C5882"/>
                </a:solidFill>
                <a:effectLst>
                  <a:glow rad="228600">
                    <a:srgbClr val="FFFF00">
                      <a:alpha val="40000"/>
                    </a:srgbClr>
                  </a:glow>
                </a:effectLst>
                <a:uLnTx/>
                <a:uFillTx/>
                <a:latin typeface="Coiny" panose="02000903060500060000" pitchFamily="2" charset="0"/>
                <a:cs typeface="+mn-cs"/>
              </a:rPr>
              <a:t> </a:t>
            </a:r>
            <a:r>
              <a:rPr kumimoji="0" lang="en-US" sz="7200" b="0" i="0" u="none" strike="noStrike" kern="1200" cap="none" spc="0" normalizeH="0" baseline="0" noProof="0" dirty="0" err="1">
                <a:ln w="19050">
                  <a:solidFill>
                    <a:srgbClr val="0DC8DB">
                      <a:lumMod val="75000"/>
                    </a:srgbClr>
                  </a:solidFill>
                </a:ln>
                <a:solidFill>
                  <a:srgbClr val="3C5882"/>
                </a:solidFill>
                <a:effectLst>
                  <a:glow rad="228600">
                    <a:srgbClr val="FFFF00">
                      <a:alpha val="40000"/>
                    </a:srgbClr>
                  </a:glow>
                </a:effectLst>
                <a:uLnTx/>
                <a:uFillTx/>
                <a:latin typeface="Coiny" panose="02000903060500060000" pitchFamily="2" charset="0"/>
                <a:cs typeface="+mn-cs"/>
              </a:rPr>
              <a:t>gặp</a:t>
            </a:r>
            <a:r>
              <a:rPr kumimoji="0" lang="en-US" sz="7200" b="0" i="0" u="none" strike="noStrike" kern="1200" cap="none" spc="0" normalizeH="0" baseline="0" noProof="0" dirty="0">
                <a:ln w="19050">
                  <a:solidFill>
                    <a:srgbClr val="0DC8DB">
                      <a:lumMod val="75000"/>
                    </a:srgbClr>
                  </a:solidFill>
                </a:ln>
                <a:solidFill>
                  <a:srgbClr val="3C5882"/>
                </a:solidFill>
                <a:effectLst>
                  <a:glow rad="228600">
                    <a:srgbClr val="FFFF00">
                      <a:alpha val="40000"/>
                    </a:srgbClr>
                  </a:glow>
                </a:effectLst>
                <a:uLnTx/>
                <a:uFillTx/>
                <a:latin typeface="Coiny" panose="02000903060500060000" pitchFamily="2" charset="0"/>
                <a:cs typeface="+mn-cs"/>
              </a:rPr>
              <a:t> </a:t>
            </a:r>
            <a:r>
              <a:rPr kumimoji="0" lang="en-US" sz="7200" b="0" i="0" u="none" strike="noStrike" kern="1200" cap="none" spc="0" normalizeH="0" baseline="0" noProof="0" dirty="0" err="1">
                <a:ln w="19050">
                  <a:solidFill>
                    <a:srgbClr val="0DC8DB">
                      <a:lumMod val="75000"/>
                    </a:srgbClr>
                  </a:solidFill>
                </a:ln>
                <a:solidFill>
                  <a:srgbClr val="3C5882"/>
                </a:solidFill>
                <a:effectLst>
                  <a:glow rad="228600">
                    <a:srgbClr val="FFFF00">
                      <a:alpha val="40000"/>
                    </a:srgbClr>
                  </a:glow>
                </a:effectLst>
                <a:uLnTx/>
                <a:uFillTx/>
                <a:latin typeface="Coiny" panose="02000903060500060000" pitchFamily="2" charset="0"/>
                <a:cs typeface="+mn-cs"/>
              </a:rPr>
              <a:t>lại</a:t>
            </a:r>
            <a:r>
              <a:rPr kumimoji="0" lang="en-US" sz="7200" b="0" i="0" u="none" strike="noStrike" kern="1200" cap="none" spc="0" normalizeH="0" baseline="0" noProof="0" dirty="0">
                <a:ln w="19050">
                  <a:solidFill>
                    <a:srgbClr val="0DC8DB">
                      <a:lumMod val="75000"/>
                    </a:srgbClr>
                  </a:solidFill>
                </a:ln>
                <a:solidFill>
                  <a:srgbClr val="3C5882"/>
                </a:solidFill>
                <a:effectLst>
                  <a:glow rad="228600">
                    <a:srgbClr val="FFFF00">
                      <a:alpha val="40000"/>
                    </a:srgbClr>
                  </a:glow>
                </a:effectLst>
                <a:uLnTx/>
                <a:uFillTx/>
                <a:latin typeface="Coiny" panose="02000903060500060000" pitchFamily="2" charset="0"/>
                <a:cs typeface="+mn-cs"/>
              </a:rPr>
              <a:t>!</a:t>
            </a:r>
          </a:p>
        </p:txBody>
      </p:sp>
      <p:pic>
        <p:nvPicPr>
          <p:cNvPr id="19" name="图片 21">
            <a:extLst>
              <a:ext uri="{FF2B5EF4-FFF2-40B4-BE49-F238E27FC236}">
                <a16:creationId xmlns:a16="http://schemas.microsoft.com/office/drawing/2014/main" id="{6B2E33AD-7DC5-4F7F-B4D5-FF16936D161A}"/>
              </a:ext>
            </a:extLst>
          </p:cNvPr>
          <p:cNvPicPr>
            <a:picLocks noChangeAspect="1"/>
          </p:cNvPicPr>
          <p:nvPr/>
        </p:nvPicPr>
        <p:blipFill rotWithShape="1">
          <a:blip r:embed="rId14" cstate="screen">
            <a:extLst>
              <a:ext uri="{28A0092B-C50C-407E-A947-70E740481C1C}">
                <a14:useLocalDpi xmlns:a14="http://schemas.microsoft.com/office/drawing/2010/main"/>
              </a:ext>
            </a:extLst>
          </a:blip>
          <a:srcRect/>
          <a:stretch/>
        </p:blipFill>
        <p:spPr>
          <a:xfrm>
            <a:off x="0" y="5314317"/>
            <a:ext cx="12192000" cy="1568824"/>
          </a:xfrm>
          <a:prstGeom prst="rect">
            <a:avLst/>
          </a:prstGeom>
        </p:spPr>
      </p:pic>
    </p:spTree>
    <p:extLst>
      <p:ext uri="{BB962C8B-B14F-4D97-AF65-F5344CB8AC3E}">
        <p14:creationId xmlns:p14="http://schemas.microsoft.com/office/powerpoint/2010/main" val="34195635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D32F087-1FB5-43A9-A948-6C3E2704866D}"/>
              </a:ext>
            </a:extLst>
          </p:cNvPr>
          <p:cNvSpPr txBox="1"/>
          <p:nvPr/>
        </p:nvSpPr>
        <p:spPr>
          <a:xfrm>
            <a:off x="578279" y="401370"/>
            <a:ext cx="11035441"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300" normalizeH="0" baseline="0" noProof="0" dirty="0">
                <a:ln>
                  <a:noFill/>
                </a:ln>
                <a:solidFill>
                  <a:srgbClr val="F94341">
                    <a:lumMod val="75000"/>
                  </a:srgbClr>
                </a:solidFill>
                <a:effectLst/>
                <a:uLnTx/>
                <a:uFillTx/>
                <a:latin typeface="Arial" panose="020B0604020202020204" pitchFamily="34" charset="0"/>
                <a:ea typeface="Microsoft YaHei"/>
                <a:cs typeface="Arial" panose="020B0604020202020204" pitchFamily="34" charset="0"/>
                <a:sym typeface="+mn-lt"/>
              </a:rPr>
              <a:t>1. </a:t>
            </a:r>
            <a:r>
              <a:rPr kumimoji="0" lang="en-US" sz="4000" b="1" i="0" u="none" strike="noStrike" kern="1200" cap="none" spc="300" normalizeH="0" baseline="0" noProof="0" dirty="0" err="1">
                <a:ln>
                  <a:noFill/>
                </a:ln>
                <a:solidFill>
                  <a:srgbClr val="F94341">
                    <a:lumMod val="75000"/>
                  </a:srgbClr>
                </a:solidFill>
                <a:effectLst/>
                <a:uLnTx/>
                <a:uFillTx/>
                <a:latin typeface="Arial" panose="020B0604020202020204" pitchFamily="34" charset="0"/>
                <a:ea typeface="Microsoft YaHei"/>
                <a:cs typeface="Arial" panose="020B0604020202020204" pitchFamily="34" charset="0"/>
                <a:sym typeface="+mn-lt"/>
              </a:rPr>
              <a:t>Tiểu</a:t>
            </a:r>
            <a:r>
              <a:rPr kumimoji="0" lang="en-US" sz="4000" b="1" i="0" u="none" strike="noStrike" kern="1200" cap="none" spc="300" normalizeH="0" baseline="0" noProof="0" dirty="0">
                <a:ln>
                  <a:noFill/>
                </a:ln>
                <a:solidFill>
                  <a:srgbClr val="F94341">
                    <a:lumMod val="75000"/>
                  </a:srgbClr>
                </a:solidFill>
                <a:effectLst/>
                <a:uLnTx/>
                <a:uFillTx/>
                <a:latin typeface="Arial" panose="020B0604020202020204" pitchFamily="34" charset="0"/>
                <a:ea typeface="Microsoft YaHei"/>
                <a:cs typeface="Arial" panose="020B0604020202020204" pitchFamily="34" charset="0"/>
                <a:sym typeface="+mn-lt"/>
              </a:rPr>
              <a:t> </a:t>
            </a:r>
            <a:r>
              <a:rPr kumimoji="0" lang="en-US" sz="4000" b="1" i="0" u="none" strike="noStrike" kern="1200" cap="none" spc="300" normalizeH="0" baseline="0" noProof="0" dirty="0" err="1">
                <a:ln>
                  <a:noFill/>
                </a:ln>
                <a:solidFill>
                  <a:srgbClr val="F94341">
                    <a:lumMod val="75000"/>
                  </a:srgbClr>
                </a:solidFill>
                <a:effectLst/>
                <a:uLnTx/>
                <a:uFillTx/>
                <a:latin typeface="Arial" panose="020B0604020202020204" pitchFamily="34" charset="0"/>
                <a:ea typeface="Microsoft YaHei"/>
                <a:cs typeface="Arial" panose="020B0604020202020204" pitchFamily="34" charset="0"/>
                <a:sym typeface="+mn-lt"/>
              </a:rPr>
              <a:t>phẩm</a:t>
            </a:r>
            <a:r>
              <a:rPr kumimoji="0" lang="en-US" sz="4000" b="1" i="0" u="none" strike="noStrike" kern="1200" cap="none" spc="300" normalizeH="0" baseline="0" noProof="0" dirty="0">
                <a:ln>
                  <a:noFill/>
                </a:ln>
                <a:solidFill>
                  <a:srgbClr val="F94341">
                    <a:lumMod val="75000"/>
                  </a:srgbClr>
                </a:solidFill>
                <a:effectLst/>
                <a:uLnTx/>
                <a:uFillTx/>
                <a:latin typeface="Arial" panose="020B0604020202020204" pitchFamily="34" charset="0"/>
                <a:ea typeface="Microsoft YaHei"/>
                <a:cs typeface="Arial" panose="020B0604020202020204" pitchFamily="34" charset="0"/>
                <a:sym typeface="+mn-lt"/>
              </a:rPr>
              <a:t> </a:t>
            </a:r>
            <a:r>
              <a:rPr kumimoji="0" lang="en-US" sz="4000" b="1" i="0" u="none" strike="noStrike" kern="1200" cap="none" spc="300" normalizeH="0" baseline="0" noProof="0" dirty="0" err="1">
                <a:ln>
                  <a:noFill/>
                </a:ln>
                <a:solidFill>
                  <a:srgbClr val="F94341">
                    <a:lumMod val="75000"/>
                  </a:srgbClr>
                </a:solidFill>
                <a:effectLst/>
                <a:uLnTx/>
                <a:uFillTx/>
                <a:latin typeface="Arial" panose="020B0604020202020204" pitchFamily="34" charset="0"/>
                <a:ea typeface="Microsoft YaHei"/>
                <a:cs typeface="Arial" panose="020B0604020202020204" pitchFamily="34" charset="0"/>
                <a:sym typeface="+mn-lt"/>
              </a:rPr>
              <a:t>Nỗi</a:t>
            </a:r>
            <a:r>
              <a:rPr kumimoji="0" lang="en-US" sz="4000" b="1" i="0" u="none" strike="noStrike" kern="1200" cap="none" spc="300" normalizeH="0" baseline="0" noProof="0" dirty="0">
                <a:ln>
                  <a:noFill/>
                </a:ln>
                <a:solidFill>
                  <a:srgbClr val="F94341">
                    <a:lumMod val="75000"/>
                  </a:srgbClr>
                </a:solidFill>
                <a:effectLst/>
                <a:uLnTx/>
                <a:uFillTx/>
                <a:latin typeface="Arial" panose="020B0604020202020204" pitchFamily="34" charset="0"/>
                <a:ea typeface="Microsoft YaHei"/>
                <a:cs typeface="Arial" panose="020B0604020202020204" pitchFamily="34" charset="0"/>
                <a:sym typeface="+mn-lt"/>
              </a:rPr>
              <a:t> </a:t>
            </a:r>
            <a:r>
              <a:rPr kumimoji="0" lang="en-US" sz="4000" b="1" i="0" u="none" strike="noStrike" kern="1200" cap="none" spc="300" normalizeH="0" baseline="0" noProof="0" dirty="0" err="1">
                <a:ln>
                  <a:noFill/>
                </a:ln>
                <a:solidFill>
                  <a:srgbClr val="F94341">
                    <a:lumMod val="75000"/>
                  </a:srgbClr>
                </a:solidFill>
                <a:effectLst/>
                <a:uLnTx/>
                <a:uFillTx/>
                <a:latin typeface="Arial" panose="020B0604020202020204" pitchFamily="34" charset="0"/>
                <a:ea typeface="Microsoft YaHei"/>
                <a:cs typeface="Arial" panose="020B0604020202020204" pitchFamily="34" charset="0"/>
                <a:sym typeface="+mn-lt"/>
              </a:rPr>
              <a:t>buồn</a:t>
            </a:r>
            <a:r>
              <a:rPr kumimoji="0" lang="en-US" sz="4000" b="1" i="0" u="none" strike="noStrike" kern="1200" cap="none" spc="300" normalizeH="0" baseline="0" noProof="0" dirty="0">
                <a:ln>
                  <a:noFill/>
                </a:ln>
                <a:solidFill>
                  <a:srgbClr val="F94341">
                    <a:lumMod val="75000"/>
                  </a:srgbClr>
                </a:solidFill>
                <a:effectLst/>
                <a:uLnTx/>
                <a:uFillTx/>
                <a:latin typeface="Arial" panose="020B0604020202020204" pitchFamily="34" charset="0"/>
                <a:ea typeface="Microsoft YaHei"/>
                <a:cs typeface="Arial" panose="020B0604020202020204" pitchFamily="34" charset="0"/>
                <a:sym typeface="+mn-lt"/>
              </a:rPr>
              <a:t> </a:t>
            </a:r>
            <a:r>
              <a:rPr kumimoji="0" lang="en-US" sz="4000" b="1" i="0" u="none" strike="noStrike" kern="1200" cap="none" spc="300" normalizeH="0" baseline="0" noProof="0" dirty="0" err="1">
                <a:ln>
                  <a:noFill/>
                </a:ln>
                <a:solidFill>
                  <a:srgbClr val="F94341">
                    <a:lumMod val="75000"/>
                  </a:srgbClr>
                </a:solidFill>
                <a:effectLst/>
                <a:uLnTx/>
                <a:uFillTx/>
                <a:latin typeface="Arial" panose="020B0604020202020204" pitchFamily="34" charset="0"/>
                <a:ea typeface="Microsoft YaHei"/>
                <a:cs typeface="Arial" panose="020B0604020202020204" pitchFamily="34" charset="0"/>
                <a:sym typeface="+mn-lt"/>
              </a:rPr>
              <a:t>của</a:t>
            </a:r>
            <a:r>
              <a:rPr kumimoji="0" lang="en-US" sz="4000" b="1" i="0" u="none" strike="noStrike" kern="1200" cap="none" spc="300" normalizeH="0" baseline="0" noProof="0" dirty="0">
                <a:ln>
                  <a:noFill/>
                </a:ln>
                <a:solidFill>
                  <a:srgbClr val="F94341">
                    <a:lumMod val="75000"/>
                  </a:srgbClr>
                </a:solidFill>
                <a:effectLst/>
                <a:uLnTx/>
                <a:uFillTx/>
                <a:latin typeface="Arial" panose="020B0604020202020204" pitchFamily="34" charset="0"/>
                <a:ea typeface="Microsoft YaHei"/>
                <a:cs typeface="Arial" panose="020B0604020202020204" pitchFamily="34" charset="0"/>
                <a:sym typeface="+mn-lt"/>
              </a:rPr>
              <a:t> </a:t>
            </a:r>
            <a:r>
              <a:rPr kumimoji="0" lang="en-US" sz="4000" b="1" i="0" u="none" strike="noStrike" kern="1200" cap="none" spc="300" normalizeH="0" baseline="0" noProof="0" dirty="0" err="1">
                <a:ln>
                  <a:noFill/>
                </a:ln>
                <a:solidFill>
                  <a:srgbClr val="F94341">
                    <a:lumMod val="75000"/>
                  </a:srgbClr>
                </a:solidFill>
                <a:effectLst/>
                <a:uLnTx/>
                <a:uFillTx/>
                <a:latin typeface="Arial" panose="020B0604020202020204" pitchFamily="34" charset="0"/>
                <a:ea typeface="Microsoft YaHei"/>
                <a:cs typeface="Arial" panose="020B0604020202020204" pitchFamily="34" charset="0"/>
                <a:sym typeface="+mn-lt"/>
              </a:rPr>
              <a:t>quần</a:t>
            </a:r>
            <a:r>
              <a:rPr kumimoji="0" lang="en-US" sz="4000" b="1" i="0" u="none" strike="noStrike" kern="1200" cap="none" spc="300" normalizeH="0" baseline="0" noProof="0" dirty="0">
                <a:ln>
                  <a:noFill/>
                </a:ln>
                <a:solidFill>
                  <a:srgbClr val="F94341">
                    <a:lumMod val="75000"/>
                  </a:srgbClr>
                </a:solidFill>
                <a:effectLst/>
                <a:uLnTx/>
                <a:uFillTx/>
                <a:latin typeface="Arial" panose="020B0604020202020204" pitchFamily="34" charset="0"/>
                <a:ea typeface="Microsoft YaHei"/>
                <a:cs typeface="Arial" panose="020B0604020202020204" pitchFamily="34" charset="0"/>
                <a:sym typeface="+mn-lt"/>
              </a:rPr>
              <a:t> </a:t>
            </a:r>
            <a:r>
              <a:rPr kumimoji="0" lang="en-US" sz="4000" b="1" i="0" u="none" strike="noStrike" kern="1200" cap="none" spc="300" normalizeH="0" baseline="0" noProof="0" dirty="0" err="1">
                <a:ln>
                  <a:noFill/>
                </a:ln>
                <a:solidFill>
                  <a:srgbClr val="F94341">
                    <a:lumMod val="75000"/>
                  </a:srgbClr>
                </a:solidFill>
                <a:effectLst/>
                <a:uLnTx/>
                <a:uFillTx/>
                <a:latin typeface="Arial" panose="020B0604020202020204" pitchFamily="34" charset="0"/>
                <a:ea typeface="Microsoft YaHei"/>
                <a:cs typeface="Arial" panose="020B0604020202020204" pitchFamily="34" charset="0"/>
                <a:sym typeface="+mn-lt"/>
              </a:rPr>
              <a:t>áo</a:t>
            </a:r>
            <a:r>
              <a:rPr kumimoji="0" lang="en-US" sz="4000" b="1" i="0" u="none" strike="noStrike" kern="1200" cap="none" spc="300" normalizeH="0" baseline="0" noProof="0" dirty="0">
                <a:ln>
                  <a:noFill/>
                </a:ln>
                <a:solidFill>
                  <a:srgbClr val="F94341">
                    <a:lumMod val="75000"/>
                  </a:srgbClr>
                </a:solidFill>
                <a:effectLst/>
                <a:uLnTx/>
                <a:uFillTx/>
                <a:latin typeface="Arial" panose="020B0604020202020204" pitchFamily="34" charset="0"/>
                <a:ea typeface="Microsoft YaHei"/>
                <a:cs typeface="Arial" panose="020B0604020202020204" pitchFamily="34" charset="0"/>
                <a:sym typeface="+mn-lt"/>
              </a:rPr>
              <a:t> </a:t>
            </a:r>
            <a:r>
              <a:rPr kumimoji="0" lang="en-US" sz="4000" b="1" i="0" u="none" strike="noStrike" kern="1200" cap="none" spc="300" normalizeH="0" baseline="0" noProof="0" dirty="0" err="1">
                <a:ln>
                  <a:noFill/>
                </a:ln>
                <a:solidFill>
                  <a:srgbClr val="F94341">
                    <a:lumMod val="75000"/>
                  </a:srgbClr>
                </a:solidFill>
                <a:effectLst/>
                <a:uLnTx/>
                <a:uFillTx/>
                <a:latin typeface="Arial" panose="020B0604020202020204" pitchFamily="34" charset="0"/>
                <a:ea typeface="Microsoft YaHei"/>
                <a:cs typeface="Arial" panose="020B0604020202020204" pitchFamily="34" charset="0"/>
                <a:sym typeface="+mn-lt"/>
              </a:rPr>
              <a:t>cũ</a:t>
            </a:r>
            <a:endParaRPr kumimoji="0" lang="en-US" sz="4000" b="1" i="0" u="none" strike="noStrike" kern="1200" cap="none" spc="300" normalizeH="0" baseline="0" noProof="0" dirty="0">
              <a:ln>
                <a:noFill/>
              </a:ln>
              <a:solidFill>
                <a:srgbClr val="F94341">
                  <a:lumMod val="75000"/>
                </a:srgbClr>
              </a:solidFill>
              <a:effectLst/>
              <a:uLnTx/>
              <a:uFillTx/>
              <a:latin typeface="Arial" panose="020B0604020202020204" pitchFamily="34" charset="0"/>
              <a:ea typeface="Microsoft YaHei"/>
              <a:cs typeface="Arial" panose="020B0604020202020204" pitchFamily="34" charset="0"/>
              <a:sym typeface="+mn-lt"/>
            </a:endParaRPr>
          </a:p>
        </p:txBody>
      </p:sp>
      <p:pic>
        <p:nvPicPr>
          <p:cNvPr id="11" name="Picture 10">
            <a:extLst>
              <a:ext uri="{FF2B5EF4-FFF2-40B4-BE49-F238E27FC236}">
                <a16:creationId xmlns:a16="http://schemas.microsoft.com/office/drawing/2014/main" id="{6BE0E291-E6D6-4D60-9D72-C651295390E5}"/>
              </a:ext>
            </a:extLst>
          </p:cNvPr>
          <p:cNvPicPr>
            <a:picLocks noChangeAspect="1"/>
          </p:cNvPicPr>
          <p:nvPr/>
        </p:nvPicPr>
        <p:blipFill>
          <a:blip r:embed="rId2"/>
          <a:stretch>
            <a:fillRect/>
          </a:stretch>
        </p:blipFill>
        <p:spPr>
          <a:xfrm>
            <a:off x="3288982" y="1210669"/>
            <a:ext cx="5397818" cy="5245961"/>
          </a:xfrm>
          <a:prstGeom prst="rect">
            <a:avLst/>
          </a:prstGeom>
        </p:spPr>
      </p:pic>
    </p:spTree>
    <p:extLst>
      <p:ext uri="{BB962C8B-B14F-4D97-AF65-F5344CB8AC3E}">
        <p14:creationId xmlns:p14="http://schemas.microsoft.com/office/powerpoint/2010/main" val="1196329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 calcmode="lin" valueType="num">
                                      <p:cBhvr>
                                        <p:cTn id="9" dur="500" fill="hold"/>
                                        <p:tgtEl>
                                          <p:spTgt spid="6"/>
                                        </p:tgtEl>
                                        <p:attrNameLst>
                                          <p:attrName>style.rotation</p:attrName>
                                        </p:attrNameLst>
                                      </p:cBhvr>
                                      <p:tavLst>
                                        <p:tav tm="0">
                                          <p:val>
                                            <p:fltVal val="360"/>
                                          </p:val>
                                        </p:tav>
                                        <p:tav tm="100000">
                                          <p:val>
                                            <p:fltVal val="0"/>
                                          </p:val>
                                        </p:tav>
                                      </p:tavLst>
                                    </p:anim>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flipH="1">
            <a:off x="872204" y="808358"/>
            <a:ext cx="4830418" cy="1643188"/>
            <a:chOff x="4126041" y="366563"/>
            <a:chExt cx="3876590" cy="1643188"/>
          </a:xfrm>
          <a:solidFill>
            <a:srgbClr val="FFFF99"/>
          </a:solidFill>
        </p:grpSpPr>
        <p:sp>
          <p:nvSpPr>
            <p:cNvPr id="4" name="Rounded Rectangular Callout 3"/>
            <p:cNvSpPr/>
            <p:nvPr/>
          </p:nvSpPr>
          <p:spPr>
            <a:xfrm>
              <a:off x="4162151" y="366563"/>
              <a:ext cx="3840480" cy="1117828"/>
            </a:xfrm>
            <a:prstGeom prst="wedgeRoundRectCallout">
              <a:avLst>
                <a:gd name="adj1" fmla="val 4602"/>
                <a:gd name="adj2" fmla="val 84752"/>
                <a:gd name="adj3" fmla="val 16667"/>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64D2">
                    <a:lumMod val="75000"/>
                  </a:srgbClr>
                </a:solidFill>
                <a:effectLst/>
                <a:uLnTx/>
                <a:uFillTx/>
                <a:latin typeface="Arial"/>
                <a:ea typeface="微软雅黑"/>
                <a:cs typeface="+mn-cs"/>
              </a:endParaRPr>
            </a:p>
          </p:txBody>
        </p:sp>
        <p:sp>
          <p:nvSpPr>
            <p:cNvPr id="5" name="TextBox 4"/>
            <p:cNvSpPr txBox="1"/>
            <p:nvPr/>
          </p:nvSpPr>
          <p:spPr>
            <a:xfrm>
              <a:off x="4126041" y="440091"/>
              <a:ext cx="3840480" cy="156966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0064D2">
                      <a:lumMod val="75000"/>
                    </a:srgbClr>
                  </a:solidFill>
                  <a:effectLst/>
                  <a:uLnTx/>
                  <a:uFillTx/>
                  <a:latin typeface="Arial"/>
                  <a:ea typeface="微软雅黑"/>
                  <a:cs typeface="+mn-cs"/>
                </a:rPr>
                <a:t>Sắm</a:t>
              </a:r>
              <a:r>
                <a:rPr kumimoji="0" lang="en-US" sz="3200" b="0" i="0" u="none" strike="noStrike" kern="1200" cap="none" spc="0" normalizeH="0" baseline="0" noProof="0" dirty="0">
                  <a:ln>
                    <a:noFill/>
                  </a:ln>
                  <a:solidFill>
                    <a:srgbClr val="0064D2">
                      <a:lumMod val="75000"/>
                    </a:srgbClr>
                  </a:solidFill>
                  <a:effectLst/>
                  <a:uLnTx/>
                  <a:uFillTx/>
                  <a:latin typeface="Arial"/>
                  <a:ea typeface="微软雅黑"/>
                  <a:cs typeface="+mn-cs"/>
                </a:rPr>
                <a:t> </a:t>
              </a:r>
              <a:r>
                <a:rPr kumimoji="0" lang="en-US" sz="3200" b="0" i="0" u="none" strike="noStrike" kern="1200" cap="none" spc="0" normalizeH="0" baseline="0" noProof="0" dirty="0" err="1">
                  <a:ln>
                    <a:noFill/>
                  </a:ln>
                  <a:solidFill>
                    <a:srgbClr val="0064D2">
                      <a:lumMod val="75000"/>
                    </a:srgbClr>
                  </a:solidFill>
                  <a:effectLst/>
                  <a:uLnTx/>
                  <a:uFillTx/>
                  <a:latin typeface="Arial"/>
                  <a:ea typeface="微软雅黑"/>
                  <a:cs typeface="+mn-cs"/>
                </a:rPr>
                <a:t>vai</a:t>
              </a:r>
              <a:r>
                <a:rPr kumimoji="0" lang="en-US" sz="3200" b="0" i="0" u="none" strike="noStrike" kern="1200" cap="none" spc="0" normalizeH="0" baseline="0" noProof="0" dirty="0">
                  <a:ln>
                    <a:noFill/>
                  </a:ln>
                  <a:solidFill>
                    <a:srgbClr val="0064D2">
                      <a:lumMod val="75000"/>
                    </a:srgbClr>
                  </a:solidFill>
                  <a:effectLst/>
                  <a:uLnTx/>
                  <a:uFillTx/>
                  <a:latin typeface="Arial"/>
                  <a:ea typeface="微软雅黑"/>
                  <a:cs typeface="+mn-cs"/>
                </a:rPr>
                <a:t> </a:t>
              </a:r>
              <a:r>
                <a:rPr kumimoji="0" lang="en-US" sz="3200" b="0" i="0" u="none" strike="noStrike" kern="1200" cap="none" spc="0" normalizeH="0" baseline="0" noProof="0" dirty="0" err="1">
                  <a:ln>
                    <a:noFill/>
                  </a:ln>
                  <a:solidFill>
                    <a:srgbClr val="0064D2">
                      <a:lumMod val="75000"/>
                    </a:srgbClr>
                  </a:solidFill>
                  <a:effectLst/>
                  <a:uLnTx/>
                  <a:uFillTx/>
                  <a:latin typeface="Arial"/>
                  <a:ea typeface="微软雅黑"/>
                  <a:cs typeface="+mn-cs"/>
                </a:rPr>
                <a:t>quần</a:t>
              </a:r>
              <a:r>
                <a:rPr kumimoji="0" lang="en-US" sz="3200" b="0" i="0" u="none" strike="noStrike" kern="1200" cap="none" spc="0" normalizeH="0" baseline="0" noProof="0" dirty="0">
                  <a:ln>
                    <a:noFill/>
                  </a:ln>
                  <a:solidFill>
                    <a:srgbClr val="0064D2">
                      <a:lumMod val="75000"/>
                    </a:srgbClr>
                  </a:solidFill>
                  <a:effectLst/>
                  <a:uLnTx/>
                  <a:uFillTx/>
                  <a:latin typeface="Arial"/>
                  <a:ea typeface="微软雅黑"/>
                  <a:cs typeface="+mn-cs"/>
                </a:rPr>
                <a:t> </a:t>
              </a:r>
              <a:r>
                <a:rPr kumimoji="0" lang="en-US" sz="3200" b="0" i="0" u="none" strike="noStrike" kern="1200" cap="none" spc="0" normalizeH="0" baseline="0" noProof="0" dirty="0" err="1">
                  <a:ln>
                    <a:noFill/>
                  </a:ln>
                  <a:solidFill>
                    <a:srgbClr val="0064D2">
                      <a:lumMod val="75000"/>
                    </a:srgbClr>
                  </a:solidFill>
                  <a:effectLst/>
                  <a:uLnTx/>
                  <a:uFillTx/>
                  <a:latin typeface="Arial"/>
                  <a:ea typeface="微软雅黑"/>
                  <a:cs typeface="+mn-cs"/>
                </a:rPr>
                <a:t>áo</a:t>
              </a:r>
              <a:r>
                <a:rPr kumimoji="0" lang="en-US" sz="3200" b="0" i="0" u="none" strike="noStrike" kern="1200" cap="none" spc="0" normalizeH="0" baseline="0" noProof="0" dirty="0">
                  <a:ln>
                    <a:noFill/>
                  </a:ln>
                  <a:solidFill>
                    <a:srgbClr val="0064D2">
                      <a:lumMod val="75000"/>
                    </a:srgbClr>
                  </a:solidFill>
                  <a:effectLst/>
                  <a:uLnTx/>
                  <a:uFillTx/>
                  <a:latin typeface="Arial"/>
                  <a:ea typeface="微软雅黑"/>
                  <a:cs typeface="+mn-cs"/>
                </a:rPr>
                <a:t> </a:t>
              </a:r>
              <a:r>
                <a:rPr kumimoji="0" lang="en-US" sz="3200" b="0" i="0" u="none" strike="noStrike" kern="1200" cap="none" spc="0" normalizeH="0" baseline="0" noProof="0" dirty="0" err="1">
                  <a:ln>
                    <a:noFill/>
                  </a:ln>
                  <a:solidFill>
                    <a:srgbClr val="0064D2">
                      <a:lumMod val="75000"/>
                    </a:srgbClr>
                  </a:solidFill>
                  <a:effectLst/>
                  <a:uLnTx/>
                  <a:uFillTx/>
                  <a:latin typeface="Arial"/>
                  <a:ea typeface="微软雅黑"/>
                  <a:cs typeface="+mn-cs"/>
                </a:rPr>
                <a:t>trong</a:t>
              </a:r>
              <a:r>
                <a:rPr kumimoji="0" lang="en-US" sz="3200" b="0" i="0" u="none" strike="noStrike" kern="1200" cap="none" spc="0" normalizeH="0" baseline="0" noProof="0" dirty="0">
                  <a:ln>
                    <a:noFill/>
                  </a:ln>
                  <a:solidFill>
                    <a:srgbClr val="0064D2">
                      <a:lumMod val="75000"/>
                    </a:srgbClr>
                  </a:solidFill>
                  <a:effectLst/>
                  <a:uLnTx/>
                  <a:uFillTx/>
                  <a:latin typeface="Arial"/>
                  <a:ea typeface="微软雅黑"/>
                  <a:cs typeface="+mn-cs"/>
                </a:rPr>
                <a:t> </a:t>
              </a:r>
              <a:r>
                <a:rPr kumimoji="0" lang="en-US" sz="3200" b="0" i="0" u="none" strike="noStrike" kern="1200" cap="none" spc="0" normalizeH="0" baseline="0" noProof="0" dirty="0" err="1">
                  <a:ln>
                    <a:noFill/>
                  </a:ln>
                  <a:solidFill>
                    <a:srgbClr val="0064D2">
                      <a:lumMod val="75000"/>
                    </a:srgbClr>
                  </a:solidFill>
                  <a:effectLst/>
                  <a:uLnTx/>
                  <a:uFillTx/>
                  <a:latin typeface="Arial"/>
                  <a:ea typeface="微软雅黑"/>
                  <a:cs typeface="+mn-cs"/>
                </a:rPr>
                <a:t>tủ</a:t>
              </a:r>
              <a:r>
                <a:rPr kumimoji="0" lang="en-US" sz="3200" b="0" i="0" u="none" strike="noStrike" kern="1200" cap="none" spc="0" normalizeH="0" baseline="0" noProof="0" dirty="0">
                  <a:ln>
                    <a:noFill/>
                  </a:ln>
                  <a:solidFill>
                    <a:srgbClr val="0064D2">
                      <a:lumMod val="75000"/>
                    </a:srgbClr>
                  </a:solidFill>
                  <a:effectLst/>
                  <a:uLnTx/>
                  <a:uFillTx/>
                  <a:latin typeface="Arial"/>
                  <a:ea typeface="微软雅黑"/>
                  <a:cs typeface="+mn-cs"/>
                </a:rPr>
                <a:t> </a:t>
              </a:r>
              <a:r>
                <a:rPr kumimoji="0" lang="en-US" sz="3200" b="0" i="0" u="none" strike="noStrike" kern="1200" cap="none" spc="0" normalizeH="0" baseline="0" noProof="0" dirty="0" err="1">
                  <a:ln>
                    <a:noFill/>
                  </a:ln>
                  <a:solidFill>
                    <a:srgbClr val="0064D2">
                      <a:lumMod val="75000"/>
                    </a:srgbClr>
                  </a:solidFill>
                  <a:effectLst/>
                  <a:uLnTx/>
                  <a:uFillTx/>
                  <a:latin typeface="Arial"/>
                  <a:ea typeface="微软雅黑"/>
                  <a:cs typeface="+mn-cs"/>
                </a:rPr>
                <a:t>nói</a:t>
              </a:r>
              <a:r>
                <a:rPr kumimoji="0" lang="en-US" sz="3200" b="0" i="0" u="none" strike="noStrike" kern="1200" cap="none" spc="0" normalizeH="0" baseline="0" noProof="0" dirty="0">
                  <a:ln>
                    <a:noFill/>
                  </a:ln>
                  <a:solidFill>
                    <a:srgbClr val="0064D2">
                      <a:lumMod val="75000"/>
                    </a:srgbClr>
                  </a:solidFill>
                  <a:effectLst/>
                  <a:uLnTx/>
                  <a:uFillTx/>
                  <a:latin typeface="Arial"/>
                  <a:ea typeface="微软雅黑"/>
                  <a:cs typeface="+mn-cs"/>
                </a:rPr>
                <a:t> </a:t>
              </a:r>
              <a:r>
                <a:rPr kumimoji="0" lang="en-US" sz="3200" b="0" i="0" u="none" strike="noStrike" kern="1200" cap="none" spc="0" normalizeH="0" baseline="0" noProof="0" dirty="0" err="1">
                  <a:ln>
                    <a:noFill/>
                  </a:ln>
                  <a:solidFill>
                    <a:srgbClr val="0064D2">
                      <a:lumMod val="75000"/>
                    </a:srgbClr>
                  </a:solidFill>
                  <a:effectLst/>
                  <a:uLnTx/>
                  <a:uFillTx/>
                  <a:latin typeface="Arial"/>
                  <a:ea typeface="微软雅黑"/>
                  <a:cs typeface="+mn-cs"/>
                </a:rPr>
                <a:t>chuyện</a:t>
              </a:r>
              <a:r>
                <a:rPr kumimoji="0" lang="en-US" sz="3200" b="0" i="0" u="none" strike="noStrike" kern="1200" cap="none" spc="0" normalizeH="0" baseline="0" noProof="0" dirty="0">
                  <a:ln>
                    <a:noFill/>
                  </a:ln>
                  <a:solidFill>
                    <a:srgbClr val="0064D2">
                      <a:lumMod val="75000"/>
                    </a:srgbClr>
                  </a:solidFill>
                  <a:effectLst/>
                  <a:uLnTx/>
                  <a:uFillTx/>
                  <a:latin typeface="Arial"/>
                  <a:ea typeface="微软雅黑"/>
                  <a:cs typeface="+mn-cs"/>
                </a:rPr>
                <a:t> </a:t>
              </a:r>
              <a:r>
                <a:rPr kumimoji="0" lang="en-US" sz="3200" b="0" i="0" u="none" strike="noStrike" kern="1200" cap="none" spc="0" normalizeH="0" baseline="0" noProof="0" dirty="0" err="1">
                  <a:ln>
                    <a:noFill/>
                  </a:ln>
                  <a:solidFill>
                    <a:srgbClr val="0064D2">
                      <a:lumMod val="75000"/>
                    </a:srgbClr>
                  </a:solidFill>
                  <a:effectLst/>
                  <a:uLnTx/>
                  <a:uFillTx/>
                  <a:latin typeface="Arial"/>
                  <a:ea typeface="微软雅黑"/>
                  <a:cs typeface="+mn-cs"/>
                </a:rPr>
                <a:t>với</a:t>
              </a:r>
              <a:r>
                <a:rPr kumimoji="0" lang="en-US" sz="3200" b="0" i="0" u="none" strike="noStrike" kern="1200" cap="none" spc="0" normalizeH="0" baseline="0" noProof="0" dirty="0">
                  <a:ln>
                    <a:noFill/>
                  </a:ln>
                  <a:solidFill>
                    <a:srgbClr val="0064D2">
                      <a:lumMod val="75000"/>
                    </a:srgbClr>
                  </a:solidFill>
                  <a:effectLst/>
                  <a:uLnTx/>
                  <a:uFillTx/>
                  <a:latin typeface="Arial"/>
                  <a:ea typeface="微软雅黑"/>
                  <a:cs typeface="+mn-cs"/>
                </a:rPr>
                <a:t> </a:t>
              </a:r>
              <a:r>
                <a:rPr kumimoji="0" lang="en-US" sz="3200" b="0" i="0" u="none" strike="noStrike" kern="1200" cap="none" spc="0" normalizeH="0" baseline="0" noProof="0" dirty="0" err="1">
                  <a:ln>
                    <a:noFill/>
                  </a:ln>
                  <a:solidFill>
                    <a:srgbClr val="0064D2">
                      <a:lumMod val="75000"/>
                    </a:srgbClr>
                  </a:solidFill>
                  <a:effectLst/>
                  <a:uLnTx/>
                  <a:uFillTx/>
                  <a:latin typeface="Arial"/>
                  <a:ea typeface="微软雅黑"/>
                  <a:cs typeface="+mn-cs"/>
                </a:rPr>
                <a:t>nhau</a:t>
              </a:r>
              <a:endParaRPr kumimoji="0" lang="en-US" sz="3200" b="0" i="0" u="none" strike="noStrike" kern="1200" cap="none" spc="0" normalizeH="0" baseline="0" noProof="0" dirty="0">
                <a:ln>
                  <a:noFill/>
                </a:ln>
                <a:solidFill>
                  <a:srgbClr val="0064D2">
                    <a:lumMod val="75000"/>
                  </a:srgbClr>
                </a:solidFill>
                <a:effectLst/>
                <a:uLnTx/>
                <a:uFillTx/>
                <a:latin typeface="Arial"/>
                <a:ea typeface="微软雅黑"/>
                <a:cs typeface="+mn-cs"/>
              </a:endParaRPr>
            </a:p>
          </p:txBody>
        </p:sp>
      </p:grpSp>
      <p:grpSp>
        <p:nvGrpSpPr>
          <p:cNvPr id="7" name="Group 6"/>
          <p:cNvGrpSpPr/>
          <p:nvPr/>
        </p:nvGrpSpPr>
        <p:grpSpPr>
          <a:xfrm flipH="1">
            <a:off x="6976026" y="850216"/>
            <a:ext cx="4298775" cy="1035968"/>
            <a:chOff x="1883" y="2287988"/>
            <a:chExt cx="3294616" cy="1035968"/>
          </a:xfrm>
          <a:solidFill>
            <a:srgbClr val="F0F9E0"/>
          </a:solidFill>
        </p:grpSpPr>
        <p:sp>
          <p:nvSpPr>
            <p:cNvPr id="8" name="Rounded Rectangular Callout 7"/>
            <p:cNvSpPr/>
            <p:nvPr/>
          </p:nvSpPr>
          <p:spPr>
            <a:xfrm>
              <a:off x="24374" y="2287988"/>
              <a:ext cx="3249634" cy="1035968"/>
            </a:xfrm>
            <a:prstGeom prst="wedgeRoundRectCallout">
              <a:avLst>
                <a:gd name="adj1" fmla="val -1050"/>
                <a:gd name="adj2" fmla="val 92500"/>
                <a:gd name="adj3" fmla="val 16667"/>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64D2">
                    <a:lumMod val="75000"/>
                  </a:srgbClr>
                </a:solidFill>
                <a:effectLst/>
                <a:uLnTx/>
                <a:uFillTx/>
                <a:latin typeface="Arial"/>
                <a:ea typeface="微软雅黑"/>
                <a:cs typeface="+mn-cs"/>
              </a:endParaRPr>
            </a:p>
          </p:txBody>
        </p:sp>
        <p:sp>
          <p:nvSpPr>
            <p:cNvPr id="9" name="TextBox 8"/>
            <p:cNvSpPr txBox="1"/>
            <p:nvPr/>
          </p:nvSpPr>
          <p:spPr>
            <a:xfrm>
              <a:off x="1883" y="2328919"/>
              <a:ext cx="3294616" cy="95410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64D2">
                      <a:lumMod val="75000"/>
                    </a:srgbClr>
                  </a:solidFill>
                  <a:effectLst/>
                  <a:uLnTx/>
                  <a:uFillTx/>
                  <a:latin typeface="Arial"/>
                  <a:ea typeface="微软雅黑"/>
                  <a:cs typeface="+mn-cs"/>
                </a:rPr>
                <a:t>Phân</a:t>
              </a:r>
              <a:r>
                <a:rPr kumimoji="0" lang="en-US" sz="2800" b="0" i="0" u="none" strike="noStrike" kern="1200" cap="none" spc="0" normalizeH="0" baseline="0" noProof="0" dirty="0">
                  <a:ln>
                    <a:noFill/>
                  </a:ln>
                  <a:solidFill>
                    <a:srgbClr val="0064D2">
                      <a:lumMod val="75000"/>
                    </a:srgbClr>
                  </a:solidFill>
                  <a:effectLst/>
                  <a:uLnTx/>
                  <a:uFillTx/>
                  <a:latin typeface="Arial"/>
                  <a:ea typeface="微软雅黑"/>
                  <a:cs typeface="+mn-cs"/>
                </a:rPr>
                <a:t> </a:t>
              </a:r>
              <a:r>
                <a:rPr kumimoji="0" lang="en-US" sz="2800" b="0" i="0" u="none" strike="noStrike" kern="1200" cap="none" spc="0" normalizeH="0" baseline="0" noProof="0" dirty="0" err="1">
                  <a:ln>
                    <a:noFill/>
                  </a:ln>
                  <a:solidFill>
                    <a:srgbClr val="0064D2">
                      <a:lumMod val="75000"/>
                    </a:srgbClr>
                  </a:solidFill>
                  <a:effectLst/>
                  <a:uLnTx/>
                  <a:uFillTx/>
                  <a:latin typeface="Arial"/>
                  <a:ea typeface="微软雅黑"/>
                  <a:cs typeface="+mn-cs"/>
                </a:rPr>
                <a:t>vai</a:t>
              </a:r>
              <a:r>
                <a:rPr kumimoji="0" lang="en-US" sz="2800" b="0" i="0" u="none" strike="noStrike" kern="1200" cap="none" spc="0" normalizeH="0" baseline="0" noProof="0" dirty="0">
                  <a:ln>
                    <a:noFill/>
                  </a:ln>
                  <a:solidFill>
                    <a:srgbClr val="0064D2">
                      <a:lumMod val="75000"/>
                    </a:srgbClr>
                  </a:solidFill>
                  <a:effectLst/>
                  <a:uLnTx/>
                  <a:uFillTx/>
                  <a:latin typeface="Arial"/>
                  <a:ea typeface="微软雅黑"/>
                  <a:cs typeface="+mn-cs"/>
                </a:rPr>
                <a:t>: </a:t>
              </a:r>
              <a:r>
                <a:rPr kumimoji="0" lang="en-US" sz="2800" b="0" i="0" u="none" strike="noStrike" kern="1200" cap="none" spc="0" normalizeH="0" baseline="0" noProof="0" dirty="0" err="1">
                  <a:ln>
                    <a:noFill/>
                  </a:ln>
                  <a:solidFill>
                    <a:srgbClr val="0064D2">
                      <a:lumMod val="75000"/>
                    </a:srgbClr>
                  </a:solidFill>
                  <a:effectLst/>
                  <a:uLnTx/>
                  <a:uFillTx/>
                  <a:latin typeface="Arial"/>
                  <a:ea typeface="微软雅黑"/>
                  <a:cs typeface="+mn-cs"/>
                </a:rPr>
                <a:t>Chiếc</a:t>
              </a:r>
              <a:r>
                <a:rPr kumimoji="0" lang="en-US" sz="2800" b="0" i="0" u="none" strike="noStrike" kern="1200" cap="none" spc="0" normalizeH="0" baseline="0" noProof="0" dirty="0">
                  <a:ln>
                    <a:noFill/>
                  </a:ln>
                  <a:solidFill>
                    <a:srgbClr val="0064D2">
                      <a:lumMod val="75000"/>
                    </a:srgbClr>
                  </a:solidFill>
                  <a:effectLst/>
                  <a:uLnTx/>
                  <a:uFillTx/>
                  <a:latin typeface="Arial"/>
                  <a:ea typeface="微软雅黑"/>
                  <a:cs typeface="+mn-cs"/>
                </a:rPr>
                <a:t> </a:t>
              </a:r>
              <a:r>
                <a:rPr kumimoji="0" lang="en-US" sz="2800" b="0" i="0" u="none" strike="noStrike" kern="1200" cap="none" spc="0" normalizeH="0" baseline="0" noProof="0" dirty="0" err="1">
                  <a:ln>
                    <a:noFill/>
                  </a:ln>
                  <a:solidFill>
                    <a:srgbClr val="0064D2">
                      <a:lumMod val="75000"/>
                    </a:srgbClr>
                  </a:solidFill>
                  <a:effectLst/>
                  <a:uLnTx/>
                  <a:uFillTx/>
                  <a:latin typeface="Arial"/>
                  <a:ea typeface="微软雅黑"/>
                  <a:cs typeface="+mn-cs"/>
                </a:rPr>
                <a:t>áo</a:t>
              </a:r>
              <a:r>
                <a:rPr kumimoji="0" lang="en-US" sz="2800" b="0" i="0" u="none" strike="noStrike" kern="1200" cap="none" spc="0" normalizeH="0" baseline="0" noProof="0" dirty="0">
                  <a:ln>
                    <a:noFill/>
                  </a:ln>
                  <a:solidFill>
                    <a:srgbClr val="0064D2">
                      <a:lumMod val="75000"/>
                    </a:srgbClr>
                  </a:solidFill>
                  <a:effectLst/>
                  <a:uLnTx/>
                  <a:uFillTx/>
                  <a:latin typeface="Arial"/>
                  <a:ea typeface="微软雅黑"/>
                  <a:cs typeface="+mn-cs"/>
                </a:rPr>
                <a:t> , </a:t>
              </a:r>
              <a:r>
                <a:rPr kumimoji="0" lang="en-US" sz="2800" b="0" i="0" u="none" strike="noStrike" kern="1200" cap="none" spc="0" normalizeH="0" baseline="0" noProof="0" dirty="0" err="1">
                  <a:ln>
                    <a:noFill/>
                  </a:ln>
                  <a:solidFill>
                    <a:srgbClr val="0064D2">
                      <a:lumMod val="75000"/>
                    </a:srgbClr>
                  </a:solidFill>
                  <a:effectLst/>
                  <a:uLnTx/>
                  <a:uFillTx/>
                  <a:latin typeface="Arial"/>
                  <a:ea typeface="微软雅黑"/>
                  <a:cs typeface="+mn-cs"/>
                </a:rPr>
                <a:t>Chiếc</a:t>
              </a:r>
              <a:r>
                <a:rPr kumimoji="0" lang="en-US" sz="2800" b="0" i="0" u="none" strike="noStrike" kern="1200" cap="none" spc="0" normalizeH="0" baseline="0" noProof="0" dirty="0">
                  <a:ln>
                    <a:noFill/>
                  </a:ln>
                  <a:solidFill>
                    <a:srgbClr val="0064D2">
                      <a:lumMod val="75000"/>
                    </a:srgbClr>
                  </a:solidFill>
                  <a:effectLst/>
                  <a:uLnTx/>
                  <a:uFillTx/>
                  <a:latin typeface="Arial"/>
                  <a:ea typeface="微软雅黑"/>
                  <a:cs typeface="+mn-cs"/>
                </a:rPr>
                <a:t> </a:t>
              </a:r>
              <a:r>
                <a:rPr kumimoji="0" lang="en-US" sz="2800" b="0" i="0" u="none" strike="noStrike" kern="1200" cap="none" spc="0" normalizeH="0" baseline="0" noProof="0" dirty="0" err="1">
                  <a:ln>
                    <a:noFill/>
                  </a:ln>
                  <a:solidFill>
                    <a:srgbClr val="0064D2">
                      <a:lumMod val="75000"/>
                    </a:srgbClr>
                  </a:solidFill>
                  <a:effectLst/>
                  <a:uLnTx/>
                  <a:uFillTx/>
                  <a:latin typeface="Arial"/>
                  <a:ea typeface="微软雅黑"/>
                  <a:cs typeface="+mn-cs"/>
                </a:rPr>
                <a:t>Quần</a:t>
              </a:r>
              <a:r>
                <a:rPr kumimoji="0" lang="en-US" sz="2800" b="0" i="0" u="none" strike="noStrike" kern="1200" cap="none" spc="0" normalizeH="0" baseline="0" noProof="0" dirty="0">
                  <a:ln>
                    <a:noFill/>
                  </a:ln>
                  <a:solidFill>
                    <a:srgbClr val="0064D2">
                      <a:lumMod val="75000"/>
                    </a:srgbClr>
                  </a:solidFill>
                  <a:effectLst/>
                  <a:uLnTx/>
                  <a:uFillTx/>
                  <a:latin typeface="Arial"/>
                  <a:ea typeface="微软雅黑"/>
                  <a:cs typeface="+mn-cs"/>
                </a:rPr>
                <a:t>, </a:t>
              </a:r>
              <a:r>
                <a:rPr kumimoji="0" lang="en-US" sz="2800" b="0" i="0" u="none" strike="noStrike" kern="1200" cap="none" spc="0" normalizeH="0" baseline="0" noProof="0" dirty="0" err="1">
                  <a:ln>
                    <a:noFill/>
                  </a:ln>
                  <a:solidFill>
                    <a:srgbClr val="0064D2">
                      <a:lumMod val="75000"/>
                    </a:srgbClr>
                  </a:solidFill>
                  <a:effectLst/>
                  <a:uLnTx/>
                  <a:uFillTx/>
                  <a:latin typeface="Arial"/>
                  <a:ea typeface="微软雅黑"/>
                  <a:cs typeface="+mn-cs"/>
                </a:rPr>
                <a:t>Đôi</a:t>
              </a:r>
              <a:r>
                <a:rPr kumimoji="0" lang="en-US" sz="2800" b="0" i="0" u="none" strike="noStrike" kern="1200" cap="none" spc="0" normalizeH="0" baseline="0" noProof="0" dirty="0">
                  <a:ln>
                    <a:noFill/>
                  </a:ln>
                  <a:solidFill>
                    <a:srgbClr val="0064D2">
                      <a:lumMod val="75000"/>
                    </a:srgbClr>
                  </a:solidFill>
                  <a:effectLst/>
                  <a:uLnTx/>
                  <a:uFillTx/>
                  <a:latin typeface="Arial"/>
                  <a:ea typeface="微软雅黑"/>
                  <a:cs typeface="+mn-cs"/>
                </a:rPr>
                <a:t> </a:t>
              </a:r>
              <a:r>
                <a:rPr kumimoji="0" lang="en-US" sz="2800" b="0" i="0" u="none" strike="noStrike" kern="1200" cap="none" spc="0" normalizeH="0" baseline="0" noProof="0" dirty="0" err="1">
                  <a:ln>
                    <a:noFill/>
                  </a:ln>
                  <a:solidFill>
                    <a:srgbClr val="0064D2">
                      <a:lumMod val="75000"/>
                    </a:srgbClr>
                  </a:solidFill>
                  <a:effectLst/>
                  <a:uLnTx/>
                  <a:uFillTx/>
                  <a:latin typeface="Arial"/>
                  <a:ea typeface="微软雅黑"/>
                  <a:cs typeface="+mn-cs"/>
                </a:rPr>
                <a:t>Tất</a:t>
              </a:r>
              <a:r>
                <a:rPr kumimoji="0" lang="en-US" sz="2800" b="0" i="0" u="none" strike="noStrike" kern="1200" cap="none" spc="0" normalizeH="0" baseline="0" noProof="0" dirty="0">
                  <a:ln>
                    <a:noFill/>
                  </a:ln>
                  <a:solidFill>
                    <a:srgbClr val="0064D2">
                      <a:lumMod val="75000"/>
                    </a:srgbClr>
                  </a:solidFill>
                  <a:effectLst/>
                  <a:uLnTx/>
                  <a:uFillTx/>
                  <a:latin typeface="Arial"/>
                  <a:ea typeface="微软雅黑"/>
                  <a:cs typeface="+mn-cs"/>
                </a:rPr>
                <a:t>…</a:t>
              </a:r>
            </a:p>
          </p:txBody>
        </p:sp>
      </p:grpSp>
      <p:pic>
        <p:nvPicPr>
          <p:cNvPr id="11" name="Picture 10" descr="Diagram&#10;&#10;Description automatically generated with low confidence">
            <a:extLst>
              <a:ext uri="{FF2B5EF4-FFF2-40B4-BE49-F238E27FC236}">
                <a16:creationId xmlns:a16="http://schemas.microsoft.com/office/drawing/2014/main" id="{40596FAE-95E5-4093-8126-49AF973389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8880" y="1886184"/>
            <a:ext cx="4640426" cy="4546607"/>
          </a:xfrm>
          <a:prstGeom prst="rect">
            <a:avLst/>
          </a:prstGeom>
          <a:ln>
            <a:noFill/>
          </a:ln>
          <a:effectLst>
            <a:softEdge rad="112500"/>
          </a:effectLst>
        </p:spPr>
      </p:pic>
    </p:spTree>
    <p:extLst>
      <p:ext uri="{BB962C8B-B14F-4D97-AF65-F5344CB8AC3E}">
        <p14:creationId xmlns:p14="http://schemas.microsoft.com/office/powerpoint/2010/main" val="3828143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Tiếng-âm thanh gõ bàn phím ghép vào video - Typing chat sound effect">
            <a:hlinkClick r:id="" action="ppaction://media"/>
            <a:extLst>
              <a:ext uri="{FF2B5EF4-FFF2-40B4-BE49-F238E27FC236}">
                <a16:creationId xmlns:a16="http://schemas.microsoft.com/office/drawing/2014/main" id="{8B8CE9FA-AD8C-463E-B702-089F7F460147}"/>
              </a:ext>
            </a:extLst>
          </p:cNvPr>
          <p:cNvPicPr>
            <a:picLocks noChangeAspect="1"/>
          </p:cNvPicPr>
          <p:nvPr>
            <a:audioFile r:link="rId1"/>
            <p:extLst>
              <p:ext uri="{DAA4B4D4-6D71-4841-9C94-3DE7FCFB9230}">
                <p14:media xmlns:p14="http://schemas.microsoft.com/office/powerpoint/2010/main" r:embed="rId2">
                  <p14:trim st="931" end="9979.8125"/>
                </p14:media>
              </p:ext>
            </p:extLst>
          </p:nvPr>
        </p:nvPicPr>
        <p:blipFill>
          <a:blip r:embed="rId4"/>
          <a:stretch>
            <a:fillRect/>
          </a:stretch>
        </p:blipFill>
        <p:spPr>
          <a:xfrm>
            <a:off x="143442" y="85837"/>
            <a:ext cx="634323" cy="634323"/>
          </a:xfrm>
          <a:prstGeom prst="rect">
            <a:avLst/>
          </a:prstGeom>
        </p:spPr>
      </p:pic>
      <p:sp>
        <p:nvSpPr>
          <p:cNvPr id="10" name="TextBox 9">
            <a:extLst>
              <a:ext uri="{FF2B5EF4-FFF2-40B4-BE49-F238E27FC236}">
                <a16:creationId xmlns:a16="http://schemas.microsoft.com/office/drawing/2014/main" id="{D048B753-0C81-4221-8EBF-3B2ACEA9A698}"/>
              </a:ext>
            </a:extLst>
          </p:cNvPr>
          <p:cNvSpPr txBox="1"/>
          <p:nvPr/>
        </p:nvSpPr>
        <p:spPr>
          <a:xfrm>
            <a:off x="662153" y="646291"/>
            <a:ext cx="11077902" cy="2062103"/>
          </a:xfrm>
          <a:prstGeom prst="rect">
            <a:avLst/>
          </a:prstGeom>
          <a:noFill/>
        </p:spPr>
        <p:txBody>
          <a:bodyPr wrap="square" rtlCol="0">
            <a:spAutoFit/>
          </a:bodyPr>
          <a:lstStyle/>
          <a:p>
            <a:pPr algn="just">
              <a:defRPr/>
            </a:pPr>
            <a:r>
              <a:rPr lang="vi-VN" sz="3200" b="1" i="1">
                <a:solidFill>
                  <a:prstClr val="black"/>
                </a:solidFill>
                <a:latin typeface="Calibri"/>
              </a:rPr>
              <a:t>Trong một ngôi nhà nọ, có một cậu chủ rất thích dùng đồ mới. Hôm trước, khi cùng mẹ đi cửa hàng, nhìn thấy chiếc áo siêu  nhân đẹp, cậu năn nỉ mẹ mua. Hôm sau đi cùng bố, cậu lại thích một chiếc áo người nhện và lại đòi bố mua.</a:t>
            </a:r>
            <a:endParaRPr lang="en-US" sz="3200" b="1" i="1" dirty="0">
              <a:solidFill>
                <a:prstClr val="black"/>
              </a:solidFill>
              <a:latin typeface="Calibri"/>
            </a:endParaRPr>
          </a:p>
        </p:txBody>
      </p:sp>
      <p:pic>
        <p:nvPicPr>
          <p:cNvPr id="12" name="Picture 11">
            <a:extLst>
              <a:ext uri="{FF2B5EF4-FFF2-40B4-BE49-F238E27FC236}">
                <a16:creationId xmlns:a16="http://schemas.microsoft.com/office/drawing/2014/main" id="{8F360A6A-1E6D-4597-A50C-5FD627BE473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3442" y="2550154"/>
            <a:ext cx="4307846" cy="4307846"/>
          </a:xfrm>
          <a:prstGeom prst="rect">
            <a:avLst/>
          </a:prstGeom>
        </p:spPr>
      </p:pic>
      <p:pic>
        <p:nvPicPr>
          <p:cNvPr id="1026" name="Picture 2" descr="Lịch sử giá Áo Người Nhện Spider Man cổ tròn màu trắng cực đẹp dành cho trẻ  em - đang giảm ₫46,000 tháng 5/2022 - BeeCost">
            <a:extLst>
              <a:ext uri="{FF2B5EF4-FFF2-40B4-BE49-F238E27FC236}">
                <a16:creationId xmlns:a16="http://schemas.microsoft.com/office/drawing/2014/main" id="{2C55F232-C22D-45D5-9B6B-B7F50F47BD3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31000" y="2956560"/>
            <a:ext cx="3581400" cy="358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58286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par>
                                <p:cTn id="8" presetID="1" presetClass="mediacall" presetSubtype="0" fill="hold" nodeType="withEffect">
                                  <p:stCondLst>
                                    <p:cond delay="0"/>
                                  </p:stCondLst>
                                  <p:childTnLst>
                                    <p:cmd type="call" cmd="playFrom(0.0)">
                                      <p:cBhvr>
                                        <p:cTn id="9" dur="6565" fill="hold"/>
                                        <p:tgtEl>
                                          <p:spTgt spid="9"/>
                                        </p:tgtEl>
                                      </p:cBhvr>
                                    </p:cmd>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anim calcmode="lin" valueType="num">
                                      <p:cBhvr additive="base">
                                        <p:cTn id="19" dur="500" fill="hold"/>
                                        <p:tgtEl>
                                          <p:spTgt spid="1026"/>
                                        </p:tgtEl>
                                        <p:attrNameLst>
                                          <p:attrName>ppt_x</p:attrName>
                                        </p:attrNameLst>
                                      </p:cBhvr>
                                      <p:tavLst>
                                        <p:tav tm="0">
                                          <p:val>
                                            <p:strVal val="#ppt_x"/>
                                          </p:val>
                                        </p:tav>
                                        <p:tav tm="100000">
                                          <p:val>
                                            <p:strVal val="#ppt_x"/>
                                          </p:val>
                                        </p:tav>
                                      </p:tavLst>
                                    </p:anim>
                                    <p:anim calcmode="lin" valueType="num">
                                      <p:cBhvr additive="base">
                                        <p:cTn id="20"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21" repeatCount="2000" fill="hold" display="0">
                  <p:stCondLst>
                    <p:cond delay="indefinite"/>
                  </p:stCondLst>
                  <p:endCondLst>
                    <p:cond evt="onStopAudio" delay="0">
                      <p:tgtEl>
                        <p:sldTgt/>
                      </p:tgtEl>
                    </p:cond>
                  </p:endCondLst>
                </p:cTn>
                <p:tgtEl>
                  <p:spTgt spid="9"/>
                </p:tgtEl>
              </p:cMediaNode>
            </p:audio>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Tiếng-âm thanh gõ bàn phím ghép vào video - Typing chat sound effect">
            <a:hlinkClick r:id="" action="ppaction://media"/>
            <a:extLst>
              <a:ext uri="{FF2B5EF4-FFF2-40B4-BE49-F238E27FC236}">
                <a16:creationId xmlns:a16="http://schemas.microsoft.com/office/drawing/2014/main" id="{8B8CE9FA-AD8C-463E-B702-089F7F460147}"/>
              </a:ext>
            </a:extLst>
          </p:cNvPr>
          <p:cNvPicPr>
            <a:picLocks noChangeAspect="1"/>
          </p:cNvPicPr>
          <p:nvPr>
            <a:audioFile r:link="rId1"/>
            <p:extLst>
              <p:ext uri="{DAA4B4D4-6D71-4841-9C94-3DE7FCFB9230}">
                <p14:media xmlns:p14="http://schemas.microsoft.com/office/powerpoint/2010/main" r:embed="rId2">
                  <p14:trim st="931" end="9979.8125"/>
                </p14:media>
              </p:ext>
            </p:extLst>
          </p:nvPr>
        </p:nvPicPr>
        <p:blipFill>
          <a:blip r:embed="rId4"/>
          <a:stretch>
            <a:fillRect/>
          </a:stretch>
        </p:blipFill>
        <p:spPr>
          <a:xfrm>
            <a:off x="143442" y="85837"/>
            <a:ext cx="634323" cy="634323"/>
          </a:xfrm>
          <a:prstGeom prst="rect">
            <a:avLst/>
          </a:prstGeom>
        </p:spPr>
      </p:pic>
      <p:sp>
        <p:nvSpPr>
          <p:cNvPr id="10" name="TextBox 9">
            <a:extLst>
              <a:ext uri="{FF2B5EF4-FFF2-40B4-BE49-F238E27FC236}">
                <a16:creationId xmlns:a16="http://schemas.microsoft.com/office/drawing/2014/main" id="{D048B753-0C81-4221-8EBF-3B2ACEA9A698}"/>
              </a:ext>
            </a:extLst>
          </p:cNvPr>
          <p:cNvSpPr txBox="1"/>
          <p:nvPr/>
        </p:nvSpPr>
        <p:spPr>
          <a:xfrm>
            <a:off x="662153" y="646291"/>
            <a:ext cx="11077902" cy="1569660"/>
          </a:xfrm>
          <a:prstGeom prst="rect">
            <a:avLst/>
          </a:prstGeom>
          <a:noFill/>
        </p:spPr>
        <p:txBody>
          <a:bodyPr wrap="square" rtlCol="0">
            <a:spAutoFit/>
          </a:bodyPr>
          <a:lstStyle/>
          <a:p>
            <a:pPr lvl="0" algn="just">
              <a:defRPr/>
            </a:pPr>
            <a:r>
              <a:rPr lang="vi-VN" sz="3200" b="1" i="1" dirty="0">
                <a:solidFill>
                  <a:prstClr val="black"/>
                </a:solidFill>
                <a:latin typeface="Calibri"/>
              </a:rPr>
              <a:t>Cứ như vậy, tủ quần áo của bố cứ thế đầy lên. Bỗng một hôm, khi đang mơ màng ngủ. Cậu nghe có tiếng khóc ở tủ. </a:t>
            </a:r>
            <a:r>
              <a:rPr lang="en-US" sz="3200" b="1" i="1" dirty="0">
                <a:solidFill>
                  <a:prstClr val="black"/>
                </a:solidFill>
                <a:latin typeface="Calibri"/>
              </a:rPr>
              <a:t>Ồ</a:t>
            </a:r>
            <a:r>
              <a:rPr lang="vi-VN" sz="3200" b="1" i="1" dirty="0">
                <a:solidFill>
                  <a:prstClr val="black"/>
                </a:solidFill>
                <a:latin typeface="Calibri"/>
              </a:rPr>
              <a:t> thì ra đó là chiếc áo siêu nhân đã bị bỏ quên.</a:t>
            </a:r>
            <a:endParaRPr kumimoji="0" lang="en-US" sz="3200" b="1" i="1" u="none" strike="noStrike" kern="1200" cap="none" spc="0" normalizeH="0" baseline="0" noProof="0" dirty="0">
              <a:ln>
                <a:noFill/>
              </a:ln>
              <a:solidFill>
                <a:prstClr val="black"/>
              </a:solidFill>
              <a:effectLst/>
              <a:uLnTx/>
              <a:uFillTx/>
              <a:latin typeface="Calibri"/>
              <a:cs typeface="+mn-cs"/>
            </a:endParaRPr>
          </a:p>
        </p:txBody>
      </p:sp>
      <p:pic>
        <p:nvPicPr>
          <p:cNvPr id="3" name="Picture 2">
            <a:extLst>
              <a:ext uri="{FF2B5EF4-FFF2-40B4-BE49-F238E27FC236}">
                <a16:creationId xmlns:a16="http://schemas.microsoft.com/office/drawing/2014/main" id="{9563C847-A85D-4E24-8738-4F79E1D6C485}"/>
              </a:ext>
            </a:extLst>
          </p:cNvPr>
          <p:cNvPicPr>
            <a:picLocks noChangeAspect="1"/>
          </p:cNvPicPr>
          <p:nvPr/>
        </p:nvPicPr>
        <p:blipFill>
          <a:blip r:embed="rId5"/>
          <a:stretch>
            <a:fillRect/>
          </a:stretch>
        </p:blipFill>
        <p:spPr>
          <a:xfrm>
            <a:off x="3964475" y="2215951"/>
            <a:ext cx="4473258" cy="4347412"/>
          </a:xfrm>
          <a:prstGeom prst="rect">
            <a:avLst/>
          </a:prstGeom>
        </p:spPr>
      </p:pic>
    </p:spTree>
    <p:extLst>
      <p:ext uri="{BB962C8B-B14F-4D97-AF65-F5344CB8AC3E}">
        <p14:creationId xmlns:p14="http://schemas.microsoft.com/office/powerpoint/2010/main" val="25376921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par>
                                <p:cTn id="8" presetID="1" presetClass="mediacall" presetSubtype="0" fill="hold" nodeType="withEffect">
                                  <p:stCondLst>
                                    <p:cond delay="0"/>
                                  </p:stCondLst>
                                  <p:childTnLst>
                                    <p:cmd type="call" cmd="playFrom(0.0)">
                                      <p:cBhvr>
                                        <p:cTn id="9" dur="6565" fill="hold"/>
                                        <p:tgtEl>
                                          <p:spTgt spid="9"/>
                                        </p:tgtEl>
                                      </p:cBhvr>
                                    </p:cmd>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repeatCount="2000" fill="hold" display="0">
                  <p:stCondLst>
                    <p:cond delay="indefinite"/>
                  </p:stCondLst>
                  <p:endCondLst>
                    <p:cond evt="onStopAudio" delay="0">
                      <p:tgtEl>
                        <p:sldTgt/>
                      </p:tgtEl>
                    </p:cond>
                  </p:endCondLst>
                </p:cTn>
                <p:tgtEl>
                  <p:spTgt spid="9"/>
                </p:tgtEl>
              </p:cMediaNode>
            </p:audio>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404D2C32-9A0E-4E46-8E10-9F93D19C0104}"/>
              </a:ext>
            </a:extLst>
          </p:cNvPr>
          <p:cNvGrpSpPr/>
          <p:nvPr/>
        </p:nvGrpSpPr>
        <p:grpSpPr>
          <a:xfrm>
            <a:off x="2932955" y="2175225"/>
            <a:ext cx="4422885" cy="4296695"/>
            <a:chOff x="2932955" y="2175225"/>
            <a:chExt cx="4260325" cy="4260325"/>
          </a:xfrm>
        </p:grpSpPr>
        <p:pic>
          <p:nvPicPr>
            <p:cNvPr id="15" name="Picture 2" descr="Lịch sử giá Áo Người Nhện Spider Man cổ tròn màu trắng cực đẹp dành cho trẻ  em - đang giảm ₫46,000 tháng 5/2022 - BeeCost">
              <a:extLst>
                <a:ext uri="{FF2B5EF4-FFF2-40B4-BE49-F238E27FC236}">
                  <a16:creationId xmlns:a16="http://schemas.microsoft.com/office/drawing/2014/main" id="{BB7FCBA2-7527-47AE-83A5-E868C4344B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2955" y="2175225"/>
              <a:ext cx="4260325" cy="426032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F35578BE-65CC-4F79-BC35-CB499478AB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2424" y="3627120"/>
              <a:ext cx="1661385" cy="1661385"/>
            </a:xfrm>
            <a:prstGeom prst="rect">
              <a:avLst/>
            </a:prstGeom>
          </p:spPr>
        </p:pic>
      </p:grpSp>
      <p:grpSp>
        <p:nvGrpSpPr>
          <p:cNvPr id="22" name="Group 21">
            <a:extLst>
              <a:ext uri="{FF2B5EF4-FFF2-40B4-BE49-F238E27FC236}">
                <a16:creationId xmlns:a16="http://schemas.microsoft.com/office/drawing/2014/main" id="{AC99A29B-FF0B-4154-8D14-C35AC7A18669}"/>
              </a:ext>
            </a:extLst>
          </p:cNvPr>
          <p:cNvGrpSpPr/>
          <p:nvPr/>
        </p:nvGrpSpPr>
        <p:grpSpPr>
          <a:xfrm flipH="1">
            <a:off x="2672077" y="162561"/>
            <a:ext cx="7112001" cy="1938607"/>
            <a:chOff x="1883" y="2287988"/>
            <a:chExt cx="3294616" cy="1071453"/>
          </a:xfrm>
          <a:solidFill>
            <a:srgbClr val="F0F9E0"/>
          </a:solidFill>
        </p:grpSpPr>
        <p:sp>
          <p:nvSpPr>
            <p:cNvPr id="23" name="Rounded Rectangular Callout 7">
              <a:extLst>
                <a:ext uri="{FF2B5EF4-FFF2-40B4-BE49-F238E27FC236}">
                  <a16:creationId xmlns:a16="http://schemas.microsoft.com/office/drawing/2014/main" id="{707722E2-3341-4C0C-9A37-CE841F506336}"/>
                </a:ext>
              </a:extLst>
            </p:cNvPr>
            <p:cNvSpPr/>
            <p:nvPr/>
          </p:nvSpPr>
          <p:spPr>
            <a:xfrm>
              <a:off x="24374" y="2287988"/>
              <a:ext cx="3249634" cy="1035968"/>
            </a:xfrm>
            <a:prstGeom prst="wedgeRoundRectCallout">
              <a:avLst>
                <a:gd name="adj1" fmla="val -1050"/>
                <a:gd name="adj2" fmla="val 92500"/>
                <a:gd name="adj3" fmla="val 16667"/>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64D2">
                    <a:lumMod val="75000"/>
                  </a:srgbClr>
                </a:solidFill>
                <a:effectLst/>
                <a:uLnTx/>
                <a:uFillTx/>
                <a:latin typeface="Arial"/>
                <a:ea typeface="微软雅黑"/>
                <a:cs typeface="+mn-cs"/>
              </a:endParaRPr>
            </a:p>
          </p:txBody>
        </p:sp>
        <p:sp>
          <p:nvSpPr>
            <p:cNvPr id="24" name="TextBox 23">
              <a:extLst>
                <a:ext uri="{FF2B5EF4-FFF2-40B4-BE49-F238E27FC236}">
                  <a16:creationId xmlns:a16="http://schemas.microsoft.com/office/drawing/2014/main" id="{C140A752-E93C-47AB-9C21-F9021B0B3C1E}"/>
                </a:ext>
              </a:extLst>
            </p:cNvPr>
            <p:cNvSpPr txBox="1"/>
            <p:nvPr/>
          </p:nvSpPr>
          <p:spPr>
            <a:xfrm>
              <a:off x="1883" y="2328919"/>
              <a:ext cx="3294616" cy="1030522"/>
            </a:xfrm>
            <a:prstGeom prst="rect">
              <a:avLst/>
            </a:prstGeom>
            <a:noFill/>
          </p:spPr>
          <p:txBody>
            <a:bodyPr wrap="square" rtlCol="0">
              <a:spAutoFit/>
            </a:bodyPr>
            <a:lstStyle/>
            <a:p>
              <a:pPr marL="0" marR="0" algn="ctr">
                <a:lnSpc>
                  <a:spcPct val="120000"/>
                </a:lnSpc>
                <a:spcBef>
                  <a:spcPts val="0"/>
                </a:spcBef>
                <a:spcAft>
                  <a:spcPts val="0"/>
                </a:spcAft>
              </a:pPr>
              <a:r>
                <a:rPr lang="nl-NL" sz="3300" dirty="0">
                  <a:effectLst/>
                  <a:latin typeface="Arial" panose="020B0604020202020204" pitchFamily="34" charset="0"/>
                  <a:ea typeface="Times New Roman" panose="02020603050405020304" pitchFamily="18" charset="0"/>
                  <a:cs typeface="Arial" panose="020B0604020202020204" pitchFamily="34" charset="0"/>
                </a:rPr>
                <a:t>Hu hu! Tủi thân quá!Cậu chủ thích tôi mà đã lâu lắm rồi cậu không mặc đến tôi.</a:t>
              </a:r>
              <a:endParaRPr lang="en-US" sz="3300" dirty="0">
                <a:effectLst/>
                <a:latin typeface="Arial" panose="020B0604020202020204" pitchFamily="34" charset="0"/>
                <a:ea typeface="Times New Roman" panose="02020603050405020304" pitchFamily="18" charset="0"/>
                <a:cs typeface="Arial" panose="020B0604020202020204" pitchFamily="34" charset="0"/>
              </a:endParaRPr>
            </a:p>
          </p:txBody>
        </p:sp>
      </p:grpSp>
    </p:spTree>
    <p:extLst>
      <p:ext uri="{BB962C8B-B14F-4D97-AF65-F5344CB8AC3E}">
        <p14:creationId xmlns:p14="http://schemas.microsoft.com/office/powerpoint/2010/main" val="5341028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1000"/>
                                        <p:tgtEl>
                                          <p:spTgt spid="22"/>
                                        </p:tgtEl>
                                      </p:cBhvr>
                                    </p:animEffect>
                                    <p:anim calcmode="lin" valueType="num">
                                      <p:cBhvr>
                                        <p:cTn id="13" dur="1000" fill="hold"/>
                                        <p:tgtEl>
                                          <p:spTgt spid="22"/>
                                        </p:tgtEl>
                                        <p:attrNameLst>
                                          <p:attrName>ppt_x</p:attrName>
                                        </p:attrNameLst>
                                      </p:cBhvr>
                                      <p:tavLst>
                                        <p:tav tm="0">
                                          <p:val>
                                            <p:strVal val="#ppt_x"/>
                                          </p:val>
                                        </p:tav>
                                        <p:tav tm="100000">
                                          <p:val>
                                            <p:strVal val="#ppt_x"/>
                                          </p:val>
                                        </p:tav>
                                      </p:tavLst>
                                    </p:anim>
                                    <p:anim calcmode="lin" valueType="num">
                                      <p:cBhvr>
                                        <p:cTn id="1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Tiếng-âm thanh gõ bàn phím ghép vào video - Typing chat sound effect">
            <a:hlinkClick r:id="" action="ppaction://media"/>
            <a:extLst>
              <a:ext uri="{FF2B5EF4-FFF2-40B4-BE49-F238E27FC236}">
                <a16:creationId xmlns:a16="http://schemas.microsoft.com/office/drawing/2014/main" id="{8B8CE9FA-AD8C-463E-B702-089F7F460147}"/>
              </a:ext>
            </a:extLst>
          </p:cNvPr>
          <p:cNvPicPr>
            <a:picLocks noChangeAspect="1"/>
          </p:cNvPicPr>
          <p:nvPr>
            <a:audioFile r:link="rId1"/>
            <p:extLst>
              <p:ext uri="{DAA4B4D4-6D71-4841-9C94-3DE7FCFB9230}">
                <p14:media xmlns:p14="http://schemas.microsoft.com/office/powerpoint/2010/main" r:embed="rId2">
                  <p14:trim st="931" end="9979.8125"/>
                </p14:media>
              </p:ext>
            </p:extLst>
          </p:nvPr>
        </p:nvPicPr>
        <p:blipFill>
          <a:blip r:embed="rId4"/>
          <a:stretch>
            <a:fillRect/>
          </a:stretch>
        </p:blipFill>
        <p:spPr>
          <a:xfrm>
            <a:off x="143442" y="85837"/>
            <a:ext cx="634323" cy="634323"/>
          </a:xfrm>
          <a:prstGeom prst="rect">
            <a:avLst/>
          </a:prstGeom>
        </p:spPr>
      </p:pic>
      <p:sp>
        <p:nvSpPr>
          <p:cNvPr id="10" name="TextBox 9">
            <a:extLst>
              <a:ext uri="{FF2B5EF4-FFF2-40B4-BE49-F238E27FC236}">
                <a16:creationId xmlns:a16="http://schemas.microsoft.com/office/drawing/2014/main" id="{D048B753-0C81-4221-8EBF-3B2ACEA9A698}"/>
              </a:ext>
            </a:extLst>
          </p:cNvPr>
          <p:cNvSpPr txBox="1"/>
          <p:nvPr/>
        </p:nvSpPr>
        <p:spPr>
          <a:xfrm>
            <a:off x="1114098" y="320040"/>
            <a:ext cx="11077902" cy="646331"/>
          </a:xfrm>
          <a:prstGeom prst="rect">
            <a:avLst/>
          </a:prstGeom>
          <a:noFill/>
        </p:spPr>
        <p:txBody>
          <a:bodyPr wrap="square" rtlCol="0">
            <a:spAutoFit/>
          </a:bodyPr>
          <a:lstStyle/>
          <a:p>
            <a:pPr lvl="0" algn="just">
              <a:defRPr/>
            </a:pPr>
            <a:r>
              <a:rPr lang="vi-VN" sz="3600" b="1" i="1" dirty="0">
                <a:solidFill>
                  <a:prstClr val="black"/>
                </a:solidFill>
                <a:latin typeface="Calibri"/>
              </a:rPr>
              <a:t>Ôi hình như vẫn có tiếng thở dài ở đâu đó các em ạ.</a:t>
            </a:r>
            <a:endParaRPr kumimoji="0" lang="en-US" sz="3600" b="1" i="1" u="none" strike="noStrike" kern="1200" cap="none" spc="0" normalizeH="0" baseline="0" noProof="0" dirty="0">
              <a:ln>
                <a:noFill/>
              </a:ln>
              <a:solidFill>
                <a:prstClr val="black"/>
              </a:solidFill>
              <a:effectLst/>
              <a:uLnTx/>
              <a:uFillTx/>
              <a:latin typeface="Calibri"/>
            </a:endParaRPr>
          </a:p>
        </p:txBody>
      </p:sp>
      <p:pic>
        <p:nvPicPr>
          <p:cNvPr id="4" name="Picture 3">
            <a:extLst>
              <a:ext uri="{FF2B5EF4-FFF2-40B4-BE49-F238E27FC236}">
                <a16:creationId xmlns:a16="http://schemas.microsoft.com/office/drawing/2014/main" id="{926C0FDF-603D-4C6B-A206-73C8DE3C139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7765" y="3688246"/>
            <a:ext cx="2992126" cy="2992126"/>
          </a:xfrm>
          <a:prstGeom prst="rect">
            <a:avLst/>
          </a:prstGeom>
        </p:spPr>
      </p:pic>
      <p:grpSp>
        <p:nvGrpSpPr>
          <p:cNvPr id="11" name="Group 10">
            <a:extLst>
              <a:ext uri="{FF2B5EF4-FFF2-40B4-BE49-F238E27FC236}">
                <a16:creationId xmlns:a16="http://schemas.microsoft.com/office/drawing/2014/main" id="{0E0826C1-8F39-40D7-8287-227BEB1A1FDA}"/>
              </a:ext>
            </a:extLst>
          </p:cNvPr>
          <p:cNvGrpSpPr/>
          <p:nvPr/>
        </p:nvGrpSpPr>
        <p:grpSpPr>
          <a:xfrm flipH="1">
            <a:off x="477522" y="1767840"/>
            <a:ext cx="4734558" cy="1602909"/>
            <a:chOff x="1883" y="2287988"/>
            <a:chExt cx="3294616" cy="1035968"/>
          </a:xfrm>
          <a:solidFill>
            <a:srgbClr val="F0F9E0"/>
          </a:solidFill>
        </p:grpSpPr>
        <p:sp>
          <p:nvSpPr>
            <p:cNvPr id="13" name="Rounded Rectangular Callout 7">
              <a:extLst>
                <a:ext uri="{FF2B5EF4-FFF2-40B4-BE49-F238E27FC236}">
                  <a16:creationId xmlns:a16="http://schemas.microsoft.com/office/drawing/2014/main" id="{16AAB8E7-EB98-4D79-91E8-5434E5E7A173}"/>
                </a:ext>
              </a:extLst>
            </p:cNvPr>
            <p:cNvSpPr/>
            <p:nvPr/>
          </p:nvSpPr>
          <p:spPr>
            <a:xfrm>
              <a:off x="24374" y="2287988"/>
              <a:ext cx="3249634" cy="1035968"/>
            </a:xfrm>
            <a:prstGeom prst="wedgeRoundRectCallout">
              <a:avLst>
                <a:gd name="adj1" fmla="val -1050"/>
                <a:gd name="adj2" fmla="val 92500"/>
                <a:gd name="adj3" fmla="val 16667"/>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64D2">
                    <a:lumMod val="75000"/>
                  </a:srgbClr>
                </a:solidFill>
                <a:effectLst/>
                <a:uLnTx/>
                <a:uFillTx/>
                <a:latin typeface="Arial"/>
                <a:ea typeface="微软雅黑"/>
                <a:cs typeface="+mn-cs"/>
              </a:endParaRPr>
            </a:p>
          </p:txBody>
        </p:sp>
        <p:sp>
          <p:nvSpPr>
            <p:cNvPr id="14" name="TextBox 13">
              <a:extLst>
                <a:ext uri="{FF2B5EF4-FFF2-40B4-BE49-F238E27FC236}">
                  <a16:creationId xmlns:a16="http://schemas.microsoft.com/office/drawing/2014/main" id="{EC16289A-046F-47C4-B4F7-FAF6EBED1CF3}"/>
                </a:ext>
              </a:extLst>
            </p:cNvPr>
            <p:cNvSpPr txBox="1"/>
            <p:nvPr/>
          </p:nvSpPr>
          <p:spPr>
            <a:xfrm>
              <a:off x="1883" y="2328919"/>
              <a:ext cx="3294616" cy="693713"/>
            </a:xfrm>
            <a:prstGeom prst="rect">
              <a:avLst/>
            </a:prstGeom>
            <a:noFill/>
          </p:spPr>
          <p:txBody>
            <a:bodyPr wrap="square" rtlCol="0">
              <a:spAutoFit/>
            </a:bodyPr>
            <a:lstStyle/>
            <a:p>
              <a:pPr marL="0" marR="0" algn="ctr">
                <a:lnSpc>
                  <a:spcPct val="120000"/>
                </a:lnSpc>
                <a:spcBef>
                  <a:spcPts val="0"/>
                </a:spcBef>
                <a:spcAft>
                  <a:spcPts val="0"/>
                </a:spcAft>
              </a:pPr>
              <a:r>
                <a:rPr lang="nl-NL" sz="3300" dirty="0">
                  <a:effectLst/>
                  <a:latin typeface="Arial" panose="020B0604020202020204" pitchFamily="34" charset="0"/>
                  <a:ea typeface="Times New Roman" panose="02020603050405020304" pitchFamily="18" charset="0"/>
                  <a:cs typeface="Arial" panose="020B0604020202020204" pitchFamily="34" charset="0"/>
                </a:rPr>
                <a:t>Là tôi đây, tôi buồn quá, cậu chủ cũng quên tôi.</a:t>
              </a:r>
              <a:endParaRPr lang="en-US" sz="3300" dirty="0">
                <a:effectLst/>
                <a:latin typeface="Arial" panose="020B0604020202020204" pitchFamily="34" charset="0"/>
                <a:ea typeface="Times New Roman" panose="02020603050405020304" pitchFamily="18" charset="0"/>
                <a:cs typeface="Arial" panose="020B0604020202020204" pitchFamily="34" charset="0"/>
              </a:endParaRPr>
            </a:p>
          </p:txBody>
        </p:sp>
      </p:grpSp>
      <p:pic>
        <p:nvPicPr>
          <p:cNvPr id="7" name="Picture 6">
            <a:extLst>
              <a:ext uri="{FF2B5EF4-FFF2-40B4-BE49-F238E27FC236}">
                <a16:creationId xmlns:a16="http://schemas.microsoft.com/office/drawing/2014/main" id="{93291544-DBC9-4BBF-924D-94679A7717C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09861" y="3370749"/>
            <a:ext cx="3817851" cy="3627120"/>
          </a:xfrm>
          <a:prstGeom prst="rect">
            <a:avLst/>
          </a:prstGeom>
        </p:spPr>
      </p:pic>
      <p:grpSp>
        <p:nvGrpSpPr>
          <p:cNvPr id="16" name="Group 15">
            <a:extLst>
              <a:ext uri="{FF2B5EF4-FFF2-40B4-BE49-F238E27FC236}">
                <a16:creationId xmlns:a16="http://schemas.microsoft.com/office/drawing/2014/main" id="{A7E4315B-C7F3-49F1-87F6-60CE48D36BA5}"/>
              </a:ext>
            </a:extLst>
          </p:cNvPr>
          <p:cNvGrpSpPr/>
          <p:nvPr/>
        </p:nvGrpSpPr>
        <p:grpSpPr>
          <a:xfrm flipH="1">
            <a:off x="6409547" y="966370"/>
            <a:ext cx="5618478" cy="2403269"/>
            <a:chOff x="1883" y="2287988"/>
            <a:chExt cx="3294616" cy="1035968"/>
          </a:xfrm>
          <a:solidFill>
            <a:srgbClr val="F0F9E0"/>
          </a:solidFill>
        </p:grpSpPr>
        <p:sp>
          <p:nvSpPr>
            <p:cNvPr id="17" name="Rounded Rectangular Callout 7">
              <a:extLst>
                <a:ext uri="{FF2B5EF4-FFF2-40B4-BE49-F238E27FC236}">
                  <a16:creationId xmlns:a16="http://schemas.microsoft.com/office/drawing/2014/main" id="{54B66B28-3BBC-4E85-B121-3249E1B385A2}"/>
                </a:ext>
              </a:extLst>
            </p:cNvPr>
            <p:cNvSpPr/>
            <p:nvPr/>
          </p:nvSpPr>
          <p:spPr>
            <a:xfrm>
              <a:off x="24374" y="2287988"/>
              <a:ext cx="3249634" cy="1035968"/>
            </a:xfrm>
            <a:prstGeom prst="wedgeRoundRectCallout">
              <a:avLst>
                <a:gd name="adj1" fmla="val 967"/>
                <a:gd name="adj2" fmla="val 62484"/>
                <a:gd name="adj3" fmla="val 16667"/>
              </a:avLst>
            </a:prstGeom>
            <a:ln/>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64D2">
                    <a:lumMod val="75000"/>
                  </a:srgbClr>
                </a:solidFill>
                <a:effectLst/>
                <a:uLnTx/>
                <a:uFillTx/>
                <a:latin typeface="Arial"/>
                <a:ea typeface="微软雅黑"/>
                <a:cs typeface="+mn-cs"/>
              </a:endParaRPr>
            </a:p>
          </p:txBody>
        </p:sp>
        <p:sp>
          <p:nvSpPr>
            <p:cNvPr id="18" name="TextBox 17">
              <a:extLst>
                <a:ext uri="{FF2B5EF4-FFF2-40B4-BE49-F238E27FC236}">
                  <a16:creationId xmlns:a16="http://schemas.microsoft.com/office/drawing/2014/main" id="{5BBA8C2A-616E-4D80-9BDA-803E1BDAB2CE}"/>
                </a:ext>
              </a:extLst>
            </p:cNvPr>
            <p:cNvSpPr txBox="1"/>
            <p:nvPr/>
          </p:nvSpPr>
          <p:spPr>
            <a:xfrm>
              <a:off x="1883" y="2328919"/>
              <a:ext cx="3294616" cy="848659"/>
            </a:xfrm>
            <a:prstGeom prst="rect">
              <a:avLst/>
            </a:prstGeom>
            <a:noFill/>
          </p:spPr>
          <p:txBody>
            <a:bodyPr wrap="square" rtlCol="0">
              <a:spAutoFit/>
            </a:bodyPr>
            <a:lstStyle/>
            <a:p>
              <a:pPr marL="0" marR="0" algn="ctr">
                <a:lnSpc>
                  <a:spcPct val="120000"/>
                </a:lnSpc>
                <a:spcBef>
                  <a:spcPts val="0"/>
                </a:spcBef>
                <a:spcAft>
                  <a:spcPts val="0"/>
                </a:spcAft>
              </a:pPr>
              <a:r>
                <a:rPr lang="nl-NL" sz="2600" dirty="0">
                  <a:effectLst/>
                  <a:latin typeface="Arial" panose="020B0604020202020204" pitchFamily="34" charset="0"/>
                  <a:ea typeface="Times New Roman" panose="02020603050405020304" pitchFamily="18" charset="0"/>
                  <a:cs typeface="Arial" panose="020B0604020202020204" pitchFamily="34" charset="0"/>
                </a:rPr>
                <a:t>Em cũng đang chán đây, cậu ấy nói em là chiếc quần đẹp nhất cậu ấy từng có, vậy mà cậu ấy chỉ mặc vài lần và chẳng thấy mặc lại lần nào.</a:t>
              </a:r>
              <a:endParaRPr lang="en-US" sz="2600" dirty="0">
                <a:effectLst/>
                <a:latin typeface="Arial" panose="020B0604020202020204" pitchFamily="34" charset="0"/>
                <a:ea typeface="Times New Roman" panose="02020603050405020304" pitchFamily="18" charset="0"/>
                <a:cs typeface="Arial" panose="020B0604020202020204" pitchFamily="34" charset="0"/>
              </a:endParaRPr>
            </a:p>
          </p:txBody>
        </p:sp>
      </p:grpSp>
    </p:spTree>
    <p:extLst>
      <p:ext uri="{BB962C8B-B14F-4D97-AF65-F5344CB8AC3E}">
        <p14:creationId xmlns:p14="http://schemas.microsoft.com/office/powerpoint/2010/main" val="15537380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par>
                                <p:cTn id="8" presetID="1" presetClass="mediacall" presetSubtype="0" fill="hold" nodeType="withEffect">
                                  <p:stCondLst>
                                    <p:cond delay="0"/>
                                  </p:stCondLst>
                                  <p:childTnLst>
                                    <p:cmd type="call" cmd="playFrom(0.0)">
                                      <p:cBhvr>
                                        <p:cTn id="9" dur="6565" fill="hold"/>
                                        <p:tgtEl>
                                          <p:spTgt spid="9"/>
                                        </p:tgtEl>
                                      </p:cBhvr>
                                    </p:cmd>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additive="base">
                                        <p:cTn id="28" dur="500" fill="hold"/>
                                        <p:tgtEl>
                                          <p:spTgt spid="16"/>
                                        </p:tgtEl>
                                        <p:attrNameLst>
                                          <p:attrName>ppt_x</p:attrName>
                                        </p:attrNameLst>
                                      </p:cBhvr>
                                      <p:tavLst>
                                        <p:tav tm="0">
                                          <p:val>
                                            <p:strVal val="#ppt_x"/>
                                          </p:val>
                                        </p:tav>
                                        <p:tav tm="100000">
                                          <p:val>
                                            <p:strVal val="#ppt_x"/>
                                          </p:val>
                                        </p:tav>
                                      </p:tavLst>
                                    </p:anim>
                                    <p:anim calcmode="lin" valueType="num">
                                      <p:cBhvr additive="base">
                                        <p:cTn id="29"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repeatCount="2000" fill="hold" display="0">
                  <p:stCondLst>
                    <p:cond delay="indefinite"/>
                  </p:stCondLst>
                  <p:endCondLst>
                    <p:cond evt="onStopAudio" delay="0">
                      <p:tgtEl>
                        <p:sldTgt/>
                      </p:tgtEl>
                    </p:cond>
                  </p:endCondLst>
                </p:cTn>
                <p:tgtEl>
                  <p:spTgt spid="9"/>
                </p:tgtEl>
              </p:cMediaNode>
            </p:audio>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21">
            <a:extLst>
              <a:ext uri="{FF2B5EF4-FFF2-40B4-BE49-F238E27FC236}">
                <a16:creationId xmlns:a16="http://schemas.microsoft.com/office/drawing/2014/main" id="{6B2E33AD-7DC5-4F7F-B4D5-FF16936D161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5314317"/>
            <a:ext cx="12192000" cy="1568824"/>
          </a:xfrm>
          <a:prstGeom prst="rect">
            <a:avLst/>
          </a:prstGeom>
        </p:spPr>
      </p:pic>
      <p:grpSp>
        <p:nvGrpSpPr>
          <p:cNvPr id="17" name="Group 16"/>
          <p:cNvGrpSpPr/>
          <p:nvPr/>
        </p:nvGrpSpPr>
        <p:grpSpPr>
          <a:xfrm>
            <a:off x="2363136" y="3341716"/>
            <a:ext cx="9439138" cy="1670766"/>
            <a:chOff x="1629819" y="733985"/>
            <a:chExt cx="9439138" cy="1670766"/>
          </a:xfrm>
        </p:grpSpPr>
        <p:pic>
          <p:nvPicPr>
            <p:cNvPr id="18" name="图片 16">
              <a:extLst>
                <a:ext uri="{FF2B5EF4-FFF2-40B4-BE49-F238E27FC236}">
                  <a16:creationId xmlns:a16="http://schemas.microsoft.com/office/drawing/2014/main" id="{B054D3B0-AC60-482E-81DF-B0B6D90B13EF}"/>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20832" t="19699" r="27415" b="24031"/>
            <a:stretch/>
          </p:blipFill>
          <p:spPr>
            <a:xfrm flipH="1">
              <a:off x="9532265" y="733985"/>
              <a:ext cx="1536692" cy="1670766"/>
            </a:xfrm>
            <a:prstGeom prst="rect">
              <a:avLst/>
            </a:prstGeom>
          </p:spPr>
        </p:pic>
        <p:cxnSp>
          <p:nvCxnSpPr>
            <p:cNvPr id="19" name="Straight Connector 18"/>
            <p:cNvCxnSpPr/>
            <p:nvPr/>
          </p:nvCxnSpPr>
          <p:spPr>
            <a:xfrm>
              <a:off x="1629819" y="2303151"/>
              <a:ext cx="8094752"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2" name="TextBox 21"/>
          <p:cNvSpPr txBox="1"/>
          <p:nvPr/>
        </p:nvSpPr>
        <p:spPr>
          <a:xfrm>
            <a:off x="1961415" y="3541541"/>
            <a:ext cx="9072513" cy="1446550"/>
          </a:xfrm>
          <a:prstGeom prst="rect">
            <a:avLst/>
          </a:prstGeom>
          <a:noFill/>
        </p:spPr>
        <p:txBody>
          <a:bodyPr wrap="square" rtlCol="0">
            <a:spAutoFit/>
          </a:bodyPr>
          <a:lstStyle/>
          <a:p>
            <a:pPr lvl="0" algn="ctr"/>
            <a:r>
              <a:rPr lang="en-US" sz="4400" b="1" dirty="0" err="1">
                <a:solidFill>
                  <a:srgbClr val="FF2D4E"/>
                </a:solidFill>
                <a:latin typeface="Calibri" panose="020F0502020204030204" pitchFamily="34" charset="0"/>
                <a:cs typeface="Calibri" panose="020F0502020204030204" pitchFamily="34" charset="0"/>
              </a:rPr>
              <a:t>Chúng</a:t>
            </a:r>
            <a:r>
              <a:rPr lang="en-US" sz="4400" b="1" dirty="0">
                <a:solidFill>
                  <a:srgbClr val="FF2D4E"/>
                </a:solidFill>
                <a:latin typeface="Calibri" panose="020F0502020204030204" pitchFamily="34" charset="0"/>
                <a:cs typeface="Calibri" panose="020F0502020204030204" pitchFamily="34" charset="0"/>
              </a:rPr>
              <a:t> ta </a:t>
            </a:r>
            <a:r>
              <a:rPr lang="en-US" sz="4400" b="1" dirty="0" err="1">
                <a:solidFill>
                  <a:srgbClr val="FF2D4E"/>
                </a:solidFill>
                <a:latin typeface="Calibri" panose="020F0502020204030204" pitchFamily="34" charset="0"/>
                <a:cs typeface="Calibri" panose="020F0502020204030204" pitchFamily="34" charset="0"/>
              </a:rPr>
              <a:t>cần</a:t>
            </a:r>
            <a:r>
              <a:rPr lang="en-US" sz="4400" b="1" dirty="0">
                <a:solidFill>
                  <a:srgbClr val="FF2D4E"/>
                </a:solidFill>
                <a:latin typeface="Calibri" panose="020F0502020204030204" pitchFamily="34" charset="0"/>
                <a:cs typeface="Calibri" panose="020F0502020204030204" pitchFamily="34" charset="0"/>
              </a:rPr>
              <a:t> </a:t>
            </a:r>
            <a:r>
              <a:rPr lang="en-US" sz="4400" b="1" dirty="0" err="1">
                <a:solidFill>
                  <a:srgbClr val="FF2D4E"/>
                </a:solidFill>
                <a:latin typeface="Calibri" panose="020F0502020204030204" pitchFamily="34" charset="0"/>
                <a:cs typeface="Calibri" panose="020F0502020204030204" pitchFamily="34" charset="0"/>
              </a:rPr>
              <a:t>phải</a:t>
            </a:r>
            <a:r>
              <a:rPr lang="en-US" sz="4400" b="1" dirty="0">
                <a:solidFill>
                  <a:srgbClr val="FF2D4E"/>
                </a:solidFill>
                <a:latin typeface="Calibri" panose="020F0502020204030204" pitchFamily="34" charset="0"/>
                <a:cs typeface="Calibri" panose="020F0502020204030204" pitchFamily="34" charset="0"/>
              </a:rPr>
              <a:t> </a:t>
            </a:r>
            <a:r>
              <a:rPr lang="en-US" sz="4400" b="1" dirty="0" err="1">
                <a:solidFill>
                  <a:srgbClr val="FF2D4E"/>
                </a:solidFill>
                <a:latin typeface="Calibri" panose="020F0502020204030204" pitchFamily="34" charset="0"/>
                <a:cs typeface="Calibri" panose="020F0502020204030204" pitchFamily="34" charset="0"/>
              </a:rPr>
              <a:t>giữ</a:t>
            </a:r>
            <a:r>
              <a:rPr lang="en-US" sz="4400" b="1" dirty="0">
                <a:solidFill>
                  <a:srgbClr val="FF2D4E"/>
                </a:solidFill>
                <a:latin typeface="Calibri" panose="020F0502020204030204" pitchFamily="34" charset="0"/>
                <a:cs typeface="Calibri" panose="020F0502020204030204" pitchFamily="34" charset="0"/>
              </a:rPr>
              <a:t> </a:t>
            </a:r>
            <a:r>
              <a:rPr lang="en-US" sz="4400" b="1" dirty="0" err="1">
                <a:solidFill>
                  <a:srgbClr val="FF2D4E"/>
                </a:solidFill>
                <a:latin typeface="Calibri" panose="020F0502020204030204" pitchFamily="34" charset="0"/>
                <a:cs typeface="Calibri" panose="020F0502020204030204" pitchFamily="34" charset="0"/>
              </a:rPr>
              <a:t>gìn</a:t>
            </a:r>
            <a:r>
              <a:rPr lang="en-US" sz="4400" b="1" dirty="0">
                <a:solidFill>
                  <a:srgbClr val="FF2D4E"/>
                </a:solidFill>
                <a:latin typeface="Calibri" panose="020F0502020204030204" pitchFamily="34" charset="0"/>
                <a:cs typeface="Calibri" panose="020F0502020204030204" pitchFamily="34" charset="0"/>
              </a:rPr>
              <a:t> </a:t>
            </a:r>
            <a:r>
              <a:rPr lang="en-US" sz="4400" b="1" dirty="0" err="1">
                <a:solidFill>
                  <a:srgbClr val="FF2D4E"/>
                </a:solidFill>
                <a:latin typeface="Calibri" panose="020F0502020204030204" pitchFamily="34" charset="0"/>
                <a:cs typeface="Calibri" panose="020F0502020204030204" pitchFamily="34" charset="0"/>
              </a:rPr>
              <a:t>và</a:t>
            </a:r>
            <a:r>
              <a:rPr lang="en-US" sz="4400" b="1" dirty="0">
                <a:solidFill>
                  <a:srgbClr val="FF2D4E"/>
                </a:solidFill>
                <a:latin typeface="Calibri" panose="020F0502020204030204" pitchFamily="34" charset="0"/>
                <a:cs typeface="Calibri" panose="020F0502020204030204" pitchFamily="34" charset="0"/>
              </a:rPr>
              <a:t> </a:t>
            </a:r>
            <a:r>
              <a:rPr lang="en-US" sz="4400" b="1" dirty="0" err="1">
                <a:solidFill>
                  <a:srgbClr val="FF2D4E"/>
                </a:solidFill>
                <a:latin typeface="Calibri" panose="020F0502020204030204" pitchFamily="34" charset="0"/>
                <a:cs typeface="Calibri" panose="020F0502020204030204" pitchFamily="34" charset="0"/>
              </a:rPr>
              <a:t>trân</a:t>
            </a:r>
            <a:r>
              <a:rPr lang="en-US" sz="4400" b="1" dirty="0">
                <a:solidFill>
                  <a:srgbClr val="FF2D4E"/>
                </a:solidFill>
                <a:latin typeface="Calibri" panose="020F0502020204030204" pitchFamily="34" charset="0"/>
                <a:cs typeface="Calibri" panose="020F0502020204030204" pitchFamily="34" charset="0"/>
              </a:rPr>
              <a:t> </a:t>
            </a:r>
            <a:r>
              <a:rPr lang="en-US" sz="4400" b="1" dirty="0" err="1">
                <a:solidFill>
                  <a:srgbClr val="FF2D4E"/>
                </a:solidFill>
                <a:latin typeface="Calibri" panose="020F0502020204030204" pitchFamily="34" charset="0"/>
                <a:cs typeface="Calibri" panose="020F0502020204030204" pitchFamily="34" charset="0"/>
              </a:rPr>
              <a:t>trọng</a:t>
            </a:r>
            <a:r>
              <a:rPr lang="en-US" sz="4400" b="1" dirty="0">
                <a:solidFill>
                  <a:srgbClr val="FF2D4E"/>
                </a:solidFill>
                <a:latin typeface="Calibri" panose="020F0502020204030204" pitchFamily="34" charset="0"/>
                <a:cs typeface="Calibri" panose="020F0502020204030204" pitchFamily="34" charset="0"/>
              </a:rPr>
              <a:t> </a:t>
            </a:r>
            <a:r>
              <a:rPr lang="en-US" sz="4400" b="1" dirty="0" err="1">
                <a:solidFill>
                  <a:srgbClr val="FF2D4E"/>
                </a:solidFill>
                <a:latin typeface="Calibri" panose="020F0502020204030204" pitchFamily="34" charset="0"/>
                <a:cs typeface="Calibri" panose="020F0502020204030204" pitchFamily="34" charset="0"/>
              </a:rPr>
              <a:t>các</a:t>
            </a:r>
            <a:r>
              <a:rPr lang="en-US" sz="4400" b="1" dirty="0">
                <a:solidFill>
                  <a:srgbClr val="FF2D4E"/>
                </a:solidFill>
                <a:latin typeface="Calibri" panose="020F0502020204030204" pitchFamily="34" charset="0"/>
                <a:cs typeface="Calibri" panose="020F0502020204030204" pitchFamily="34" charset="0"/>
              </a:rPr>
              <a:t> </a:t>
            </a:r>
            <a:r>
              <a:rPr lang="en-US" sz="4400" b="1" dirty="0" err="1">
                <a:solidFill>
                  <a:srgbClr val="FF2D4E"/>
                </a:solidFill>
                <a:latin typeface="Calibri" panose="020F0502020204030204" pitchFamily="34" charset="0"/>
                <a:cs typeface="Calibri" panose="020F0502020204030204" pitchFamily="34" charset="0"/>
              </a:rPr>
              <a:t>vật</a:t>
            </a:r>
            <a:r>
              <a:rPr lang="en-US" sz="4400" b="1" dirty="0">
                <a:solidFill>
                  <a:srgbClr val="FF2D4E"/>
                </a:solidFill>
                <a:latin typeface="Calibri" panose="020F0502020204030204" pitchFamily="34" charset="0"/>
                <a:cs typeface="Calibri" panose="020F0502020204030204" pitchFamily="34" charset="0"/>
              </a:rPr>
              <a:t> </a:t>
            </a:r>
            <a:r>
              <a:rPr lang="en-US" sz="4400" b="1" dirty="0" err="1">
                <a:solidFill>
                  <a:srgbClr val="FF2D4E"/>
                </a:solidFill>
                <a:latin typeface="Calibri" panose="020F0502020204030204" pitchFamily="34" charset="0"/>
                <a:cs typeface="Calibri" panose="020F0502020204030204" pitchFamily="34" charset="0"/>
              </a:rPr>
              <a:t>dụng</a:t>
            </a:r>
            <a:r>
              <a:rPr lang="en-US" sz="4400" b="1" dirty="0">
                <a:solidFill>
                  <a:srgbClr val="FF2D4E"/>
                </a:solidFill>
                <a:latin typeface="Calibri" panose="020F0502020204030204" pitchFamily="34" charset="0"/>
                <a:cs typeface="Calibri" panose="020F0502020204030204" pitchFamily="34" charset="0"/>
              </a:rPr>
              <a:t>, </a:t>
            </a:r>
            <a:r>
              <a:rPr lang="en-US" sz="4400" b="1" dirty="0" err="1">
                <a:solidFill>
                  <a:srgbClr val="FF2D4E"/>
                </a:solidFill>
                <a:latin typeface="Calibri" panose="020F0502020204030204" pitchFamily="34" charset="0"/>
                <a:cs typeface="Calibri" panose="020F0502020204030204" pitchFamily="34" charset="0"/>
              </a:rPr>
              <a:t>đồ</a:t>
            </a:r>
            <a:r>
              <a:rPr lang="en-US" sz="4400" b="1" dirty="0">
                <a:solidFill>
                  <a:srgbClr val="FF2D4E"/>
                </a:solidFill>
                <a:latin typeface="Calibri" panose="020F0502020204030204" pitchFamily="34" charset="0"/>
                <a:cs typeface="Calibri" panose="020F0502020204030204" pitchFamily="34" charset="0"/>
              </a:rPr>
              <a:t> </a:t>
            </a:r>
            <a:r>
              <a:rPr lang="en-US" sz="4400" b="1" dirty="0" err="1">
                <a:solidFill>
                  <a:srgbClr val="FF2D4E"/>
                </a:solidFill>
                <a:latin typeface="Calibri" panose="020F0502020204030204" pitchFamily="34" charset="0"/>
                <a:cs typeface="Calibri" panose="020F0502020204030204" pitchFamily="34" charset="0"/>
              </a:rPr>
              <a:t>dùng</a:t>
            </a:r>
            <a:r>
              <a:rPr lang="en-US" sz="4400" b="1" dirty="0">
                <a:solidFill>
                  <a:srgbClr val="FF2D4E"/>
                </a:solidFill>
                <a:latin typeface="Calibri" panose="020F0502020204030204" pitchFamily="34" charset="0"/>
                <a:cs typeface="Calibri" panose="020F0502020204030204" pitchFamily="34" charset="0"/>
              </a:rPr>
              <a:t> </a:t>
            </a:r>
            <a:r>
              <a:rPr lang="en-US" sz="4400" b="1" dirty="0" err="1">
                <a:solidFill>
                  <a:srgbClr val="FF2D4E"/>
                </a:solidFill>
                <a:latin typeface="Calibri" panose="020F0502020204030204" pitchFamily="34" charset="0"/>
                <a:cs typeface="Calibri" panose="020F0502020204030204" pitchFamily="34" charset="0"/>
              </a:rPr>
              <a:t>của</a:t>
            </a:r>
            <a:r>
              <a:rPr lang="en-US" sz="4400" b="1" dirty="0">
                <a:solidFill>
                  <a:srgbClr val="FF2D4E"/>
                </a:solidFill>
                <a:latin typeface="Calibri" panose="020F0502020204030204" pitchFamily="34" charset="0"/>
                <a:cs typeface="Calibri" panose="020F0502020204030204" pitchFamily="34" charset="0"/>
              </a:rPr>
              <a:t> </a:t>
            </a:r>
            <a:r>
              <a:rPr lang="en-US" sz="4400" b="1" dirty="0" err="1">
                <a:solidFill>
                  <a:srgbClr val="FF2D4E"/>
                </a:solidFill>
                <a:latin typeface="Calibri" panose="020F0502020204030204" pitchFamily="34" charset="0"/>
                <a:cs typeface="Calibri" panose="020F0502020204030204" pitchFamily="34" charset="0"/>
              </a:rPr>
              <a:t>mình</a:t>
            </a:r>
            <a:r>
              <a:rPr lang="en-US" sz="4400" b="1" dirty="0">
                <a:solidFill>
                  <a:srgbClr val="FF2D4E"/>
                </a:solidFill>
                <a:latin typeface="Calibri" panose="020F0502020204030204" pitchFamily="34" charset="0"/>
                <a:cs typeface="Calibri" panose="020F0502020204030204" pitchFamily="34" charset="0"/>
              </a:rPr>
              <a:t>.</a:t>
            </a:r>
          </a:p>
        </p:txBody>
      </p:sp>
      <p:pic>
        <p:nvPicPr>
          <p:cNvPr id="9" name="Picture 8">
            <a:extLst>
              <a:ext uri="{FF2B5EF4-FFF2-40B4-BE49-F238E27FC236}">
                <a16:creationId xmlns:a16="http://schemas.microsoft.com/office/drawing/2014/main" id="{223C83B7-867B-4C4A-8733-859960FF3C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850" y="3500195"/>
            <a:ext cx="2047786" cy="2047786"/>
          </a:xfrm>
          <a:prstGeom prst="rect">
            <a:avLst/>
          </a:prstGeom>
        </p:spPr>
      </p:pic>
      <p:grpSp>
        <p:nvGrpSpPr>
          <p:cNvPr id="3" name="Group 2">
            <a:extLst>
              <a:ext uri="{FF2B5EF4-FFF2-40B4-BE49-F238E27FC236}">
                <a16:creationId xmlns:a16="http://schemas.microsoft.com/office/drawing/2014/main" id="{7D9DDD03-1589-4EED-AA8A-8F34579E7B12}"/>
              </a:ext>
            </a:extLst>
          </p:cNvPr>
          <p:cNvGrpSpPr/>
          <p:nvPr/>
        </p:nvGrpSpPr>
        <p:grpSpPr>
          <a:xfrm>
            <a:off x="509959" y="354693"/>
            <a:ext cx="3385354" cy="3045590"/>
            <a:chOff x="1216259" y="668944"/>
            <a:chExt cx="3385354" cy="3045590"/>
          </a:xfrm>
        </p:grpSpPr>
        <p:pic>
          <p:nvPicPr>
            <p:cNvPr id="16" name="Picture 15"/>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Layer>
                  </a14:imgProps>
                </a:ext>
              </a:extLst>
            </a:blip>
            <a:stretch>
              <a:fillRect/>
            </a:stretch>
          </p:blipFill>
          <p:spPr>
            <a:xfrm rot="20785943">
              <a:off x="1216259" y="668944"/>
              <a:ext cx="3385354" cy="3045590"/>
            </a:xfrm>
            <a:prstGeom prst="rect">
              <a:avLst/>
            </a:prstGeom>
          </p:spPr>
        </p:pic>
        <p:sp>
          <p:nvSpPr>
            <p:cNvPr id="2" name="Oval 1">
              <a:extLst>
                <a:ext uri="{FF2B5EF4-FFF2-40B4-BE49-F238E27FC236}">
                  <a16:creationId xmlns:a16="http://schemas.microsoft.com/office/drawing/2014/main" id="{41821868-7DB1-4A50-A446-7B93A18116F0}"/>
                </a:ext>
              </a:extLst>
            </p:cNvPr>
            <p:cNvSpPr/>
            <p:nvPr/>
          </p:nvSpPr>
          <p:spPr>
            <a:xfrm>
              <a:off x="1676400" y="1209040"/>
              <a:ext cx="2529840" cy="209542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5400" dirty="0" err="1">
                  <a:latin typeface="Coiny" panose="02000903060500060000" pitchFamily="2" charset="0"/>
                </a:rPr>
                <a:t>Kết</a:t>
              </a:r>
              <a:r>
                <a:rPr lang="en-US" sz="5400" dirty="0">
                  <a:latin typeface="Coiny" panose="02000903060500060000" pitchFamily="2" charset="0"/>
                </a:rPr>
                <a:t> </a:t>
              </a:r>
              <a:r>
                <a:rPr lang="en-US" sz="5400" dirty="0" err="1">
                  <a:latin typeface="Coiny" panose="02000903060500060000" pitchFamily="2" charset="0"/>
                </a:rPr>
                <a:t>luận</a:t>
              </a:r>
              <a:endParaRPr lang="en-US" sz="5400" dirty="0">
                <a:latin typeface="Coiny" panose="02000903060500060000" pitchFamily="2" charset="0"/>
              </a:endParaRPr>
            </a:p>
          </p:txBody>
        </p:sp>
      </p:grpSp>
    </p:spTree>
    <p:extLst>
      <p:ext uri="{BB962C8B-B14F-4D97-AF65-F5344CB8AC3E}">
        <p14:creationId xmlns:p14="http://schemas.microsoft.com/office/powerpoint/2010/main" val="7056920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1000"/>
                                        <p:tgtEl>
                                          <p:spTgt spid="17"/>
                                        </p:tgtEl>
                                        <p:attrNameLst>
                                          <p:attrName>ppt_x</p:attrName>
                                        </p:attrNameLst>
                                      </p:cBhvr>
                                      <p:tavLst>
                                        <p:tav tm="0">
                                          <p:val>
                                            <p:strVal val="#ppt_x-#ppt_w*1.125000"/>
                                          </p:val>
                                        </p:tav>
                                        <p:tav tm="100000">
                                          <p:val>
                                            <p:strVal val="#ppt_x"/>
                                          </p:val>
                                        </p:tav>
                                      </p:tavLst>
                                    </p:anim>
                                    <p:animEffect transition="in" filter="wipe(right)">
                                      <p:cBhvr>
                                        <p:cTn id="13" dur="1000"/>
                                        <p:tgtEl>
                                          <p:spTgt spid="17"/>
                                        </p:tgtEl>
                                      </p:cBhvr>
                                    </p:animEffect>
                                  </p:childTnLst>
                                </p:cTn>
                              </p:par>
                              <p:par>
                                <p:cTn id="14" presetID="12" presetClass="entr" presetSubtype="8"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additive="base">
                                        <p:cTn id="16" dur="1000"/>
                                        <p:tgtEl>
                                          <p:spTgt spid="22"/>
                                        </p:tgtEl>
                                        <p:attrNameLst>
                                          <p:attrName>ppt_x</p:attrName>
                                        </p:attrNameLst>
                                      </p:cBhvr>
                                      <p:tavLst>
                                        <p:tav tm="0">
                                          <p:val>
                                            <p:strVal val="#ppt_x-#ppt_w*1.125000"/>
                                          </p:val>
                                        </p:tav>
                                        <p:tav tm="100000">
                                          <p:val>
                                            <p:strVal val="#ppt_x"/>
                                          </p:val>
                                        </p:tav>
                                      </p:tavLst>
                                    </p:anim>
                                    <p:animEffect transition="in" filter="wipe(right)">
                                      <p:cBhvr>
                                        <p:cTn id="17" dur="10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theme/theme1.xml><?xml version="1.0" encoding="utf-8"?>
<a:theme xmlns:a="http://schemas.openxmlformats.org/drawingml/2006/main" name="Office 主题​​">
  <a:themeElements>
    <a:clrScheme name="自定义 233">
      <a:dk1>
        <a:sysClr val="windowText" lastClr="000000"/>
      </a:dk1>
      <a:lt1>
        <a:sysClr val="window" lastClr="FFFFFF"/>
      </a:lt1>
      <a:dk2>
        <a:srgbClr val="44546A"/>
      </a:dk2>
      <a:lt2>
        <a:srgbClr val="E7E6E6"/>
      </a:lt2>
      <a:accent1>
        <a:srgbClr val="F94341"/>
      </a:accent1>
      <a:accent2>
        <a:srgbClr val="0DC8DB"/>
      </a:accent2>
      <a:accent3>
        <a:srgbClr val="505069"/>
      </a:accent3>
      <a:accent4>
        <a:srgbClr val="F94341"/>
      </a:accent4>
      <a:accent5>
        <a:srgbClr val="0DC8DB"/>
      </a:accent5>
      <a:accent6>
        <a:srgbClr val="505069"/>
      </a:accent6>
      <a:hlink>
        <a:srgbClr val="F94341"/>
      </a:hlink>
      <a:folHlink>
        <a:srgbClr val="0DC8DB"/>
      </a:folHlink>
    </a:clrScheme>
    <a:fontScheme name="自定义 2">
      <a:majorFont>
        <a:latin typeface="Humanst521 BT"/>
        <a:ea typeface="字魂59号-创粗黑"/>
        <a:cs typeface=""/>
      </a:majorFont>
      <a:minorFont>
        <a:latin typeface="Humanst521 BT"/>
        <a:ea typeface="字魂59号-创粗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127</TotalTime>
  <Words>637</Words>
  <Application>Microsoft Office PowerPoint</Application>
  <PresentationFormat>Widescreen</PresentationFormat>
  <Paragraphs>48</Paragraphs>
  <Slides>23</Slides>
  <Notes>4</Notes>
  <HiddenSlides>0</HiddenSlides>
  <MMClips>3</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23</vt:i4>
      </vt:variant>
    </vt:vector>
  </HeadingPairs>
  <TitlesOfParts>
    <vt:vector size="30" baseType="lpstr">
      <vt:lpstr>Arial</vt:lpstr>
      <vt:lpstr>Calibri</vt:lpstr>
      <vt:lpstr>Coiny</vt:lpstr>
      <vt:lpstr>Georgia</vt:lpstr>
      <vt:lpstr>Humanst521 BT</vt:lpstr>
      <vt:lpstr>Office 主题​​</vt:lpstr>
      <vt:lpstr>1_Simple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DELL</cp:lastModifiedBy>
  <cp:revision>40</cp:revision>
  <dcterms:created xsi:type="dcterms:W3CDTF">2022-07-19T06:40:44Z</dcterms:created>
  <dcterms:modified xsi:type="dcterms:W3CDTF">2023-10-19T16:56:41Z</dcterms:modified>
</cp:coreProperties>
</file>