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67" r:id="rId2"/>
    <p:sldId id="256" r:id="rId3"/>
    <p:sldId id="260" r:id="rId4"/>
    <p:sldId id="261" r:id="rId5"/>
    <p:sldId id="262" r:id="rId6"/>
    <p:sldId id="296" r:id="rId7"/>
    <p:sldId id="368" r:id="rId8"/>
    <p:sldId id="297" r:id="rId9"/>
    <p:sldId id="369" r:id="rId10"/>
    <p:sldId id="298" r:id="rId11"/>
    <p:sldId id="263" r:id="rId12"/>
    <p:sldId id="299" r:id="rId13"/>
    <p:sldId id="264" r:id="rId14"/>
    <p:sldId id="265" r:id="rId15"/>
    <p:sldId id="276" r:id="rId16"/>
    <p:sldId id="277" r:id="rId17"/>
    <p:sldId id="267" r:id="rId18"/>
    <p:sldId id="268" r:id="rId19"/>
    <p:sldId id="279" r:id="rId20"/>
    <p:sldId id="269" r:id="rId21"/>
    <p:sldId id="270" r:id="rId22"/>
    <p:sldId id="272" r:id="rId23"/>
    <p:sldId id="309" r:id="rId24"/>
    <p:sldId id="310" r:id="rId25"/>
    <p:sldId id="321" r:id="rId26"/>
    <p:sldId id="274"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6600CC"/>
    <a:srgbClr val="FF3399"/>
    <a:srgbClr val="008000"/>
    <a:srgbClr val="00CCFF"/>
    <a:srgbClr val="FFFF66"/>
    <a:srgbClr val="9933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5" autoAdjust="0"/>
    <p:restoredTop sz="94664" autoAdjust="0"/>
  </p:normalViewPr>
  <p:slideViewPr>
    <p:cSldViewPr>
      <p:cViewPr varScale="1">
        <p:scale>
          <a:sx n="73" d="100"/>
          <a:sy n="73" d="100"/>
        </p:scale>
        <p:origin x="4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C219F-73C9-41D9-A675-49062D765A7C}" type="datetimeFigureOut">
              <a:rPr lang="en-US" smtClean="0"/>
              <a:t>7/20/2023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E709D-3424-4404-B152-FBADCEFFC3D3}" type="slidenum">
              <a:rPr lang="en-US" smtClean="0"/>
              <a:t>‹#›</a:t>
            </a:fld>
            <a:endParaRPr lang="en-US"/>
          </a:p>
        </p:txBody>
      </p:sp>
    </p:spTree>
    <p:extLst>
      <p:ext uri="{BB962C8B-B14F-4D97-AF65-F5344CB8AC3E}">
        <p14:creationId xmlns:p14="http://schemas.microsoft.com/office/powerpoint/2010/main" val="422870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C01502E4-8EA9-489A-87C0-65AC0EAED293}"/>
              </a:ext>
            </a:extLst>
          </p:cNvPr>
          <p:cNvSpPr>
            <a:spLocks noGrp="1" noChangeArrowheads="1"/>
          </p:cNvSpPr>
          <p:nvPr>
            <p:ph type="sldNum" sz="quarter" idx="5"/>
          </p:nvPr>
        </p:nvSpPr>
        <p:spPr>
          <a:noFill/>
        </p:spPr>
        <p:txBody>
          <a:bodyPr/>
          <a:lstStyle>
            <a:lvl1pPr>
              <a:defRPr>
                <a:solidFill>
                  <a:schemeClr val="tx2"/>
                </a:solidFill>
                <a:latin typeface="Times New Roman" panose="02020603050405020304" pitchFamily="18" charset="0"/>
                <a:cs typeface="Arial" panose="020B0604020202020204" pitchFamily="34" charset="0"/>
              </a:defRPr>
            </a:lvl1pPr>
            <a:lvl2pPr marL="742950" indent="-285750">
              <a:defRPr>
                <a:solidFill>
                  <a:schemeClr val="tx2"/>
                </a:solidFill>
                <a:latin typeface="Times New Roman" panose="02020603050405020304" pitchFamily="18" charset="0"/>
                <a:cs typeface="Arial" panose="020B0604020202020204" pitchFamily="34" charset="0"/>
              </a:defRPr>
            </a:lvl2pPr>
            <a:lvl3pPr marL="1143000" indent="-228600">
              <a:defRPr>
                <a:solidFill>
                  <a:schemeClr val="tx2"/>
                </a:solidFill>
                <a:latin typeface="Times New Roman" panose="02020603050405020304" pitchFamily="18" charset="0"/>
                <a:cs typeface="Arial" panose="020B0604020202020204" pitchFamily="34" charset="0"/>
              </a:defRPr>
            </a:lvl3pPr>
            <a:lvl4pPr marL="1600200" indent="-228600">
              <a:defRPr>
                <a:solidFill>
                  <a:schemeClr val="tx2"/>
                </a:solidFill>
                <a:latin typeface="Times New Roman" panose="02020603050405020304" pitchFamily="18" charset="0"/>
                <a:cs typeface="Arial" panose="020B0604020202020204" pitchFamily="34" charset="0"/>
              </a:defRPr>
            </a:lvl4pPr>
            <a:lvl5pPr marL="2057400" indent="-228600">
              <a:defRPr>
                <a:solidFill>
                  <a:schemeClr val="tx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Times New Roman" panose="02020603050405020304" pitchFamily="18" charset="0"/>
                <a:cs typeface="Arial" panose="020B0604020202020204" pitchFamily="34" charset="0"/>
              </a:defRPr>
            </a:lvl9pPr>
          </a:lstStyle>
          <a:p>
            <a:fld id="{2CAF92BC-6A1B-4A03-85D7-37EFA8F6CE13}" type="slidenum">
              <a:rPr lang="en-US" altLang="en-US">
                <a:solidFill>
                  <a:schemeClr val="tx1"/>
                </a:solidFill>
                <a:latin typeface="Arial" panose="020B0604020202020204" pitchFamily="34" charset="0"/>
              </a:rPr>
              <a:pPr/>
              <a:t>24</a:t>
            </a:fld>
            <a:endParaRPr lang="en-US" altLang="en-US">
              <a:solidFill>
                <a:schemeClr val="tx1"/>
              </a:solidFill>
              <a:latin typeface="Arial" panose="020B0604020202020204" pitchFamily="34" charset="0"/>
            </a:endParaRPr>
          </a:p>
        </p:txBody>
      </p:sp>
      <p:sp>
        <p:nvSpPr>
          <p:cNvPr id="29699" name="Rectangle 2">
            <a:extLst>
              <a:ext uri="{FF2B5EF4-FFF2-40B4-BE49-F238E27FC236}">
                <a16:creationId xmlns:a16="http://schemas.microsoft.com/office/drawing/2014/main" id="{4DF1B9CA-24F2-48D7-98D1-4FE236F63489}"/>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85AE5DDF-B968-43F8-A30C-1804D38D7C80}"/>
              </a:ext>
            </a:extLst>
          </p:cNvPr>
          <p:cNvSpPr>
            <a:spLocks noGrp="1" noChangeArrowheads="1"/>
          </p:cNvSpPr>
          <p:nvPr>
            <p:ph type="body" idx="1"/>
          </p:nvPr>
        </p:nvSpPr>
        <p:spPr>
          <a:noFill/>
        </p:spPr>
        <p:txBody>
          <a:bodyPr/>
          <a:lstStyle/>
          <a:p>
            <a:pPr eaLnBrk="1" hangingPunct="1"/>
            <a:r>
              <a:rPr lang="en-US" altLang="en-US"/>
              <a:t>đ</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6876C4-DD07-4CD4-B0A2-90F125679A6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1D378F-64E5-4D86-BE0F-8154464D333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BB5489-9381-464F-B37A-84B62794C75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1A9A03-59A1-4AD8-A0DB-53F097E6447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A0F2B03-FD7A-4C4E-95D6-ABFBB60340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B62569-F460-4A30-B9EA-9883D701AE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0AB89F-5603-4D06-BC6B-15D7308303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0CAC80-0E0E-4093-96EC-5AD88872E98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ADAA018-B5BD-42FF-9282-92FF191820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717539-39CF-4AA3-9347-CFF81A2E33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AF6C1E5-097A-405C-95BC-EC79E089BB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626FE2-1C4F-43F7-A8DF-4BE1837168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93E39C-9701-40EF-9E32-24C0F703AF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6BB65D0-A40E-45E8-812E-63999CB447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Hình ảnh">
            <a:extLst>
              <a:ext uri="{FF2B5EF4-FFF2-40B4-BE49-F238E27FC236}">
                <a16:creationId xmlns:a16="http://schemas.microsoft.com/office/drawing/2014/main" id="{01E8A4E8-440D-4EDD-B01A-5665B67DB16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33600"/>
            <a:ext cx="62484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 name="Group 3">
            <a:extLst>
              <a:ext uri="{FF2B5EF4-FFF2-40B4-BE49-F238E27FC236}">
                <a16:creationId xmlns:a16="http://schemas.microsoft.com/office/drawing/2014/main" id="{DF5F3B31-FCFA-45B1-A785-2E28F704CEAB}"/>
              </a:ext>
            </a:extLst>
          </p:cNvPr>
          <p:cNvGrpSpPr>
            <a:grpSpLocks/>
          </p:cNvGrpSpPr>
          <p:nvPr/>
        </p:nvGrpSpPr>
        <p:grpSpPr bwMode="auto">
          <a:xfrm>
            <a:off x="0" y="0"/>
            <a:ext cx="9318625" cy="6884988"/>
            <a:chOff x="0" y="-26349"/>
            <a:chExt cx="9318188" cy="6884349"/>
          </a:xfrm>
        </p:grpSpPr>
        <p:pic>
          <p:nvPicPr>
            <p:cNvPr id="2056" name="Picture 2" descr="89">
              <a:extLst>
                <a:ext uri="{FF2B5EF4-FFF2-40B4-BE49-F238E27FC236}">
                  <a16:creationId xmlns:a16="http://schemas.microsoft.com/office/drawing/2014/main" id="{FBA24D7C-800F-462B-8FED-0C77218DC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1" descr="kiuo">
              <a:extLst>
                <a:ext uri="{FF2B5EF4-FFF2-40B4-BE49-F238E27FC236}">
                  <a16:creationId xmlns:a16="http://schemas.microsoft.com/office/drawing/2014/main" id="{94AB1F11-EF10-4076-8B69-E5C288AD1DE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7000875" y="4657725"/>
              <a:ext cx="21431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 descr="50e4eb424fb6[1]">
              <a:extLst>
                <a:ext uri="{FF2B5EF4-FFF2-40B4-BE49-F238E27FC236}">
                  <a16:creationId xmlns:a16="http://schemas.microsoft.com/office/drawing/2014/main" id="{48BC5DD5-45C3-4158-B1C2-9D6703132F8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486400"/>
              <a:ext cx="144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9" descr="mj">
              <a:extLst>
                <a:ext uri="{FF2B5EF4-FFF2-40B4-BE49-F238E27FC236}">
                  <a16:creationId xmlns:a16="http://schemas.microsoft.com/office/drawing/2014/main" id="{81EFB540-7F89-46CC-89C1-E2B9267E35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610261">
              <a:off x="6651188" y="-26349"/>
              <a:ext cx="2667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a:extLst>
              <a:ext uri="{FF2B5EF4-FFF2-40B4-BE49-F238E27FC236}">
                <a16:creationId xmlns:a16="http://schemas.microsoft.com/office/drawing/2014/main" id="{AB6E9067-35B7-4CA4-80C8-46AFCFD4CB6D}"/>
              </a:ext>
            </a:extLst>
          </p:cNvPr>
          <p:cNvSpPr txBox="1"/>
          <p:nvPr/>
        </p:nvSpPr>
        <p:spPr>
          <a:xfrm>
            <a:off x="2350954" y="400894"/>
            <a:ext cx="4114800" cy="769938"/>
          </a:xfrm>
          <a:prstGeom prst="rect">
            <a:avLst/>
          </a:prstGeom>
          <a:noFill/>
        </p:spPr>
        <p:txBody>
          <a:bodyPr>
            <a:spAutoFit/>
          </a:bodyPr>
          <a:lstStyle/>
          <a:p>
            <a:pPr>
              <a:defRPr/>
            </a:pPr>
            <a:r>
              <a:rPr lang="en-US" sz="4400" b="1" spc="50" dirty="0">
                <a:ln w="11430"/>
                <a:solidFill>
                  <a:schemeClr val="accent2">
                    <a:lumMod val="75000"/>
                  </a:schemeClr>
                </a:solidFill>
                <a:effectLst>
                  <a:outerShdw blurRad="76200" dist="50800" dir="5400000" algn="tl" rotWithShape="0">
                    <a:srgbClr val="000000">
                      <a:alpha val="65000"/>
                    </a:srgbClr>
                  </a:outerShdw>
                </a:effectLst>
                <a:cs typeface="Times New Roman" panose="02020603050405020304" pitchFamily="18" charset="0"/>
              </a:rPr>
              <a:t>ĐẠO </a:t>
            </a:r>
            <a:r>
              <a:rPr lang="en-US" sz="4400" b="1" spc="50" dirty="0" smtClean="0">
                <a:ln w="11430"/>
                <a:solidFill>
                  <a:schemeClr val="accent2">
                    <a:lumMod val="75000"/>
                  </a:schemeClr>
                </a:solidFill>
                <a:effectLst>
                  <a:outerShdw blurRad="76200" dist="50800" dir="5400000" algn="tl" rotWithShape="0">
                    <a:srgbClr val="000000">
                      <a:alpha val="65000"/>
                    </a:srgbClr>
                  </a:outerShdw>
                </a:effectLst>
                <a:cs typeface="Times New Roman" panose="02020603050405020304" pitchFamily="18" charset="0"/>
              </a:rPr>
              <a:t>ĐỨC 5</a:t>
            </a:r>
            <a:endParaRPr lang="en-US" sz="4400" dirty="0">
              <a:cs typeface="Times New Roman" panose="02020603050405020304" pitchFamily="18" charset="0"/>
            </a:endParaRPr>
          </a:p>
        </p:txBody>
      </p:sp>
      <p:sp>
        <p:nvSpPr>
          <p:cNvPr id="14" name="TextBox 13">
            <a:extLst>
              <a:ext uri="{FF2B5EF4-FFF2-40B4-BE49-F238E27FC236}">
                <a16:creationId xmlns:a16="http://schemas.microsoft.com/office/drawing/2014/main" id="{0E6C9ABD-5E8F-43AE-9E8E-AC50FD5AC1E9}"/>
              </a:ext>
            </a:extLst>
          </p:cNvPr>
          <p:cNvSpPr txBox="1"/>
          <p:nvPr/>
        </p:nvSpPr>
        <p:spPr>
          <a:xfrm>
            <a:off x="838200" y="1170832"/>
            <a:ext cx="7391400" cy="707886"/>
          </a:xfrm>
          <a:prstGeom prst="rect">
            <a:avLst/>
          </a:prstGeom>
          <a:noFill/>
        </p:spPr>
        <p:txBody>
          <a:bodyPr wrap="square">
            <a:spAutoFit/>
          </a:bodyPr>
          <a:lstStyle/>
          <a:p>
            <a:pPr>
              <a:defRPr/>
            </a:pPr>
            <a:r>
              <a:rPr lang="en-US" sz="4000" b="1" spc="50" dirty="0" err="1" smtClean="0">
                <a:ln w="11430"/>
                <a:solidFill>
                  <a:schemeClr val="accent2">
                    <a:lumMod val="75000"/>
                  </a:schemeClr>
                </a:solidFill>
                <a:effectLst>
                  <a:outerShdw blurRad="76200" dist="50800" dir="5400000" algn="tl" rotWithShape="0">
                    <a:srgbClr val="000000">
                      <a:alpha val="65000"/>
                    </a:srgbClr>
                  </a:outerShdw>
                </a:effectLst>
                <a:latin typeface="Arial" pitchFamily="34" charset="0"/>
              </a:rPr>
              <a:t>Phòng</a:t>
            </a:r>
            <a:r>
              <a:rPr lang="en-US" sz="4000" b="1" spc="50" dirty="0" smtClean="0">
                <a:ln w="11430"/>
                <a:solidFill>
                  <a:schemeClr val="accent2">
                    <a:lumMod val="75000"/>
                  </a:schemeClr>
                </a:solidFill>
                <a:effectLst>
                  <a:outerShdw blurRad="76200" dist="50800" dir="5400000" algn="tl" rotWithShape="0">
                    <a:srgbClr val="000000">
                      <a:alpha val="65000"/>
                    </a:srgbClr>
                  </a:outerShdw>
                </a:effectLst>
                <a:latin typeface="Arial" pitchFamily="34" charset="0"/>
              </a:rPr>
              <a:t> </a:t>
            </a:r>
            <a:r>
              <a:rPr lang="en-US" sz="4000" b="1" spc="50" dirty="0" err="1" smtClean="0">
                <a:ln w="11430"/>
                <a:solidFill>
                  <a:schemeClr val="accent2">
                    <a:lumMod val="75000"/>
                  </a:schemeClr>
                </a:solidFill>
                <a:effectLst>
                  <a:outerShdw blurRad="76200" dist="50800" dir="5400000" algn="tl" rotWithShape="0">
                    <a:srgbClr val="000000">
                      <a:alpha val="65000"/>
                    </a:srgbClr>
                  </a:outerShdw>
                </a:effectLst>
                <a:latin typeface="Arial" pitchFamily="34" charset="0"/>
              </a:rPr>
              <a:t>tránh</a:t>
            </a:r>
            <a:r>
              <a:rPr lang="en-US" sz="4000" b="1" spc="50" dirty="0" smtClean="0">
                <a:ln w="11430"/>
                <a:solidFill>
                  <a:schemeClr val="accent2">
                    <a:lumMod val="75000"/>
                  </a:schemeClr>
                </a:solidFill>
                <a:effectLst>
                  <a:outerShdw blurRad="76200" dist="50800" dir="5400000" algn="tl" rotWithShape="0">
                    <a:srgbClr val="000000">
                      <a:alpha val="65000"/>
                    </a:srgbClr>
                  </a:outerShdw>
                </a:effectLst>
                <a:latin typeface="Arial" pitchFamily="34" charset="0"/>
              </a:rPr>
              <a:t> </a:t>
            </a:r>
            <a:r>
              <a:rPr lang="en-US" sz="4000" b="1" spc="50" dirty="0" err="1" smtClean="0">
                <a:ln w="11430"/>
                <a:solidFill>
                  <a:schemeClr val="accent2">
                    <a:lumMod val="75000"/>
                  </a:schemeClr>
                </a:solidFill>
                <a:effectLst>
                  <a:outerShdw blurRad="76200" dist="50800" dir="5400000" algn="tl" rotWithShape="0">
                    <a:srgbClr val="000000">
                      <a:alpha val="65000"/>
                    </a:srgbClr>
                  </a:outerShdw>
                </a:effectLst>
                <a:latin typeface="Arial" pitchFamily="34" charset="0"/>
              </a:rPr>
              <a:t>xâm</a:t>
            </a:r>
            <a:r>
              <a:rPr lang="en-US" sz="4000" b="1" spc="50" dirty="0" smtClean="0">
                <a:ln w="11430"/>
                <a:solidFill>
                  <a:schemeClr val="accent2">
                    <a:lumMod val="75000"/>
                  </a:schemeClr>
                </a:solidFill>
                <a:effectLst>
                  <a:outerShdw blurRad="76200" dist="50800" dir="5400000" algn="tl" rotWithShape="0">
                    <a:srgbClr val="000000">
                      <a:alpha val="65000"/>
                    </a:srgbClr>
                  </a:outerShdw>
                </a:effectLst>
                <a:latin typeface="Arial" pitchFamily="34" charset="0"/>
              </a:rPr>
              <a:t> </a:t>
            </a:r>
            <a:r>
              <a:rPr lang="en-US" sz="4000" b="1" spc="50" dirty="0" err="1" smtClean="0">
                <a:ln w="11430"/>
                <a:solidFill>
                  <a:schemeClr val="accent2">
                    <a:lumMod val="75000"/>
                  </a:schemeClr>
                </a:solidFill>
                <a:effectLst>
                  <a:outerShdw blurRad="76200" dist="50800" dir="5400000" algn="tl" rotWithShape="0">
                    <a:srgbClr val="000000">
                      <a:alpha val="65000"/>
                    </a:srgbClr>
                  </a:outerShdw>
                </a:effectLst>
                <a:latin typeface="Arial" pitchFamily="34" charset="0"/>
              </a:rPr>
              <a:t>hại</a:t>
            </a:r>
            <a:r>
              <a:rPr lang="en-US" sz="4000" b="1" spc="50" dirty="0" smtClean="0">
                <a:ln w="11430"/>
                <a:solidFill>
                  <a:schemeClr val="accent2">
                    <a:lumMod val="75000"/>
                  </a:schemeClr>
                </a:solidFill>
                <a:effectLst>
                  <a:outerShdw blurRad="76200" dist="50800" dir="5400000" algn="tl" rotWithShape="0">
                    <a:srgbClr val="000000">
                      <a:alpha val="65000"/>
                    </a:srgbClr>
                  </a:outerShdw>
                </a:effectLst>
                <a:latin typeface="Arial" pitchFamily="34" charset="0"/>
              </a:rPr>
              <a:t> (</a:t>
            </a:r>
            <a:r>
              <a:rPr lang="en-US" sz="4000" b="1" spc="50" dirty="0" err="1" smtClean="0">
                <a:ln w="11430"/>
                <a:solidFill>
                  <a:schemeClr val="accent2">
                    <a:lumMod val="75000"/>
                  </a:schemeClr>
                </a:solidFill>
                <a:effectLst>
                  <a:outerShdw blurRad="76200" dist="50800" dir="5400000" algn="tl" rotWithShape="0">
                    <a:srgbClr val="000000">
                      <a:alpha val="65000"/>
                    </a:srgbClr>
                  </a:outerShdw>
                </a:effectLst>
                <a:latin typeface="Arial" pitchFamily="34" charset="0"/>
              </a:rPr>
              <a:t>tiết</a:t>
            </a:r>
            <a:r>
              <a:rPr lang="en-US" sz="4000" b="1" spc="50" dirty="0" smtClean="0">
                <a:ln w="11430"/>
                <a:solidFill>
                  <a:schemeClr val="accent2">
                    <a:lumMod val="75000"/>
                  </a:schemeClr>
                </a:solidFill>
                <a:effectLst>
                  <a:outerShdw blurRad="76200" dist="50800" dir="5400000" algn="tl" rotWithShape="0">
                    <a:srgbClr val="000000">
                      <a:alpha val="65000"/>
                    </a:srgbClr>
                  </a:outerShdw>
                </a:effectLst>
                <a:latin typeface="Arial" pitchFamily="34" charset="0"/>
              </a:rPr>
              <a:t> 1)</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415CEB8-0CB0-4C35-B9BC-211EADF447E0}"/>
              </a:ext>
            </a:extLst>
          </p:cNvPr>
          <p:cNvSpPr>
            <a:spLocks noGrp="1" noChangeArrowheads="1"/>
          </p:cNvSpPr>
          <p:nvPr>
            <p:ph type="title"/>
          </p:nvPr>
        </p:nvSpPr>
        <p:spPr/>
        <p:txBody>
          <a:bodyPr/>
          <a:lstStyle/>
          <a:p>
            <a:pPr eaLnBrk="1" hangingPunct="1"/>
            <a:endParaRPr lang="en-US" altLang="en-US"/>
          </a:p>
        </p:txBody>
      </p:sp>
      <p:pic>
        <p:nvPicPr>
          <p:cNvPr id="101379" name="Picture 3" descr="3">
            <a:extLst>
              <a:ext uri="{FF2B5EF4-FFF2-40B4-BE49-F238E27FC236}">
                <a16:creationId xmlns:a16="http://schemas.microsoft.com/office/drawing/2014/main" id="{CC53E044-C2FB-4CF9-A460-4DA75E95A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AutoShape 4">
            <a:extLst>
              <a:ext uri="{FF2B5EF4-FFF2-40B4-BE49-F238E27FC236}">
                <a16:creationId xmlns:a16="http://schemas.microsoft.com/office/drawing/2014/main" id="{E6EAADED-3AE2-41CB-A0C0-0E15E9DB2190}"/>
              </a:ext>
            </a:extLst>
          </p:cNvPr>
          <p:cNvSpPr>
            <a:spLocks noChangeArrowheads="1"/>
          </p:cNvSpPr>
          <p:nvPr/>
        </p:nvSpPr>
        <p:spPr bwMode="auto">
          <a:xfrm>
            <a:off x="304800" y="0"/>
            <a:ext cx="3276600" cy="1371600"/>
          </a:xfrm>
          <a:prstGeom prst="wedgeRoundRectCallout">
            <a:avLst>
              <a:gd name="adj1" fmla="val -1986"/>
              <a:gd name="adj2" fmla="val 60069"/>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solidFill>
                <a:schemeClr val="tx2"/>
              </a:solidFill>
              <a:latin typeface="Times New Roman" panose="02020603050405020304" pitchFamily="18" charset="0"/>
            </a:endParaRPr>
          </a:p>
        </p:txBody>
      </p:sp>
      <p:grpSp>
        <p:nvGrpSpPr>
          <p:cNvPr id="5" name="Group 4">
            <a:extLst>
              <a:ext uri="{FF2B5EF4-FFF2-40B4-BE49-F238E27FC236}">
                <a16:creationId xmlns:a16="http://schemas.microsoft.com/office/drawing/2014/main" id="{56306665-B334-4495-8E3E-BAA40F285920}"/>
              </a:ext>
            </a:extLst>
          </p:cNvPr>
          <p:cNvGrpSpPr>
            <a:grpSpLocks/>
          </p:cNvGrpSpPr>
          <p:nvPr/>
        </p:nvGrpSpPr>
        <p:grpSpPr bwMode="auto">
          <a:xfrm>
            <a:off x="-190500" y="-11113"/>
            <a:ext cx="9525000" cy="6869113"/>
            <a:chOff x="-61" y="-9"/>
            <a:chExt cx="5839" cy="4329"/>
          </a:xfrm>
        </p:grpSpPr>
        <p:sp>
          <p:nvSpPr>
            <p:cNvPr id="6" name="Rectangle 7">
              <a:extLst>
                <a:ext uri="{FF2B5EF4-FFF2-40B4-BE49-F238E27FC236}">
                  <a16:creationId xmlns:a16="http://schemas.microsoft.com/office/drawing/2014/main" id="{CEE286D7-C81E-4218-B48D-C7620CEE1A12}"/>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7" name="Rectangle 7">
              <a:extLst>
                <a:ext uri="{FF2B5EF4-FFF2-40B4-BE49-F238E27FC236}">
                  <a16:creationId xmlns:a16="http://schemas.microsoft.com/office/drawing/2014/main" id="{04B0C219-5A6D-4568-B3A0-B0FC69B1EE7E}"/>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8" name="Rectangle 7">
              <a:extLst>
                <a:ext uri="{FF2B5EF4-FFF2-40B4-BE49-F238E27FC236}">
                  <a16:creationId xmlns:a16="http://schemas.microsoft.com/office/drawing/2014/main" id="{155018F6-294C-40E5-96FE-0FC34B128FA8}"/>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9" name="Rectangle 17">
              <a:extLst>
                <a:ext uri="{FF2B5EF4-FFF2-40B4-BE49-F238E27FC236}">
                  <a16:creationId xmlns:a16="http://schemas.microsoft.com/office/drawing/2014/main" id="{6322C710-642F-4BCE-B311-818B623776CE}"/>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wedge">
                                      <p:cBhvr>
                                        <p:cTn id="7" dur="500"/>
                                        <p:tgtEl>
                                          <p:spTgt spid="10137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138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grpId="1" nodeType="clickEffect">
                                  <p:stCondLst>
                                    <p:cond delay="0"/>
                                  </p:stCondLst>
                                  <p:childTnLst>
                                    <p:animEffect transition="out" filter="fade">
                                      <p:cBhvr>
                                        <p:cTn id="13" dur="500"/>
                                        <p:tgtEl>
                                          <p:spTgt spid="101380"/>
                                        </p:tgtEl>
                                      </p:cBhvr>
                                    </p:animEffect>
                                    <p:set>
                                      <p:cBhvr>
                                        <p:cTn id="14" dur="1" fill="hold">
                                          <p:stCondLst>
                                            <p:cond delay="499"/>
                                          </p:stCondLst>
                                        </p:cTn>
                                        <p:tgtEl>
                                          <p:spTgt spid="1013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p:bldP spid="10138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a:extLst>
              <a:ext uri="{FF2B5EF4-FFF2-40B4-BE49-F238E27FC236}">
                <a16:creationId xmlns:a16="http://schemas.microsoft.com/office/drawing/2014/main" id="{67ED5551-D49D-4842-969F-B9E7B5A4BF95}"/>
              </a:ext>
            </a:extLst>
          </p:cNvPr>
          <p:cNvGrpSpPr>
            <a:grpSpLocks/>
          </p:cNvGrpSpPr>
          <p:nvPr/>
        </p:nvGrpSpPr>
        <p:grpSpPr bwMode="auto">
          <a:xfrm>
            <a:off x="-190500" y="-11113"/>
            <a:ext cx="9525000" cy="6869113"/>
            <a:chOff x="-61" y="-9"/>
            <a:chExt cx="5839" cy="4329"/>
          </a:xfrm>
        </p:grpSpPr>
        <p:sp>
          <p:nvSpPr>
            <p:cNvPr id="7" name="Rectangle 7">
              <a:extLst>
                <a:ext uri="{FF2B5EF4-FFF2-40B4-BE49-F238E27FC236}">
                  <a16:creationId xmlns:a16="http://schemas.microsoft.com/office/drawing/2014/main" id="{00F0FD62-62A0-416D-AD6F-AFD17F9331FD}"/>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8" name="Rectangle 7">
              <a:extLst>
                <a:ext uri="{FF2B5EF4-FFF2-40B4-BE49-F238E27FC236}">
                  <a16:creationId xmlns:a16="http://schemas.microsoft.com/office/drawing/2014/main" id="{B9EB05DA-65D8-405A-8F86-3359C8A2340F}"/>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9" name="Rectangle 7">
              <a:extLst>
                <a:ext uri="{FF2B5EF4-FFF2-40B4-BE49-F238E27FC236}">
                  <a16:creationId xmlns:a16="http://schemas.microsoft.com/office/drawing/2014/main" id="{5F633E87-A0A1-4E8C-B879-198CFE7966D9}"/>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0" name="Rectangle 17">
              <a:extLst>
                <a:ext uri="{FF2B5EF4-FFF2-40B4-BE49-F238E27FC236}">
                  <a16:creationId xmlns:a16="http://schemas.microsoft.com/office/drawing/2014/main" id="{C27827C4-E3FC-4C2D-BC59-0FC6FEAF9A21}"/>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pic>
        <p:nvPicPr>
          <p:cNvPr id="13" name="Picture 3" descr="3">
            <a:extLst>
              <a:ext uri="{FF2B5EF4-FFF2-40B4-BE49-F238E27FC236}">
                <a16:creationId xmlns:a16="http://schemas.microsoft.com/office/drawing/2014/main" id="{2B8C6098-4654-4391-A32E-195BF543A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12" y="279360"/>
            <a:ext cx="8516516" cy="627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IMG_H 2">
            <a:extLst>
              <a:ext uri="{FF2B5EF4-FFF2-40B4-BE49-F238E27FC236}">
                <a16:creationId xmlns:a16="http://schemas.microsoft.com/office/drawing/2014/main" id="{88CC3825-0154-44CF-9C15-AB154C426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76600"/>
            <a:ext cx="4114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3">
            <a:extLst>
              <a:ext uri="{FF2B5EF4-FFF2-40B4-BE49-F238E27FC236}">
                <a16:creationId xmlns:a16="http://schemas.microsoft.com/office/drawing/2014/main" id="{68DEBD44-5427-43E7-B75A-7FFBEE77E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276600"/>
            <a:ext cx="4495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2">
            <a:extLst>
              <a:ext uri="{FF2B5EF4-FFF2-40B4-BE49-F238E27FC236}">
                <a16:creationId xmlns:a16="http://schemas.microsoft.com/office/drawing/2014/main" id="{8244A05D-EBF7-413A-A67A-29AAB19D4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5410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1A9C3971-E170-40F5-8979-4F79B9C08E44}"/>
              </a:ext>
            </a:extLst>
          </p:cNvPr>
          <p:cNvGrpSpPr>
            <a:grpSpLocks/>
          </p:cNvGrpSpPr>
          <p:nvPr/>
        </p:nvGrpSpPr>
        <p:grpSpPr bwMode="auto">
          <a:xfrm>
            <a:off x="-190500" y="-11113"/>
            <a:ext cx="9525000" cy="6869113"/>
            <a:chOff x="-61" y="-9"/>
            <a:chExt cx="5839" cy="4329"/>
          </a:xfrm>
        </p:grpSpPr>
        <p:sp>
          <p:nvSpPr>
            <p:cNvPr id="6" name="Rectangle 7">
              <a:extLst>
                <a:ext uri="{FF2B5EF4-FFF2-40B4-BE49-F238E27FC236}">
                  <a16:creationId xmlns:a16="http://schemas.microsoft.com/office/drawing/2014/main" id="{E61895F4-782E-43AF-B73E-202ECE49BEA9}"/>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7" name="Rectangle 7">
              <a:extLst>
                <a:ext uri="{FF2B5EF4-FFF2-40B4-BE49-F238E27FC236}">
                  <a16:creationId xmlns:a16="http://schemas.microsoft.com/office/drawing/2014/main" id="{1C3A97C7-4773-4CBF-8098-9B015425D368}"/>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8" name="Rectangle 7">
              <a:extLst>
                <a:ext uri="{FF2B5EF4-FFF2-40B4-BE49-F238E27FC236}">
                  <a16:creationId xmlns:a16="http://schemas.microsoft.com/office/drawing/2014/main" id="{0FA3A697-8961-446C-B9A2-085279DE7052}"/>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9" name="Rectangle 17">
              <a:extLst>
                <a:ext uri="{FF2B5EF4-FFF2-40B4-BE49-F238E27FC236}">
                  <a16:creationId xmlns:a16="http://schemas.microsoft.com/office/drawing/2014/main" id="{54488419-DF73-4F58-9728-6DEDFEB93612}"/>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66"/>
            </a:gs>
          </a:gsLst>
          <a:lin ang="54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4864" y="437941"/>
            <a:ext cx="9144000" cy="1417638"/>
          </a:xfrm>
        </p:spPr>
        <p:txBody>
          <a:bodyPr/>
          <a:lstStyle/>
          <a:p>
            <a:pPr algn="l" eaLnBrk="1" hangingPunct="1"/>
            <a:r>
              <a:rPr lang="en-US" sz="3600" b="1" dirty="0"/>
              <a:t>- </a:t>
            </a:r>
            <a:r>
              <a:rPr lang="en-US" sz="3600" b="1" dirty="0" err="1"/>
              <a:t>Nêu</a:t>
            </a:r>
            <a:r>
              <a:rPr lang="en-US" sz="3600" b="1" dirty="0"/>
              <a:t> </a:t>
            </a:r>
            <a:r>
              <a:rPr lang="en-US" sz="3600" b="1" dirty="0" err="1"/>
              <a:t>một</a:t>
            </a:r>
            <a:r>
              <a:rPr lang="en-US" sz="3600" b="1" dirty="0"/>
              <a:t> </a:t>
            </a:r>
            <a:r>
              <a:rPr lang="en-US" sz="3600" b="1" dirty="0" err="1"/>
              <a:t>số</a:t>
            </a:r>
            <a:r>
              <a:rPr lang="en-US" sz="3600" b="1" dirty="0"/>
              <a:t> </a:t>
            </a:r>
            <a:r>
              <a:rPr lang="en-US" sz="3600" b="1" dirty="0" err="1"/>
              <a:t>tình</a:t>
            </a:r>
            <a:r>
              <a:rPr lang="en-US" sz="3600" b="1" dirty="0"/>
              <a:t> </a:t>
            </a:r>
            <a:r>
              <a:rPr lang="en-US" sz="3600" b="1" dirty="0" err="1"/>
              <a:t>huống</a:t>
            </a:r>
            <a:r>
              <a:rPr lang="en-US" sz="3600" b="1" dirty="0"/>
              <a:t> </a:t>
            </a:r>
            <a:r>
              <a:rPr lang="en-US" sz="3600" b="1" dirty="0" err="1"/>
              <a:t>có</a:t>
            </a:r>
            <a:r>
              <a:rPr lang="en-US" sz="3600" b="1" dirty="0"/>
              <a:t> </a:t>
            </a:r>
            <a:r>
              <a:rPr lang="en-US" sz="3600" b="1" dirty="0" err="1"/>
              <a:t>thể</a:t>
            </a:r>
            <a:r>
              <a:rPr lang="en-US" sz="3600" b="1" dirty="0"/>
              <a:t> </a:t>
            </a:r>
            <a:r>
              <a:rPr lang="en-US" sz="3600" b="1" dirty="0" err="1"/>
              <a:t>dẫn</a:t>
            </a:r>
            <a:r>
              <a:rPr lang="en-US" sz="3600" b="1" dirty="0"/>
              <a:t> </a:t>
            </a:r>
            <a:r>
              <a:rPr lang="en-US" sz="3600" b="1" dirty="0" err="1"/>
              <a:t>đến</a:t>
            </a:r>
            <a:r>
              <a:rPr lang="en-US" sz="3600" b="1" dirty="0"/>
              <a:t> </a:t>
            </a:r>
            <a:r>
              <a:rPr lang="en-US" sz="3600" b="1" dirty="0" err="1"/>
              <a:t>nguy</a:t>
            </a:r>
            <a:r>
              <a:rPr lang="en-US" sz="3600" b="1" dirty="0"/>
              <a:t> </a:t>
            </a:r>
            <a:r>
              <a:rPr lang="en-US" sz="3600" b="1" dirty="0" err="1"/>
              <a:t>cơ</a:t>
            </a:r>
            <a:r>
              <a:rPr lang="en-US" sz="3600" b="1" dirty="0"/>
              <a:t> </a:t>
            </a:r>
            <a:r>
              <a:rPr lang="en-US" sz="3600" b="1" dirty="0" err="1"/>
              <a:t>bị</a:t>
            </a:r>
            <a:r>
              <a:rPr lang="en-US" sz="3600" b="1" dirty="0"/>
              <a:t> </a:t>
            </a:r>
            <a:r>
              <a:rPr lang="en-US" sz="3600" b="1" dirty="0" err="1"/>
              <a:t>xâm</a:t>
            </a:r>
            <a:r>
              <a:rPr lang="en-US" sz="3600" b="1" dirty="0"/>
              <a:t> </a:t>
            </a:r>
            <a:r>
              <a:rPr lang="en-US" sz="3600" b="1" dirty="0" err="1"/>
              <a:t>hại</a:t>
            </a:r>
            <a:r>
              <a:rPr lang="en-US" sz="3600" b="1" dirty="0"/>
              <a:t>.</a:t>
            </a:r>
          </a:p>
        </p:txBody>
      </p:sp>
      <p:sp>
        <p:nvSpPr>
          <p:cNvPr id="15363" name="Rectangle 3"/>
          <p:cNvSpPr>
            <a:spLocks noGrp="1" noChangeArrowheads="1"/>
          </p:cNvSpPr>
          <p:nvPr>
            <p:ph type="body" idx="1"/>
          </p:nvPr>
        </p:nvSpPr>
        <p:spPr>
          <a:xfrm>
            <a:off x="256194" y="1856689"/>
            <a:ext cx="8686800" cy="609600"/>
          </a:xfrm>
        </p:spPr>
        <p:txBody>
          <a:bodyPr/>
          <a:lstStyle/>
          <a:p>
            <a:pPr eaLnBrk="1" hangingPunct="1">
              <a:buFontTx/>
              <a:buNone/>
            </a:pPr>
            <a:r>
              <a:rPr lang="en-US" dirty="0">
                <a:solidFill>
                  <a:srgbClr val="FF3399"/>
                </a:solidFill>
              </a:rPr>
              <a:t> + </a:t>
            </a:r>
            <a:r>
              <a:rPr lang="en-US" dirty="0" err="1">
                <a:solidFill>
                  <a:srgbClr val="FF3399"/>
                </a:solidFill>
              </a:rPr>
              <a:t>Đi</a:t>
            </a:r>
            <a:r>
              <a:rPr lang="en-US" dirty="0">
                <a:solidFill>
                  <a:srgbClr val="FF3399"/>
                </a:solidFill>
              </a:rPr>
              <a:t> </a:t>
            </a:r>
            <a:r>
              <a:rPr lang="en-US" dirty="0" err="1">
                <a:solidFill>
                  <a:srgbClr val="FF3399"/>
                </a:solidFill>
              </a:rPr>
              <a:t>một</a:t>
            </a:r>
            <a:r>
              <a:rPr lang="en-US" dirty="0">
                <a:solidFill>
                  <a:srgbClr val="FF3399"/>
                </a:solidFill>
              </a:rPr>
              <a:t> </a:t>
            </a:r>
            <a:r>
              <a:rPr lang="en-US" dirty="0" err="1">
                <a:solidFill>
                  <a:srgbClr val="FF3399"/>
                </a:solidFill>
              </a:rPr>
              <a:t>mình</a:t>
            </a:r>
            <a:r>
              <a:rPr lang="en-US" dirty="0">
                <a:solidFill>
                  <a:srgbClr val="FF3399"/>
                </a:solidFill>
              </a:rPr>
              <a:t> </a:t>
            </a:r>
            <a:r>
              <a:rPr lang="en-US" dirty="0" err="1">
                <a:solidFill>
                  <a:srgbClr val="FF3399"/>
                </a:solidFill>
              </a:rPr>
              <a:t>nơi</a:t>
            </a:r>
            <a:r>
              <a:rPr lang="en-US" dirty="0">
                <a:solidFill>
                  <a:srgbClr val="FF3399"/>
                </a:solidFill>
              </a:rPr>
              <a:t> </a:t>
            </a:r>
            <a:r>
              <a:rPr lang="en-US" dirty="0" err="1">
                <a:solidFill>
                  <a:srgbClr val="FF3399"/>
                </a:solidFill>
              </a:rPr>
              <a:t>vắng</a:t>
            </a:r>
            <a:r>
              <a:rPr lang="en-US" dirty="0">
                <a:solidFill>
                  <a:srgbClr val="FF3399"/>
                </a:solidFill>
              </a:rPr>
              <a:t> </a:t>
            </a:r>
            <a:r>
              <a:rPr lang="en-US" dirty="0" err="1">
                <a:solidFill>
                  <a:srgbClr val="FF3399"/>
                </a:solidFill>
              </a:rPr>
              <a:t>vẻ</a:t>
            </a:r>
            <a:r>
              <a:rPr lang="en-US" dirty="0">
                <a:solidFill>
                  <a:srgbClr val="FF3399"/>
                </a:solidFill>
              </a:rPr>
              <a:t>.</a:t>
            </a:r>
          </a:p>
        </p:txBody>
      </p:sp>
      <p:sp>
        <p:nvSpPr>
          <p:cNvPr id="15364" name="Text Box 4"/>
          <p:cNvSpPr txBox="1">
            <a:spLocks noChangeArrowheads="1"/>
          </p:cNvSpPr>
          <p:nvPr/>
        </p:nvSpPr>
        <p:spPr bwMode="auto">
          <a:xfrm>
            <a:off x="222081" y="2614158"/>
            <a:ext cx="8686800" cy="579438"/>
          </a:xfrm>
          <a:prstGeom prst="rect">
            <a:avLst/>
          </a:prstGeom>
          <a:noFill/>
          <a:ln w="9525">
            <a:noFill/>
            <a:miter lim="800000"/>
            <a:headEnd/>
            <a:tailEnd/>
          </a:ln>
        </p:spPr>
        <p:txBody>
          <a:bodyPr>
            <a:spAutoFit/>
          </a:bodyPr>
          <a:lstStyle/>
          <a:p>
            <a:pPr>
              <a:spcBef>
                <a:spcPct val="50000"/>
              </a:spcBef>
            </a:pPr>
            <a:r>
              <a:rPr lang="en-US" sz="3200" dirty="0">
                <a:solidFill>
                  <a:srgbClr val="FF3399"/>
                </a:solidFill>
              </a:rPr>
              <a:t> + Ở </a:t>
            </a:r>
            <a:r>
              <a:rPr lang="en-US" sz="3200" dirty="0" err="1">
                <a:solidFill>
                  <a:srgbClr val="FF3399"/>
                </a:solidFill>
              </a:rPr>
              <a:t>trong</a:t>
            </a:r>
            <a:r>
              <a:rPr lang="en-US" sz="3200" dirty="0">
                <a:solidFill>
                  <a:srgbClr val="FF3399"/>
                </a:solidFill>
              </a:rPr>
              <a:t> </a:t>
            </a:r>
            <a:r>
              <a:rPr lang="en-US" sz="3200" dirty="0" err="1">
                <a:solidFill>
                  <a:srgbClr val="FF3399"/>
                </a:solidFill>
              </a:rPr>
              <a:t>phòng</a:t>
            </a:r>
            <a:r>
              <a:rPr lang="en-US" sz="3200" dirty="0">
                <a:solidFill>
                  <a:srgbClr val="FF3399"/>
                </a:solidFill>
              </a:rPr>
              <a:t> </a:t>
            </a:r>
            <a:r>
              <a:rPr lang="en-US" sz="3200" dirty="0" err="1">
                <a:solidFill>
                  <a:srgbClr val="FF3399"/>
                </a:solidFill>
              </a:rPr>
              <a:t>kín</a:t>
            </a:r>
            <a:r>
              <a:rPr lang="en-US" sz="3200" dirty="0">
                <a:solidFill>
                  <a:srgbClr val="FF3399"/>
                </a:solidFill>
              </a:rPr>
              <a:t> </a:t>
            </a:r>
            <a:r>
              <a:rPr lang="en-US" sz="3200" dirty="0" err="1">
                <a:solidFill>
                  <a:srgbClr val="FF3399"/>
                </a:solidFill>
              </a:rPr>
              <a:t>với</a:t>
            </a:r>
            <a:r>
              <a:rPr lang="en-US" sz="3200" dirty="0">
                <a:solidFill>
                  <a:srgbClr val="FF3399"/>
                </a:solidFill>
              </a:rPr>
              <a:t> </a:t>
            </a:r>
            <a:r>
              <a:rPr lang="en-US" sz="3200" dirty="0" err="1">
                <a:solidFill>
                  <a:srgbClr val="FF3399"/>
                </a:solidFill>
              </a:rPr>
              <a:t>người</a:t>
            </a:r>
            <a:r>
              <a:rPr lang="en-US" sz="3200" dirty="0">
                <a:solidFill>
                  <a:srgbClr val="FF3399"/>
                </a:solidFill>
              </a:rPr>
              <a:t> </a:t>
            </a:r>
            <a:r>
              <a:rPr lang="en-US" sz="3200" dirty="0" err="1">
                <a:solidFill>
                  <a:srgbClr val="FF3399"/>
                </a:solidFill>
              </a:rPr>
              <a:t>lạ</a:t>
            </a:r>
            <a:r>
              <a:rPr lang="en-US" sz="3200" dirty="0">
                <a:solidFill>
                  <a:srgbClr val="FF3399"/>
                </a:solidFill>
              </a:rPr>
              <a:t>.</a:t>
            </a:r>
          </a:p>
        </p:txBody>
      </p:sp>
      <p:sp>
        <p:nvSpPr>
          <p:cNvPr id="15365" name="Text Box 5"/>
          <p:cNvSpPr txBox="1">
            <a:spLocks noChangeArrowheads="1"/>
          </p:cNvSpPr>
          <p:nvPr/>
        </p:nvSpPr>
        <p:spPr bwMode="auto">
          <a:xfrm>
            <a:off x="230825" y="3311880"/>
            <a:ext cx="6553200" cy="579438"/>
          </a:xfrm>
          <a:prstGeom prst="rect">
            <a:avLst/>
          </a:prstGeom>
          <a:noFill/>
          <a:ln w="9525">
            <a:noFill/>
            <a:miter lim="800000"/>
            <a:headEnd/>
            <a:tailEnd/>
          </a:ln>
        </p:spPr>
        <p:txBody>
          <a:bodyPr>
            <a:spAutoFit/>
          </a:bodyPr>
          <a:lstStyle/>
          <a:p>
            <a:pPr>
              <a:spcBef>
                <a:spcPct val="50000"/>
              </a:spcBef>
            </a:pPr>
            <a:r>
              <a:rPr lang="en-US" sz="3200" dirty="0">
                <a:solidFill>
                  <a:srgbClr val="FF3399"/>
                </a:solidFill>
              </a:rPr>
              <a:t> + </a:t>
            </a:r>
            <a:r>
              <a:rPr lang="en-US" sz="3200" dirty="0" err="1">
                <a:solidFill>
                  <a:srgbClr val="FF3399"/>
                </a:solidFill>
              </a:rPr>
              <a:t>Đi</a:t>
            </a:r>
            <a:r>
              <a:rPr lang="en-US" sz="3200" dirty="0">
                <a:solidFill>
                  <a:srgbClr val="FF3399"/>
                </a:solidFill>
              </a:rPr>
              <a:t> </a:t>
            </a:r>
            <a:r>
              <a:rPr lang="en-US" sz="3200" dirty="0" err="1">
                <a:solidFill>
                  <a:srgbClr val="FF3399"/>
                </a:solidFill>
              </a:rPr>
              <a:t>nhờ</a:t>
            </a:r>
            <a:r>
              <a:rPr lang="en-US" sz="3200" dirty="0">
                <a:solidFill>
                  <a:srgbClr val="FF3399"/>
                </a:solidFill>
              </a:rPr>
              <a:t> </a:t>
            </a:r>
            <a:r>
              <a:rPr lang="en-US" sz="3200" dirty="0" err="1">
                <a:solidFill>
                  <a:srgbClr val="FF3399"/>
                </a:solidFill>
              </a:rPr>
              <a:t>xe</a:t>
            </a:r>
            <a:r>
              <a:rPr lang="en-US" sz="3200" dirty="0">
                <a:solidFill>
                  <a:srgbClr val="FF3399"/>
                </a:solidFill>
              </a:rPr>
              <a:t> </a:t>
            </a:r>
            <a:r>
              <a:rPr lang="en-US" sz="3200" dirty="0" err="1">
                <a:solidFill>
                  <a:srgbClr val="FF3399"/>
                </a:solidFill>
              </a:rPr>
              <a:t>người</a:t>
            </a:r>
            <a:r>
              <a:rPr lang="en-US" sz="3200" dirty="0">
                <a:solidFill>
                  <a:srgbClr val="FF3399"/>
                </a:solidFill>
              </a:rPr>
              <a:t> </a:t>
            </a:r>
            <a:r>
              <a:rPr lang="en-US" sz="3200" dirty="0" err="1">
                <a:solidFill>
                  <a:srgbClr val="FF3399"/>
                </a:solidFill>
              </a:rPr>
              <a:t>lạ</a:t>
            </a:r>
            <a:r>
              <a:rPr lang="en-US" sz="3200" dirty="0">
                <a:solidFill>
                  <a:srgbClr val="FF3399"/>
                </a:solidFill>
              </a:rPr>
              <a:t>.</a:t>
            </a:r>
          </a:p>
        </p:txBody>
      </p:sp>
      <p:sp>
        <p:nvSpPr>
          <p:cNvPr id="15366" name="Text Box 6"/>
          <p:cNvSpPr txBox="1">
            <a:spLocks noChangeArrowheads="1"/>
          </p:cNvSpPr>
          <p:nvPr/>
        </p:nvSpPr>
        <p:spPr bwMode="auto">
          <a:xfrm>
            <a:off x="230825" y="3990839"/>
            <a:ext cx="9144000" cy="1066800"/>
          </a:xfrm>
          <a:prstGeom prst="rect">
            <a:avLst/>
          </a:prstGeom>
          <a:noFill/>
          <a:ln w="9525">
            <a:noFill/>
            <a:miter lim="800000"/>
            <a:headEnd/>
            <a:tailEnd/>
          </a:ln>
        </p:spPr>
        <p:txBody>
          <a:bodyPr>
            <a:spAutoFit/>
          </a:bodyPr>
          <a:lstStyle/>
          <a:p>
            <a:pPr>
              <a:spcBef>
                <a:spcPct val="50000"/>
              </a:spcBef>
            </a:pPr>
            <a:r>
              <a:rPr lang="en-US" sz="3200" dirty="0">
                <a:solidFill>
                  <a:srgbClr val="FF3399"/>
                </a:solidFill>
              </a:rPr>
              <a:t> + </a:t>
            </a:r>
            <a:r>
              <a:rPr lang="en-US" sz="3200" dirty="0" err="1">
                <a:solidFill>
                  <a:srgbClr val="FF3399"/>
                </a:solidFill>
              </a:rPr>
              <a:t>Nhận</a:t>
            </a:r>
            <a:r>
              <a:rPr lang="en-US" sz="3200" dirty="0">
                <a:solidFill>
                  <a:srgbClr val="FF3399"/>
                </a:solidFill>
              </a:rPr>
              <a:t> </a:t>
            </a:r>
            <a:r>
              <a:rPr lang="en-US" sz="3200" dirty="0" err="1">
                <a:solidFill>
                  <a:srgbClr val="FF3399"/>
                </a:solidFill>
              </a:rPr>
              <a:t>tiền</a:t>
            </a:r>
            <a:r>
              <a:rPr lang="en-US" sz="3200" dirty="0">
                <a:solidFill>
                  <a:srgbClr val="FF3399"/>
                </a:solidFill>
              </a:rPr>
              <a:t>, </a:t>
            </a:r>
            <a:r>
              <a:rPr lang="en-US" sz="3200" dirty="0" err="1">
                <a:solidFill>
                  <a:srgbClr val="FF3399"/>
                </a:solidFill>
              </a:rPr>
              <a:t>quà</a:t>
            </a:r>
            <a:r>
              <a:rPr lang="en-US" sz="3200" dirty="0">
                <a:solidFill>
                  <a:srgbClr val="FF3399"/>
                </a:solidFill>
              </a:rPr>
              <a:t> </a:t>
            </a:r>
            <a:r>
              <a:rPr lang="en-US" sz="3200" dirty="0" err="1">
                <a:solidFill>
                  <a:srgbClr val="FF3399"/>
                </a:solidFill>
              </a:rPr>
              <a:t>hoặc</a:t>
            </a:r>
            <a:r>
              <a:rPr lang="en-US" sz="3200" dirty="0">
                <a:solidFill>
                  <a:srgbClr val="FF3399"/>
                </a:solidFill>
              </a:rPr>
              <a:t> </a:t>
            </a:r>
            <a:r>
              <a:rPr lang="en-US" sz="3200" dirty="0" err="1">
                <a:solidFill>
                  <a:srgbClr val="FF3399"/>
                </a:solidFill>
              </a:rPr>
              <a:t>sự</a:t>
            </a:r>
            <a:r>
              <a:rPr lang="en-US" sz="3200" dirty="0">
                <a:solidFill>
                  <a:srgbClr val="FF3399"/>
                </a:solidFill>
              </a:rPr>
              <a:t> </a:t>
            </a:r>
            <a:r>
              <a:rPr lang="en-US" sz="3200" dirty="0" err="1">
                <a:solidFill>
                  <a:srgbClr val="FF3399"/>
                </a:solidFill>
              </a:rPr>
              <a:t>giúp</a:t>
            </a:r>
            <a:r>
              <a:rPr lang="en-US" sz="3200" dirty="0">
                <a:solidFill>
                  <a:srgbClr val="FF3399"/>
                </a:solidFill>
              </a:rPr>
              <a:t> </a:t>
            </a:r>
            <a:r>
              <a:rPr lang="en-US" sz="3200" dirty="0" err="1">
                <a:solidFill>
                  <a:srgbClr val="FF3399"/>
                </a:solidFill>
              </a:rPr>
              <a:t>đỡ</a:t>
            </a:r>
            <a:r>
              <a:rPr lang="en-US" sz="3200" dirty="0">
                <a:solidFill>
                  <a:srgbClr val="FF3399"/>
                </a:solidFill>
              </a:rPr>
              <a:t> </a:t>
            </a:r>
            <a:r>
              <a:rPr lang="en-US" sz="3200" dirty="0" err="1">
                <a:solidFill>
                  <a:srgbClr val="FF3399"/>
                </a:solidFill>
              </a:rPr>
              <a:t>của</a:t>
            </a:r>
            <a:r>
              <a:rPr lang="en-US" sz="3200" dirty="0">
                <a:solidFill>
                  <a:srgbClr val="FF3399"/>
                </a:solidFill>
              </a:rPr>
              <a:t> </a:t>
            </a:r>
            <a:r>
              <a:rPr lang="en-US" sz="3200" dirty="0" err="1">
                <a:solidFill>
                  <a:srgbClr val="FF3399"/>
                </a:solidFill>
              </a:rPr>
              <a:t>người</a:t>
            </a:r>
            <a:r>
              <a:rPr lang="en-US" sz="3200" dirty="0">
                <a:solidFill>
                  <a:srgbClr val="FF3399"/>
                </a:solidFill>
              </a:rPr>
              <a:t> </a:t>
            </a:r>
            <a:r>
              <a:rPr lang="en-US" sz="3200" dirty="0" err="1">
                <a:solidFill>
                  <a:srgbClr val="FF3399"/>
                </a:solidFill>
              </a:rPr>
              <a:t>lạ</a:t>
            </a:r>
            <a:r>
              <a:rPr lang="en-US" sz="3200" dirty="0">
                <a:solidFill>
                  <a:srgbClr val="FF3399"/>
                </a:solidFill>
              </a:rPr>
              <a:t> </a:t>
            </a:r>
            <a:r>
              <a:rPr lang="en-US" sz="3200" dirty="0" err="1">
                <a:solidFill>
                  <a:srgbClr val="FF3399"/>
                </a:solidFill>
              </a:rPr>
              <a:t>mà</a:t>
            </a:r>
            <a:r>
              <a:rPr lang="en-US" sz="3200" dirty="0">
                <a:solidFill>
                  <a:srgbClr val="FF3399"/>
                </a:solidFill>
              </a:rPr>
              <a:t> </a:t>
            </a:r>
            <a:r>
              <a:rPr lang="en-US" sz="3200" dirty="0" err="1">
                <a:solidFill>
                  <a:srgbClr val="FF3399"/>
                </a:solidFill>
              </a:rPr>
              <a:t>không</a:t>
            </a:r>
            <a:r>
              <a:rPr lang="en-US" sz="3200" dirty="0">
                <a:solidFill>
                  <a:srgbClr val="FF3399"/>
                </a:solidFill>
              </a:rPr>
              <a:t> </a:t>
            </a:r>
            <a:r>
              <a:rPr lang="en-US" sz="3200" dirty="0" err="1">
                <a:solidFill>
                  <a:srgbClr val="FF3399"/>
                </a:solidFill>
              </a:rPr>
              <a:t>rõ</a:t>
            </a:r>
            <a:r>
              <a:rPr lang="en-US" sz="3200" dirty="0">
                <a:solidFill>
                  <a:srgbClr val="FF3399"/>
                </a:solidFill>
              </a:rPr>
              <a:t> </a:t>
            </a:r>
            <a:r>
              <a:rPr lang="en-US" sz="3200" dirty="0" err="1">
                <a:solidFill>
                  <a:srgbClr val="FF3399"/>
                </a:solidFill>
              </a:rPr>
              <a:t>lí</a:t>
            </a:r>
            <a:r>
              <a:rPr lang="en-US" sz="3200" dirty="0">
                <a:solidFill>
                  <a:srgbClr val="FF3399"/>
                </a:solidFill>
              </a:rPr>
              <a:t> do.</a:t>
            </a:r>
          </a:p>
        </p:txBody>
      </p:sp>
      <p:sp>
        <p:nvSpPr>
          <p:cNvPr id="15367" name="Text Box 7"/>
          <p:cNvSpPr txBox="1">
            <a:spLocks noChangeArrowheads="1"/>
          </p:cNvSpPr>
          <p:nvPr/>
        </p:nvSpPr>
        <p:spPr bwMode="auto">
          <a:xfrm>
            <a:off x="253310" y="5124441"/>
            <a:ext cx="9144000" cy="1311275"/>
          </a:xfrm>
          <a:prstGeom prst="rect">
            <a:avLst/>
          </a:prstGeom>
          <a:noFill/>
          <a:ln w="9525">
            <a:noFill/>
            <a:miter lim="800000"/>
            <a:headEnd/>
            <a:tailEnd/>
          </a:ln>
        </p:spPr>
        <p:txBody>
          <a:bodyPr>
            <a:spAutoFit/>
          </a:bodyPr>
          <a:lstStyle/>
          <a:p>
            <a:pPr>
              <a:spcBef>
                <a:spcPct val="50000"/>
              </a:spcBef>
            </a:pPr>
            <a:r>
              <a:rPr lang="en-US" sz="3200" dirty="0">
                <a:solidFill>
                  <a:srgbClr val="FF3399"/>
                </a:solidFill>
              </a:rPr>
              <a:t> + Ở </a:t>
            </a:r>
            <a:r>
              <a:rPr lang="en-US" sz="3200" dirty="0" err="1">
                <a:solidFill>
                  <a:srgbClr val="FF3399"/>
                </a:solidFill>
              </a:rPr>
              <a:t>nhà</a:t>
            </a:r>
            <a:r>
              <a:rPr lang="en-US" sz="3200" dirty="0">
                <a:solidFill>
                  <a:srgbClr val="FF3399"/>
                </a:solidFill>
              </a:rPr>
              <a:t> </a:t>
            </a:r>
            <a:r>
              <a:rPr lang="en-US" sz="3200" dirty="0" err="1">
                <a:solidFill>
                  <a:srgbClr val="FF3399"/>
                </a:solidFill>
              </a:rPr>
              <a:t>một</a:t>
            </a:r>
            <a:r>
              <a:rPr lang="en-US" sz="3200" dirty="0">
                <a:solidFill>
                  <a:srgbClr val="FF3399"/>
                </a:solidFill>
              </a:rPr>
              <a:t> </a:t>
            </a:r>
            <a:r>
              <a:rPr lang="en-US" sz="3200" dirty="0" err="1">
                <a:solidFill>
                  <a:srgbClr val="FF3399"/>
                </a:solidFill>
              </a:rPr>
              <a:t>mình</a:t>
            </a:r>
            <a:r>
              <a:rPr lang="en-US" sz="3200" dirty="0">
                <a:solidFill>
                  <a:srgbClr val="FF3399"/>
                </a:solidFill>
              </a:rPr>
              <a:t> </a:t>
            </a:r>
            <a:r>
              <a:rPr lang="en-US" sz="3200" dirty="0" err="1">
                <a:solidFill>
                  <a:srgbClr val="FF3399"/>
                </a:solidFill>
              </a:rPr>
              <a:t>lại</a:t>
            </a:r>
            <a:r>
              <a:rPr lang="en-US" sz="3200" dirty="0">
                <a:solidFill>
                  <a:srgbClr val="FF3399"/>
                </a:solidFill>
              </a:rPr>
              <a:t> </a:t>
            </a:r>
            <a:r>
              <a:rPr lang="en-US" sz="3200" dirty="0" err="1">
                <a:solidFill>
                  <a:srgbClr val="FF3399"/>
                </a:solidFill>
              </a:rPr>
              <a:t>để</a:t>
            </a:r>
            <a:r>
              <a:rPr lang="en-US" sz="3200" dirty="0">
                <a:solidFill>
                  <a:srgbClr val="FF3399"/>
                </a:solidFill>
              </a:rPr>
              <a:t> </a:t>
            </a:r>
            <a:r>
              <a:rPr lang="en-US" sz="3200" dirty="0" err="1">
                <a:solidFill>
                  <a:srgbClr val="FF3399"/>
                </a:solidFill>
              </a:rPr>
              <a:t>cho</a:t>
            </a:r>
            <a:r>
              <a:rPr lang="en-US" sz="3200" dirty="0">
                <a:solidFill>
                  <a:srgbClr val="FF3399"/>
                </a:solidFill>
              </a:rPr>
              <a:t> </a:t>
            </a:r>
            <a:r>
              <a:rPr lang="en-US" sz="3200" dirty="0" err="1">
                <a:solidFill>
                  <a:srgbClr val="FF3399"/>
                </a:solidFill>
              </a:rPr>
              <a:t>người</a:t>
            </a:r>
            <a:r>
              <a:rPr lang="en-US" sz="3200" dirty="0">
                <a:solidFill>
                  <a:srgbClr val="FF3399"/>
                </a:solidFill>
              </a:rPr>
              <a:t> </a:t>
            </a:r>
            <a:r>
              <a:rPr lang="en-US" sz="3200" dirty="0" err="1">
                <a:solidFill>
                  <a:srgbClr val="FF3399"/>
                </a:solidFill>
              </a:rPr>
              <a:t>lạ</a:t>
            </a:r>
            <a:r>
              <a:rPr lang="en-US" sz="3200" dirty="0">
                <a:solidFill>
                  <a:srgbClr val="FF3399"/>
                </a:solidFill>
              </a:rPr>
              <a:t> </a:t>
            </a:r>
            <a:r>
              <a:rPr lang="en-US" sz="3200" dirty="0" err="1">
                <a:solidFill>
                  <a:srgbClr val="FF3399"/>
                </a:solidFill>
              </a:rPr>
              <a:t>vào</a:t>
            </a:r>
            <a:r>
              <a:rPr lang="en-US" sz="3200" dirty="0">
                <a:solidFill>
                  <a:srgbClr val="FF3399"/>
                </a:solidFill>
              </a:rPr>
              <a:t> </a:t>
            </a:r>
            <a:r>
              <a:rPr lang="en-US" sz="3200" dirty="0" err="1">
                <a:solidFill>
                  <a:srgbClr val="FF3399"/>
                </a:solidFill>
              </a:rPr>
              <a:t>nhà</a:t>
            </a:r>
            <a:r>
              <a:rPr lang="en-US" sz="3200" dirty="0">
                <a:solidFill>
                  <a:srgbClr val="FF3399"/>
                </a:solidFill>
              </a:rPr>
              <a:t>.</a:t>
            </a:r>
          </a:p>
          <a:p>
            <a:pPr>
              <a:spcBef>
                <a:spcPct val="50000"/>
              </a:spcBef>
            </a:pPr>
            <a:r>
              <a:rPr lang="en-US" sz="3200" dirty="0">
                <a:solidFill>
                  <a:srgbClr val="FF3399"/>
                </a:solidFill>
              </a:rPr>
              <a:t>….</a:t>
            </a:r>
          </a:p>
        </p:txBody>
      </p:sp>
      <p:grpSp>
        <p:nvGrpSpPr>
          <p:cNvPr id="8" name="Group 7">
            <a:extLst>
              <a:ext uri="{FF2B5EF4-FFF2-40B4-BE49-F238E27FC236}">
                <a16:creationId xmlns:a16="http://schemas.microsoft.com/office/drawing/2014/main" id="{6A89A2A2-28C6-4C5F-9461-A63FB2DDA545}"/>
              </a:ext>
            </a:extLst>
          </p:cNvPr>
          <p:cNvGrpSpPr>
            <a:grpSpLocks/>
          </p:cNvGrpSpPr>
          <p:nvPr/>
        </p:nvGrpSpPr>
        <p:grpSpPr bwMode="auto">
          <a:xfrm>
            <a:off x="-190500" y="-11113"/>
            <a:ext cx="9525000" cy="6869113"/>
            <a:chOff x="-61" y="-9"/>
            <a:chExt cx="5839" cy="4329"/>
          </a:xfrm>
        </p:grpSpPr>
        <p:sp>
          <p:nvSpPr>
            <p:cNvPr id="9" name="Rectangle 7">
              <a:extLst>
                <a:ext uri="{FF2B5EF4-FFF2-40B4-BE49-F238E27FC236}">
                  <a16:creationId xmlns:a16="http://schemas.microsoft.com/office/drawing/2014/main" id="{CEEC448D-2F24-413B-BC66-A4565F51B0B8}"/>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0" name="Rectangle 7">
              <a:extLst>
                <a:ext uri="{FF2B5EF4-FFF2-40B4-BE49-F238E27FC236}">
                  <a16:creationId xmlns:a16="http://schemas.microsoft.com/office/drawing/2014/main" id="{690F68E2-7150-4C55-8D19-6C79635E8CFF}"/>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1" name="Rectangle 7">
              <a:extLst>
                <a:ext uri="{FF2B5EF4-FFF2-40B4-BE49-F238E27FC236}">
                  <a16:creationId xmlns:a16="http://schemas.microsoft.com/office/drawing/2014/main" id="{9EBA654A-1620-480B-B2E0-1D366A3D2818}"/>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2" name="Rectangle 17">
              <a:extLst>
                <a:ext uri="{FF2B5EF4-FFF2-40B4-BE49-F238E27FC236}">
                  <a16:creationId xmlns:a16="http://schemas.microsoft.com/office/drawing/2014/main" id="{323E4C21-65D7-42A4-9CA7-4C6FF64C29C7}"/>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amond(in)">
                                      <p:cBhvr>
                                        <p:cTn id="7" dur="20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calcmode="lin" valueType="num">
                                      <p:cBhvr>
                                        <p:cTn id="12" dur="1000" fill="hold"/>
                                        <p:tgtEl>
                                          <p:spTgt spid="1536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536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5363">
                                            <p:txEl>
                                              <p:pRg st="0" end="0"/>
                                            </p:txEl>
                                          </p:spTgt>
                                        </p:tgtEl>
                                        <p:attrNameLst>
                                          <p:attrName>ppt_y</p:attrName>
                                        </p:attrNameLst>
                                      </p:cBhvr>
                                      <p:tavLst>
                                        <p:tav tm="0">
                                          <p:val>
                                            <p:strVal val="#ppt_y"/>
                                          </p:val>
                                        </p:tav>
                                        <p:tav tm="100000">
                                          <p:val>
                                            <p:strVal val="#ppt_y"/>
                                          </p:val>
                                        </p:tav>
                                      </p:tavLst>
                                    </p:anim>
                                    <p:animEffect transition="in" filter="fade">
                                      <p:cBhvr>
                                        <p:cTn id="15" dur="1000"/>
                                        <p:tgtEl>
                                          <p:spTgt spid="153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8" presetClass="entr" presetSubtype="0" accel="50000" fill="hold" nodeType="clickEffect">
                                  <p:stCondLst>
                                    <p:cond delay="0"/>
                                  </p:stCondLst>
                                  <p:childTnLst>
                                    <p:set>
                                      <p:cBhvr>
                                        <p:cTn id="19" dur="1" fill="hold">
                                          <p:stCondLst>
                                            <p:cond delay="0"/>
                                          </p:stCondLst>
                                        </p:cTn>
                                        <p:tgtEl>
                                          <p:spTgt spid="15364">
                                            <p:txEl>
                                              <p:pRg st="0" end="0"/>
                                            </p:txEl>
                                          </p:spTgt>
                                        </p:tgtEl>
                                        <p:attrNameLst>
                                          <p:attrName>style.visibility</p:attrName>
                                        </p:attrNameLst>
                                      </p:cBhvr>
                                      <p:to>
                                        <p:strVal val="visible"/>
                                      </p:to>
                                    </p:set>
                                    <p:anim calcmode="lin" valueType="num">
                                      <p:cBhvr>
                                        <p:cTn id="20" dur="1000" fill="hold"/>
                                        <p:tgtEl>
                                          <p:spTgt spid="1536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1536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15364">
                                            <p:txEl>
                                              <p:pRg st="0" end="0"/>
                                            </p:txEl>
                                          </p:spTgt>
                                        </p:tgtEl>
                                        <p:attrNameLst>
                                          <p:attrName>ppt_y</p:attrName>
                                        </p:attrNameLst>
                                      </p:cBhvr>
                                      <p:tavLst>
                                        <p:tav tm="0">
                                          <p:val>
                                            <p:strVal val="#ppt_y"/>
                                          </p:val>
                                        </p:tav>
                                        <p:tav tm="100000">
                                          <p:val>
                                            <p:strVal val="#ppt_y"/>
                                          </p:val>
                                        </p:tav>
                                      </p:tavLst>
                                    </p:anim>
                                    <p:animEffect transition="in" filter="fade">
                                      <p:cBhvr>
                                        <p:cTn id="23" dur="1000"/>
                                        <p:tgtEl>
                                          <p:spTgt spid="15364">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8" presetClass="entr" presetSubtype="0" accel="50000" fill="hold" nodeType="clickEffect">
                                  <p:stCondLst>
                                    <p:cond delay="0"/>
                                  </p:stCondLst>
                                  <p:childTnLst>
                                    <p:set>
                                      <p:cBhvr>
                                        <p:cTn id="27" dur="1" fill="hold">
                                          <p:stCondLst>
                                            <p:cond delay="0"/>
                                          </p:stCondLst>
                                        </p:cTn>
                                        <p:tgtEl>
                                          <p:spTgt spid="15365">
                                            <p:txEl>
                                              <p:pRg st="0" end="0"/>
                                            </p:txEl>
                                          </p:spTgt>
                                        </p:tgtEl>
                                        <p:attrNameLst>
                                          <p:attrName>style.visibility</p:attrName>
                                        </p:attrNameLst>
                                      </p:cBhvr>
                                      <p:to>
                                        <p:strVal val="visible"/>
                                      </p:to>
                                    </p:set>
                                    <p:anim calcmode="lin" valueType="num">
                                      <p:cBhvr>
                                        <p:cTn id="28" dur="1000" fill="hold"/>
                                        <p:tgtEl>
                                          <p:spTgt spid="1536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1536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15365">
                                            <p:txEl>
                                              <p:pRg st="0" end="0"/>
                                            </p:txEl>
                                          </p:spTgt>
                                        </p:tgtEl>
                                        <p:attrNameLst>
                                          <p:attrName>ppt_y</p:attrName>
                                        </p:attrNameLst>
                                      </p:cBhvr>
                                      <p:tavLst>
                                        <p:tav tm="0">
                                          <p:val>
                                            <p:strVal val="#ppt_y"/>
                                          </p:val>
                                        </p:tav>
                                        <p:tav tm="100000">
                                          <p:val>
                                            <p:strVal val="#ppt_y"/>
                                          </p:val>
                                        </p:tav>
                                      </p:tavLst>
                                    </p:anim>
                                    <p:animEffect transition="in" filter="fade">
                                      <p:cBhvr>
                                        <p:cTn id="31" dur="1000"/>
                                        <p:tgtEl>
                                          <p:spTgt spid="15365">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8" presetClass="entr" presetSubtype="0" accel="50000" fill="hold" nodeType="clickEffect">
                                  <p:stCondLst>
                                    <p:cond delay="0"/>
                                  </p:stCondLst>
                                  <p:childTnLst>
                                    <p:set>
                                      <p:cBhvr>
                                        <p:cTn id="35" dur="1" fill="hold">
                                          <p:stCondLst>
                                            <p:cond delay="0"/>
                                          </p:stCondLst>
                                        </p:cTn>
                                        <p:tgtEl>
                                          <p:spTgt spid="15366">
                                            <p:txEl>
                                              <p:pRg st="0" end="0"/>
                                            </p:txEl>
                                          </p:spTgt>
                                        </p:tgtEl>
                                        <p:attrNameLst>
                                          <p:attrName>style.visibility</p:attrName>
                                        </p:attrNameLst>
                                      </p:cBhvr>
                                      <p:to>
                                        <p:strVal val="visible"/>
                                      </p:to>
                                    </p:set>
                                    <p:anim calcmode="lin" valueType="num">
                                      <p:cBhvr>
                                        <p:cTn id="36" dur="1000" fill="hold"/>
                                        <p:tgtEl>
                                          <p:spTgt spid="1536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1536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15366">
                                            <p:txEl>
                                              <p:pRg st="0" end="0"/>
                                            </p:txEl>
                                          </p:spTgt>
                                        </p:tgtEl>
                                        <p:attrNameLst>
                                          <p:attrName>ppt_y</p:attrName>
                                        </p:attrNameLst>
                                      </p:cBhvr>
                                      <p:tavLst>
                                        <p:tav tm="0">
                                          <p:val>
                                            <p:strVal val="#ppt_y"/>
                                          </p:val>
                                        </p:tav>
                                        <p:tav tm="100000">
                                          <p:val>
                                            <p:strVal val="#ppt_y"/>
                                          </p:val>
                                        </p:tav>
                                      </p:tavLst>
                                    </p:anim>
                                    <p:animEffect transition="in" filter="fade">
                                      <p:cBhvr>
                                        <p:cTn id="39" dur="1000"/>
                                        <p:tgtEl>
                                          <p:spTgt spid="15366">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8" presetClass="entr" presetSubtype="0" accel="50000" fill="hold" nodeType="clickEffect">
                                  <p:stCondLst>
                                    <p:cond delay="0"/>
                                  </p:stCondLst>
                                  <p:childTnLst>
                                    <p:set>
                                      <p:cBhvr>
                                        <p:cTn id="43" dur="1" fill="hold">
                                          <p:stCondLst>
                                            <p:cond delay="0"/>
                                          </p:stCondLst>
                                        </p:cTn>
                                        <p:tgtEl>
                                          <p:spTgt spid="15367">
                                            <p:txEl>
                                              <p:pRg st="0" end="0"/>
                                            </p:txEl>
                                          </p:spTgt>
                                        </p:tgtEl>
                                        <p:attrNameLst>
                                          <p:attrName>style.visibility</p:attrName>
                                        </p:attrNameLst>
                                      </p:cBhvr>
                                      <p:to>
                                        <p:strVal val="visible"/>
                                      </p:to>
                                    </p:set>
                                    <p:anim calcmode="lin" valueType="num">
                                      <p:cBhvr>
                                        <p:cTn id="44" dur="1000" fill="hold"/>
                                        <p:tgtEl>
                                          <p:spTgt spid="1536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5" dur="1000" fill="hold"/>
                                        <p:tgtEl>
                                          <p:spTgt spid="1536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46" dur="1000" fill="hold"/>
                                        <p:tgtEl>
                                          <p:spTgt spid="15367">
                                            <p:txEl>
                                              <p:pRg st="0" end="0"/>
                                            </p:txEl>
                                          </p:spTgt>
                                        </p:tgtEl>
                                        <p:attrNameLst>
                                          <p:attrName>ppt_y</p:attrName>
                                        </p:attrNameLst>
                                      </p:cBhvr>
                                      <p:tavLst>
                                        <p:tav tm="0">
                                          <p:val>
                                            <p:strVal val="#ppt_y"/>
                                          </p:val>
                                        </p:tav>
                                        <p:tav tm="100000">
                                          <p:val>
                                            <p:strVal val="#ppt_y"/>
                                          </p:val>
                                        </p:tav>
                                      </p:tavLst>
                                    </p:anim>
                                    <p:animEffect transition="in" filter="fade">
                                      <p:cBhvr>
                                        <p:cTn id="47" dur="1000"/>
                                        <p:tgtEl>
                                          <p:spTgt spid="15367">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ntr" presetSubtype="0" fill="hold" nodeType="clickEffect">
                                  <p:stCondLst>
                                    <p:cond delay="0"/>
                                  </p:stCondLst>
                                  <p:childTnLst>
                                    <p:set>
                                      <p:cBhvr>
                                        <p:cTn id="51" dur="1" fill="hold">
                                          <p:stCondLst>
                                            <p:cond delay="0"/>
                                          </p:stCondLst>
                                        </p:cTn>
                                        <p:tgtEl>
                                          <p:spTgt spid="15367">
                                            <p:txEl>
                                              <p:pRg st="1" end="1"/>
                                            </p:txEl>
                                          </p:spTgt>
                                        </p:tgtEl>
                                        <p:attrNameLst>
                                          <p:attrName>style.visibility</p:attrName>
                                        </p:attrNameLst>
                                      </p:cBhvr>
                                      <p:to>
                                        <p:strVal val="visible"/>
                                      </p:to>
                                    </p:set>
                                    <p:anim calcmode="lin" valueType="num">
                                      <p:cBhvr>
                                        <p:cTn id="52" dur="1000" fill="hold"/>
                                        <p:tgtEl>
                                          <p:spTgt spid="15367">
                                            <p:txEl>
                                              <p:pRg st="1" end="1"/>
                                            </p:txEl>
                                          </p:spTgt>
                                        </p:tgtEl>
                                        <p:attrNameLst>
                                          <p:attrName>ppt_x</p:attrName>
                                        </p:attrNameLst>
                                      </p:cBhvr>
                                      <p:tavLst>
                                        <p:tav tm="0">
                                          <p:val>
                                            <p:strVal val="#ppt_x-.2"/>
                                          </p:val>
                                        </p:tav>
                                        <p:tav tm="100000">
                                          <p:val>
                                            <p:strVal val="#ppt_x"/>
                                          </p:val>
                                        </p:tav>
                                      </p:tavLst>
                                    </p:anim>
                                    <p:anim calcmode="lin" valueType="num">
                                      <p:cBhvr>
                                        <p:cTn id="53" dur="1000" fill="hold"/>
                                        <p:tgtEl>
                                          <p:spTgt spid="1536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53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66"/>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1858963"/>
            <a:ext cx="9144000" cy="1417637"/>
          </a:xfrm>
        </p:spPr>
        <p:txBody>
          <a:bodyPr/>
          <a:lstStyle/>
          <a:p>
            <a:pPr eaLnBrk="1" hangingPunct="1"/>
            <a:r>
              <a:rPr lang="en-US" sz="3200" b="1">
                <a:solidFill>
                  <a:srgbClr val="008000"/>
                </a:solidFill>
              </a:rPr>
              <a:t>- Nêu cách phòng tránh  bị xâm hại.</a:t>
            </a:r>
          </a:p>
        </p:txBody>
      </p:sp>
      <p:pic>
        <p:nvPicPr>
          <p:cNvPr id="13315" name="Picture 11" descr="nenslide"/>
          <p:cNvPicPr>
            <a:picLocks noChangeAspect="1" noChangeArrowheads="1"/>
          </p:cNvPicPr>
          <p:nvPr/>
        </p:nvPicPr>
        <p:blipFill>
          <a:blip r:embed="rId2"/>
          <a:srcRect/>
          <a:stretch>
            <a:fillRect/>
          </a:stretch>
        </p:blipFill>
        <p:spPr bwMode="auto">
          <a:xfrm>
            <a:off x="0" y="-152400"/>
            <a:ext cx="9144000" cy="6858000"/>
          </a:xfrm>
          <a:prstGeom prst="rect">
            <a:avLst/>
          </a:prstGeom>
          <a:noFill/>
          <a:ln w="9525">
            <a:noFill/>
            <a:miter lim="800000"/>
            <a:headEnd/>
            <a:tailEnd/>
          </a:ln>
        </p:spPr>
      </p:pic>
      <p:pic>
        <p:nvPicPr>
          <p:cNvPr id="13316" name="Picture 12" descr="sao 7"/>
          <p:cNvPicPr>
            <a:picLocks noChangeAspect="1" noChangeArrowheads="1" noCrop="1"/>
          </p:cNvPicPr>
          <p:nvPr/>
        </p:nvPicPr>
        <p:blipFill>
          <a:blip r:embed="rId3"/>
          <a:srcRect/>
          <a:stretch>
            <a:fillRect/>
          </a:stretch>
        </p:blipFill>
        <p:spPr bwMode="auto">
          <a:xfrm>
            <a:off x="3962400" y="5181600"/>
            <a:ext cx="1190625" cy="1057275"/>
          </a:xfrm>
          <a:prstGeom prst="rect">
            <a:avLst/>
          </a:prstGeom>
          <a:noFill/>
          <a:ln w="9525">
            <a:noFill/>
            <a:miter lim="800000"/>
            <a:headEnd/>
            <a:tailEnd/>
          </a:ln>
        </p:spPr>
      </p:pic>
      <p:grpSp>
        <p:nvGrpSpPr>
          <p:cNvPr id="5" name="Group 4">
            <a:extLst>
              <a:ext uri="{FF2B5EF4-FFF2-40B4-BE49-F238E27FC236}">
                <a16:creationId xmlns:a16="http://schemas.microsoft.com/office/drawing/2014/main" id="{1AD791D3-56B9-4F6A-BEBE-121792BD9296}"/>
              </a:ext>
            </a:extLst>
          </p:cNvPr>
          <p:cNvGrpSpPr>
            <a:grpSpLocks/>
          </p:cNvGrpSpPr>
          <p:nvPr/>
        </p:nvGrpSpPr>
        <p:grpSpPr bwMode="auto">
          <a:xfrm>
            <a:off x="-190500" y="-11113"/>
            <a:ext cx="9525000" cy="6869113"/>
            <a:chOff x="-61" y="-9"/>
            <a:chExt cx="5839" cy="4329"/>
          </a:xfrm>
        </p:grpSpPr>
        <p:sp>
          <p:nvSpPr>
            <p:cNvPr id="6" name="Rectangle 7">
              <a:extLst>
                <a:ext uri="{FF2B5EF4-FFF2-40B4-BE49-F238E27FC236}">
                  <a16:creationId xmlns:a16="http://schemas.microsoft.com/office/drawing/2014/main" id="{08865F30-F81F-465D-8163-6153008D4B15}"/>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7" name="Rectangle 7">
              <a:extLst>
                <a:ext uri="{FF2B5EF4-FFF2-40B4-BE49-F238E27FC236}">
                  <a16:creationId xmlns:a16="http://schemas.microsoft.com/office/drawing/2014/main" id="{B32FF50F-2912-4CC0-BA0B-ED2EF5230A4C}"/>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8" name="Rectangle 7">
              <a:extLst>
                <a:ext uri="{FF2B5EF4-FFF2-40B4-BE49-F238E27FC236}">
                  <a16:creationId xmlns:a16="http://schemas.microsoft.com/office/drawing/2014/main" id="{89E91658-941A-4457-A2F9-254C08FD19FA}"/>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9" name="Rectangle 17">
              <a:extLst>
                <a:ext uri="{FF2B5EF4-FFF2-40B4-BE49-F238E27FC236}">
                  <a16:creationId xmlns:a16="http://schemas.microsoft.com/office/drawing/2014/main" id="{D31D850B-01F8-435B-B036-6F50424D5020}"/>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nenxanhkeA010[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3797" name="Text Box 5"/>
          <p:cNvSpPr txBox="1">
            <a:spLocks noChangeArrowheads="1"/>
          </p:cNvSpPr>
          <p:nvPr/>
        </p:nvSpPr>
        <p:spPr bwMode="auto">
          <a:xfrm>
            <a:off x="13485" y="680243"/>
            <a:ext cx="9144000" cy="457200"/>
          </a:xfrm>
          <a:prstGeom prst="rect">
            <a:avLst/>
          </a:prstGeom>
          <a:noFill/>
          <a:ln w="9525">
            <a:noFill/>
            <a:miter lim="800000"/>
            <a:headEnd/>
            <a:tailEnd/>
          </a:ln>
        </p:spPr>
        <p:txBody>
          <a:bodyPr>
            <a:spAutoFit/>
          </a:bodyPr>
          <a:lstStyle/>
          <a:p>
            <a:pPr algn="ctr">
              <a:spcBef>
                <a:spcPct val="50000"/>
              </a:spcBef>
            </a:pPr>
            <a:r>
              <a:rPr lang="en-US" sz="2400" b="1" dirty="0">
                <a:solidFill>
                  <a:srgbClr val="FF0000"/>
                </a:solidFill>
              </a:rPr>
              <a:t>MỘT SỐ ĐIỂM CẦN LƯU Ý ĐỂ PHÒNG TRÁNH BỊ XÂM HẠI</a:t>
            </a:r>
          </a:p>
        </p:txBody>
      </p:sp>
      <p:sp>
        <p:nvSpPr>
          <p:cNvPr id="33798" name="Text Box 6"/>
          <p:cNvSpPr txBox="1">
            <a:spLocks noChangeArrowheads="1"/>
          </p:cNvSpPr>
          <p:nvPr/>
        </p:nvSpPr>
        <p:spPr bwMode="auto">
          <a:xfrm>
            <a:off x="457200" y="1143000"/>
            <a:ext cx="7696200" cy="519113"/>
          </a:xfrm>
          <a:prstGeom prst="rect">
            <a:avLst/>
          </a:prstGeom>
          <a:noFill/>
          <a:ln w="9525">
            <a:noFill/>
            <a:miter lim="800000"/>
            <a:headEnd/>
            <a:tailEnd/>
          </a:ln>
        </p:spPr>
        <p:txBody>
          <a:bodyPr>
            <a:spAutoFit/>
          </a:bodyPr>
          <a:lstStyle/>
          <a:p>
            <a:pPr>
              <a:spcBef>
                <a:spcPct val="50000"/>
              </a:spcBef>
            </a:pPr>
            <a:r>
              <a:rPr lang="en-US" sz="2800">
                <a:solidFill>
                  <a:srgbClr val="336600"/>
                </a:solidFill>
              </a:rPr>
              <a:t>- Không đi một mình nơi tối tăm, vắng vẻ;</a:t>
            </a:r>
          </a:p>
        </p:txBody>
      </p:sp>
      <p:sp>
        <p:nvSpPr>
          <p:cNvPr id="33799" name="Text Box 7"/>
          <p:cNvSpPr txBox="1">
            <a:spLocks noChangeArrowheads="1"/>
          </p:cNvSpPr>
          <p:nvPr/>
        </p:nvSpPr>
        <p:spPr bwMode="auto">
          <a:xfrm>
            <a:off x="457200" y="1905000"/>
            <a:ext cx="8077200" cy="519113"/>
          </a:xfrm>
          <a:prstGeom prst="rect">
            <a:avLst/>
          </a:prstGeom>
          <a:noFill/>
          <a:ln w="9525">
            <a:noFill/>
            <a:miter lim="800000"/>
            <a:headEnd/>
            <a:tailEnd/>
          </a:ln>
        </p:spPr>
        <p:txBody>
          <a:bodyPr>
            <a:spAutoFit/>
          </a:bodyPr>
          <a:lstStyle/>
          <a:p>
            <a:pPr>
              <a:spcBef>
                <a:spcPct val="50000"/>
              </a:spcBef>
            </a:pPr>
            <a:r>
              <a:rPr lang="en-US" sz="2800">
                <a:solidFill>
                  <a:srgbClr val="336600"/>
                </a:solidFill>
              </a:rPr>
              <a:t>- Không ở trong phòng kín một mình với người lạ;</a:t>
            </a:r>
          </a:p>
        </p:txBody>
      </p:sp>
      <p:sp>
        <p:nvSpPr>
          <p:cNvPr id="33800" name="Text Box 8"/>
          <p:cNvSpPr txBox="1">
            <a:spLocks noChangeArrowheads="1"/>
          </p:cNvSpPr>
          <p:nvPr/>
        </p:nvSpPr>
        <p:spPr bwMode="auto">
          <a:xfrm>
            <a:off x="457200" y="2514600"/>
            <a:ext cx="8610600" cy="946150"/>
          </a:xfrm>
          <a:prstGeom prst="rect">
            <a:avLst/>
          </a:prstGeom>
          <a:noFill/>
          <a:ln w="9525">
            <a:noFill/>
            <a:miter lim="800000"/>
            <a:headEnd/>
            <a:tailEnd/>
          </a:ln>
        </p:spPr>
        <p:txBody>
          <a:bodyPr>
            <a:spAutoFit/>
          </a:bodyPr>
          <a:lstStyle/>
          <a:p>
            <a:pPr>
              <a:spcBef>
                <a:spcPct val="50000"/>
              </a:spcBef>
              <a:buFontTx/>
              <a:buChar char="-"/>
            </a:pPr>
            <a:r>
              <a:rPr lang="en-US" sz="2800">
                <a:solidFill>
                  <a:srgbClr val="336600"/>
                </a:solidFill>
              </a:rPr>
              <a:t> Không nhận tiền, quà hoặc sự giúp đỡ đặc biệt của người khác mà không rõ lí do;</a:t>
            </a:r>
          </a:p>
        </p:txBody>
      </p:sp>
      <p:sp>
        <p:nvSpPr>
          <p:cNvPr id="33801" name="Text Box 9"/>
          <p:cNvSpPr txBox="1">
            <a:spLocks noChangeArrowheads="1"/>
          </p:cNvSpPr>
          <p:nvPr/>
        </p:nvSpPr>
        <p:spPr bwMode="auto">
          <a:xfrm>
            <a:off x="457200" y="3581400"/>
            <a:ext cx="8153400" cy="519113"/>
          </a:xfrm>
          <a:prstGeom prst="rect">
            <a:avLst/>
          </a:prstGeom>
          <a:noFill/>
          <a:ln w="9525">
            <a:noFill/>
            <a:miter lim="800000"/>
            <a:headEnd/>
            <a:tailEnd/>
          </a:ln>
        </p:spPr>
        <p:txBody>
          <a:bodyPr>
            <a:spAutoFit/>
          </a:bodyPr>
          <a:lstStyle/>
          <a:p>
            <a:pPr>
              <a:spcBef>
                <a:spcPct val="50000"/>
              </a:spcBef>
            </a:pPr>
            <a:r>
              <a:rPr lang="en-US" sz="2800">
                <a:solidFill>
                  <a:srgbClr val="336600"/>
                </a:solidFill>
              </a:rPr>
              <a:t>- Không đi nhờ xe người lạ;</a:t>
            </a:r>
          </a:p>
        </p:txBody>
      </p:sp>
      <p:sp>
        <p:nvSpPr>
          <p:cNvPr id="33802" name="Text Box 10"/>
          <p:cNvSpPr txBox="1">
            <a:spLocks noChangeArrowheads="1"/>
          </p:cNvSpPr>
          <p:nvPr/>
        </p:nvSpPr>
        <p:spPr bwMode="auto">
          <a:xfrm>
            <a:off x="533400" y="4191000"/>
            <a:ext cx="8229600" cy="946150"/>
          </a:xfrm>
          <a:prstGeom prst="rect">
            <a:avLst/>
          </a:prstGeom>
          <a:noFill/>
          <a:ln w="9525">
            <a:noFill/>
            <a:miter lim="800000"/>
            <a:headEnd/>
            <a:tailEnd/>
          </a:ln>
        </p:spPr>
        <p:txBody>
          <a:bodyPr>
            <a:spAutoFit/>
          </a:bodyPr>
          <a:lstStyle/>
          <a:p>
            <a:pPr>
              <a:spcBef>
                <a:spcPct val="50000"/>
              </a:spcBef>
            </a:pPr>
            <a:r>
              <a:rPr lang="en-US" sz="2800">
                <a:solidFill>
                  <a:srgbClr val="336600"/>
                </a:solidFill>
              </a:rPr>
              <a:t>- Không để người lạ vào nhà, nhất là khi trong nhà chỉ có một mình;</a:t>
            </a:r>
          </a:p>
        </p:txBody>
      </p:sp>
      <p:sp>
        <p:nvSpPr>
          <p:cNvPr id="33803" name="Text Box 11"/>
          <p:cNvSpPr txBox="1">
            <a:spLocks noChangeArrowheads="1"/>
          </p:cNvSpPr>
          <p:nvPr/>
        </p:nvSpPr>
        <p:spPr bwMode="auto">
          <a:xfrm>
            <a:off x="685800" y="5029200"/>
            <a:ext cx="2286000" cy="519113"/>
          </a:xfrm>
          <a:prstGeom prst="rect">
            <a:avLst/>
          </a:prstGeom>
          <a:noFill/>
          <a:ln w="9525">
            <a:noFill/>
            <a:miter lim="800000"/>
            <a:headEnd/>
            <a:tailEnd/>
          </a:ln>
        </p:spPr>
        <p:txBody>
          <a:bodyPr>
            <a:spAutoFit/>
          </a:bodyPr>
          <a:lstStyle/>
          <a:p>
            <a:pPr>
              <a:spcBef>
                <a:spcPct val="50000"/>
              </a:spcBef>
            </a:pPr>
            <a:r>
              <a:rPr lang="en-US" sz="2800">
                <a:solidFill>
                  <a:srgbClr val="336600"/>
                </a:solidFill>
              </a:rPr>
              <a:t>- …</a:t>
            </a:r>
          </a:p>
        </p:txBody>
      </p:sp>
      <p:grpSp>
        <p:nvGrpSpPr>
          <p:cNvPr id="10" name="Group 9">
            <a:extLst>
              <a:ext uri="{FF2B5EF4-FFF2-40B4-BE49-F238E27FC236}">
                <a16:creationId xmlns:a16="http://schemas.microsoft.com/office/drawing/2014/main" id="{E6082E14-9A13-4798-A178-6A92A8386567}"/>
              </a:ext>
            </a:extLst>
          </p:cNvPr>
          <p:cNvGrpSpPr>
            <a:grpSpLocks/>
          </p:cNvGrpSpPr>
          <p:nvPr/>
        </p:nvGrpSpPr>
        <p:grpSpPr bwMode="auto">
          <a:xfrm>
            <a:off x="-190500" y="-11113"/>
            <a:ext cx="9525000" cy="6869113"/>
            <a:chOff x="-61" y="-9"/>
            <a:chExt cx="5839" cy="4329"/>
          </a:xfrm>
        </p:grpSpPr>
        <p:sp>
          <p:nvSpPr>
            <p:cNvPr id="11" name="Rectangle 7">
              <a:extLst>
                <a:ext uri="{FF2B5EF4-FFF2-40B4-BE49-F238E27FC236}">
                  <a16:creationId xmlns:a16="http://schemas.microsoft.com/office/drawing/2014/main" id="{29A80CD4-E43B-4F59-85D0-222A51625CA9}"/>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2" name="Rectangle 7">
              <a:extLst>
                <a:ext uri="{FF2B5EF4-FFF2-40B4-BE49-F238E27FC236}">
                  <a16:creationId xmlns:a16="http://schemas.microsoft.com/office/drawing/2014/main" id="{83B5CC11-610A-4D3B-8B74-0B510810FC50}"/>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3" name="Rectangle 7">
              <a:extLst>
                <a:ext uri="{FF2B5EF4-FFF2-40B4-BE49-F238E27FC236}">
                  <a16:creationId xmlns:a16="http://schemas.microsoft.com/office/drawing/2014/main" id="{3B3F44DD-1DEA-4FC4-9546-011A0A0EE5F2}"/>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4" name="Rectangle 17">
              <a:extLst>
                <a:ext uri="{FF2B5EF4-FFF2-40B4-BE49-F238E27FC236}">
                  <a16:creationId xmlns:a16="http://schemas.microsoft.com/office/drawing/2014/main" id="{DCFCC5C3-333E-48D5-B96D-1107C695B456}"/>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 calcmode="lin" valueType="num">
                                      <p:cBhvr>
                                        <p:cTn id="7" dur="1000" fill="hold"/>
                                        <p:tgtEl>
                                          <p:spTgt spid="3379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379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79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8" fill="hold" grpId="0" nodeType="clickEffect">
                                  <p:stCondLst>
                                    <p:cond delay="0"/>
                                  </p:stCondLst>
                                  <p:childTnLst>
                                    <p:set>
                                      <p:cBhvr>
                                        <p:cTn id="13" dur="1" fill="hold">
                                          <p:stCondLst>
                                            <p:cond delay="0"/>
                                          </p:stCondLst>
                                        </p:cTn>
                                        <p:tgtEl>
                                          <p:spTgt spid="33798"/>
                                        </p:tgtEl>
                                        <p:attrNameLst>
                                          <p:attrName>style.visibility</p:attrName>
                                        </p:attrNameLst>
                                      </p:cBhvr>
                                      <p:to>
                                        <p:strVal val="visible"/>
                                      </p:to>
                                    </p:set>
                                    <p:anim calcmode="lin" valueType="num">
                                      <p:cBhvr additive="base">
                                        <p:cTn id="14" dur="1000" fill="hold"/>
                                        <p:tgtEl>
                                          <p:spTgt spid="33798"/>
                                        </p:tgtEl>
                                        <p:attrNameLst>
                                          <p:attrName>ppt_x</p:attrName>
                                        </p:attrNameLst>
                                      </p:cBhvr>
                                      <p:tavLst>
                                        <p:tav tm="0">
                                          <p:val>
                                            <p:strVal val="0-#ppt_w/2"/>
                                          </p:val>
                                        </p:tav>
                                        <p:tav tm="100000">
                                          <p:val>
                                            <p:strVal val="#ppt_x"/>
                                          </p:val>
                                        </p:tav>
                                      </p:tavLst>
                                    </p:anim>
                                    <p:anim calcmode="lin" valueType="num">
                                      <p:cBhvr additive="base">
                                        <p:cTn id="15" dur="1000" fill="hold"/>
                                        <p:tgtEl>
                                          <p:spTgt spid="33798"/>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33799"/>
                                        </p:tgtEl>
                                        <p:attrNameLst>
                                          <p:attrName>style.visibility</p:attrName>
                                        </p:attrNameLst>
                                      </p:cBhvr>
                                      <p:to>
                                        <p:strVal val="visible"/>
                                      </p:to>
                                    </p:set>
                                    <p:animEffect transition="in" filter="diamond(in)">
                                      <p:cBhvr>
                                        <p:cTn id="20" dur="1000"/>
                                        <p:tgtEl>
                                          <p:spTgt spid="3379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33800"/>
                                        </p:tgtEl>
                                        <p:attrNameLst>
                                          <p:attrName>style.visibility</p:attrName>
                                        </p:attrNameLst>
                                      </p:cBhvr>
                                      <p:to>
                                        <p:strVal val="visible"/>
                                      </p:to>
                                    </p:set>
                                    <p:anim calcmode="lin" valueType="num">
                                      <p:cBhvr>
                                        <p:cTn id="25" dur="1000" fill="hold"/>
                                        <p:tgtEl>
                                          <p:spTgt spid="33800"/>
                                        </p:tgtEl>
                                        <p:attrNameLst>
                                          <p:attrName>ppt_x</p:attrName>
                                        </p:attrNameLst>
                                      </p:cBhvr>
                                      <p:tavLst>
                                        <p:tav tm="0">
                                          <p:val>
                                            <p:strVal val="#ppt_x-.2"/>
                                          </p:val>
                                        </p:tav>
                                        <p:tav tm="100000">
                                          <p:val>
                                            <p:strVal val="#ppt_x"/>
                                          </p:val>
                                        </p:tav>
                                      </p:tavLst>
                                    </p:anim>
                                    <p:anim calcmode="lin" valueType="num">
                                      <p:cBhvr>
                                        <p:cTn id="26" dur="1000" fill="hold"/>
                                        <p:tgtEl>
                                          <p:spTgt spid="3380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38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3801"/>
                                        </p:tgtEl>
                                        <p:attrNameLst>
                                          <p:attrName>style.visibility</p:attrName>
                                        </p:attrNameLst>
                                      </p:cBhvr>
                                      <p:to>
                                        <p:strVal val="visible"/>
                                      </p:to>
                                    </p:set>
                                    <p:anim calcmode="lin" valueType="num">
                                      <p:cBhvr additive="base">
                                        <p:cTn id="32" dur="500" fill="hold"/>
                                        <p:tgtEl>
                                          <p:spTgt spid="33801"/>
                                        </p:tgtEl>
                                        <p:attrNameLst>
                                          <p:attrName>ppt_x</p:attrName>
                                        </p:attrNameLst>
                                      </p:cBhvr>
                                      <p:tavLst>
                                        <p:tav tm="0">
                                          <p:val>
                                            <p:strVal val="1+#ppt_w/2"/>
                                          </p:val>
                                        </p:tav>
                                        <p:tav tm="100000">
                                          <p:val>
                                            <p:strVal val="#ppt_x"/>
                                          </p:val>
                                        </p:tav>
                                      </p:tavLst>
                                    </p:anim>
                                    <p:anim calcmode="lin" valueType="num">
                                      <p:cBhvr additive="base">
                                        <p:cTn id="33" dur="500" fill="hold"/>
                                        <p:tgtEl>
                                          <p:spTgt spid="33801"/>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0" presetClass="entr" presetSubtype="0" fill="hold" grpId="0" nodeType="clickEffect">
                                  <p:stCondLst>
                                    <p:cond delay="0"/>
                                  </p:stCondLst>
                                  <p:iterate type="lt">
                                    <p:tmPct val="10000"/>
                                  </p:iterate>
                                  <p:childTnLst>
                                    <p:set>
                                      <p:cBhvr>
                                        <p:cTn id="37" dur="1" fill="hold">
                                          <p:stCondLst>
                                            <p:cond delay="0"/>
                                          </p:stCondLst>
                                        </p:cTn>
                                        <p:tgtEl>
                                          <p:spTgt spid="33802"/>
                                        </p:tgtEl>
                                        <p:attrNameLst>
                                          <p:attrName>style.visibility</p:attrName>
                                        </p:attrNameLst>
                                      </p:cBhvr>
                                      <p:to>
                                        <p:strVal val="visible"/>
                                      </p:to>
                                    </p:set>
                                    <p:animEffect transition="in" filter="fade">
                                      <p:cBhvr>
                                        <p:cTn id="38" dur="500"/>
                                        <p:tgtEl>
                                          <p:spTgt spid="33802"/>
                                        </p:tgtEl>
                                      </p:cBhvr>
                                    </p:animEffect>
                                    <p:anim calcmode="lin" valueType="num">
                                      <p:cBhvr>
                                        <p:cTn id="39" dur="500" fill="hold"/>
                                        <p:tgtEl>
                                          <p:spTgt spid="33802"/>
                                        </p:tgtEl>
                                        <p:attrNameLst>
                                          <p:attrName>ppt_x</p:attrName>
                                        </p:attrNameLst>
                                      </p:cBhvr>
                                      <p:tavLst>
                                        <p:tav tm="0">
                                          <p:val>
                                            <p:strVal val="#ppt_x-.1"/>
                                          </p:val>
                                        </p:tav>
                                        <p:tav tm="100000">
                                          <p:val>
                                            <p:strVal val="#ppt_x"/>
                                          </p:val>
                                        </p:tav>
                                      </p:tavLst>
                                    </p:anim>
                                    <p:anim calcmode="lin" valueType="num">
                                      <p:cBhvr>
                                        <p:cTn id="40" dur="500" fill="hold"/>
                                        <p:tgtEl>
                                          <p:spTgt spid="33802"/>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3803"/>
                                        </p:tgtEl>
                                        <p:attrNameLst>
                                          <p:attrName>style.visibility</p:attrName>
                                        </p:attrNameLst>
                                      </p:cBhvr>
                                      <p:to>
                                        <p:strVal val="visible"/>
                                      </p:to>
                                    </p:set>
                                    <p:anim calcmode="lin" valueType="num">
                                      <p:cBhvr additive="base">
                                        <p:cTn id="45" dur="500" fill="hold"/>
                                        <p:tgtEl>
                                          <p:spTgt spid="33803"/>
                                        </p:tgtEl>
                                        <p:attrNameLst>
                                          <p:attrName>ppt_x</p:attrName>
                                        </p:attrNameLst>
                                      </p:cBhvr>
                                      <p:tavLst>
                                        <p:tav tm="0">
                                          <p:val>
                                            <p:strVal val="#ppt_x"/>
                                          </p:val>
                                        </p:tav>
                                        <p:tav tm="100000">
                                          <p:val>
                                            <p:strVal val="#ppt_x"/>
                                          </p:val>
                                        </p:tav>
                                      </p:tavLst>
                                    </p:anim>
                                    <p:anim calcmode="lin" valueType="num">
                                      <p:cBhvr additive="base">
                                        <p:cTn id="46" dur="500" fill="hold"/>
                                        <p:tgtEl>
                                          <p:spTgt spid="33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P spid="33800" grpId="0"/>
      <p:bldP spid="33801" grpId="0"/>
      <p:bldP spid="33802" grpId="0"/>
      <p:bldP spid="3380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inh nen6"/>
          <p:cNvPicPr>
            <a:picLocks noChangeAspect="1" noChangeArrowheads="1"/>
          </p:cNvPicPr>
          <p:nvPr/>
        </p:nvPicPr>
        <p:blipFill>
          <a:blip r:embed="rId2"/>
          <a:srcRect/>
          <a:stretch>
            <a:fillRect/>
          </a:stretch>
        </p:blipFill>
        <p:spPr bwMode="auto">
          <a:xfrm>
            <a:off x="-457200" y="0"/>
            <a:ext cx="9753600" cy="7315200"/>
          </a:xfrm>
          <a:prstGeom prst="rect">
            <a:avLst/>
          </a:prstGeom>
          <a:noFill/>
          <a:ln w="9525">
            <a:noFill/>
            <a:miter lim="800000"/>
            <a:headEnd/>
            <a:tailEnd/>
          </a:ln>
        </p:spPr>
      </p:pic>
      <p:sp>
        <p:nvSpPr>
          <p:cNvPr id="15363" name="Text Box 5"/>
          <p:cNvSpPr txBox="1">
            <a:spLocks noChangeArrowheads="1"/>
          </p:cNvSpPr>
          <p:nvPr/>
        </p:nvSpPr>
        <p:spPr bwMode="auto">
          <a:xfrm>
            <a:off x="228600" y="533400"/>
            <a:ext cx="8153400" cy="366713"/>
          </a:xfrm>
          <a:prstGeom prst="rect">
            <a:avLst/>
          </a:prstGeom>
          <a:noFill/>
          <a:ln w="9525">
            <a:noFill/>
            <a:miter lim="800000"/>
            <a:headEnd/>
            <a:tailEnd/>
          </a:ln>
        </p:spPr>
        <p:txBody>
          <a:bodyPr>
            <a:spAutoFit/>
          </a:bodyPr>
          <a:lstStyle/>
          <a:p>
            <a:pPr>
              <a:spcBef>
                <a:spcPct val="50000"/>
              </a:spcBef>
            </a:pPr>
            <a:endParaRPr lang="en-US"/>
          </a:p>
        </p:txBody>
      </p:sp>
      <p:sp>
        <p:nvSpPr>
          <p:cNvPr id="34822" name="Text Box 6"/>
          <p:cNvSpPr txBox="1">
            <a:spLocks noChangeArrowheads="1"/>
          </p:cNvSpPr>
          <p:nvPr/>
        </p:nvSpPr>
        <p:spPr bwMode="auto">
          <a:xfrm>
            <a:off x="1219200" y="1640392"/>
            <a:ext cx="9144000" cy="2505075"/>
          </a:xfrm>
          <a:prstGeom prst="rect">
            <a:avLst/>
          </a:prstGeom>
          <a:noFill/>
          <a:ln w="9525">
            <a:noFill/>
            <a:miter lim="800000"/>
            <a:headEnd/>
            <a:tailEnd/>
          </a:ln>
        </p:spPr>
        <p:txBody>
          <a:bodyPr>
            <a:spAutoFit/>
          </a:bodyPr>
          <a:lstStyle/>
          <a:p>
            <a:pPr algn="ctr">
              <a:spcBef>
                <a:spcPct val="20000"/>
              </a:spcBef>
              <a:buFontTx/>
              <a:buChar char="•"/>
            </a:pPr>
            <a:r>
              <a:rPr lang="en-US" sz="3200" b="1" dirty="0" err="1">
                <a:solidFill>
                  <a:schemeClr val="accent2"/>
                </a:solidFill>
              </a:rPr>
              <a:t>Hoạt</a:t>
            </a:r>
            <a:r>
              <a:rPr lang="en-US" sz="3200" b="1" dirty="0">
                <a:solidFill>
                  <a:schemeClr val="accent2"/>
                </a:solidFill>
              </a:rPr>
              <a:t> </a:t>
            </a:r>
            <a:r>
              <a:rPr lang="en-US" sz="3200" b="1" dirty="0" err="1">
                <a:solidFill>
                  <a:schemeClr val="accent2"/>
                </a:solidFill>
              </a:rPr>
              <a:t>động</a:t>
            </a:r>
            <a:r>
              <a:rPr lang="en-US" sz="3200" b="1" dirty="0">
                <a:solidFill>
                  <a:schemeClr val="accent2"/>
                </a:solidFill>
              </a:rPr>
              <a:t> 2</a:t>
            </a:r>
            <a:r>
              <a:rPr lang="en-US" sz="3200" dirty="0">
                <a:solidFill>
                  <a:schemeClr val="accent2"/>
                </a:solidFill>
              </a:rPr>
              <a:t>:</a:t>
            </a:r>
          </a:p>
          <a:p>
            <a:pPr algn="ctr">
              <a:spcBef>
                <a:spcPct val="20000"/>
              </a:spcBef>
            </a:pPr>
            <a:endParaRPr lang="en-US" sz="3200" dirty="0">
              <a:solidFill>
                <a:schemeClr val="accent2"/>
              </a:solidFill>
            </a:endParaRPr>
          </a:p>
          <a:p>
            <a:pPr>
              <a:spcBef>
                <a:spcPct val="20000"/>
              </a:spcBef>
            </a:pPr>
            <a:r>
              <a:rPr lang="en-US" sz="3200" dirty="0">
                <a:solidFill>
                  <a:srgbClr val="FF0066"/>
                </a:solidFill>
              </a:rPr>
              <a:t> </a:t>
            </a:r>
            <a:r>
              <a:rPr lang="en-US" sz="3200" b="1" dirty="0" err="1">
                <a:solidFill>
                  <a:srgbClr val="7030A0"/>
                </a:solidFill>
              </a:rPr>
              <a:t>Ứ</a:t>
            </a:r>
            <a:r>
              <a:rPr lang="en-US" sz="3200" b="1" dirty="0" err="1">
                <a:solidFill>
                  <a:srgbClr val="6600CC"/>
                </a:solidFill>
              </a:rPr>
              <a:t>ng</a:t>
            </a:r>
            <a:r>
              <a:rPr lang="en-US" sz="3200" b="1" dirty="0">
                <a:solidFill>
                  <a:srgbClr val="6600CC"/>
                </a:solidFill>
              </a:rPr>
              <a:t> </a:t>
            </a:r>
            <a:r>
              <a:rPr lang="en-US" sz="3200" b="1" dirty="0" err="1">
                <a:solidFill>
                  <a:srgbClr val="6600CC"/>
                </a:solidFill>
              </a:rPr>
              <a:t>phó</a:t>
            </a:r>
            <a:r>
              <a:rPr lang="en-US" sz="3200" b="1" dirty="0">
                <a:solidFill>
                  <a:srgbClr val="6600CC"/>
                </a:solidFill>
              </a:rPr>
              <a:t> </a:t>
            </a:r>
            <a:r>
              <a:rPr lang="en-US" sz="3200" b="1" dirty="0" err="1">
                <a:solidFill>
                  <a:srgbClr val="6600CC"/>
                </a:solidFill>
              </a:rPr>
              <a:t>với</a:t>
            </a:r>
            <a:r>
              <a:rPr lang="en-US" sz="3200" b="1" dirty="0">
                <a:solidFill>
                  <a:srgbClr val="6600CC"/>
                </a:solidFill>
              </a:rPr>
              <a:t> </a:t>
            </a:r>
            <a:r>
              <a:rPr lang="en-US" sz="3200" b="1" dirty="0" err="1">
                <a:solidFill>
                  <a:srgbClr val="6600CC"/>
                </a:solidFill>
              </a:rPr>
              <a:t>nguy</a:t>
            </a:r>
            <a:r>
              <a:rPr lang="en-US" sz="3200" b="1" dirty="0">
                <a:solidFill>
                  <a:srgbClr val="6600CC"/>
                </a:solidFill>
              </a:rPr>
              <a:t> </a:t>
            </a:r>
            <a:r>
              <a:rPr lang="en-US" sz="3200" b="1" dirty="0" err="1">
                <a:solidFill>
                  <a:srgbClr val="6600CC"/>
                </a:solidFill>
              </a:rPr>
              <a:t>cơ</a:t>
            </a:r>
            <a:r>
              <a:rPr lang="en-US" sz="3200" b="1" dirty="0">
                <a:solidFill>
                  <a:srgbClr val="6600CC"/>
                </a:solidFill>
              </a:rPr>
              <a:t> </a:t>
            </a:r>
            <a:r>
              <a:rPr lang="en-US" sz="3200" b="1" dirty="0" err="1">
                <a:solidFill>
                  <a:srgbClr val="6600CC"/>
                </a:solidFill>
              </a:rPr>
              <a:t>bị</a:t>
            </a:r>
            <a:r>
              <a:rPr lang="en-US" sz="3200" b="1" dirty="0">
                <a:solidFill>
                  <a:srgbClr val="6600CC"/>
                </a:solidFill>
              </a:rPr>
              <a:t> </a:t>
            </a:r>
            <a:r>
              <a:rPr lang="en-US" sz="3200" b="1" dirty="0" err="1">
                <a:solidFill>
                  <a:srgbClr val="6600CC"/>
                </a:solidFill>
              </a:rPr>
              <a:t>xâm</a:t>
            </a:r>
            <a:r>
              <a:rPr lang="en-US" sz="3200" b="1" dirty="0">
                <a:solidFill>
                  <a:srgbClr val="6600CC"/>
                </a:solidFill>
              </a:rPr>
              <a:t> </a:t>
            </a:r>
            <a:r>
              <a:rPr lang="en-US" sz="3200" b="1" dirty="0" err="1">
                <a:solidFill>
                  <a:srgbClr val="6600CC"/>
                </a:solidFill>
              </a:rPr>
              <a:t>hại</a:t>
            </a:r>
            <a:r>
              <a:rPr lang="en-US" sz="3200" b="1" dirty="0">
                <a:solidFill>
                  <a:srgbClr val="6600CC"/>
                </a:solidFill>
              </a:rPr>
              <a:t>.</a:t>
            </a:r>
          </a:p>
          <a:p>
            <a:pPr>
              <a:spcBef>
                <a:spcPct val="50000"/>
              </a:spcBef>
            </a:pPr>
            <a:endParaRPr lang="en-US" sz="3200" dirty="0">
              <a:solidFill>
                <a:srgbClr val="6600CC"/>
              </a:solidFill>
            </a:endParaRPr>
          </a:p>
        </p:txBody>
      </p:sp>
      <p:pic>
        <p:nvPicPr>
          <p:cNvPr id="15365" name="Picture 7" descr="hoa dong"/>
          <p:cNvPicPr>
            <a:picLocks noChangeAspect="1" noChangeArrowheads="1" noCrop="1"/>
          </p:cNvPicPr>
          <p:nvPr/>
        </p:nvPicPr>
        <p:blipFill>
          <a:blip r:embed="rId3"/>
          <a:srcRect/>
          <a:stretch>
            <a:fillRect/>
          </a:stretch>
        </p:blipFill>
        <p:spPr bwMode="auto">
          <a:xfrm>
            <a:off x="3810000" y="5638800"/>
            <a:ext cx="1600200" cy="1409700"/>
          </a:xfrm>
          <a:prstGeom prst="rect">
            <a:avLst/>
          </a:prstGeom>
          <a:noFill/>
          <a:ln w="9525">
            <a:noFill/>
            <a:miter lim="800000"/>
            <a:headEnd/>
            <a:tailEnd/>
          </a:ln>
        </p:spPr>
      </p:pic>
      <p:pic>
        <p:nvPicPr>
          <p:cNvPr id="15366" name="Picture 8" descr="anh tho dong"/>
          <p:cNvPicPr>
            <a:picLocks noChangeAspect="1" noChangeArrowheads="1" noCrop="1"/>
          </p:cNvPicPr>
          <p:nvPr/>
        </p:nvPicPr>
        <p:blipFill>
          <a:blip r:embed="rId4"/>
          <a:srcRect/>
          <a:stretch>
            <a:fillRect/>
          </a:stretch>
        </p:blipFill>
        <p:spPr bwMode="auto">
          <a:xfrm>
            <a:off x="-304800" y="5181600"/>
            <a:ext cx="1828800" cy="1905000"/>
          </a:xfrm>
          <a:prstGeom prst="rect">
            <a:avLst/>
          </a:prstGeom>
          <a:noFill/>
          <a:ln w="9525">
            <a:noFill/>
            <a:miter lim="800000"/>
            <a:headEnd/>
            <a:tailEnd/>
          </a:ln>
        </p:spPr>
      </p:pic>
      <p:pic>
        <p:nvPicPr>
          <p:cNvPr id="15367" name="Picture 9" descr="animation6"/>
          <p:cNvPicPr>
            <a:picLocks noChangeAspect="1" noChangeArrowheads="1" noCrop="1"/>
          </p:cNvPicPr>
          <p:nvPr/>
        </p:nvPicPr>
        <p:blipFill>
          <a:blip r:embed="rId5"/>
          <a:srcRect/>
          <a:stretch>
            <a:fillRect/>
          </a:stretch>
        </p:blipFill>
        <p:spPr bwMode="auto">
          <a:xfrm>
            <a:off x="7543800" y="5638800"/>
            <a:ext cx="1600200" cy="1447800"/>
          </a:xfrm>
          <a:prstGeom prst="rect">
            <a:avLst/>
          </a:prstGeom>
          <a:noFill/>
          <a:ln w="9525">
            <a:noFill/>
            <a:miter lim="800000"/>
            <a:headEnd/>
            <a:tailEnd/>
          </a:ln>
        </p:spPr>
      </p:pic>
      <p:grpSp>
        <p:nvGrpSpPr>
          <p:cNvPr id="8" name="Group 7">
            <a:extLst>
              <a:ext uri="{FF2B5EF4-FFF2-40B4-BE49-F238E27FC236}">
                <a16:creationId xmlns:a16="http://schemas.microsoft.com/office/drawing/2014/main" id="{E1E49D14-2980-47E8-A50F-D3DA75E2E748}"/>
              </a:ext>
            </a:extLst>
          </p:cNvPr>
          <p:cNvGrpSpPr>
            <a:grpSpLocks/>
          </p:cNvGrpSpPr>
          <p:nvPr/>
        </p:nvGrpSpPr>
        <p:grpSpPr bwMode="auto">
          <a:xfrm>
            <a:off x="-554636" y="-32478"/>
            <a:ext cx="9906000" cy="7315199"/>
            <a:chOff x="-61" y="-9"/>
            <a:chExt cx="5839" cy="4329"/>
          </a:xfrm>
        </p:grpSpPr>
        <p:sp>
          <p:nvSpPr>
            <p:cNvPr id="9" name="Rectangle 7">
              <a:extLst>
                <a:ext uri="{FF2B5EF4-FFF2-40B4-BE49-F238E27FC236}">
                  <a16:creationId xmlns:a16="http://schemas.microsoft.com/office/drawing/2014/main" id="{F8732CFE-C1D1-4B48-BA8C-AE43C8EB9A09}"/>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0" name="Rectangle 7">
              <a:extLst>
                <a:ext uri="{FF2B5EF4-FFF2-40B4-BE49-F238E27FC236}">
                  <a16:creationId xmlns:a16="http://schemas.microsoft.com/office/drawing/2014/main" id="{DC794BD2-9D38-45AA-9A02-E3B2BEACC986}"/>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1" name="Rectangle 7">
              <a:extLst>
                <a:ext uri="{FF2B5EF4-FFF2-40B4-BE49-F238E27FC236}">
                  <a16:creationId xmlns:a16="http://schemas.microsoft.com/office/drawing/2014/main" id="{6FEA02A4-DF06-4569-BA7B-52345435895C}"/>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2" name="Rectangle 17">
              <a:extLst>
                <a:ext uri="{FF2B5EF4-FFF2-40B4-BE49-F238E27FC236}">
                  <a16:creationId xmlns:a16="http://schemas.microsoft.com/office/drawing/2014/main" id="{EED9D0D5-D729-41F5-B3F5-2AF58FB5A201}"/>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 calcmode="lin" valueType="num">
                                      <p:cBhvr additive="base">
                                        <p:cTn id="7" dur="5000" fill="hold"/>
                                        <p:tgtEl>
                                          <p:spTgt spid="34822">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348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nodeType="clickEffect">
                                  <p:stCondLst>
                                    <p:cond delay="0"/>
                                  </p:stCondLst>
                                  <p:childTnLst>
                                    <p:set>
                                      <p:cBhvr>
                                        <p:cTn id="12" dur="1" fill="hold">
                                          <p:stCondLst>
                                            <p:cond delay="0"/>
                                          </p:stCondLst>
                                        </p:cTn>
                                        <p:tgtEl>
                                          <p:spTgt spid="34822">
                                            <p:txEl>
                                              <p:pRg st="2" end="2"/>
                                            </p:txEl>
                                          </p:spTgt>
                                        </p:tgtEl>
                                        <p:attrNameLst>
                                          <p:attrName>style.visibility</p:attrName>
                                        </p:attrNameLst>
                                      </p:cBhvr>
                                      <p:to>
                                        <p:strVal val="visible"/>
                                      </p:to>
                                    </p:set>
                                    <p:anim calcmode="lin" valueType="num">
                                      <p:cBhvr>
                                        <p:cTn id="13" dur="1000" fill="hold"/>
                                        <p:tgtEl>
                                          <p:spTgt spid="34822">
                                            <p:txEl>
                                              <p:pRg st="2" end="2"/>
                                            </p:txEl>
                                          </p:spTgt>
                                        </p:tgtEl>
                                        <p:attrNameLst>
                                          <p:attrName>ppt_x</p:attrName>
                                        </p:attrNameLst>
                                      </p:cBhvr>
                                      <p:tavLst>
                                        <p:tav tm="0">
                                          <p:val>
                                            <p:strVal val="#ppt_x-.2"/>
                                          </p:val>
                                        </p:tav>
                                        <p:tav tm="100000">
                                          <p:val>
                                            <p:strVal val="#ppt_x"/>
                                          </p:val>
                                        </p:tav>
                                      </p:tavLst>
                                    </p:anim>
                                    <p:anim calcmode="lin" valueType="num">
                                      <p:cBhvr>
                                        <p:cTn id="14" dur="1000" fill="hold"/>
                                        <p:tgtEl>
                                          <p:spTgt spid="3482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48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7"/>
          <p:cNvGraphicFramePr>
            <a:graphicFrameLocks noGrp="1" noChangeAspect="1"/>
          </p:cNvGraphicFramePr>
          <p:nvPr>
            <p:ph sz="half" idx="2"/>
          </p:nvPr>
        </p:nvGraphicFramePr>
        <p:xfrm>
          <a:off x="0" y="381000"/>
          <a:ext cx="9144000" cy="6477000"/>
        </p:xfrm>
        <a:graphic>
          <a:graphicData uri="http://schemas.openxmlformats.org/presentationml/2006/ole">
            <mc:AlternateContent xmlns:mc="http://schemas.openxmlformats.org/markup-compatibility/2006">
              <mc:Choice xmlns:v="urn:schemas-microsoft-com:vml" Requires="v">
                <p:oleObj spid="_x0000_s1030" name="Bitmap Image" r:id="rId3" imgW="3428571" imgH="2619048" progId="Paint.Picture">
                  <p:embed/>
                </p:oleObj>
              </mc:Choice>
              <mc:Fallback>
                <p:oleObj name="Bitmap Image" r:id="rId3" imgW="3428571" imgH="2619048"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2"/>
          <p:cNvSpPr>
            <a:spLocks noGrp="1" noChangeArrowheads="1"/>
          </p:cNvSpPr>
          <p:nvPr>
            <p:ph type="title"/>
          </p:nvPr>
        </p:nvSpPr>
        <p:spPr>
          <a:xfrm>
            <a:off x="218094" y="83343"/>
            <a:ext cx="8534400" cy="1417638"/>
          </a:xfrm>
        </p:spPr>
        <p:txBody>
          <a:bodyPr/>
          <a:lstStyle/>
          <a:p>
            <a:pPr algn="l" eaLnBrk="1" hangingPunct="1"/>
            <a:r>
              <a:rPr lang="en-US" sz="3200" b="1" dirty="0">
                <a:solidFill>
                  <a:srgbClr val="FF0066"/>
                </a:solidFill>
              </a:rPr>
              <a:t>- </a:t>
            </a:r>
            <a:r>
              <a:rPr lang="en-US" sz="3200" b="1" dirty="0" err="1">
                <a:solidFill>
                  <a:srgbClr val="FF0066"/>
                </a:solidFill>
              </a:rPr>
              <a:t>Yêu</a:t>
            </a:r>
            <a:r>
              <a:rPr lang="en-US" sz="3200" b="1" dirty="0">
                <a:solidFill>
                  <a:srgbClr val="FF0066"/>
                </a:solidFill>
              </a:rPr>
              <a:t> </a:t>
            </a:r>
            <a:r>
              <a:rPr lang="en-US" sz="3200" b="1" dirty="0" err="1">
                <a:solidFill>
                  <a:srgbClr val="FF0066"/>
                </a:solidFill>
              </a:rPr>
              <a:t>cầu</a:t>
            </a:r>
            <a:r>
              <a:rPr lang="en-US" sz="3200" b="1" dirty="0">
                <a:solidFill>
                  <a:srgbClr val="FF0066"/>
                </a:solidFill>
              </a:rPr>
              <a:t> </a:t>
            </a:r>
            <a:r>
              <a:rPr lang="en-US" sz="3200" b="1" dirty="0" err="1">
                <a:solidFill>
                  <a:srgbClr val="FF0066"/>
                </a:solidFill>
              </a:rPr>
              <a:t>các</a:t>
            </a:r>
            <a:r>
              <a:rPr lang="en-US" sz="3200" b="1" dirty="0">
                <a:solidFill>
                  <a:srgbClr val="FF0066"/>
                </a:solidFill>
              </a:rPr>
              <a:t> </a:t>
            </a:r>
            <a:r>
              <a:rPr lang="en-US" sz="3200" b="1" dirty="0" err="1">
                <a:solidFill>
                  <a:srgbClr val="FF0066"/>
                </a:solidFill>
              </a:rPr>
              <a:t>em</a:t>
            </a:r>
            <a:r>
              <a:rPr lang="en-US" sz="3200" b="1" dirty="0">
                <a:solidFill>
                  <a:srgbClr val="FF0066"/>
                </a:solidFill>
              </a:rPr>
              <a:t> </a:t>
            </a:r>
            <a:r>
              <a:rPr lang="en-US" sz="3200" b="1" dirty="0" err="1">
                <a:solidFill>
                  <a:srgbClr val="FF0066"/>
                </a:solidFill>
              </a:rPr>
              <a:t>xử</a:t>
            </a:r>
            <a:r>
              <a:rPr lang="en-US" sz="3200" b="1" dirty="0">
                <a:solidFill>
                  <a:srgbClr val="FF0066"/>
                </a:solidFill>
              </a:rPr>
              <a:t> </a:t>
            </a:r>
            <a:r>
              <a:rPr lang="en-US" sz="3200" b="1" dirty="0" err="1">
                <a:solidFill>
                  <a:srgbClr val="FF0066"/>
                </a:solidFill>
              </a:rPr>
              <a:t>lí</a:t>
            </a:r>
            <a:r>
              <a:rPr lang="en-US" sz="3200" b="1" dirty="0">
                <a:solidFill>
                  <a:srgbClr val="FF0066"/>
                </a:solidFill>
              </a:rPr>
              <a:t> </a:t>
            </a:r>
            <a:r>
              <a:rPr lang="en-US" sz="3200" b="1" dirty="0" err="1">
                <a:solidFill>
                  <a:srgbClr val="FF0066"/>
                </a:solidFill>
              </a:rPr>
              <a:t>các</a:t>
            </a:r>
            <a:r>
              <a:rPr lang="en-US" sz="3200" b="1" dirty="0">
                <a:solidFill>
                  <a:srgbClr val="FF0066"/>
                </a:solidFill>
              </a:rPr>
              <a:t> </a:t>
            </a:r>
            <a:r>
              <a:rPr lang="en-US" sz="3200" b="1" dirty="0" err="1">
                <a:solidFill>
                  <a:srgbClr val="FF0066"/>
                </a:solidFill>
              </a:rPr>
              <a:t>tình</a:t>
            </a:r>
            <a:r>
              <a:rPr lang="en-US" sz="3200" b="1" dirty="0">
                <a:solidFill>
                  <a:srgbClr val="FF0066"/>
                </a:solidFill>
              </a:rPr>
              <a:t> </a:t>
            </a:r>
            <a:r>
              <a:rPr lang="en-US" sz="3200" b="1" dirty="0" err="1">
                <a:solidFill>
                  <a:srgbClr val="FF0066"/>
                </a:solidFill>
              </a:rPr>
              <a:t>huống</a:t>
            </a:r>
            <a:r>
              <a:rPr lang="en-US" sz="3200" b="1" dirty="0">
                <a:solidFill>
                  <a:srgbClr val="FF0066"/>
                </a:solidFill>
              </a:rPr>
              <a:t>:</a:t>
            </a:r>
          </a:p>
        </p:txBody>
      </p:sp>
      <p:sp>
        <p:nvSpPr>
          <p:cNvPr id="18435" name="Rectangle 3"/>
          <p:cNvSpPr>
            <a:spLocks noGrp="1" noChangeArrowheads="1"/>
          </p:cNvSpPr>
          <p:nvPr>
            <p:ph type="body" sz="half" idx="1"/>
          </p:nvPr>
        </p:nvSpPr>
        <p:spPr>
          <a:xfrm>
            <a:off x="0" y="1295400"/>
            <a:ext cx="9144000" cy="4830763"/>
          </a:xfrm>
        </p:spPr>
        <p:txBody>
          <a:bodyPr/>
          <a:lstStyle/>
          <a:p>
            <a:pPr eaLnBrk="1" hangingPunct="1">
              <a:buFontTx/>
              <a:buNone/>
            </a:pPr>
            <a:r>
              <a:rPr lang="en-US" sz="2800" b="1" dirty="0"/>
              <a:t>_ </a:t>
            </a:r>
            <a:r>
              <a:rPr lang="en-US" sz="2800" b="1" dirty="0" err="1"/>
              <a:t>Tình</a:t>
            </a:r>
            <a:r>
              <a:rPr lang="en-US" sz="2800" b="1" dirty="0"/>
              <a:t> </a:t>
            </a:r>
            <a:r>
              <a:rPr lang="en-US" sz="2800" b="1" dirty="0" err="1"/>
              <a:t>huống</a:t>
            </a:r>
            <a:r>
              <a:rPr lang="en-US" sz="2800" b="1" dirty="0"/>
              <a:t> 1</a:t>
            </a:r>
            <a:r>
              <a:rPr lang="en-US" sz="2800" dirty="0"/>
              <a:t>: Nam </a:t>
            </a:r>
            <a:r>
              <a:rPr lang="en-US" sz="2800" dirty="0" err="1"/>
              <a:t>đến</a:t>
            </a:r>
            <a:r>
              <a:rPr lang="en-US" sz="2800" dirty="0"/>
              <a:t> </a:t>
            </a:r>
            <a:r>
              <a:rPr lang="en-US" sz="2800" dirty="0" err="1"/>
              <a:t>nhà</a:t>
            </a:r>
            <a:r>
              <a:rPr lang="en-US" sz="2800" dirty="0"/>
              <a:t> </a:t>
            </a:r>
            <a:r>
              <a:rPr lang="en-US" sz="2800" dirty="0" err="1"/>
              <a:t>Bắc</a:t>
            </a:r>
            <a:r>
              <a:rPr lang="en-US" sz="2800" dirty="0"/>
              <a:t> </a:t>
            </a:r>
            <a:r>
              <a:rPr lang="en-US" sz="2800" dirty="0" err="1"/>
              <a:t>chơi</a:t>
            </a:r>
            <a:r>
              <a:rPr lang="en-US" sz="2800" dirty="0"/>
              <a:t>. </a:t>
            </a:r>
            <a:r>
              <a:rPr lang="en-US" sz="2800" dirty="0" err="1"/>
              <a:t>Gần</a:t>
            </a:r>
            <a:r>
              <a:rPr lang="en-US" sz="2800" dirty="0"/>
              <a:t> 9 </a:t>
            </a:r>
            <a:r>
              <a:rPr lang="en-US" sz="2800" dirty="0" err="1"/>
              <a:t>giờ</a:t>
            </a:r>
            <a:r>
              <a:rPr lang="en-US" sz="2800" dirty="0"/>
              <a:t> </a:t>
            </a:r>
            <a:r>
              <a:rPr lang="en-US" sz="2800" dirty="0" err="1"/>
              <a:t>tối</a:t>
            </a:r>
            <a:r>
              <a:rPr lang="en-US" sz="2800" dirty="0"/>
              <a:t>. Nam </a:t>
            </a:r>
            <a:r>
              <a:rPr lang="en-US" sz="2800" dirty="0" err="1"/>
              <a:t>định</a:t>
            </a:r>
            <a:r>
              <a:rPr lang="en-US" sz="2800" dirty="0"/>
              <a:t> ra </a:t>
            </a:r>
            <a:r>
              <a:rPr lang="en-US" sz="2800" dirty="0" err="1"/>
              <a:t>về</a:t>
            </a:r>
            <a:r>
              <a:rPr lang="en-US" sz="2800" dirty="0"/>
              <a:t> </a:t>
            </a:r>
            <a:r>
              <a:rPr lang="en-US" sz="2800" dirty="0" err="1"/>
              <a:t>thì</a:t>
            </a:r>
            <a:r>
              <a:rPr lang="en-US" sz="2800" dirty="0"/>
              <a:t> </a:t>
            </a:r>
            <a:r>
              <a:rPr lang="en-US" sz="2800" dirty="0" err="1"/>
              <a:t>bắc</a:t>
            </a:r>
            <a:r>
              <a:rPr lang="en-US" sz="2800" dirty="0"/>
              <a:t> </a:t>
            </a:r>
            <a:r>
              <a:rPr lang="en-US" sz="2800" dirty="0" err="1"/>
              <a:t>cố</a:t>
            </a:r>
            <a:r>
              <a:rPr lang="en-US" sz="2800" dirty="0"/>
              <a:t> </a:t>
            </a:r>
            <a:r>
              <a:rPr lang="en-US" sz="2800" dirty="0" err="1"/>
              <a:t>rủ</a:t>
            </a:r>
            <a:r>
              <a:rPr lang="en-US" sz="2800" dirty="0"/>
              <a:t> ở </a:t>
            </a:r>
            <a:r>
              <a:rPr lang="en-US" sz="2800" dirty="0" err="1"/>
              <a:t>lại</a:t>
            </a:r>
            <a:r>
              <a:rPr lang="en-US" sz="2800" dirty="0"/>
              <a:t> </a:t>
            </a:r>
            <a:r>
              <a:rPr lang="en-US" sz="2800" dirty="0" err="1"/>
              <a:t>xem</a:t>
            </a:r>
            <a:r>
              <a:rPr lang="en-US" sz="2800" dirty="0"/>
              <a:t> </a:t>
            </a:r>
            <a:r>
              <a:rPr lang="en-US" sz="2800" dirty="0" err="1"/>
              <a:t>xong</a:t>
            </a:r>
            <a:r>
              <a:rPr lang="en-US" sz="2800" dirty="0"/>
              <a:t> </a:t>
            </a:r>
            <a:r>
              <a:rPr lang="en-US" sz="2800" dirty="0" err="1"/>
              <a:t>đĩa</a:t>
            </a:r>
            <a:r>
              <a:rPr lang="en-US" sz="2800" dirty="0"/>
              <a:t> </a:t>
            </a:r>
            <a:r>
              <a:rPr lang="en-US" sz="2800" dirty="0" err="1"/>
              <a:t>phim</a:t>
            </a:r>
            <a:r>
              <a:rPr lang="en-US" sz="2800" dirty="0"/>
              <a:t> </a:t>
            </a:r>
            <a:r>
              <a:rPr lang="en-US" sz="2800" dirty="0" err="1"/>
              <a:t>hoạt</a:t>
            </a:r>
            <a:r>
              <a:rPr lang="en-US" sz="2800" dirty="0"/>
              <a:t> </a:t>
            </a:r>
            <a:r>
              <a:rPr lang="en-US" sz="2800" dirty="0" err="1"/>
              <a:t>hình</a:t>
            </a:r>
            <a:r>
              <a:rPr lang="en-US" sz="2800" dirty="0"/>
              <a:t> </a:t>
            </a:r>
            <a:r>
              <a:rPr lang="en-US" sz="2800" dirty="0" err="1"/>
              <a:t>mà</a:t>
            </a:r>
            <a:r>
              <a:rPr lang="en-US" sz="2800" dirty="0"/>
              <a:t> </a:t>
            </a:r>
            <a:r>
              <a:rPr lang="en-US" sz="2800" dirty="0" err="1"/>
              <a:t>bố</a:t>
            </a:r>
            <a:r>
              <a:rPr lang="en-US" sz="2800" dirty="0"/>
              <a:t> </a:t>
            </a:r>
            <a:r>
              <a:rPr lang="en-US" sz="2800" dirty="0" err="1"/>
              <a:t>cậu</a:t>
            </a:r>
            <a:r>
              <a:rPr lang="en-US" sz="2800" dirty="0"/>
              <a:t> </a:t>
            </a:r>
            <a:r>
              <a:rPr lang="en-US" sz="2800" dirty="0" err="1"/>
              <a:t>mới</a:t>
            </a:r>
            <a:r>
              <a:rPr lang="en-US" sz="2800" dirty="0"/>
              <a:t> </a:t>
            </a:r>
            <a:r>
              <a:rPr lang="en-US" sz="2800" dirty="0" err="1"/>
              <a:t>mua</a:t>
            </a:r>
            <a:r>
              <a:rPr lang="en-US" sz="2800" dirty="0"/>
              <a:t> </a:t>
            </a:r>
            <a:r>
              <a:rPr lang="en-US" sz="2800" dirty="0" err="1"/>
              <a:t>ngày</a:t>
            </a:r>
            <a:r>
              <a:rPr lang="en-US" sz="2800" dirty="0"/>
              <a:t> </a:t>
            </a:r>
            <a:r>
              <a:rPr lang="en-US" sz="2800" dirty="0" err="1"/>
              <a:t>hôm</a:t>
            </a:r>
            <a:r>
              <a:rPr lang="en-US" sz="2800" dirty="0"/>
              <a:t> qua. </a:t>
            </a:r>
            <a:r>
              <a:rPr lang="en-US" sz="2800" dirty="0" err="1"/>
              <a:t>Nếu</a:t>
            </a:r>
            <a:r>
              <a:rPr lang="en-US" sz="2800" dirty="0"/>
              <a:t> </a:t>
            </a:r>
            <a:r>
              <a:rPr lang="en-US" sz="2800" dirty="0" err="1"/>
              <a:t>là</a:t>
            </a:r>
            <a:r>
              <a:rPr lang="en-US" sz="2800" dirty="0"/>
              <a:t> Nam, </a:t>
            </a:r>
            <a:r>
              <a:rPr lang="en-US" sz="2800" dirty="0" err="1"/>
              <a:t>em</a:t>
            </a:r>
            <a:r>
              <a:rPr lang="en-US" sz="2800" b="1" dirty="0"/>
              <a:t> </a:t>
            </a:r>
            <a:r>
              <a:rPr lang="en-US" sz="2800" dirty="0" err="1"/>
              <a:t>sẽ</a:t>
            </a:r>
            <a:r>
              <a:rPr lang="en-US" sz="2800" dirty="0"/>
              <a:t> </a:t>
            </a:r>
            <a:r>
              <a:rPr lang="en-US" sz="2800" dirty="0" err="1"/>
              <a:t>gì</a:t>
            </a:r>
            <a:r>
              <a:rPr lang="en-US" sz="2800" dirty="0"/>
              <a:t> </a:t>
            </a:r>
            <a:r>
              <a:rPr lang="en-US" sz="2800" dirty="0" err="1"/>
              <a:t>khi</a:t>
            </a:r>
            <a:r>
              <a:rPr lang="en-US" sz="2800" dirty="0"/>
              <a:t> </a:t>
            </a:r>
            <a:r>
              <a:rPr lang="en-US" sz="2800" dirty="0" err="1"/>
              <a:t>đó</a:t>
            </a:r>
            <a:r>
              <a:rPr lang="en-US" sz="2800" dirty="0"/>
              <a:t>?</a:t>
            </a:r>
          </a:p>
        </p:txBody>
      </p:sp>
      <p:sp>
        <p:nvSpPr>
          <p:cNvPr id="1029" name="Text Box 4"/>
          <p:cNvSpPr txBox="1">
            <a:spLocks noChangeArrowheads="1"/>
          </p:cNvSpPr>
          <p:nvPr/>
        </p:nvSpPr>
        <p:spPr bwMode="auto">
          <a:xfrm>
            <a:off x="152400" y="3200400"/>
            <a:ext cx="8686800" cy="366713"/>
          </a:xfrm>
          <a:prstGeom prst="rect">
            <a:avLst/>
          </a:prstGeom>
          <a:noFill/>
          <a:ln w="9525">
            <a:noFill/>
            <a:miter lim="800000"/>
            <a:headEnd/>
            <a:tailEnd/>
          </a:ln>
        </p:spPr>
        <p:txBody>
          <a:bodyPr>
            <a:spAutoFit/>
          </a:bodyPr>
          <a:lstStyle/>
          <a:p>
            <a:pPr>
              <a:spcBef>
                <a:spcPct val="50000"/>
              </a:spcBef>
            </a:pPr>
            <a:endParaRPr lang="en-US"/>
          </a:p>
        </p:txBody>
      </p:sp>
      <p:sp>
        <p:nvSpPr>
          <p:cNvPr id="18437" name="Text Box 5"/>
          <p:cNvSpPr txBox="1">
            <a:spLocks noChangeArrowheads="1"/>
          </p:cNvSpPr>
          <p:nvPr/>
        </p:nvSpPr>
        <p:spPr bwMode="auto">
          <a:xfrm>
            <a:off x="0" y="3124200"/>
            <a:ext cx="9144000" cy="1800225"/>
          </a:xfrm>
          <a:prstGeom prst="rect">
            <a:avLst/>
          </a:prstGeom>
          <a:noFill/>
          <a:ln w="9525">
            <a:noFill/>
            <a:miter lim="800000"/>
            <a:headEnd/>
            <a:tailEnd/>
          </a:ln>
        </p:spPr>
        <p:txBody>
          <a:bodyPr>
            <a:spAutoFit/>
          </a:bodyPr>
          <a:lstStyle/>
          <a:p>
            <a:pPr>
              <a:spcBef>
                <a:spcPct val="50000"/>
              </a:spcBef>
            </a:pPr>
            <a:r>
              <a:rPr lang="en-US" dirty="0">
                <a:solidFill>
                  <a:srgbClr val="6600CC"/>
                </a:solidFill>
              </a:rPr>
              <a:t>_ </a:t>
            </a:r>
            <a:r>
              <a:rPr lang="en-US" sz="2800" b="1" u="sng" dirty="0" err="1">
                <a:solidFill>
                  <a:srgbClr val="6600CC"/>
                </a:solidFill>
              </a:rPr>
              <a:t>Tình</a:t>
            </a:r>
            <a:r>
              <a:rPr lang="en-US" sz="2800" b="1" u="sng" dirty="0">
                <a:solidFill>
                  <a:srgbClr val="6600CC"/>
                </a:solidFill>
              </a:rPr>
              <a:t> </a:t>
            </a:r>
            <a:r>
              <a:rPr lang="en-US" sz="2800" b="1" u="sng" dirty="0" err="1">
                <a:solidFill>
                  <a:srgbClr val="6600CC"/>
                </a:solidFill>
              </a:rPr>
              <a:t>huống</a:t>
            </a:r>
            <a:r>
              <a:rPr lang="en-US" sz="2800" b="1" u="sng" dirty="0">
                <a:solidFill>
                  <a:srgbClr val="6600CC"/>
                </a:solidFill>
              </a:rPr>
              <a:t> 2</a:t>
            </a:r>
            <a:r>
              <a:rPr lang="en-US" sz="2800" dirty="0">
                <a:solidFill>
                  <a:srgbClr val="6600CC"/>
                </a:solidFill>
              </a:rPr>
              <a:t>: </a:t>
            </a:r>
            <a:r>
              <a:rPr lang="en-US" sz="2800" dirty="0" err="1">
                <a:solidFill>
                  <a:srgbClr val="6600CC"/>
                </a:solidFill>
              </a:rPr>
              <a:t>Trời</a:t>
            </a:r>
            <a:r>
              <a:rPr lang="en-US" sz="2800" dirty="0">
                <a:solidFill>
                  <a:srgbClr val="6600CC"/>
                </a:solidFill>
              </a:rPr>
              <a:t> </a:t>
            </a:r>
            <a:r>
              <a:rPr lang="en-US" sz="2800" dirty="0" err="1">
                <a:solidFill>
                  <a:srgbClr val="6600CC"/>
                </a:solidFill>
              </a:rPr>
              <a:t>mùa</a:t>
            </a:r>
            <a:r>
              <a:rPr lang="en-US" sz="2800" dirty="0">
                <a:solidFill>
                  <a:srgbClr val="6600CC"/>
                </a:solidFill>
              </a:rPr>
              <a:t> </a:t>
            </a:r>
            <a:r>
              <a:rPr lang="en-US" sz="2800" dirty="0" err="1">
                <a:solidFill>
                  <a:srgbClr val="6600CC"/>
                </a:solidFill>
              </a:rPr>
              <a:t>hè</a:t>
            </a:r>
            <a:r>
              <a:rPr lang="en-US" sz="2800" dirty="0">
                <a:solidFill>
                  <a:srgbClr val="6600CC"/>
                </a:solidFill>
              </a:rPr>
              <a:t> </a:t>
            </a:r>
            <a:r>
              <a:rPr lang="en-US" sz="2800" dirty="0" err="1">
                <a:solidFill>
                  <a:srgbClr val="6600CC"/>
                </a:solidFill>
              </a:rPr>
              <a:t>nắng</a:t>
            </a:r>
            <a:r>
              <a:rPr lang="en-US" sz="2800" dirty="0">
                <a:solidFill>
                  <a:srgbClr val="6600CC"/>
                </a:solidFill>
              </a:rPr>
              <a:t> </a:t>
            </a:r>
            <a:r>
              <a:rPr lang="en-US" sz="2800" dirty="0" err="1">
                <a:solidFill>
                  <a:srgbClr val="6600CC"/>
                </a:solidFill>
              </a:rPr>
              <a:t>chang</a:t>
            </a:r>
            <a:r>
              <a:rPr lang="en-US" sz="2800" dirty="0">
                <a:solidFill>
                  <a:srgbClr val="6600CC"/>
                </a:solidFill>
              </a:rPr>
              <a:t> </a:t>
            </a:r>
            <a:r>
              <a:rPr lang="en-US" sz="2800" dirty="0" err="1">
                <a:solidFill>
                  <a:srgbClr val="6600CC"/>
                </a:solidFill>
              </a:rPr>
              <a:t>chang</a:t>
            </a:r>
            <a:r>
              <a:rPr lang="en-US" sz="2800" dirty="0">
                <a:solidFill>
                  <a:srgbClr val="6600CC"/>
                </a:solidFill>
              </a:rPr>
              <a:t>. </a:t>
            </a:r>
            <a:r>
              <a:rPr lang="en-US" sz="2800" dirty="0" err="1">
                <a:solidFill>
                  <a:srgbClr val="6600CC"/>
                </a:solidFill>
              </a:rPr>
              <a:t>Hôm</a:t>
            </a:r>
            <a:r>
              <a:rPr lang="en-US" sz="2800" dirty="0">
                <a:solidFill>
                  <a:srgbClr val="6600CC"/>
                </a:solidFill>
              </a:rPr>
              <a:t> nay </a:t>
            </a:r>
            <a:r>
              <a:rPr lang="en-US" sz="2800" dirty="0" err="1">
                <a:solidFill>
                  <a:srgbClr val="6600CC"/>
                </a:solidFill>
              </a:rPr>
              <a:t>mẹ</a:t>
            </a:r>
            <a:r>
              <a:rPr lang="en-US" sz="2800" dirty="0">
                <a:solidFill>
                  <a:srgbClr val="6600CC"/>
                </a:solidFill>
              </a:rPr>
              <a:t> </a:t>
            </a:r>
            <a:r>
              <a:rPr lang="en-US" sz="2800" dirty="0" err="1">
                <a:solidFill>
                  <a:srgbClr val="6600CC"/>
                </a:solidFill>
              </a:rPr>
              <a:t>đi</a:t>
            </a:r>
            <a:r>
              <a:rPr lang="en-US" sz="2800" dirty="0">
                <a:solidFill>
                  <a:srgbClr val="6600CC"/>
                </a:solidFill>
              </a:rPr>
              <a:t> </a:t>
            </a:r>
            <a:r>
              <a:rPr lang="en-US" sz="2800" dirty="0" err="1">
                <a:solidFill>
                  <a:srgbClr val="6600CC"/>
                </a:solidFill>
              </a:rPr>
              <a:t>công</a:t>
            </a:r>
            <a:r>
              <a:rPr lang="en-US" sz="2800" dirty="0">
                <a:solidFill>
                  <a:srgbClr val="6600CC"/>
                </a:solidFill>
              </a:rPr>
              <a:t> </a:t>
            </a:r>
            <a:r>
              <a:rPr lang="en-US" sz="2800" dirty="0" err="1">
                <a:solidFill>
                  <a:srgbClr val="6600CC"/>
                </a:solidFill>
              </a:rPr>
              <a:t>tác</a:t>
            </a:r>
            <a:r>
              <a:rPr lang="en-US" sz="2800" dirty="0">
                <a:solidFill>
                  <a:srgbClr val="6600CC"/>
                </a:solidFill>
              </a:rPr>
              <a:t> </a:t>
            </a:r>
            <a:r>
              <a:rPr lang="en-US" sz="2800" dirty="0" err="1">
                <a:solidFill>
                  <a:srgbClr val="6600CC"/>
                </a:solidFill>
              </a:rPr>
              <a:t>nên</a:t>
            </a:r>
            <a:r>
              <a:rPr lang="en-US" sz="2800" dirty="0">
                <a:solidFill>
                  <a:srgbClr val="6600CC"/>
                </a:solidFill>
              </a:rPr>
              <a:t> </a:t>
            </a:r>
            <a:r>
              <a:rPr lang="en-US" sz="2800" dirty="0" err="1">
                <a:solidFill>
                  <a:srgbClr val="6600CC"/>
                </a:solidFill>
              </a:rPr>
              <a:t>hà</a:t>
            </a:r>
            <a:r>
              <a:rPr lang="en-US" sz="2800" dirty="0">
                <a:solidFill>
                  <a:srgbClr val="6600CC"/>
                </a:solidFill>
              </a:rPr>
              <a:t> </a:t>
            </a:r>
            <a:r>
              <a:rPr lang="en-US" sz="2800" dirty="0" err="1">
                <a:solidFill>
                  <a:srgbClr val="6600CC"/>
                </a:solidFill>
              </a:rPr>
              <a:t>phải</a:t>
            </a:r>
            <a:r>
              <a:rPr lang="en-US" sz="2800" dirty="0">
                <a:solidFill>
                  <a:srgbClr val="6600CC"/>
                </a:solidFill>
              </a:rPr>
              <a:t> </a:t>
            </a:r>
            <a:r>
              <a:rPr lang="en-US" sz="2800" dirty="0" err="1">
                <a:solidFill>
                  <a:srgbClr val="6600CC"/>
                </a:solidFill>
              </a:rPr>
              <a:t>đi</a:t>
            </a:r>
            <a:r>
              <a:rPr lang="en-US" sz="2800" dirty="0">
                <a:solidFill>
                  <a:srgbClr val="6600CC"/>
                </a:solidFill>
              </a:rPr>
              <a:t> </a:t>
            </a:r>
            <a:r>
              <a:rPr lang="en-US" sz="2800" dirty="0" err="1">
                <a:solidFill>
                  <a:srgbClr val="6600CC"/>
                </a:solidFill>
              </a:rPr>
              <a:t>bộ</a:t>
            </a:r>
            <a:r>
              <a:rPr lang="en-US" sz="2800" dirty="0">
                <a:solidFill>
                  <a:srgbClr val="6600CC"/>
                </a:solidFill>
              </a:rPr>
              <a:t> </a:t>
            </a:r>
            <a:r>
              <a:rPr lang="en-US" sz="2800" dirty="0" err="1">
                <a:solidFill>
                  <a:srgbClr val="6600CC"/>
                </a:solidFill>
              </a:rPr>
              <a:t>về</a:t>
            </a:r>
            <a:r>
              <a:rPr lang="en-US" sz="2800" dirty="0">
                <a:solidFill>
                  <a:srgbClr val="6600CC"/>
                </a:solidFill>
              </a:rPr>
              <a:t> </a:t>
            </a:r>
            <a:r>
              <a:rPr lang="en-US" sz="2800" dirty="0" err="1">
                <a:solidFill>
                  <a:srgbClr val="6600CC"/>
                </a:solidFill>
              </a:rPr>
              <a:t>nhà</a:t>
            </a:r>
            <a:r>
              <a:rPr lang="en-US" sz="2800" dirty="0">
                <a:solidFill>
                  <a:srgbClr val="6600CC"/>
                </a:solidFill>
              </a:rPr>
              <a:t>. </a:t>
            </a:r>
            <a:r>
              <a:rPr lang="en-US" sz="2800" dirty="0" err="1">
                <a:solidFill>
                  <a:srgbClr val="6600CC"/>
                </a:solidFill>
              </a:rPr>
              <a:t>Đang</a:t>
            </a:r>
            <a:r>
              <a:rPr lang="en-US" sz="2800" dirty="0">
                <a:solidFill>
                  <a:srgbClr val="6600CC"/>
                </a:solidFill>
              </a:rPr>
              <a:t> </a:t>
            </a:r>
            <a:r>
              <a:rPr lang="en-US" sz="2800" dirty="0" err="1">
                <a:solidFill>
                  <a:srgbClr val="6600CC"/>
                </a:solidFill>
              </a:rPr>
              <a:t>trên</a:t>
            </a:r>
            <a:r>
              <a:rPr lang="en-US" sz="2800" dirty="0">
                <a:solidFill>
                  <a:srgbClr val="6600CC"/>
                </a:solidFill>
              </a:rPr>
              <a:t> </a:t>
            </a:r>
            <a:r>
              <a:rPr lang="en-US" sz="2800" dirty="0" err="1">
                <a:solidFill>
                  <a:srgbClr val="6600CC"/>
                </a:solidFill>
              </a:rPr>
              <a:t>đường</a:t>
            </a:r>
            <a:r>
              <a:rPr lang="en-US" sz="2800" dirty="0">
                <a:solidFill>
                  <a:srgbClr val="6600CC"/>
                </a:solidFill>
              </a:rPr>
              <a:t> </a:t>
            </a:r>
            <a:r>
              <a:rPr lang="en-US" sz="2800" dirty="0" err="1">
                <a:solidFill>
                  <a:srgbClr val="6600CC"/>
                </a:solidFill>
              </a:rPr>
              <a:t>đi</a:t>
            </a:r>
            <a:r>
              <a:rPr lang="en-US" sz="2800" dirty="0">
                <a:solidFill>
                  <a:srgbClr val="6600CC"/>
                </a:solidFill>
              </a:rPr>
              <a:t> </a:t>
            </a:r>
            <a:r>
              <a:rPr lang="en-US" sz="2800" dirty="0" err="1">
                <a:solidFill>
                  <a:srgbClr val="6600CC"/>
                </a:solidFill>
              </a:rPr>
              <a:t>thì</a:t>
            </a:r>
            <a:r>
              <a:rPr lang="en-US" sz="2800" dirty="0">
                <a:solidFill>
                  <a:srgbClr val="6600CC"/>
                </a:solidFill>
              </a:rPr>
              <a:t> </a:t>
            </a:r>
            <a:r>
              <a:rPr lang="en-US" sz="2800" dirty="0" err="1">
                <a:solidFill>
                  <a:srgbClr val="6600CC"/>
                </a:solidFill>
              </a:rPr>
              <a:t>một</a:t>
            </a:r>
            <a:r>
              <a:rPr lang="en-US" sz="2800" dirty="0">
                <a:solidFill>
                  <a:srgbClr val="6600CC"/>
                </a:solidFill>
              </a:rPr>
              <a:t> </a:t>
            </a:r>
            <a:r>
              <a:rPr lang="en-US" sz="2800" dirty="0" err="1">
                <a:solidFill>
                  <a:srgbClr val="6600CC"/>
                </a:solidFill>
              </a:rPr>
              <a:t>chú</a:t>
            </a:r>
            <a:r>
              <a:rPr lang="en-US" sz="2800" dirty="0">
                <a:solidFill>
                  <a:srgbClr val="6600CC"/>
                </a:solidFill>
              </a:rPr>
              <a:t> </a:t>
            </a:r>
            <a:r>
              <a:rPr lang="en-US" sz="2800" dirty="0" err="1">
                <a:solidFill>
                  <a:srgbClr val="6600CC"/>
                </a:solidFill>
              </a:rPr>
              <a:t>lái</a:t>
            </a:r>
            <a:r>
              <a:rPr lang="en-US" sz="2800" dirty="0">
                <a:solidFill>
                  <a:srgbClr val="6600CC"/>
                </a:solidFill>
              </a:rPr>
              <a:t> </a:t>
            </a:r>
            <a:r>
              <a:rPr lang="en-US" sz="2800" dirty="0" err="1">
                <a:solidFill>
                  <a:srgbClr val="6600CC"/>
                </a:solidFill>
              </a:rPr>
              <a:t>xe</a:t>
            </a:r>
            <a:r>
              <a:rPr lang="en-US" sz="2800" dirty="0">
                <a:solidFill>
                  <a:srgbClr val="6600CC"/>
                </a:solidFill>
              </a:rPr>
              <a:t> </a:t>
            </a:r>
            <a:r>
              <a:rPr lang="en-US" sz="2800" dirty="0" err="1">
                <a:solidFill>
                  <a:srgbClr val="6600CC"/>
                </a:solidFill>
              </a:rPr>
              <a:t>gọi</a:t>
            </a:r>
            <a:r>
              <a:rPr lang="en-US" sz="2800" dirty="0">
                <a:solidFill>
                  <a:srgbClr val="6600CC"/>
                </a:solidFill>
              </a:rPr>
              <a:t> </a:t>
            </a:r>
            <a:r>
              <a:rPr lang="en-US" sz="2800" dirty="0" err="1">
                <a:solidFill>
                  <a:srgbClr val="6600CC"/>
                </a:solidFill>
              </a:rPr>
              <a:t>cho</a:t>
            </a:r>
            <a:r>
              <a:rPr lang="en-US" sz="2800" dirty="0">
                <a:solidFill>
                  <a:srgbClr val="6600CC"/>
                </a:solidFill>
              </a:rPr>
              <a:t> </a:t>
            </a:r>
            <a:r>
              <a:rPr lang="en-US" sz="2800" dirty="0" err="1">
                <a:solidFill>
                  <a:srgbClr val="6600CC"/>
                </a:solidFill>
              </a:rPr>
              <a:t>đi</a:t>
            </a:r>
            <a:r>
              <a:rPr lang="en-US" sz="2800" dirty="0">
                <a:solidFill>
                  <a:srgbClr val="6600CC"/>
                </a:solidFill>
              </a:rPr>
              <a:t> </a:t>
            </a:r>
            <a:r>
              <a:rPr lang="en-US" sz="2800" dirty="0" err="1">
                <a:solidFill>
                  <a:srgbClr val="6600CC"/>
                </a:solidFill>
              </a:rPr>
              <a:t>nhờ</a:t>
            </a:r>
            <a:r>
              <a:rPr lang="en-US" sz="2800" dirty="0">
                <a:solidFill>
                  <a:srgbClr val="6600CC"/>
                </a:solidFill>
              </a:rPr>
              <a:t>. Theo </a:t>
            </a:r>
            <a:r>
              <a:rPr lang="en-US" sz="2800" dirty="0" err="1">
                <a:solidFill>
                  <a:srgbClr val="6600CC"/>
                </a:solidFill>
              </a:rPr>
              <a:t>em</a:t>
            </a:r>
            <a:r>
              <a:rPr lang="en-US" sz="2800" dirty="0">
                <a:solidFill>
                  <a:srgbClr val="6600CC"/>
                </a:solidFill>
              </a:rPr>
              <a:t>, </a:t>
            </a:r>
            <a:r>
              <a:rPr lang="en-US" sz="2800" dirty="0" err="1">
                <a:solidFill>
                  <a:srgbClr val="6600CC"/>
                </a:solidFill>
              </a:rPr>
              <a:t>Hà</a:t>
            </a:r>
            <a:r>
              <a:rPr lang="en-US" sz="2800" dirty="0">
                <a:solidFill>
                  <a:srgbClr val="6600CC"/>
                </a:solidFill>
              </a:rPr>
              <a:t> </a:t>
            </a:r>
            <a:r>
              <a:rPr lang="en-US" sz="2800" dirty="0" err="1">
                <a:solidFill>
                  <a:srgbClr val="6600CC"/>
                </a:solidFill>
              </a:rPr>
              <a:t>cần</a:t>
            </a:r>
            <a:r>
              <a:rPr lang="en-US" sz="2800" dirty="0">
                <a:solidFill>
                  <a:srgbClr val="6600CC"/>
                </a:solidFill>
              </a:rPr>
              <a:t> </a:t>
            </a:r>
            <a:r>
              <a:rPr lang="en-US" sz="2800" dirty="0" err="1">
                <a:solidFill>
                  <a:srgbClr val="6600CC"/>
                </a:solidFill>
              </a:rPr>
              <a:t>làm</a:t>
            </a:r>
            <a:r>
              <a:rPr lang="en-US" sz="2800" dirty="0">
                <a:solidFill>
                  <a:srgbClr val="6600CC"/>
                </a:solidFill>
              </a:rPr>
              <a:t> </a:t>
            </a:r>
            <a:r>
              <a:rPr lang="en-US" sz="2800" dirty="0" err="1">
                <a:solidFill>
                  <a:srgbClr val="6600CC"/>
                </a:solidFill>
              </a:rPr>
              <a:t>gì</a:t>
            </a:r>
            <a:r>
              <a:rPr lang="en-US" sz="2800" dirty="0">
                <a:solidFill>
                  <a:srgbClr val="6600CC"/>
                </a:solidFill>
              </a:rPr>
              <a:t> </a:t>
            </a:r>
            <a:r>
              <a:rPr lang="en-US" sz="2800" dirty="0" err="1">
                <a:solidFill>
                  <a:srgbClr val="6600CC"/>
                </a:solidFill>
              </a:rPr>
              <a:t>khi</a:t>
            </a:r>
            <a:r>
              <a:rPr lang="en-US" sz="2800" dirty="0">
                <a:solidFill>
                  <a:srgbClr val="6600CC"/>
                </a:solidFill>
              </a:rPr>
              <a:t> </a:t>
            </a:r>
            <a:r>
              <a:rPr lang="en-US" sz="2800" dirty="0" err="1">
                <a:solidFill>
                  <a:srgbClr val="6600CC"/>
                </a:solidFill>
              </a:rPr>
              <a:t>đó</a:t>
            </a:r>
            <a:r>
              <a:rPr lang="en-US" sz="2800" dirty="0">
                <a:solidFill>
                  <a:srgbClr val="6600CC"/>
                </a:solidFill>
              </a:rPr>
              <a:t>?</a:t>
            </a:r>
          </a:p>
        </p:txBody>
      </p:sp>
      <p:sp>
        <p:nvSpPr>
          <p:cNvPr id="18438" name="Text Box 6"/>
          <p:cNvSpPr txBox="1">
            <a:spLocks noChangeArrowheads="1"/>
          </p:cNvSpPr>
          <p:nvPr/>
        </p:nvSpPr>
        <p:spPr bwMode="auto">
          <a:xfrm>
            <a:off x="0" y="5029200"/>
            <a:ext cx="9144000" cy="1815882"/>
          </a:xfrm>
          <a:prstGeom prst="rect">
            <a:avLst/>
          </a:prstGeom>
          <a:noFill/>
          <a:ln w="9525">
            <a:noFill/>
            <a:miter lim="800000"/>
            <a:headEnd/>
            <a:tailEnd/>
          </a:ln>
        </p:spPr>
        <p:txBody>
          <a:bodyPr>
            <a:spAutoFit/>
          </a:bodyPr>
          <a:lstStyle/>
          <a:p>
            <a:pPr>
              <a:spcBef>
                <a:spcPct val="50000"/>
              </a:spcBef>
            </a:pPr>
            <a:r>
              <a:rPr lang="en-US" dirty="0"/>
              <a:t>_ </a:t>
            </a:r>
            <a:r>
              <a:rPr lang="en-US" sz="2800" b="1" u="sng" dirty="0" err="1">
                <a:solidFill>
                  <a:srgbClr val="993300"/>
                </a:solidFill>
              </a:rPr>
              <a:t>Tình</a:t>
            </a:r>
            <a:r>
              <a:rPr lang="en-US" sz="2800" b="1" u="sng" dirty="0">
                <a:solidFill>
                  <a:srgbClr val="993300"/>
                </a:solidFill>
              </a:rPr>
              <a:t> </a:t>
            </a:r>
            <a:r>
              <a:rPr lang="en-US" sz="2800" b="1" u="sng" dirty="0" err="1">
                <a:solidFill>
                  <a:srgbClr val="993300"/>
                </a:solidFill>
              </a:rPr>
              <a:t>huống</a:t>
            </a:r>
            <a:r>
              <a:rPr lang="en-US" sz="2800" b="1" u="sng" dirty="0">
                <a:solidFill>
                  <a:srgbClr val="993300"/>
                </a:solidFill>
              </a:rPr>
              <a:t> 3</a:t>
            </a:r>
            <a:r>
              <a:rPr lang="en-US" sz="2800" dirty="0">
                <a:solidFill>
                  <a:srgbClr val="993300"/>
                </a:solidFill>
              </a:rPr>
              <a:t>: Minh </a:t>
            </a:r>
            <a:r>
              <a:rPr lang="en-US" sz="2800" dirty="0" err="1">
                <a:solidFill>
                  <a:srgbClr val="993300"/>
                </a:solidFill>
              </a:rPr>
              <a:t>đang</a:t>
            </a:r>
            <a:r>
              <a:rPr lang="en-US" sz="2800" dirty="0">
                <a:solidFill>
                  <a:srgbClr val="993300"/>
                </a:solidFill>
              </a:rPr>
              <a:t> </a:t>
            </a:r>
            <a:r>
              <a:rPr lang="en-US" sz="2800" dirty="0" err="1">
                <a:solidFill>
                  <a:srgbClr val="993300"/>
                </a:solidFill>
              </a:rPr>
              <a:t>học</a:t>
            </a:r>
            <a:r>
              <a:rPr lang="en-US" sz="2800" dirty="0">
                <a:solidFill>
                  <a:srgbClr val="993300"/>
                </a:solidFill>
              </a:rPr>
              <a:t> </a:t>
            </a:r>
            <a:r>
              <a:rPr lang="en-US" sz="2800" dirty="0" err="1">
                <a:solidFill>
                  <a:srgbClr val="993300"/>
                </a:solidFill>
              </a:rPr>
              <a:t>bài</a:t>
            </a:r>
            <a:r>
              <a:rPr lang="en-US" sz="2800" dirty="0">
                <a:solidFill>
                  <a:srgbClr val="993300"/>
                </a:solidFill>
              </a:rPr>
              <a:t> </a:t>
            </a:r>
            <a:r>
              <a:rPr lang="en-US" sz="2800" dirty="0" err="1">
                <a:solidFill>
                  <a:srgbClr val="993300"/>
                </a:solidFill>
              </a:rPr>
              <a:t>thì</a:t>
            </a:r>
            <a:r>
              <a:rPr lang="en-US" sz="2800" dirty="0">
                <a:solidFill>
                  <a:srgbClr val="993300"/>
                </a:solidFill>
              </a:rPr>
              <a:t> </a:t>
            </a:r>
            <a:r>
              <a:rPr lang="en-US" sz="2800" dirty="0" err="1">
                <a:solidFill>
                  <a:srgbClr val="993300"/>
                </a:solidFill>
              </a:rPr>
              <a:t>nghe</a:t>
            </a:r>
            <a:r>
              <a:rPr lang="en-US" sz="2800" dirty="0">
                <a:solidFill>
                  <a:srgbClr val="993300"/>
                </a:solidFill>
              </a:rPr>
              <a:t> </a:t>
            </a:r>
            <a:r>
              <a:rPr lang="en-US" sz="2800" dirty="0" err="1">
                <a:solidFill>
                  <a:srgbClr val="993300"/>
                </a:solidFill>
              </a:rPr>
              <a:t>tiếng</a:t>
            </a:r>
            <a:r>
              <a:rPr lang="en-US" sz="2800" dirty="0">
                <a:solidFill>
                  <a:srgbClr val="993300"/>
                </a:solidFill>
              </a:rPr>
              <a:t> </a:t>
            </a:r>
            <a:r>
              <a:rPr lang="en-US" sz="2800" dirty="0" err="1">
                <a:solidFill>
                  <a:srgbClr val="993300"/>
                </a:solidFill>
              </a:rPr>
              <a:t>gọi</a:t>
            </a:r>
            <a:r>
              <a:rPr lang="en-US" sz="2800" dirty="0">
                <a:solidFill>
                  <a:srgbClr val="993300"/>
                </a:solidFill>
              </a:rPr>
              <a:t> </a:t>
            </a:r>
            <a:r>
              <a:rPr lang="en-US" sz="2800" dirty="0" err="1">
                <a:solidFill>
                  <a:srgbClr val="993300"/>
                </a:solidFill>
              </a:rPr>
              <a:t>ngoài</a:t>
            </a:r>
            <a:r>
              <a:rPr lang="en-US" sz="2800" dirty="0">
                <a:solidFill>
                  <a:srgbClr val="993300"/>
                </a:solidFill>
              </a:rPr>
              <a:t> </a:t>
            </a:r>
            <a:r>
              <a:rPr lang="en-US" sz="2800" dirty="0" err="1">
                <a:solidFill>
                  <a:srgbClr val="993300"/>
                </a:solidFill>
              </a:rPr>
              <a:t>cổng</a:t>
            </a:r>
            <a:r>
              <a:rPr lang="en-US" sz="2800" dirty="0">
                <a:solidFill>
                  <a:srgbClr val="993300"/>
                </a:solidFill>
              </a:rPr>
              <a:t>, Minh </a:t>
            </a:r>
            <a:r>
              <a:rPr lang="en-US" sz="2800" dirty="0" err="1">
                <a:solidFill>
                  <a:srgbClr val="993300"/>
                </a:solidFill>
              </a:rPr>
              <a:t>hé</a:t>
            </a:r>
            <a:r>
              <a:rPr lang="en-US" sz="2800" dirty="0">
                <a:solidFill>
                  <a:srgbClr val="993300"/>
                </a:solidFill>
              </a:rPr>
              <a:t> </a:t>
            </a:r>
            <a:r>
              <a:rPr lang="en-US" sz="2800" dirty="0" err="1">
                <a:solidFill>
                  <a:srgbClr val="993300"/>
                </a:solidFill>
              </a:rPr>
              <a:t>cửa</a:t>
            </a:r>
            <a:r>
              <a:rPr lang="en-US" sz="2800" dirty="0">
                <a:solidFill>
                  <a:srgbClr val="993300"/>
                </a:solidFill>
              </a:rPr>
              <a:t> </a:t>
            </a:r>
            <a:r>
              <a:rPr lang="en-US" sz="2800" dirty="0" err="1">
                <a:solidFill>
                  <a:srgbClr val="993300"/>
                </a:solidFill>
              </a:rPr>
              <a:t>thì</a:t>
            </a:r>
            <a:r>
              <a:rPr lang="en-US" sz="2800" dirty="0">
                <a:solidFill>
                  <a:srgbClr val="993300"/>
                </a:solidFill>
              </a:rPr>
              <a:t> </a:t>
            </a:r>
            <a:r>
              <a:rPr lang="en-US" sz="2800" dirty="0" err="1">
                <a:solidFill>
                  <a:srgbClr val="993300"/>
                </a:solidFill>
              </a:rPr>
              <a:t>thấy</a:t>
            </a:r>
            <a:r>
              <a:rPr lang="en-US" sz="2800" dirty="0">
                <a:solidFill>
                  <a:srgbClr val="993300"/>
                </a:solidFill>
              </a:rPr>
              <a:t> </a:t>
            </a:r>
            <a:r>
              <a:rPr lang="en-US" sz="2800" dirty="0" err="1">
                <a:solidFill>
                  <a:srgbClr val="993300"/>
                </a:solidFill>
              </a:rPr>
              <a:t>một</a:t>
            </a:r>
            <a:r>
              <a:rPr lang="en-US" sz="2800" dirty="0">
                <a:solidFill>
                  <a:srgbClr val="993300"/>
                </a:solidFill>
              </a:rPr>
              <a:t> </a:t>
            </a:r>
            <a:r>
              <a:rPr lang="en-US" sz="2800" dirty="0" err="1">
                <a:solidFill>
                  <a:srgbClr val="993300"/>
                </a:solidFill>
              </a:rPr>
              <a:t>người</a:t>
            </a:r>
            <a:r>
              <a:rPr lang="en-US" sz="2800" dirty="0">
                <a:solidFill>
                  <a:srgbClr val="993300"/>
                </a:solidFill>
              </a:rPr>
              <a:t> </a:t>
            </a:r>
            <a:r>
              <a:rPr lang="en-US" sz="2800" dirty="0" err="1">
                <a:solidFill>
                  <a:srgbClr val="993300"/>
                </a:solidFill>
              </a:rPr>
              <a:t>rất</a:t>
            </a:r>
            <a:r>
              <a:rPr lang="en-US" sz="2800" dirty="0">
                <a:solidFill>
                  <a:srgbClr val="993300"/>
                </a:solidFill>
              </a:rPr>
              <a:t> </a:t>
            </a:r>
            <a:r>
              <a:rPr lang="en-US" sz="2800" dirty="0" err="1">
                <a:solidFill>
                  <a:srgbClr val="993300"/>
                </a:solidFill>
              </a:rPr>
              <a:t>lạ</a:t>
            </a:r>
            <a:r>
              <a:rPr lang="en-US" sz="2800" dirty="0">
                <a:solidFill>
                  <a:srgbClr val="993300"/>
                </a:solidFill>
              </a:rPr>
              <a:t> </a:t>
            </a:r>
            <a:r>
              <a:rPr lang="en-US" sz="2800" dirty="0" err="1">
                <a:solidFill>
                  <a:srgbClr val="993300"/>
                </a:solidFill>
              </a:rPr>
              <a:t>nói</a:t>
            </a:r>
            <a:r>
              <a:rPr lang="en-US" sz="2800" dirty="0">
                <a:solidFill>
                  <a:srgbClr val="993300"/>
                </a:solidFill>
              </a:rPr>
              <a:t> </a:t>
            </a:r>
            <a:r>
              <a:rPr lang="en-US" sz="2800" dirty="0" err="1">
                <a:solidFill>
                  <a:srgbClr val="993300"/>
                </a:solidFill>
              </a:rPr>
              <a:t>là</a:t>
            </a:r>
            <a:r>
              <a:rPr lang="en-US" sz="2800" dirty="0">
                <a:solidFill>
                  <a:srgbClr val="993300"/>
                </a:solidFill>
              </a:rPr>
              <a:t> </a:t>
            </a:r>
            <a:r>
              <a:rPr lang="en-US" sz="2800" dirty="0" err="1">
                <a:solidFill>
                  <a:srgbClr val="993300"/>
                </a:solidFill>
              </a:rPr>
              <a:t>bạn</a:t>
            </a:r>
            <a:r>
              <a:rPr lang="en-US" sz="2800" dirty="0">
                <a:solidFill>
                  <a:srgbClr val="993300"/>
                </a:solidFill>
              </a:rPr>
              <a:t> </a:t>
            </a:r>
            <a:r>
              <a:rPr lang="en-US" sz="2800" dirty="0" err="1">
                <a:solidFill>
                  <a:srgbClr val="993300"/>
                </a:solidFill>
              </a:rPr>
              <a:t>của</a:t>
            </a:r>
            <a:r>
              <a:rPr lang="en-US" sz="2800" dirty="0">
                <a:solidFill>
                  <a:srgbClr val="993300"/>
                </a:solidFill>
              </a:rPr>
              <a:t> </a:t>
            </a:r>
            <a:r>
              <a:rPr lang="en-US" sz="2800" dirty="0" err="1">
                <a:solidFill>
                  <a:srgbClr val="993300"/>
                </a:solidFill>
              </a:rPr>
              <a:t>bố</a:t>
            </a:r>
            <a:r>
              <a:rPr lang="en-US" sz="2800" dirty="0">
                <a:solidFill>
                  <a:srgbClr val="993300"/>
                </a:solidFill>
              </a:rPr>
              <a:t> </a:t>
            </a:r>
            <a:r>
              <a:rPr lang="en-US" sz="2800" dirty="0" err="1">
                <a:solidFill>
                  <a:srgbClr val="993300"/>
                </a:solidFill>
              </a:rPr>
              <a:t>muốn</a:t>
            </a:r>
            <a:r>
              <a:rPr lang="en-US" sz="2800" dirty="0">
                <a:solidFill>
                  <a:srgbClr val="993300"/>
                </a:solidFill>
              </a:rPr>
              <a:t> </a:t>
            </a:r>
            <a:r>
              <a:rPr lang="en-US" sz="2800" dirty="0" err="1">
                <a:solidFill>
                  <a:srgbClr val="993300"/>
                </a:solidFill>
              </a:rPr>
              <a:t>vào</a:t>
            </a:r>
            <a:r>
              <a:rPr lang="en-US" sz="2800" dirty="0">
                <a:solidFill>
                  <a:srgbClr val="993300"/>
                </a:solidFill>
              </a:rPr>
              <a:t> </a:t>
            </a:r>
            <a:r>
              <a:rPr lang="en-US" sz="2800" dirty="0" err="1">
                <a:solidFill>
                  <a:srgbClr val="993300"/>
                </a:solidFill>
              </a:rPr>
              <a:t>nhà</a:t>
            </a:r>
            <a:r>
              <a:rPr lang="en-US" sz="2800" dirty="0">
                <a:solidFill>
                  <a:srgbClr val="993300"/>
                </a:solidFill>
              </a:rPr>
              <a:t> </a:t>
            </a:r>
            <a:r>
              <a:rPr lang="en-US" sz="2800" dirty="0" err="1">
                <a:solidFill>
                  <a:srgbClr val="993300"/>
                </a:solidFill>
              </a:rPr>
              <a:t>đợi</a:t>
            </a:r>
            <a:r>
              <a:rPr lang="en-US" sz="2800" dirty="0">
                <a:solidFill>
                  <a:srgbClr val="993300"/>
                </a:solidFill>
              </a:rPr>
              <a:t> </a:t>
            </a:r>
            <a:r>
              <a:rPr lang="en-US" sz="2800" dirty="0" err="1">
                <a:solidFill>
                  <a:srgbClr val="993300"/>
                </a:solidFill>
              </a:rPr>
              <a:t>bố</a:t>
            </a:r>
            <a:r>
              <a:rPr lang="en-US" sz="2800" dirty="0">
                <a:solidFill>
                  <a:srgbClr val="993300"/>
                </a:solidFill>
              </a:rPr>
              <a:t>. </a:t>
            </a:r>
            <a:r>
              <a:rPr lang="en-US" sz="2800" dirty="0" err="1">
                <a:solidFill>
                  <a:srgbClr val="993300"/>
                </a:solidFill>
              </a:rPr>
              <a:t>Nếu</a:t>
            </a:r>
            <a:r>
              <a:rPr lang="en-US" sz="2800" dirty="0">
                <a:solidFill>
                  <a:srgbClr val="993300"/>
                </a:solidFill>
              </a:rPr>
              <a:t> </a:t>
            </a:r>
            <a:r>
              <a:rPr lang="en-US" sz="2800" dirty="0" err="1">
                <a:solidFill>
                  <a:srgbClr val="993300"/>
                </a:solidFill>
              </a:rPr>
              <a:t>là</a:t>
            </a:r>
            <a:r>
              <a:rPr lang="en-US" sz="2800" dirty="0">
                <a:solidFill>
                  <a:srgbClr val="993300"/>
                </a:solidFill>
              </a:rPr>
              <a:t> Minh, </a:t>
            </a:r>
            <a:r>
              <a:rPr lang="en-US" sz="2800" dirty="0" err="1">
                <a:solidFill>
                  <a:srgbClr val="993300"/>
                </a:solidFill>
              </a:rPr>
              <a:t>em</a:t>
            </a:r>
            <a:r>
              <a:rPr lang="en-US" sz="2800" dirty="0">
                <a:solidFill>
                  <a:srgbClr val="993300"/>
                </a:solidFill>
              </a:rPr>
              <a:t> </a:t>
            </a:r>
            <a:r>
              <a:rPr lang="en-US" sz="2800" dirty="0" err="1">
                <a:solidFill>
                  <a:srgbClr val="993300"/>
                </a:solidFill>
              </a:rPr>
              <a:t>sẽ</a:t>
            </a:r>
            <a:r>
              <a:rPr lang="en-US" sz="2800" dirty="0">
                <a:solidFill>
                  <a:srgbClr val="993300"/>
                </a:solidFill>
              </a:rPr>
              <a:t> </a:t>
            </a:r>
            <a:r>
              <a:rPr lang="en-US" sz="2800" dirty="0" err="1">
                <a:solidFill>
                  <a:srgbClr val="993300"/>
                </a:solidFill>
              </a:rPr>
              <a:t>làm</a:t>
            </a:r>
            <a:r>
              <a:rPr lang="en-US" sz="2800" dirty="0">
                <a:solidFill>
                  <a:srgbClr val="993300"/>
                </a:solidFill>
              </a:rPr>
              <a:t> </a:t>
            </a:r>
            <a:r>
              <a:rPr lang="en-US" sz="2800" dirty="0" err="1">
                <a:solidFill>
                  <a:srgbClr val="993300"/>
                </a:solidFill>
              </a:rPr>
              <a:t>gì</a:t>
            </a:r>
            <a:r>
              <a:rPr lang="en-US" sz="2800" dirty="0">
                <a:solidFill>
                  <a:srgbClr val="993300"/>
                </a:solidFill>
              </a:rPr>
              <a:t> </a:t>
            </a:r>
            <a:r>
              <a:rPr lang="en-US" sz="2800" dirty="0" err="1">
                <a:solidFill>
                  <a:srgbClr val="993300"/>
                </a:solidFill>
              </a:rPr>
              <a:t>khi</a:t>
            </a:r>
            <a:r>
              <a:rPr lang="en-US" sz="2800" dirty="0">
                <a:solidFill>
                  <a:srgbClr val="993300"/>
                </a:solidFill>
              </a:rPr>
              <a:t> </a:t>
            </a:r>
            <a:r>
              <a:rPr lang="en-US" sz="2800" dirty="0" err="1">
                <a:solidFill>
                  <a:srgbClr val="993300"/>
                </a:solidFill>
              </a:rPr>
              <a:t>đó</a:t>
            </a:r>
            <a:r>
              <a:rPr lang="en-US" sz="2800" dirty="0">
                <a:solidFill>
                  <a:srgbClr val="993300"/>
                </a:solidFill>
              </a:rPr>
              <a:t>?</a:t>
            </a:r>
          </a:p>
        </p:txBody>
      </p:sp>
      <p:grpSp>
        <p:nvGrpSpPr>
          <p:cNvPr id="8" name="Group 7">
            <a:extLst>
              <a:ext uri="{FF2B5EF4-FFF2-40B4-BE49-F238E27FC236}">
                <a16:creationId xmlns:a16="http://schemas.microsoft.com/office/drawing/2014/main" id="{AE41054F-77C0-4704-B633-3BAABA7D27F0}"/>
              </a:ext>
            </a:extLst>
          </p:cNvPr>
          <p:cNvGrpSpPr>
            <a:grpSpLocks/>
          </p:cNvGrpSpPr>
          <p:nvPr/>
        </p:nvGrpSpPr>
        <p:grpSpPr bwMode="auto">
          <a:xfrm>
            <a:off x="-190500" y="-11113"/>
            <a:ext cx="9525000" cy="6869113"/>
            <a:chOff x="-61" y="-9"/>
            <a:chExt cx="5839" cy="4329"/>
          </a:xfrm>
        </p:grpSpPr>
        <p:sp>
          <p:nvSpPr>
            <p:cNvPr id="9" name="Rectangle 7">
              <a:extLst>
                <a:ext uri="{FF2B5EF4-FFF2-40B4-BE49-F238E27FC236}">
                  <a16:creationId xmlns:a16="http://schemas.microsoft.com/office/drawing/2014/main" id="{937D0780-D4B0-4553-BE05-E598B5F75D33}"/>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0" name="Rectangle 7">
              <a:extLst>
                <a:ext uri="{FF2B5EF4-FFF2-40B4-BE49-F238E27FC236}">
                  <a16:creationId xmlns:a16="http://schemas.microsoft.com/office/drawing/2014/main" id="{3BA1FFF5-D456-479D-A144-FD4F167FE364}"/>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1" name="Rectangle 7">
              <a:extLst>
                <a:ext uri="{FF2B5EF4-FFF2-40B4-BE49-F238E27FC236}">
                  <a16:creationId xmlns:a16="http://schemas.microsoft.com/office/drawing/2014/main" id="{0866C7AE-1901-4C10-B035-983BDE023925}"/>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2" name="Rectangle 17">
              <a:extLst>
                <a:ext uri="{FF2B5EF4-FFF2-40B4-BE49-F238E27FC236}">
                  <a16:creationId xmlns:a16="http://schemas.microsoft.com/office/drawing/2014/main" id="{97BBA9B6-D679-49AD-8722-68B8F97FA02B}"/>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nodeType="clickEffect">
                                  <p:stCondLst>
                                    <p:cond delay="0"/>
                                  </p:stCondLst>
                                  <p:childTnLst>
                                    <p:set>
                                      <p:cBhvr>
                                        <p:cTn id="12" dur="1" fill="hold">
                                          <p:stCondLst>
                                            <p:cond delay="0"/>
                                          </p:stCondLst>
                                        </p:cTn>
                                        <p:tgtEl>
                                          <p:spTgt spid="18437">
                                            <p:txEl>
                                              <p:pRg st="0" end="0"/>
                                            </p:txEl>
                                          </p:spTgt>
                                        </p:tgtEl>
                                        <p:attrNameLst>
                                          <p:attrName>style.visibility</p:attrName>
                                        </p:attrNameLst>
                                      </p:cBhvr>
                                      <p:to>
                                        <p:strVal val="visible"/>
                                      </p:to>
                                    </p:set>
                                    <p:animEffect transition="in" filter="fade">
                                      <p:cBhvr>
                                        <p:cTn id="13" dur="1000"/>
                                        <p:tgtEl>
                                          <p:spTgt spid="18437">
                                            <p:txEl>
                                              <p:pRg st="0" end="0"/>
                                            </p:txEl>
                                          </p:spTgt>
                                        </p:tgtEl>
                                      </p:cBhvr>
                                    </p:animEffect>
                                    <p:anim calcmode="lin" valueType="num">
                                      <p:cBhvr>
                                        <p:cTn id="14" dur="1000" fill="hold"/>
                                        <p:tgtEl>
                                          <p:spTgt spid="18437">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8437">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43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8" presetClass="entr" presetSubtype="0" accel="50000" fill="hold" grpId="0" nodeType="clickEffect">
                                  <p:stCondLst>
                                    <p:cond delay="0"/>
                                  </p:stCondLst>
                                  <p:childTnLst>
                                    <p:set>
                                      <p:cBhvr>
                                        <p:cTn id="20" dur="1" fill="hold">
                                          <p:stCondLst>
                                            <p:cond delay="0"/>
                                          </p:stCondLst>
                                        </p:cTn>
                                        <p:tgtEl>
                                          <p:spTgt spid="18438"/>
                                        </p:tgtEl>
                                        <p:attrNameLst>
                                          <p:attrName>style.visibility</p:attrName>
                                        </p:attrNameLst>
                                      </p:cBhvr>
                                      <p:to>
                                        <p:strVal val="visible"/>
                                      </p:to>
                                    </p:set>
                                    <p:anim calcmode="lin" valueType="num">
                                      <p:cBhvr>
                                        <p:cTn id="21" dur="1000" fill="hold"/>
                                        <p:tgtEl>
                                          <p:spTgt spid="1843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18438"/>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18438"/>
                                        </p:tgtEl>
                                        <p:attrNameLst>
                                          <p:attrName>ppt_y</p:attrName>
                                        </p:attrNameLst>
                                      </p:cBhvr>
                                      <p:tavLst>
                                        <p:tav tm="0">
                                          <p:val>
                                            <p:strVal val="#ppt_y"/>
                                          </p:val>
                                        </p:tav>
                                        <p:tav tm="100000">
                                          <p:val>
                                            <p:strVal val="#ppt_y"/>
                                          </p:val>
                                        </p:tav>
                                      </p:tavLst>
                                    </p:anim>
                                    <p:animEffect transition="in" filter="fade">
                                      <p:cBhvr>
                                        <p:cTn id="24" dur="1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1"/>
          <p:cNvGraphicFramePr>
            <a:graphicFrameLocks noGrp="1" noChangeAspect="1"/>
          </p:cNvGraphicFramePr>
          <p:nvPr>
            <p:ph sz="quarter" idx="2"/>
          </p:nvPr>
        </p:nvGraphicFramePr>
        <p:xfrm>
          <a:off x="0" y="152400"/>
          <a:ext cx="9144000" cy="6553200"/>
        </p:xfrm>
        <a:graphic>
          <a:graphicData uri="http://schemas.openxmlformats.org/presentationml/2006/ole">
            <mc:AlternateContent xmlns:mc="http://schemas.openxmlformats.org/markup-compatibility/2006">
              <mc:Choice xmlns:v="urn:schemas-microsoft-com:vml" Requires="v">
                <p:oleObj spid="_x0000_s2054" name="Bitmap Image" r:id="rId3" imgW="3619048" imgH="3390476" progId="Paint.Picture">
                  <p:embed/>
                </p:oleObj>
              </mc:Choice>
              <mc:Fallback>
                <p:oleObj name="Bitmap Image" r:id="rId3" imgW="3619048" imgH="3390476" progId="Paint.Picture">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3" name="Rectangle 3"/>
          <p:cNvSpPr>
            <a:spLocks noGrp="1" noChangeArrowheads="1"/>
          </p:cNvSpPr>
          <p:nvPr>
            <p:ph type="body" sz="half" idx="1"/>
          </p:nvPr>
        </p:nvSpPr>
        <p:spPr>
          <a:xfrm>
            <a:off x="104760" y="446711"/>
            <a:ext cx="9144000" cy="1289387"/>
          </a:xfrm>
        </p:spPr>
        <p:txBody>
          <a:bodyPr/>
          <a:lstStyle/>
          <a:p>
            <a:pPr eaLnBrk="1" hangingPunct="1">
              <a:buFontTx/>
              <a:buNone/>
            </a:pPr>
            <a:r>
              <a:rPr lang="en-US" sz="4000" b="1" dirty="0">
                <a:solidFill>
                  <a:srgbClr val="336600"/>
                </a:solidFill>
                <a:latin typeface="Times New Roman" panose="02020603050405020304" pitchFamily="18" charset="0"/>
                <a:cs typeface="Times New Roman" panose="02020603050405020304" pitchFamily="18" charset="0"/>
              </a:rPr>
              <a:t>+ Khi </a:t>
            </a:r>
            <a:r>
              <a:rPr lang="en-US" sz="4000" b="1" dirty="0" err="1">
                <a:solidFill>
                  <a:srgbClr val="336600"/>
                </a:solidFill>
                <a:latin typeface="Times New Roman" panose="02020603050405020304" pitchFamily="18" charset="0"/>
                <a:cs typeface="Times New Roman" panose="02020603050405020304" pitchFamily="18" charset="0"/>
              </a:rPr>
              <a:t>có</a:t>
            </a:r>
            <a:r>
              <a:rPr lang="en-US" sz="4000" b="1" dirty="0">
                <a:solidFill>
                  <a:srgbClr val="336600"/>
                </a:solidFill>
                <a:latin typeface="Times New Roman" panose="02020603050405020304" pitchFamily="18" charset="0"/>
                <a:cs typeface="Times New Roman" panose="02020603050405020304" pitchFamily="18" charset="0"/>
              </a:rPr>
              <a:t> </a:t>
            </a:r>
            <a:r>
              <a:rPr lang="en-US" sz="4000" b="1" dirty="0" err="1">
                <a:solidFill>
                  <a:srgbClr val="336600"/>
                </a:solidFill>
                <a:latin typeface="Times New Roman" panose="02020603050405020304" pitchFamily="18" charset="0"/>
                <a:cs typeface="Times New Roman" panose="02020603050405020304" pitchFamily="18" charset="0"/>
              </a:rPr>
              <a:t>nguy</a:t>
            </a:r>
            <a:r>
              <a:rPr lang="en-US" sz="4000" b="1" dirty="0">
                <a:solidFill>
                  <a:srgbClr val="336600"/>
                </a:solidFill>
                <a:latin typeface="Times New Roman" panose="02020603050405020304" pitchFamily="18" charset="0"/>
                <a:cs typeface="Times New Roman" panose="02020603050405020304" pitchFamily="18" charset="0"/>
              </a:rPr>
              <a:t> </a:t>
            </a:r>
            <a:r>
              <a:rPr lang="en-US" sz="4000" b="1" dirty="0" err="1">
                <a:solidFill>
                  <a:srgbClr val="336600"/>
                </a:solidFill>
                <a:latin typeface="Times New Roman" panose="02020603050405020304" pitchFamily="18" charset="0"/>
                <a:cs typeface="Times New Roman" panose="02020603050405020304" pitchFamily="18" charset="0"/>
              </a:rPr>
              <a:t>cơ</a:t>
            </a:r>
            <a:r>
              <a:rPr lang="en-US" sz="4000" b="1" dirty="0">
                <a:solidFill>
                  <a:srgbClr val="336600"/>
                </a:solidFill>
                <a:latin typeface="Times New Roman" panose="02020603050405020304" pitchFamily="18" charset="0"/>
                <a:cs typeface="Times New Roman" panose="02020603050405020304" pitchFamily="18" charset="0"/>
              </a:rPr>
              <a:t> </a:t>
            </a:r>
            <a:r>
              <a:rPr lang="en-US" sz="4000" b="1" dirty="0" err="1">
                <a:solidFill>
                  <a:srgbClr val="336600"/>
                </a:solidFill>
                <a:latin typeface="Times New Roman" panose="02020603050405020304" pitchFamily="18" charset="0"/>
                <a:cs typeface="Times New Roman" panose="02020603050405020304" pitchFamily="18" charset="0"/>
              </a:rPr>
              <a:t>bị</a:t>
            </a:r>
            <a:r>
              <a:rPr lang="en-US" sz="4000" b="1" dirty="0">
                <a:solidFill>
                  <a:srgbClr val="336600"/>
                </a:solidFill>
                <a:latin typeface="Times New Roman" panose="02020603050405020304" pitchFamily="18" charset="0"/>
                <a:cs typeface="Times New Roman" panose="02020603050405020304" pitchFamily="18" charset="0"/>
              </a:rPr>
              <a:t> </a:t>
            </a:r>
            <a:r>
              <a:rPr lang="en-US" sz="4000" b="1" dirty="0" err="1">
                <a:solidFill>
                  <a:srgbClr val="336600"/>
                </a:solidFill>
                <a:latin typeface="Times New Roman" panose="02020603050405020304" pitchFamily="18" charset="0"/>
                <a:cs typeface="Times New Roman" panose="02020603050405020304" pitchFamily="18" charset="0"/>
              </a:rPr>
              <a:t>xâm</a:t>
            </a:r>
            <a:r>
              <a:rPr lang="en-US" sz="4000" b="1" dirty="0">
                <a:solidFill>
                  <a:srgbClr val="336600"/>
                </a:solidFill>
                <a:latin typeface="Times New Roman" panose="02020603050405020304" pitchFamily="18" charset="0"/>
                <a:cs typeface="Times New Roman" panose="02020603050405020304" pitchFamily="18" charset="0"/>
              </a:rPr>
              <a:t> </a:t>
            </a:r>
            <a:r>
              <a:rPr lang="en-US" sz="4000" b="1" dirty="0" err="1">
                <a:solidFill>
                  <a:srgbClr val="336600"/>
                </a:solidFill>
                <a:latin typeface="Times New Roman" panose="02020603050405020304" pitchFamily="18" charset="0"/>
                <a:cs typeface="Times New Roman" panose="02020603050405020304" pitchFamily="18" charset="0"/>
              </a:rPr>
              <a:t>hại</a:t>
            </a:r>
            <a:r>
              <a:rPr lang="en-US" sz="4000" b="1" dirty="0">
                <a:solidFill>
                  <a:srgbClr val="336600"/>
                </a:solidFill>
                <a:latin typeface="Times New Roman" panose="02020603050405020304" pitchFamily="18" charset="0"/>
                <a:cs typeface="Times New Roman" panose="02020603050405020304" pitchFamily="18" charset="0"/>
              </a:rPr>
              <a:t>, </a:t>
            </a:r>
            <a:r>
              <a:rPr lang="en-US" sz="4000" b="1" dirty="0" err="1">
                <a:solidFill>
                  <a:srgbClr val="336600"/>
                </a:solidFill>
                <a:latin typeface="Times New Roman" panose="02020603050405020304" pitchFamily="18" charset="0"/>
                <a:cs typeface="Times New Roman" panose="02020603050405020304" pitchFamily="18" charset="0"/>
              </a:rPr>
              <a:t>chúng</a:t>
            </a:r>
            <a:r>
              <a:rPr lang="en-US" sz="4000" b="1" dirty="0">
                <a:solidFill>
                  <a:srgbClr val="336600"/>
                </a:solidFill>
                <a:latin typeface="Times New Roman" panose="02020603050405020304" pitchFamily="18" charset="0"/>
                <a:cs typeface="Times New Roman" panose="02020603050405020304" pitchFamily="18" charset="0"/>
              </a:rPr>
              <a:t> ta </a:t>
            </a:r>
            <a:r>
              <a:rPr lang="en-US" sz="4000" b="1" dirty="0" err="1">
                <a:solidFill>
                  <a:srgbClr val="336600"/>
                </a:solidFill>
                <a:latin typeface="Times New Roman" panose="02020603050405020304" pitchFamily="18" charset="0"/>
                <a:cs typeface="Times New Roman" panose="02020603050405020304" pitchFamily="18" charset="0"/>
              </a:rPr>
              <a:t>cần</a:t>
            </a:r>
            <a:r>
              <a:rPr lang="en-US" sz="4000" b="1" dirty="0">
                <a:solidFill>
                  <a:srgbClr val="336600"/>
                </a:solidFill>
                <a:latin typeface="Times New Roman" panose="02020603050405020304" pitchFamily="18" charset="0"/>
                <a:cs typeface="Times New Roman" panose="02020603050405020304" pitchFamily="18" charset="0"/>
              </a:rPr>
              <a:t> </a:t>
            </a:r>
            <a:r>
              <a:rPr lang="en-US" sz="4000" b="1" dirty="0" err="1">
                <a:solidFill>
                  <a:srgbClr val="336600"/>
                </a:solidFill>
                <a:latin typeface="Times New Roman" panose="02020603050405020304" pitchFamily="18" charset="0"/>
                <a:cs typeface="Times New Roman" panose="02020603050405020304" pitchFamily="18" charset="0"/>
              </a:rPr>
              <a:t>phải</a:t>
            </a:r>
            <a:r>
              <a:rPr lang="en-US" sz="4000" b="1" dirty="0">
                <a:solidFill>
                  <a:srgbClr val="336600"/>
                </a:solidFill>
                <a:latin typeface="Times New Roman" panose="02020603050405020304" pitchFamily="18" charset="0"/>
                <a:cs typeface="Times New Roman" panose="02020603050405020304" pitchFamily="18" charset="0"/>
              </a:rPr>
              <a:t> </a:t>
            </a:r>
            <a:r>
              <a:rPr lang="en-US" sz="4000" b="1" dirty="0" err="1">
                <a:solidFill>
                  <a:srgbClr val="336600"/>
                </a:solidFill>
                <a:latin typeface="Times New Roman" panose="02020603050405020304" pitchFamily="18" charset="0"/>
                <a:cs typeface="Times New Roman" panose="02020603050405020304" pitchFamily="18" charset="0"/>
              </a:rPr>
              <a:t>làm</a:t>
            </a:r>
            <a:r>
              <a:rPr lang="en-US" sz="4000" b="1" dirty="0">
                <a:solidFill>
                  <a:srgbClr val="336600"/>
                </a:solidFill>
                <a:latin typeface="Times New Roman" panose="02020603050405020304" pitchFamily="18" charset="0"/>
                <a:cs typeface="Times New Roman" panose="02020603050405020304" pitchFamily="18" charset="0"/>
              </a:rPr>
              <a:t> </a:t>
            </a:r>
            <a:r>
              <a:rPr lang="en-US" sz="4000" b="1" dirty="0" err="1">
                <a:solidFill>
                  <a:srgbClr val="336600"/>
                </a:solidFill>
                <a:latin typeface="Times New Roman" panose="02020603050405020304" pitchFamily="18" charset="0"/>
                <a:cs typeface="Times New Roman" panose="02020603050405020304" pitchFamily="18" charset="0"/>
              </a:rPr>
              <a:t>gì</a:t>
            </a:r>
            <a:r>
              <a:rPr lang="en-US" sz="4000" b="1" dirty="0">
                <a:solidFill>
                  <a:srgbClr val="336600"/>
                </a:solidFill>
                <a:latin typeface="Times New Roman" panose="02020603050405020304" pitchFamily="18" charset="0"/>
                <a:cs typeface="Times New Roman" panose="02020603050405020304" pitchFamily="18" charset="0"/>
              </a:rPr>
              <a:t>?</a:t>
            </a:r>
          </a:p>
        </p:txBody>
      </p:sp>
      <p:sp>
        <p:nvSpPr>
          <p:cNvPr id="20484" name="Text Box 4"/>
          <p:cNvSpPr txBox="1">
            <a:spLocks noChangeArrowheads="1"/>
          </p:cNvSpPr>
          <p:nvPr/>
        </p:nvSpPr>
        <p:spPr bwMode="auto">
          <a:xfrm>
            <a:off x="243392" y="4961316"/>
            <a:ext cx="8991600" cy="523875"/>
          </a:xfrm>
          <a:prstGeom prst="rect">
            <a:avLst/>
          </a:prstGeom>
          <a:noFill/>
          <a:ln w="9525">
            <a:noFill/>
            <a:miter lim="800000"/>
            <a:headEnd/>
            <a:tailEnd/>
          </a:ln>
        </p:spPr>
        <p:txBody>
          <a:bodyPr>
            <a:spAutoFit/>
          </a:bodyPr>
          <a:lstStyle/>
          <a:p>
            <a:pPr>
              <a:spcBef>
                <a:spcPct val="50000"/>
              </a:spcBef>
            </a:pPr>
            <a:r>
              <a:rPr lang="en-US" sz="2800" dirty="0">
                <a:solidFill>
                  <a:srgbClr val="FF0066"/>
                </a:solidFill>
              </a:rPr>
              <a:t>+ </a:t>
            </a:r>
            <a:r>
              <a:rPr lang="en-US" sz="2800" dirty="0" err="1">
                <a:solidFill>
                  <a:srgbClr val="FF0066"/>
                </a:solidFill>
              </a:rPr>
              <a:t>Trong</a:t>
            </a:r>
            <a:r>
              <a:rPr lang="en-US" sz="2800" dirty="0">
                <a:solidFill>
                  <a:srgbClr val="FF0066"/>
                </a:solidFill>
              </a:rPr>
              <a:t> </a:t>
            </a:r>
            <a:r>
              <a:rPr lang="en-US" sz="2800" dirty="0" err="1">
                <a:solidFill>
                  <a:srgbClr val="FF0066"/>
                </a:solidFill>
              </a:rPr>
              <a:t>trường</a:t>
            </a:r>
            <a:r>
              <a:rPr lang="en-US" sz="2800" dirty="0">
                <a:solidFill>
                  <a:srgbClr val="FF0066"/>
                </a:solidFill>
              </a:rPr>
              <a:t> </a:t>
            </a:r>
            <a:r>
              <a:rPr lang="en-US" sz="2800" dirty="0" err="1">
                <a:solidFill>
                  <a:srgbClr val="FF0066"/>
                </a:solidFill>
              </a:rPr>
              <a:t>hợp</a:t>
            </a:r>
            <a:r>
              <a:rPr lang="en-US" sz="2800" dirty="0">
                <a:solidFill>
                  <a:srgbClr val="FF0066"/>
                </a:solidFill>
              </a:rPr>
              <a:t> </a:t>
            </a:r>
            <a:r>
              <a:rPr lang="en-US" sz="2800" dirty="0" err="1">
                <a:solidFill>
                  <a:srgbClr val="FF0066"/>
                </a:solidFill>
              </a:rPr>
              <a:t>bị</a:t>
            </a:r>
            <a:r>
              <a:rPr lang="en-US" sz="2800" dirty="0">
                <a:solidFill>
                  <a:srgbClr val="FF0066"/>
                </a:solidFill>
              </a:rPr>
              <a:t> </a:t>
            </a:r>
            <a:r>
              <a:rPr lang="en-US" sz="2800" dirty="0" err="1">
                <a:solidFill>
                  <a:srgbClr val="FF0066"/>
                </a:solidFill>
              </a:rPr>
              <a:t>xâm</a:t>
            </a:r>
            <a:r>
              <a:rPr lang="en-US" sz="2800" dirty="0">
                <a:solidFill>
                  <a:srgbClr val="FF0066"/>
                </a:solidFill>
              </a:rPr>
              <a:t> </a:t>
            </a:r>
            <a:r>
              <a:rPr lang="en-US" sz="2800" dirty="0" err="1">
                <a:solidFill>
                  <a:srgbClr val="FF0066"/>
                </a:solidFill>
              </a:rPr>
              <a:t>hại</a:t>
            </a:r>
            <a:r>
              <a:rPr lang="en-US" sz="2800" dirty="0">
                <a:solidFill>
                  <a:srgbClr val="FF0066"/>
                </a:solidFill>
              </a:rPr>
              <a:t> </a:t>
            </a:r>
            <a:r>
              <a:rPr lang="en-US" sz="2800" dirty="0" err="1">
                <a:solidFill>
                  <a:srgbClr val="FF0066"/>
                </a:solidFill>
              </a:rPr>
              <a:t>chúng</a:t>
            </a:r>
            <a:r>
              <a:rPr lang="en-US" sz="2800" dirty="0">
                <a:solidFill>
                  <a:srgbClr val="FF0066"/>
                </a:solidFill>
              </a:rPr>
              <a:t> ta </a:t>
            </a:r>
            <a:r>
              <a:rPr lang="en-US" sz="2800" dirty="0" err="1">
                <a:solidFill>
                  <a:srgbClr val="FF0066"/>
                </a:solidFill>
              </a:rPr>
              <a:t>sẽ</a:t>
            </a:r>
            <a:r>
              <a:rPr lang="en-US" sz="2800" dirty="0">
                <a:solidFill>
                  <a:srgbClr val="FF0066"/>
                </a:solidFill>
              </a:rPr>
              <a:t> </a:t>
            </a:r>
            <a:r>
              <a:rPr lang="en-US" sz="2800" dirty="0" err="1">
                <a:solidFill>
                  <a:srgbClr val="FF0066"/>
                </a:solidFill>
              </a:rPr>
              <a:t>làm</a:t>
            </a:r>
            <a:r>
              <a:rPr lang="en-US" sz="2800" dirty="0">
                <a:solidFill>
                  <a:srgbClr val="FF0066"/>
                </a:solidFill>
              </a:rPr>
              <a:t> </a:t>
            </a:r>
            <a:r>
              <a:rPr lang="en-US" sz="2800" dirty="0" err="1">
                <a:solidFill>
                  <a:srgbClr val="FF0066"/>
                </a:solidFill>
              </a:rPr>
              <a:t>gì</a:t>
            </a:r>
            <a:r>
              <a:rPr lang="en-US" sz="2800" dirty="0">
                <a:solidFill>
                  <a:srgbClr val="FF0066"/>
                </a:solidFill>
              </a:rPr>
              <a:t>?</a:t>
            </a:r>
          </a:p>
        </p:txBody>
      </p:sp>
      <p:sp>
        <p:nvSpPr>
          <p:cNvPr id="20487" name="Text Box 7"/>
          <p:cNvSpPr txBox="1">
            <a:spLocks noChangeArrowheads="1"/>
          </p:cNvSpPr>
          <p:nvPr/>
        </p:nvSpPr>
        <p:spPr bwMode="auto">
          <a:xfrm>
            <a:off x="0" y="1869569"/>
            <a:ext cx="7620000" cy="646331"/>
          </a:xfrm>
          <a:prstGeom prst="rect">
            <a:avLst/>
          </a:prstGeom>
          <a:noFill/>
          <a:ln w="9525">
            <a:noFill/>
            <a:miter lim="800000"/>
            <a:headEnd/>
            <a:tailEnd/>
          </a:ln>
        </p:spPr>
        <p:txBody>
          <a:bodyPr wrap="square">
            <a:spAutoFit/>
          </a:bodyPr>
          <a:lstStyle/>
          <a:p>
            <a:pPr>
              <a:spcBef>
                <a:spcPct val="50000"/>
              </a:spcBef>
            </a:pPr>
            <a:r>
              <a:rPr lang="en-US" sz="2400" dirty="0"/>
              <a:t>- </a:t>
            </a:r>
            <a:r>
              <a:rPr lang="en-US" sz="3600" dirty="0" err="1">
                <a:latin typeface="Times New Roman" panose="02020603050405020304" pitchFamily="18" charset="0"/>
                <a:cs typeface="Times New Roman" panose="02020603050405020304" pitchFamily="18" charset="0"/>
              </a:rPr>
              <a:t>Đứng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dậy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dậy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chỗ</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endParaRPr lang="en-US" sz="3600" dirty="0">
              <a:latin typeface="Times New Roman" panose="02020603050405020304" pitchFamily="18" charset="0"/>
              <a:cs typeface="Times New Roman" panose="02020603050405020304" pitchFamily="18" charset="0"/>
            </a:endParaRPr>
          </a:p>
        </p:txBody>
      </p:sp>
      <p:sp>
        <p:nvSpPr>
          <p:cNvPr id="20488" name="Text Box 8"/>
          <p:cNvSpPr txBox="1">
            <a:spLocks noChangeArrowheads="1"/>
          </p:cNvSpPr>
          <p:nvPr/>
        </p:nvSpPr>
        <p:spPr bwMode="auto">
          <a:xfrm>
            <a:off x="-1" y="2715318"/>
            <a:ext cx="9396129" cy="1200329"/>
          </a:xfrm>
          <a:prstGeom prst="rect">
            <a:avLst/>
          </a:prstGeom>
          <a:noFill/>
          <a:ln w="9525">
            <a:noFill/>
            <a:miter lim="800000"/>
            <a:headEnd/>
            <a:tailEnd/>
          </a:ln>
        </p:spPr>
        <p:txBody>
          <a:bodyPr wrap="square">
            <a:spAutoFit/>
          </a:bodyPr>
          <a:lstStyle/>
          <a:p>
            <a:pPr>
              <a:spcBef>
                <a:spcPct val="50000"/>
              </a:spcBef>
            </a:pPr>
            <a:r>
              <a:rPr lang="en-US" sz="1600" dirty="0"/>
              <a:t>- </a:t>
            </a:r>
            <a:r>
              <a:rPr lang="en-US" sz="3600" dirty="0" err="1">
                <a:latin typeface="Times New Roman" panose="02020603050405020304" pitchFamily="18" charset="0"/>
                <a:cs typeface="Times New Roman" panose="02020603050405020304" pitchFamily="18" charset="0"/>
              </a:rPr>
              <a:t>Đứng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dậy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lùi</a:t>
            </a:r>
            <a:r>
              <a:rPr lang="en-US" sz="3600" dirty="0">
                <a:latin typeface="Times New Roman" panose="02020603050405020304" pitchFamily="18" charset="0"/>
                <a:cs typeface="Times New Roman" panose="02020603050405020304" pitchFamily="18" charset="0"/>
              </a:rPr>
              <a:t> ra </a:t>
            </a:r>
            <a:r>
              <a:rPr lang="en-US" sz="3600" dirty="0" err="1">
                <a:latin typeface="Times New Roman" panose="02020603050405020304" pitchFamily="18" charset="0"/>
                <a:cs typeface="Times New Roman" panose="02020603050405020304" pitchFamily="18" charset="0"/>
              </a:rPr>
              <a:t>xa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mình</a:t>
            </a:r>
            <a:r>
              <a:rPr lang="en-US" sz="3600" dirty="0"/>
              <a:t>;</a:t>
            </a:r>
          </a:p>
        </p:txBody>
      </p:sp>
      <p:sp>
        <p:nvSpPr>
          <p:cNvPr id="20489" name="Text Box 9"/>
          <p:cNvSpPr txBox="1">
            <a:spLocks noChangeArrowheads="1"/>
          </p:cNvSpPr>
          <p:nvPr/>
        </p:nvSpPr>
        <p:spPr bwMode="auto">
          <a:xfrm>
            <a:off x="104760" y="4079525"/>
            <a:ext cx="8382000" cy="646331"/>
          </a:xfrm>
          <a:prstGeom prst="rect">
            <a:avLst/>
          </a:prstGeom>
          <a:noFill/>
          <a:ln w="9525">
            <a:noFill/>
            <a:miter lim="800000"/>
            <a:headEnd/>
            <a:tailEnd/>
          </a:ln>
        </p:spPr>
        <p:txBody>
          <a:bodyPr>
            <a:spAutoFit/>
          </a:bodyPr>
          <a:lstStyle/>
          <a:p>
            <a:pPr>
              <a:spcBef>
                <a:spcPct val="50000"/>
              </a:spcBef>
            </a:pPr>
            <a:r>
              <a:rPr lang="en-US" sz="2400" dirty="0"/>
              <a:t>- </a:t>
            </a:r>
            <a:r>
              <a:rPr lang="en-US" sz="3600" dirty="0" err="1">
                <a:latin typeface="Times New Roman" panose="02020603050405020304" pitchFamily="18" charset="0"/>
                <a:cs typeface="Times New Roman" panose="02020603050405020304" pitchFamily="18" charset="0"/>
              </a:rPr>
              <a:t>Hét</a:t>
            </a:r>
            <a:r>
              <a:rPr lang="en-US" sz="3600" dirty="0">
                <a:latin typeface="Times New Roman" panose="02020603050405020304" pitchFamily="18" charset="0"/>
                <a:cs typeface="Times New Roman" panose="02020603050405020304" pitchFamily="18" charset="0"/>
              </a:rPr>
              <a:t> to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cứu</a:t>
            </a:r>
            <a:r>
              <a:rPr lang="en-US" sz="2400" dirty="0"/>
              <a:t>,…</a:t>
            </a:r>
          </a:p>
        </p:txBody>
      </p:sp>
      <p:sp>
        <p:nvSpPr>
          <p:cNvPr id="20490" name="Text Box 10"/>
          <p:cNvSpPr txBox="1">
            <a:spLocks noChangeArrowheads="1"/>
          </p:cNvSpPr>
          <p:nvPr/>
        </p:nvSpPr>
        <p:spPr bwMode="auto">
          <a:xfrm>
            <a:off x="214029" y="5681665"/>
            <a:ext cx="8991600" cy="830263"/>
          </a:xfrm>
          <a:prstGeom prst="rect">
            <a:avLst/>
          </a:prstGeom>
          <a:noFill/>
          <a:ln w="9525">
            <a:noFill/>
            <a:miter lim="800000"/>
            <a:headEnd/>
            <a:tailEnd/>
          </a:ln>
        </p:spPr>
        <p:txBody>
          <a:bodyPr>
            <a:spAutoFit/>
          </a:bodyPr>
          <a:lstStyle/>
          <a:p>
            <a:pPr>
              <a:spcBef>
                <a:spcPct val="50000"/>
              </a:spcBef>
            </a:pPr>
            <a:r>
              <a:rPr lang="en-US" sz="2400" dirty="0" err="1"/>
              <a:t>Nói</a:t>
            </a:r>
            <a:r>
              <a:rPr lang="en-US" sz="2400" dirty="0"/>
              <a:t> </a:t>
            </a:r>
            <a:r>
              <a:rPr lang="en-US" sz="2400" dirty="0" err="1"/>
              <a:t>ngay</a:t>
            </a:r>
            <a:r>
              <a:rPr lang="en-US" sz="2400" dirty="0"/>
              <a:t> </a:t>
            </a:r>
            <a:r>
              <a:rPr lang="en-US" sz="2400" dirty="0" err="1"/>
              <a:t>với</a:t>
            </a:r>
            <a:r>
              <a:rPr lang="en-US" sz="2400" dirty="0"/>
              <a:t> </a:t>
            </a:r>
            <a:r>
              <a:rPr lang="en-US" sz="2400" dirty="0" err="1"/>
              <a:t>người</a:t>
            </a:r>
            <a:r>
              <a:rPr lang="en-US" sz="2400" dirty="0"/>
              <a:t> </a:t>
            </a:r>
            <a:r>
              <a:rPr lang="en-US" sz="2400" dirty="0" err="1"/>
              <a:t>lớn</a:t>
            </a:r>
            <a:r>
              <a:rPr lang="en-US" sz="2400" dirty="0"/>
              <a:t> </a:t>
            </a:r>
            <a:r>
              <a:rPr lang="en-US" sz="2400" dirty="0" err="1"/>
              <a:t>để</a:t>
            </a:r>
            <a:r>
              <a:rPr lang="en-US" sz="2400" dirty="0"/>
              <a:t> </a:t>
            </a:r>
            <a:r>
              <a:rPr lang="en-US" sz="2400" dirty="0" err="1"/>
              <a:t>được</a:t>
            </a:r>
            <a:r>
              <a:rPr lang="en-US" sz="2400" dirty="0"/>
              <a:t> chia </a:t>
            </a:r>
            <a:r>
              <a:rPr lang="en-US" sz="2400" dirty="0" err="1"/>
              <a:t>sẻ</a:t>
            </a:r>
            <a:r>
              <a:rPr lang="en-US" sz="2400" dirty="0"/>
              <a:t> </a:t>
            </a:r>
            <a:r>
              <a:rPr lang="en-US" sz="2400" dirty="0" err="1"/>
              <a:t>và</a:t>
            </a:r>
            <a:r>
              <a:rPr lang="en-US" sz="2400" dirty="0"/>
              <a:t>  </a:t>
            </a:r>
            <a:r>
              <a:rPr lang="en-US" sz="2400" dirty="0" err="1"/>
              <a:t>hướng</a:t>
            </a:r>
            <a:r>
              <a:rPr lang="en-US" sz="2400" dirty="0"/>
              <a:t> </a:t>
            </a:r>
            <a:r>
              <a:rPr lang="en-US" sz="2400" dirty="0" err="1"/>
              <a:t>dẫn</a:t>
            </a:r>
            <a:r>
              <a:rPr lang="en-US" sz="2400" dirty="0"/>
              <a:t> </a:t>
            </a:r>
            <a:r>
              <a:rPr lang="en-US" sz="2400" dirty="0" err="1"/>
              <a:t>cách</a:t>
            </a:r>
            <a:r>
              <a:rPr lang="en-US" sz="2400" dirty="0"/>
              <a:t> </a:t>
            </a:r>
            <a:r>
              <a:rPr lang="en-US" sz="2400" dirty="0" err="1"/>
              <a:t>giải</a:t>
            </a:r>
            <a:r>
              <a:rPr lang="en-US" sz="2400" dirty="0"/>
              <a:t> </a:t>
            </a:r>
            <a:r>
              <a:rPr lang="en-US" sz="2400" dirty="0" err="1"/>
              <a:t>quyết</a:t>
            </a:r>
            <a:r>
              <a:rPr lang="en-US" sz="2400" dirty="0"/>
              <a:t>, </a:t>
            </a:r>
            <a:r>
              <a:rPr lang="en-US" sz="2400" dirty="0" err="1"/>
              <a:t>ứng</a:t>
            </a:r>
            <a:r>
              <a:rPr lang="en-US" sz="2400" dirty="0"/>
              <a:t> </a:t>
            </a:r>
            <a:r>
              <a:rPr lang="en-US" sz="2400" dirty="0" err="1"/>
              <a:t>phó</a:t>
            </a:r>
            <a:r>
              <a:rPr lang="en-US" sz="2400" dirty="0"/>
              <a:t>,…</a:t>
            </a:r>
          </a:p>
        </p:txBody>
      </p:sp>
      <p:grpSp>
        <p:nvGrpSpPr>
          <p:cNvPr id="9" name="Group 8">
            <a:extLst>
              <a:ext uri="{FF2B5EF4-FFF2-40B4-BE49-F238E27FC236}">
                <a16:creationId xmlns:a16="http://schemas.microsoft.com/office/drawing/2014/main" id="{44E50409-1194-4602-A32D-15C6982432AD}"/>
              </a:ext>
            </a:extLst>
          </p:cNvPr>
          <p:cNvGrpSpPr>
            <a:grpSpLocks/>
          </p:cNvGrpSpPr>
          <p:nvPr/>
        </p:nvGrpSpPr>
        <p:grpSpPr bwMode="auto">
          <a:xfrm>
            <a:off x="-190500" y="-11113"/>
            <a:ext cx="9525000" cy="6869113"/>
            <a:chOff x="-61" y="-9"/>
            <a:chExt cx="5839" cy="4329"/>
          </a:xfrm>
        </p:grpSpPr>
        <p:sp>
          <p:nvSpPr>
            <p:cNvPr id="10" name="Rectangle 7">
              <a:extLst>
                <a:ext uri="{FF2B5EF4-FFF2-40B4-BE49-F238E27FC236}">
                  <a16:creationId xmlns:a16="http://schemas.microsoft.com/office/drawing/2014/main" id="{1CAE14F2-01AF-4754-97B2-734ABECED38E}"/>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1" name="Rectangle 7">
              <a:extLst>
                <a:ext uri="{FF2B5EF4-FFF2-40B4-BE49-F238E27FC236}">
                  <a16:creationId xmlns:a16="http://schemas.microsoft.com/office/drawing/2014/main" id="{B12D04BE-2823-4D21-8FCC-017BC180C499}"/>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2" name="Rectangle 7">
              <a:extLst>
                <a:ext uri="{FF2B5EF4-FFF2-40B4-BE49-F238E27FC236}">
                  <a16:creationId xmlns:a16="http://schemas.microsoft.com/office/drawing/2014/main" id="{7EBD7FD7-F54A-49B2-A809-8D3327C124C5}"/>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3" name="Rectangle 17">
              <a:extLst>
                <a:ext uri="{FF2B5EF4-FFF2-40B4-BE49-F238E27FC236}">
                  <a16:creationId xmlns:a16="http://schemas.microsoft.com/office/drawing/2014/main" id="{F8129796-1FB6-453D-88E8-647601E43399}"/>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048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48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20487">
                                            <p:txEl>
                                              <p:pRg st="0" end="0"/>
                                            </p:txEl>
                                          </p:spTgt>
                                        </p:tgtEl>
                                        <p:attrNameLst>
                                          <p:attrName>style.visibility</p:attrName>
                                        </p:attrNameLst>
                                      </p:cBhvr>
                                      <p:to>
                                        <p:strVal val="visible"/>
                                      </p:to>
                                    </p:set>
                                    <p:anim calcmode="lin" valueType="num">
                                      <p:cBhvr>
                                        <p:cTn id="15" dur="1000" fill="hold"/>
                                        <p:tgtEl>
                                          <p:spTgt spid="2048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048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0487">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2048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20488">
                                            <p:txEl>
                                              <p:pRg st="0" end="0"/>
                                            </p:txEl>
                                          </p:spTgt>
                                        </p:tgtEl>
                                        <p:attrNameLst>
                                          <p:attrName>style.visibility</p:attrName>
                                        </p:attrNameLst>
                                      </p:cBhvr>
                                      <p:to>
                                        <p:strVal val="visible"/>
                                      </p:to>
                                    </p:set>
                                    <p:anim calcmode="lin" valueType="num">
                                      <p:cBhvr>
                                        <p:cTn id="23" dur="1000" fill="hold"/>
                                        <p:tgtEl>
                                          <p:spTgt spid="2048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2048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20488">
                                            <p:txEl>
                                              <p:pRg st="0" end="0"/>
                                            </p:txEl>
                                          </p:spTgt>
                                        </p:tgtEl>
                                        <p:attrNameLst>
                                          <p:attrName>ppt_y</p:attrName>
                                        </p:attrNameLst>
                                      </p:cBhvr>
                                      <p:tavLst>
                                        <p:tav tm="0">
                                          <p:val>
                                            <p:strVal val="#ppt_y"/>
                                          </p:val>
                                        </p:tav>
                                        <p:tav tm="100000">
                                          <p:val>
                                            <p:strVal val="#ppt_y"/>
                                          </p:val>
                                        </p:tav>
                                      </p:tavLst>
                                    </p:anim>
                                    <p:animEffect transition="in" filter="fade">
                                      <p:cBhvr>
                                        <p:cTn id="26" dur="1000"/>
                                        <p:tgtEl>
                                          <p:spTgt spid="20488">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20489">
                                            <p:txEl>
                                              <p:pRg st="0" end="0"/>
                                            </p:txEl>
                                          </p:spTgt>
                                        </p:tgtEl>
                                        <p:attrNameLst>
                                          <p:attrName>style.visibility</p:attrName>
                                        </p:attrNameLst>
                                      </p:cBhvr>
                                      <p:to>
                                        <p:strVal val="visible"/>
                                      </p:to>
                                    </p:set>
                                    <p:anim calcmode="lin" valueType="num">
                                      <p:cBhvr>
                                        <p:cTn id="31" dur="1000" fill="hold"/>
                                        <p:tgtEl>
                                          <p:spTgt spid="20489">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20489">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20489">
                                            <p:txEl>
                                              <p:pRg st="0" end="0"/>
                                            </p:txEl>
                                          </p:spTgt>
                                        </p:tgtEl>
                                        <p:attrNameLst>
                                          <p:attrName>ppt_y</p:attrName>
                                        </p:attrNameLst>
                                      </p:cBhvr>
                                      <p:tavLst>
                                        <p:tav tm="0">
                                          <p:val>
                                            <p:strVal val="#ppt_y"/>
                                          </p:val>
                                        </p:tav>
                                        <p:tav tm="100000">
                                          <p:val>
                                            <p:strVal val="#ppt_y"/>
                                          </p:val>
                                        </p:tav>
                                      </p:tavLst>
                                    </p:anim>
                                    <p:animEffect transition="in" filter="fade">
                                      <p:cBhvr>
                                        <p:cTn id="34" dur="1000"/>
                                        <p:tgtEl>
                                          <p:spTgt spid="20489">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20484">
                                            <p:txEl>
                                              <p:pRg st="0" end="0"/>
                                            </p:txEl>
                                          </p:spTgt>
                                        </p:tgtEl>
                                        <p:attrNameLst>
                                          <p:attrName>style.visibility</p:attrName>
                                        </p:attrNameLst>
                                      </p:cBhvr>
                                      <p:to>
                                        <p:strVal val="visible"/>
                                      </p:to>
                                    </p:set>
                                    <p:animEffect transition="in" filter="fade">
                                      <p:cBhvr>
                                        <p:cTn id="39" dur="1000"/>
                                        <p:tgtEl>
                                          <p:spTgt spid="20484">
                                            <p:txEl>
                                              <p:pRg st="0" end="0"/>
                                            </p:txEl>
                                          </p:spTgt>
                                        </p:tgtEl>
                                      </p:cBhvr>
                                    </p:animEffect>
                                    <p:anim calcmode="lin" valueType="num">
                                      <p:cBhvr>
                                        <p:cTn id="40" dur="10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0484">
                                            <p:txEl>
                                              <p:pRg st="0" end="0"/>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048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8" presetClass="entr" presetSubtype="0" accel="50000" fill="hold" nodeType="clickEffect">
                                  <p:stCondLst>
                                    <p:cond delay="0"/>
                                  </p:stCondLst>
                                  <p:childTnLst>
                                    <p:set>
                                      <p:cBhvr>
                                        <p:cTn id="46" dur="1" fill="hold">
                                          <p:stCondLst>
                                            <p:cond delay="0"/>
                                          </p:stCondLst>
                                        </p:cTn>
                                        <p:tgtEl>
                                          <p:spTgt spid="20490">
                                            <p:txEl>
                                              <p:pRg st="0" end="0"/>
                                            </p:txEl>
                                          </p:spTgt>
                                        </p:tgtEl>
                                        <p:attrNameLst>
                                          <p:attrName>style.visibility</p:attrName>
                                        </p:attrNameLst>
                                      </p:cBhvr>
                                      <p:to>
                                        <p:strVal val="visible"/>
                                      </p:to>
                                    </p:set>
                                    <p:anim calcmode="lin" valueType="num">
                                      <p:cBhvr>
                                        <p:cTn id="47" dur="1000" fill="hold"/>
                                        <p:tgtEl>
                                          <p:spTgt spid="20490">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20490">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20490">
                                            <p:txEl>
                                              <p:pRg st="0" end="0"/>
                                            </p:txEl>
                                          </p:spTgt>
                                        </p:tgtEl>
                                        <p:attrNameLst>
                                          <p:attrName>ppt_y</p:attrName>
                                        </p:attrNameLst>
                                      </p:cBhvr>
                                      <p:tavLst>
                                        <p:tav tm="0">
                                          <p:val>
                                            <p:strVal val="#ppt_y"/>
                                          </p:val>
                                        </p:tav>
                                        <p:tav tm="100000">
                                          <p:val>
                                            <p:strVal val="#ppt_y"/>
                                          </p:val>
                                        </p:tav>
                                      </p:tavLst>
                                    </p:anim>
                                    <p:animEffect transition="in" filter="fade">
                                      <p:cBhvr>
                                        <p:cTn id="50" dur="1000"/>
                                        <p:tgtEl>
                                          <p:spTgt spid="204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1"/>
          <p:cNvGraphicFramePr>
            <a:graphicFrameLocks noGrp="1" noChangeAspect="1"/>
          </p:cNvGraphicFramePr>
          <p:nvPr>
            <p:ph sz="quarter" idx="2"/>
          </p:nvPr>
        </p:nvGraphicFramePr>
        <p:xfrm>
          <a:off x="0" y="152400"/>
          <a:ext cx="9144000" cy="6553200"/>
        </p:xfrm>
        <a:graphic>
          <a:graphicData uri="http://schemas.openxmlformats.org/presentationml/2006/ole">
            <mc:AlternateContent xmlns:mc="http://schemas.openxmlformats.org/markup-compatibility/2006">
              <mc:Choice xmlns:v="urn:schemas-microsoft-com:vml" Requires="v">
                <p:oleObj spid="_x0000_s3077" name="Bitmap Image" r:id="rId3" imgW="3619048" imgH="3390476" progId="Paint.Picture">
                  <p:embed/>
                </p:oleObj>
              </mc:Choice>
              <mc:Fallback>
                <p:oleObj name="Bitmap Image" r:id="rId3" imgW="3619048" imgH="3390476" progId="Paint.Picture">
                  <p:embed/>
                  <p:pic>
                    <p:nvPicPr>
                      <p:cNvPr id="205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4" name="Text Box 4"/>
          <p:cNvSpPr txBox="1">
            <a:spLocks noChangeArrowheads="1"/>
          </p:cNvSpPr>
          <p:nvPr/>
        </p:nvSpPr>
        <p:spPr bwMode="auto">
          <a:xfrm>
            <a:off x="104760" y="706790"/>
            <a:ext cx="8991600" cy="1323439"/>
          </a:xfrm>
          <a:prstGeom prst="rect">
            <a:avLst/>
          </a:prstGeom>
          <a:noFill/>
          <a:ln w="9525">
            <a:noFill/>
            <a:miter lim="800000"/>
            <a:headEnd/>
            <a:tailEnd/>
          </a:ln>
        </p:spPr>
        <p:txBody>
          <a:bodyPr>
            <a:spAutoFit/>
          </a:bodyPr>
          <a:lstStyle/>
          <a:p>
            <a:pPr>
              <a:spcBef>
                <a:spcPct val="50000"/>
              </a:spcBef>
            </a:pPr>
            <a:r>
              <a:rPr lang="en-US" sz="4000" dirty="0">
                <a:solidFill>
                  <a:srgbClr val="336600"/>
                </a:solidFill>
              </a:rPr>
              <a:t>+  </a:t>
            </a:r>
            <a:r>
              <a:rPr lang="en-US" sz="4000" dirty="0" err="1">
                <a:solidFill>
                  <a:srgbClr val="336600"/>
                </a:solidFill>
              </a:rPr>
              <a:t>Trong</a:t>
            </a:r>
            <a:r>
              <a:rPr lang="en-US" sz="4000" dirty="0">
                <a:solidFill>
                  <a:srgbClr val="336600"/>
                </a:solidFill>
              </a:rPr>
              <a:t> </a:t>
            </a:r>
            <a:r>
              <a:rPr lang="en-US" sz="4000" dirty="0" err="1">
                <a:solidFill>
                  <a:srgbClr val="336600"/>
                </a:solidFill>
              </a:rPr>
              <a:t>trường</a:t>
            </a:r>
            <a:r>
              <a:rPr lang="en-US" sz="4000" dirty="0">
                <a:solidFill>
                  <a:srgbClr val="336600"/>
                </a:solidFill>
              </a:rPr>
              <a:t> </a:t>
            </a:r>
            <a:r>
              <a:rPr lang="en-US" sz="4000" dirty="0" err="1">
                <a:solidFill>
                  <a:srgbClr val="336600"/>
                </a:solidFill>
              </a:rPr>
              <a:t>hợp</a:t>
            </a:r>
            <a:r>
              <a:rPr lang="en-US" sz="4000" dirty="0">
                <a:solidFill>
                  <a:srgbClr val="336600"/>
                </a:solidFill>
              </a:rPr>
              <a:t> </a:t>
            </a:r>
            <a:r>
              <a:rPr lang="en-US" sz="4000" dirty="0" err="1">
                <a:solidFill>
                  <a:srgbClr val="336600"/>
                </a:solidFill>
              </a:rPr>
              <a:t>bị</a:t>
            </a:r>
            <a:r>
              <a:rPr lang="en-US" sz="4000" dirty="0">
                <a:solidFill>
                  <a:srgbClr val="336600"/>
                </a:solidFill>
              </a:rPr>
              <a:t> </a:t>
            </a:r>
            <a:r>
              <a:rPr lang="en-US" sz="4000" dirty="0" err="1">
                <a:solidFill>
                  <a:srgbClr val="336600"/>
                </a:solidFill>
              </a:rPr>
              <a:t>xâm</a:t>
            </a:r>
            <a:r>
              <a:rPr lang="en-US" sz="4000" dirty="0">
                <a:solidFill>
                  <a:srgbClr val="336600"/>
                </a:solidFill>
              </a:rPr>
              <a:t> </a:t>
            </a:r>
            <a:r>
              <a:rPr lang="en-US" sz="4000" dirty="0" err="1">
                <a:solidFill>
                  <a:srgbClr val="336600"/>
                </a:solidFill>
              </a:rPr>
              <a:t>hại</a:t>
            </a:r>
            <a:r>
              <a:rPr lang="en-US" sz="4000" dirty="0">
                <a:solidFill>
                  <a:srgbClr val="336600"/>
                </a:solidFill>
              </a:rPr>
              <a:t> </a:t>
            </a:r>
            <a:r>
              <a:rPr lang="en-US" sz="4000" dirty="0" err="1">
                <a:solidFill>
                  <a:srgbClr val="336600"/>
                </a:solidFill>
              </a:rPr>
              <a:t>chúng</a:t>
            </a:r>
            <a:r>
              <a:rPr lang="en-US" sz="4000" dirty="0">
                <a:solidFill>
                  <a:srgbClr val="336600"/>
                </a:solidFill>
              </a:rPr>
              <a:t> ta </a:t>
            </a:r>
            <a:r>
              <a:rPr lang="en-US" sz="4000" dirty="0" err="1">
                <a:solidFill>
                  <a:srgbClr val="336600"/>
                </a:solidFill>
              </a:rPr>
              <a:t>sẽ</a:t>
            </a:r>
            <a:r>
              <a:rPr lang="en-US" sz="4000" dirty="0">
                <a:solidFill>
                  <a:srgbClr val="336600"/>
                </a:solidFill>
              </a:rPr>
              <a:t> </a:t>
            </a:r>
            <a:r>
              <a:rPr lang="en-US" sz="4000" dirty="0" err="1">
                <a:solidFill>
                  <a:srgbClr val="336600"/>
                </a:solidFill>
              </a:rPr>
              <a:t>làm</a:t>
            </a:r>
            <a:r>
              <a:rPr lang="en-US" sz="4000" dirty="0">
                <a:solidFill>
                  <a:srgbClr val="336600"/>
                </a:solidFill>
              </a:rPr>
              <a:t> </a:t>
            </a:r>
            <a:r>
              <a:rPr lang="en-US" sz="4000" dirty="0" err="1">
                <a:solidFill>
                  <a:srgbClr val="336600"/>
                </a:solidFill>
              </a:rPr>
              <a:t>gì</a:t>
            </a:r>
            <a:r>
              <a:rPr lang="en-US" sz="4000" dirty="0">
                <a:solidFill>
                  <a:srgbClr val="336600"/>
                </a:solidFill>
              </a:rPr>
              <a:t>?</a:t>
            </a:r>
          </a:p>
        </p:txBody>
      </p:sp>
      <p:sp>
        <p:nvSpPr>
          <p:cNvPr id="20490" name="Text Box 10"/>
          <p:cNvSpPr txBox="1">
            <a:spLocks noChangeArrowheads="1"/>
          </p:cNvSpPr>
          <p:nvPr/>
        </p:nvSpPr>
        <p:spPr bwMode="auto">
          <a:xfrm>
            <a:off x="391505" y="2496831"/>
            <a:ext cx="8103646" cy="1200329"/>
          </a:xfrm>
          <a:prstGeom prst="rect">
            <a:avLst/>
          </a:prstGeom>
          <a:noFill/>
          <a:ln w="9525">
            <a:noFill/>
            <a:miter lim="800000"/>
            <a:headEnd/>
            <a:tailEnd/>
          </a:ln>
        </p:spPr>
        <p:txBody>
          <a:bodyPr wrap="square">
            <a:spAutoFit/>
          </a:bodyPr>
          <a:lstStyle/>
          <a:p>
            <a:pPr>
              <a:spcBef>
                <a:spcPct val="50000"/>
              </a:spcBef>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chia </a:t>
            </a:r>
            <a:r>
              <a:rPr lang="en-US" sz="3600" dirty="0" err="1">
                <a:latin typeface="Times New Roman" panose="02020603050405020304" pitchFamily="18" charset="0"/>
                <a:cs typeface="Times New Roman" panose="02020603050405020304" pitchFamily="18" charset="0"/>
              </a:rPr>
              <a:t>sẻ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hướng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phó</a:t>
            </a:r>
            <a:r>
              <a:rPr lang="en-US" sz="3600" dirty="0">
                <a:latin typeface="Times New Roman" panose="02020603050405020304" pitchFamily="18" charset="0"/>
                <a:cs typeface="Times New Roman" panose="02020603050405020304" pitchFamily="18" charset="0"/>
              </a:rPr>
              <a:t>,…</a:t>
            </a:r>
          </a:p>
        </p:txBody>
      </p:sp>
      <p:grpSp>
        <p:nvGrpSpPr>
          <p:cNvPr id="9" name="Group 8">
            <a:extLst>
              <a:ext uri="{FF2B5EF4-FFF2-40B4-BE49-F238E27FC236}">
                <a16:creationId xmlns:a16="http://schemas.microsoft.com/office/drawing/2014/main" id="{44E50409-1194-4602-A32D-15C6982432AD}"/>
              </a:ext>
            </a:extLst>
          </p:cNvPr>
          <p:cNvGrpSpPr>
            <a:grpSpLocks/>
          </p:cNvGrpSpPr>
          <p:nvPr/>
        </p:nvGrpSpPr>
        <p:grpSpPr bwMode="auto">
          <a:xfrm>
            <a:off x="-190500" y="-11113"/>
            <a:ext cx="9525000" cy="6869113"/>
            <a:chOff x="-61" y="-9"/>
            <a:chExt cx="5839" cy="4329"/>
          </a:xfrm>
        </p:grpSpPr>
        <p:sp>
          <p:nvSpPr>
            <p:cNvPr id="10" name="Rectangle 7">
              <a:extLst>
                <a:ext uri="{FF2B5EF4-FFF2-40B4-BE49-F238E27FC236}">
                  <a16:creationId xmlns:a16="http://schemas.microsoft.com/office/drawing/2014/main" id="{1CAE14F2-01AF-4754-97B2-734ABECED38E}"/>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1" name="Rectangle 7">
              <a:extLst>
                <a:ext uri="{FF2B5EF4-FFF2-40B4-BE49-F238E27FC236}">
                  <a16:creationId xmlns:a16="http://schemas.microsoft.com/office/drawing/2014/main" id="{B12D04BE-2823-4D21-8FCC-017BC180C499}"/>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2" name="Rectangle 7">
              <a:extLst>
                <a:ext uri="{FF2B5EF4-FFF2-40B4-BE49-F238E27FC236}">
                  <a16:creationId xmlns:a16="http://schemas.microsoft.com/office/drawing/2014/main" id="{7EBD7FD7-F54A-49B2-A809-8D3327C124C5}"/>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3" name="Rectangle 17">
              <a:extLst>
                <a:ext uri="{FF2B5EF4-FFF2-40B4-BE49-F238E27FC236}">
                  <a16:creationId xmlns:a16="http://schemas.microsoft.com/office/drawing/2014/main" id="{F8129796-1FB6-453D-88E8-647601E43399}"/>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Tree>
    <p:extLst>
      <p:ext uri="{BB962C8B-B14F-4D97-AF65-F5344CB8AC3E}">
        <p14:creationId xmlns:p14="http://schemas.microsoft.com/office/powerpoint/2010/main" val="2136920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fade">
                                      <p:cBhvr>
                                        <p:cTn id="7" dur="1000"/>
                                        <p:tgtEl>
                                          <p:spTgt spid="20484">
                                            <p:txEl>
                                              <p:pRg st="0" end="0"/>
                                            </p:txEl>
                                          </p:spTgt>
                                        </p:tgtEl>
                                      </p:cBhvr>
                                    </p:animEffect>
                                    <p:anim calcmode="lin" valueType="num">
                                      <p:cBhvr>
                                        <p:cTn id="8" dur="10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048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48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20490">
                                            <p:txEl>
                                              <p:pRg st="0" end="0"/>
                                            </p:txEl>
                                          </p:spTgt>
                                        </p:tgtEl>
                                        <p:attrNameLst>
                                          <p:attrName>style.visibility</p:attrName>
                                        </p:attrNameLst>
                                      </p:cBhvr>
                                      <p:to>
                                        <p:strVal val="visible"/>
                                      </p:to>
                                    </p:set>
                                    <p:anim calcmode="lin" valueType="num">
                                      <p:cBhvr>
                                        <p:cTn id="15" dur="1000" fill="hold"/>
                                        <p:tgtEl>
                                          <p:spTgt spid="20490">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0490">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0490">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204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J023"/>
          <p:cNvPicPr>
            <a:picLocks noChangeAspect="1" noChangeArrowheads="1"/>
          </p:cNvPicPr>
          <p:nvPr/>
        </p:nvPicPr>
        <p:blipFill>
          <a:blip r:embed="rId2"/>
          <a:srcRect l="10834" t="5556" r="5833" b="3333"/>
          <a:stretch>
            <a:fillRect/>
          </a:stretch>
        </p:blipFill>
        <p:spPr bwMode="auto">
          <a:xfrm>
            <a:off x="0" y="0"/>
            <a:ext cx="9525000" cy="6858000"/>
          </a:xfrm>
          <a:prstGeom prst="rect">
            <a:avLst/>
          </a:prstGeom>
          <a:noFill/>
          <a:ln w="9525">
            <a:noFill/>
            <a:miter lim="800000"/>
            <a:headEnd/>
            <a:tailEnd/>
          </a:ln>
        </p:spPr>
      </p:pic>
      <p:sp>
        <p:nvSpPr>
          <p:cNvPr id="5123" name="Rectangle 2"/>
          <p:cNvSpPr>
            <a:spLocks noGrp="1" noChangeArrowheads="1"/>
          </p:cNvSpPr>
          <p:nvPr>
            <p:ph type="ctrTitle"/>
          </p:nvPr>
        </p:nvSpPr>
        <p:spPr>
          <a:xfrm>
            <a:off x="304800" y="-762000"/>
            <a:ext cx="8153400" cy="3048000"/>
          </a:xfrm>
        </p:spPr>
        <p:txBody>
          <a:bodyPr/>
          <a:lstStyle/>
          <a:p>
            <a:pPr eaLnBrk="1" hangingPunct="1"/>
            <a:r>
              <a:rPr lang="en-US" sz="4000" b="1" dirty="0">
                <a:solidFill>
                  <a:schemeClr val="tx1"/>
                </a:solidFill>
              </a:rPr>
              <a:t/>
            </a:r>
            <a:br>
              <a:rPr lang="en-US" sz="4000" b="1" dirty="0">
                <a:solidFill>
                  <a:schemeClr val="tx1"/>
                </a:solidFill>
              </a:rPr>
            </a:br>
            <a:r>
              <a:rPr lang="en-US" sz="4000" b="1" dirty="0">
                <a:solidFill>
                  <a:schemeClr val="tx1"/>
                </a:solidFill>
              </a:rPr>
              <a:t> </a:t>
            </a:r>
            <a:endParaRPr lang="en-US" sz="4000" dirty="0"/>
          </a:p>
        </p:txBody>
      </p:sp>
      <p:sp>
        <p:nvSpPr>
          <p:cNvPr id="2051" name="Rectangle 3"/>
          <p:cNvSpPr>
            <a:spLocks noGrp="1" noChangeArrowheads="1"/>
          </p:cNvSpPr>
          <p:nvPr>
            <p:ph type="subTitle" idx="1"/>
          </p:nvPr>
        </p:nvSpPr>
        <p:spPr>
          <a:xfrm>
            <a:off x="3652347" y="1208135"/>
            <a:ext cx="3505200" cy="609600"/>
          </a:xfrm>
        </p:spPr>
        <p:txBody>
          <a:bodyPr/>
          <a:lstStyle/>
          <a:p>
            <a:pPr algn="l" eaLnBrk="1" hangingPunct="1"/>
            <a:r>
              <a:rPr lang="en-US" sz="4000" b="1" dirty="0"/>
              <a:t>1. </a:t>
            </a:r>
            <a:r>
              <a:rPr lang="en-US" sz="4000" b="1" dirty="0" err="1"/>
              <a:t>Khởi</a:t>
            </a:r>
            <a:r>
              <a:rPr lang="en-US" sz="4000" b="1" dirty="0"/>
              <a:t> </a:t>
            </a:r>
            <a:r>
              <a:rPr lang="en-US" sz="4000" b="1" dirty="0" err="1"/>
              <a:t>động</a:t>
            </a:r>
            <a:r>
              <a:rPr lang="en-US" sz="4000" dirty="0"/>
              <a:t>:</a:t>
            </a:r>
          </a:p>
        </p:txBody>
      </p:sp>
      <p:sp>
        <p:nvSpPr>
          <p:cNvPr id="2052" name="Text Box 4"/>
          <p:cNvSpPr txBox="1">
            <a:spLocks noChangeArrowheads="1"/>
          </p:cNvSpPr>
          <p:nvPr/>
        </p:nvSpPr>
        <p:spPr bwMode="auto">
          <a:xfrm>
            <a:off x="1333500" y="2133600"/>
            <a:ext cx="7543800" cy="3785652"/>
          </a:xfrm>
          <a:prstGeom prst="rect">
            <a:avLst/>
          </a:prstGeom>
          <a:noFill/>
          <a:ln w="9525">
            <a:noFill/>
            <a:miter lim="800000"/>
            <a:headEnd/>
            <a:tailEnd/>
          </a:ln>
        </p:spPr>
        <p:txBody>
          <a:bodyPr>
            <a:spAutoFit/>
          </a:bodyPr>
          <a:lstStyle/>
          <a:p>
            <a:pPr>
              <a:spcBef>
                <a:spcPct val="50000"/>
              </a:spcBef>
            </a:pPr>
            <a:r>
              <a:rPr lang="en-US" sz="4000" b="1" dirty="0" err="1">
                <a:solidFill>
                  <a:srgbClr val="FF0066"/>
                </a:solidFill>
              </a:rPr>
              <a:t>Em</a:t>
            </a:r>
            <a:r>
              <a:rPr lang="en-US" sz="4000" b="1" dirty="0">
                <a:solidFill>
                  <a:srgbClr val="FF0066"/>
                </a:solidFill>
              </a:rPr>
              <a:t> </a:t>
            </a:r>
            <a:r>
              <a:rPr lang="en-US" sz="4000" b="1" dirty="0" err="1">
                <a:solidFill>
                  <a:srgbClr val="FF0066"/>
                </a:solidFill>
              </a:rPr>
              <a:t>hãy</a:t>
            </a:r>
            <a:r>
              <a:rPr lang="en-US" sz="4000" b="1" dirty="0">
                <a:solidFill>
                  <a:srgbClr val="FF0066"/>
                </a:solidFill>
              </a:rPr>
              <a:t> </a:t>
            </a:r>
            <a:r>
              <a:rPr lang="en-US" sz="4000" b="1" dirty="0" err="1">
                <a:solidFill>
                  <a:srgbClr val="FF0066"/>
                </a:solidFill>
              </a:rPr>
              <a:t>kể</a:t>
            </a:r>
            <a:r>
              <a:rPr lang="en-US" sz="4000" b="1" dirty="0">
                <a:solidFill>
                  <a:srgbClr val="FF0066"/>
                </a:solidFill>
              </a:rPr>
              <a:t> </a:t>
            </a:r>
            <a:r>
              <a:rPr lang="en-US" sz="4000" b="1" dirty="0" err="1">
                <a:solidFill>
                  <a:srgbClr val="FF0066"/>
                </a:solidFill>
              </a:rPr>
              <a:t>một</a:t>
            </a:r>
            <a:r>
              <a:rPr lang="en-US" sz="4000" b="1" dirty="0">
                <a:solidFill>
                  <a:srgbClr val="FF0066"/>
                </a:solidFill>
              </a:rPr>
              <a:t> </a:t>
            </a:r>
            <a:r>
              <a:rPr lang="en-US" sz="4000" b="1" dirty="0" err="1">
                <a:solidFill>
                  <a:srgbClr val="FF0066"/>
                </a:solidFill>
              </a:rPr>
              <a:t>số</a:t>
            </a:r>
            <a:r>
              <a:rPr lang="en-US" sz="4000" b="1" dirty="0">
                <a:solidFill>
                  <a:srgbClr val="FF0066"/>
                </a:solidFill>
              </a:rPr>
              <a:t> </a:t>
            </a:r>
            <a:r>
              <a:rPr lang="en-US" sz="4000" b="1" dirty="0" err="1">
                <a:solidFill>
                  <a:srgbClr val="FF0066"/>
                </a:solidFill>
              </a:rPr>
              <a:t>biện</a:t>
            </a:r>
            <a:r>
              <a:rPr lang="en-US" sz="4000" b="1" dirty="0">
                <a:solidFill>
                  <a:srgbClr val="FF0066"/>
                </a:solidFill>
              </a:rPr>
              <a:t> </a:t>
            </a:r>
            <a:r>
              <a:rPr lang="en-US" sz="4000" b="1" dirty="0" err="1">
                <a:solidFill>
                  <a:srgbClr val="FF0066"/>
                </a:solidFill>
              </a:rPr>
              <a:t>pháp</a:t>
            </a:r>
            <a:r>
              <a:rPr lang="en-US" sz="4000" b="1" dirty="0">
                <a:solidFill>
                  <a:srgbClr val="FF0066"/>
                </a:solidFill>
              </a:rPr>
              <a:t> </a:t>
            </a:r>
            <a:r>
              <a:rPr lang="en-US" sz="4000" b="1" dirty="0" err="1">
                <a:solidFill>
                  <a:srgbClr val="FF0066"/>
                </a:solidFill>
              </a:rPr>
              <a:t>bảo</a:t>
            </a:r>
            <a:r>
              <a:rPr lang="en-US" sz="4000" b="1" dirty="0">
                <a:solidFill>
                  <a:srgbClr val="FF0066"/>
                </a:solidFill>
              </a:rPr>
              <a:t> </a:t>
            </a:r>
            <a:r>
              <a:rPr lang="en-US" sz="4000" b="1" dirty="0" err="1">
                <a:solidFill>
                  <a:srgbClr val="FF0066"/>
                </a:solidFill>
              </a:rPr>
              <a:t>vệ</a:t>
            </a:r>
            <a:r>
              <a:rPr lang="en-US" sz="4000" b="1" dirty="0">
                <a:solidFill>
                  <a:srgbClr val="FF0066"/>
                </a:solidFill>
              </a:rPr>
              <a:t> </a:t>
            </a:r>
            <a:r>
              <a:rPr lang="en-US" sz="4000" b="1" dirty="0" err="1">
                <a:solidFill>
                  <a:srgbClr val="FF0066"/>
                </a:solidFill>
              </a:rPr>
              <a:t>môi</a:t>
            </a:r>
            <a:r>
              <a:rPr lang="en-US" sz="4000" b="1" dirty="0">
                <a:solidFill>
                  <a:srgbClr val="FF0066"/>
                </a:solidFill>
              </a:rPr>
              <a:t> </a:t>
            </a:r>
            <a:r>
              <a:rPr lang="en-US" sz="4000" b="1" dirty="0" err="1">
                <a:solidFill>
                  <a:srgbClr val="FF0066"/>
                </a:solidFill>
              </a:rPr>
              <a:t>trường</a:t>
            </a:r>
            <a:r>
              <a:rPr lang="en-US" sz="4000" b="1" dirty="0">
                <a:solidFill>
                  <a:srgbClr val="FF0066"/>
                </a:solidFill>
              </a:rPr>
              <a:t> ở </a:t>
            </a:r>
            <a:r>
              <a:rPr lang="en-US" sz="4000" b="1" dirty="0" err="1">
                <a:solidFill>
                  <a:srgbClr val="FF0066"/>
                </a:solidFill>
              </a:rPr>
              <a:t>địa</a:t>
            </a:r>
            <a:r>
              <a:rPr lang="en-US" sz="4000" b="1" dirty="0">
                <a:solidFill>
                  <a:srgbClr val="FF0066"/>
                </a:solidFill>
              </a:rPr>
              <a:t> </a:t>
            </a:r>
            <a:r>
              <a:rPr lang="en-US" sz="4000" b="1" dirty="0" err="1">
                <a:solidFill>
                  <a:srgbClr val="FF0066"/>
                </a:solidFill>
              </a:rPr>
              <a:t>phương</a:t>
            </a:r>
            <a:r>
              <a:rPr lang="en-US" sz="4000" b="1" dirty="0">
                <a:solidFill>
                  <a:srgbClr val="FF0066"/>
                </a:solidFill>
              </a:rPr>
              <a:t> </a:t>
            </a:r>
            <a:r>
              <a:rPr lang="en-US" sz="4000" b="1" dirty="0" err="1">
                <a:solidFill>
                  <a:srgbClr val="FF0066"/>
                </a:solidFill>
              </a:rPr>
              <a:t>em</a:t>
            </a:r>
            <a:r>
              <a:rPr lang="en-US" sz="4000" b="1" dirty="0">
                <a:solidFill>
                  <a:srgbClr val="FF0066"/>
                </a:solidFill>
              </a:rPr>
              <a:t>? </a:t>
            </a:r>
            <a:r>
              <a:rPr lang="en-US" sz="4000" b="1" dirty="0" err="1">
                <a:solidFill>
                  <a:srgbClr val="FF0066"/>
                </a:solidFill>
              </a:rPr>
              <a:t>Em</a:t>
            </a:r>
            <a:r>
              <a:rPr lang="en-US" sz="4000" b="1" dirty="0">
                <a:solidFill>
                  <a:srgbClr val="FF0066"/>
                </a:solidFill>
              </a:rPr>
              <a:t> </a:t>
            </a:r>
            <a:r>
              <a:rPr lang="en-US" sz="4000" b="1" dirty="0" err="1">
                <a:solidFill>
                  <a:srgbClr val="FF0066"/>
                </a:solidFill>
              </a:rPr>
              <a:t>đã</a:t>
            </a:r>
            <a:r>
              <a:rPr lang="en-US" sz="4000" b="1" dirty="0">
                <a:solidFill>
                  <a:srgbClr val="FF0066"/>
                </a:solidFill>
              </a:rPr>
              <a:t> </a:t>
            </a:r>
            <a:r>
              <a:rPr lang="en-US" sz="4000" b="1" dirty="0" err="1">
                <a:solidFill>
                  <a:srgbClr val="FF0066"/>
                </a:solidFill>
              </a:rPr>
              <a:t>làm</a:t>
            </a:r>
            <a:r>
              <a:rPr lang="en-US" sz="4000" b="1" dirty="0">
                <a:solidFill>
                  <a:srgbClr val="FF0066"/>
                </a:solidFill>
              </a:rPr>
              <a:t> </a:t>
            </a:r>
            <a:r>
              <a:rPr lang="en-US" sz="4000" b="1" dirty="0" err="1">
                <a:solidFill>
                  <a:srgbClr val="FF0066"/>
                </a:solidFill>
              </a:rPr>
              <a:t>được</a:t>
            </a:r>
            <a:r>
              <a:rPr lang="en-US" sz="4000" b="1" dirty="0">
                <a:solidFill>
                  <a:srgbClr val="FF0066"/>
                </a:solidFill>
              </a:rPr>
              <a:t> </a:t>
            </a:r>
            <a:r>
              <a:rPr lang="en-US" sz="4000" b="1" dirty="0" err="1">
                <a:solidFill>
                  <a:srgbClr val="FF0066"/>
                </a:solidFill>
              </a:rPr>
              <a:t>những</a:t>
            </a:r>
            <a:r>
              <a:rPr lang="en-US" sz="4000" b="1" dirty="0">
                <a:solidFill>
                  <a:srgbClr val="FF0066"/>
                </a:solidFill>
              </a:rPr>
              <a:t> </a:t>
            </a:r>
            <a:r>
              <a:rPr lang="en-US" sz="4000" b="1" dirty="0" err="1">
                <a:solidFill>
                  <a:srgbClr val="FF0066"/>
                </a:solidFill>
              </a:rPr>
              <a:t>việc</a:t>
            </a:r>
            <a:r>
              <a:rPr lang="en-US" sz="4000" b="1" dirty="0">
                <a:solidFill>
                  <a:srgbClr val="FF0066"/>
                </a:solidFill>
              </a:rPr>
              <a:t> </a:t>
            </a:r>
            <a:r>
              <a:rPr lang="en-US" sz="4000" b="1" dirty="0" err="1">
                <a:solidFill>
                  <a:srgbClr val="FF0066"/>
                </a:solidFill>
              </a:rPr>
              <a:t>nào</a:t>
            </a:r>
            <a:r>
              <a:rPr lang="en-US" sz="4000" b="1" dirty="0">
                <a:solidFill>
                  <a:srgbClr val="FF0066"/>
                </a:solidFill>
              </a:rPr>
              <a:t>? Sau </a:t>
            </a:r>
            <a:r>
              <a:rPr lang="en-US" sz="4000" b="1" dirty="0" err="1">
                <a:solidFill>
                  <a:srgbClr val="FF0066"/>
                </a:solidFill>
              </a:rPr>
              <a:t>khi</a:t>
            </a:r>
            <a:r>
              <a:rPr lang="en-US" sz="4000" b="1" dirty="0">
                <a:solidFill>
                  <a:srgbClr val="FF0066"/>
                </a:solidFill>
              </a:rPr>
              <a:t> </a:t>
            </a:r>
            <a:r>
              <a:rPr lang="en-US" sz="4000" b="1" dirty="0" err="1">
                <a:solidFill>
                  <a:srgbClr val="FF0066"/>
                </a:solidFill>
              </a:rPr>
              <a:t>làm</a:t>
            </a:r>
            <a:r>
              <a:rPr lang="en-US" sz="4000" b="1" dirty="0">
                <a:solidFill>
                  <a:srgbClr val="FF0066"/>
                </a:solidFill>
              </a:rPr>
              <a:t> </a:t>
            </a:r>
            <a:r>
              <a:rPr lang="en-US" sz="4000" b="1" dirty="0" err="1">
                <a:solidFill>
                  <a:srgbClr val="FF0066"/>
                </a:solidFill>
              </a:rPr>
              <a:t>xong</a:t>
            </a:r>
            <a:r>
              <a:rPr lang="en-US" sz="4000" b="1" dirty="0">
                <a:solidFill>
                  <a:srgbClr val="FF0066"/>
                </a:solidFill>
              </a:rPr>
              <a:t> </a:t>
            </a:r>
            <a:r>
              <a:rPr lang="en-US" sz="4000" b="1" dirty="0" err="1">
                <a:solidFill>
                  <a:srgbClr val="FF0066"/>
                </a:solidFill>
              </a:rPr>
              <a:t>việc</a:t>
            </a:r>
            <a:r>
              <a:rPr lang="en-US" sz="4000" b="1" dirty="0">
                <a:solidFill>
                  <a:srgbClr val="FF0066"/>
                </a:solidFill>
              </a:rPr>
              <a:t> </a:t>
            </a:r>
            <a:r>
              <a:rPr lang="en-US" sz="4000" b="1" dirty="0" err="1">
                <a:solidFill>
                  <a:srgbClr val="FF0066"/>
                </a:solidFill>
              </a:rPr>
              <a:t>đó</a:t>
            </a:r>
            <a:r>
              <a:rPr lang="en-US" sz="4000" b="1" dirty="0">
                <a:solidFill>
                  <a:srgbClr val="FF0066"/>
                </a:solidFill>
              </a:rPr>
              <a:t> </a:t>
            </a:r>
            <a:r>
              <a:rPr lang="en-US" sz="4000" b="1" dirty="0" err="1">
                <a:solidFill>
                  <a:srgbClr val="FF0066"/>
                </a:solidFill>
              </a:rPr>
              <a:t>em</a:t>
            </a:r>
            <a:r>
              <a:rPr lang="en-US" sz="4000" b="1" dirty="0">
                <a:solidFill>
                  <a:srgbClr val="FF0066"/>
                </a:solidFill>
              </a:rPr>
              <a:t> </a:t>
            </a:r>
            <a:r>
              <a:rPr lang="en-US" sz="4000" b="1" dirty="0" err="1">
                <a:solidFill>
                  <a:srgbClr val="FF0066"/>
                </a:solidFill>
              </a:rPr>
              <a:t>thấy</a:t>
            </a:r>
            <a:r>
              <a:rPr lang="en-US" sz="4000" b="1" dirty="0">
                <a:solidFill>
                  <a:srgbClr val="FF0066"/>
                </a:solidFill>
              </a:rPr>
              <a:t> </a:t>
            </a:r>
            <a:r>
              <a:rPr lang="en-US" sz="4000" b="1" dirty="0" err="1">
                <a:solidFill>
                  <a:srgbClr val="FF0066"/>
                </a:solidFill>
              </a:rPr>
              <a:t>tâm</a:t>
            </a:r>
            <a:r>
              <a:rPr lang="en-US" sz="4000" b="1" dirty="0">
                <a:solidFill>
                  <a:srgbClr val="FF0066"/>
                </a:solidFill>
              </a:rPr>
              <a:t> </a:t>
            </a:r>
            <a:r>
              <a:rPr lang="en-US" sz="4000" b="1" dirty="0" err="1">
                <a:solidFill>
                  <a:srgbClr val="FF0066"/>
                </a:solidFill>
              </a:rPr>
              <a:t>trạng</a:t>
            </a:r>
            <a:r>
              <a:rPr lang="en-US" sz="4000" b="1" dirty="0">
                <a:solidFill>
                  <a:srgbClr val="FF0066"/>
                </a:solidFill>
              </a:rPr>
              <a:t> </a:t>
            </a:r>
            <a:r>
              <a:rPr lang="en-US" sz="4000" b="1" dirty="0" err="1">
                <a:solidFill>
                  <a:srgbClr val="FF0066"/>
                </a:solidFill>
              </a:rPr>
              <a:t>mình</a:t>
            </a:r>
            <a:r>
              <a:rPr lang="en-US" sz="4000" b="1" dirty="0">
                <a:solidFill>
                  <a:srgbClr val="FF0066"/>
                </a:solidFill>
              </a:rPr>
              <a:t> </a:t>
            </a:r>
            <a:r>
              <a:rPr lang="en-US" sz="4000" b="1" dirty="0" err="1">
                <a:solidFill>
                  <a:srgbClr val="FF0066"/>
                </a:solidFill>
              </a:rPr>
              <a:t>như</a:t>
            </a:r>
            <a:r>
              <a:rPr lang="en-US" sz="4000" b="1" dirty="0">
                <a:solidFill>
                  <a:srgbClr val="FF0066"/>
                </a:solidFill>
              </a:rPr>
              <a:t> </a:t>
            </a:r>
            <a:r>
              <a:rPr lang="en-US" sz="4000" b="1" dirty="0" err="1">
                <a:solidFill>
                  <a:srgbClr val="FF0066"/>
                </a:solidFill>
              </a:rPr>
              <a:t>thế</a:t>
            </a:r>
            <a:r>
              <a:rPr lang="en-US" sz="4000" b="1" dirty="0">
                <a:solidFill>
                  <a:srgbClr val="FF0066"/>
                </a:solidFill>
              </a:rPr>
              <a:t> </a:t>
            </a:r>
            <a:r>
              <a:rPr lang="en-US" sz="4000" b="1" dirty="0" err="1">
                <a:solidFill>
                  <a:srgbClr val="FF0066"/>
                </a:solidFill>
              </a:rPr>
              <a:t>nào</a:t>
            </a:r>
            <a:r>
              <a:rPr lang="en-US" sz="4000" b="1" dirty="0">
                <a:solidFill>
                  <a:srgbClr val="FF0066"/>
                </a:solidFill>
              </a:rPr>
              <a:t>?</a:t>
            </a:r>
          </a:p>
        </p:txBody>
      </p:sp>
      <p:grpSp>
        <p:nvGrpSpPr>
          <p:cNvPr id="6" name="Group 7">
            <a:extLst>
              <a:ext uri="{FF2B5EF4-FFF2-40B4-BE49-F238E27FC236}">
                <a16:creationId xmlns:a16="http://schemas.microsoft.com/office/drawing/2014/main" id="{AEAB14D5-7E64-417D-A9DA-08C9445BC7F0}"/>
              </a:ext>
            </a:extLst>
          </p:cNvPr>
          <p:cNvGrpSpPr>
            <a:grpSpLocks/>
          </p:cNvGrpSpPr>
          <p:nvPr/>
        </p:nvGrpSpPr>
        <p:grpSpPr bwMode="auto">
          <a:xfrm>
            <a:off x="-190500" y="-11113"/>
            <a:ext cx="9525000" cy="6869113"/>
            <a:chOff x="-61" y="-9"/>
            <a:chExt cx="5839" cy="4329"/>
          </a:xfrm>
        </p:grpSpPr>
        <p:sp>
          <p:nvSpPr>
            <p:cNvPr id="7" name="Rectangle 7">
              <a:extLst>
                <a:ext uri="{FF2B5EF4-FFF2-40B4-BE49-F238E27FC236}">
                  <a16:creationId xmlns:a16="http://schemas.microsoft.com/office/drawing/2014/main" id="{8C9D38BC-278D-41D7-9555-E29FB94ABA85}"/>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8" name="Rectangle 7">
              <a:extLst>
                <a:ext uri="{FF2B5EF4-FFF2-40B4-BE49-F238E27FC236}">
                  <a16:creationId xmlns:a16="http://schemas.microsoft.com/office/drawing/2014/main" id="{B47192BF-790D-4B15-AA5E-E8B0FFAC2570}"/>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9" name="Rectangle 7">
              <a:extLst>
                <a:ext uri="{FF2B5EF4-FFF2-40B4-BE49-F238E27FC236}">
                  <a16:creationId xmlns:a16="http://schemas.microsoft.com/office/drawing/2014/main" id="{D358A6C0-0462-49B4-9E2D-B1DCC678A810}"/>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0" name="Rectangle 17">
              <a:extLst>
                <a:ext uri="{FF2B5EF4-FFF2-40B4-BE49-F238E27FC236}">
                  <a16:creationId xmlns:a16="http://schemas.microsoft.com/office/drawing/2014/main" id="{4621B458-C580-4A4E-81B8-BFCF568B77D4}"/>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1000" fill="hold"/>
                                        <p:tgtEl>
                                          <p:spTgt spid="205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2052"/>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2052"/>
                                        </p:tgtEl>
                                        <p:attrNameLst>
                                          <p:attrName>ppt_y</p:attrName>
                                        </p:attrNameLst>
                                      </p:cBhvr>
                                      <p:tavLst>
                                        <p:tav tm="0">
                                          <p:val>
                                            <p:strVal val="#ppt_y"/>
                                          </p:val>
                                        </p:tav>
                                        <p:tav tm="100000">
                                          <p:val>
                                            <p:strVal val="#ppt_y"/>
                                          </p:val>
                                        </p:tav>
                                      </p:tavLst>
                                    </p:anim>
                                    <p:animEffect transition="in" filter="fade">
                                      <p:cBhvr>
                                        <p:cTn id="1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0099"/>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228600"/>
            <a:ext cx="8839200" cy="1143000"/>
          </a:xfrm>
        </p:spPr>
        <p:txBody>
          <a:bodyPr/>
          <a:lstStyle/>
          <a:p>
            <a:pPr algn="l" eaLnBrk="1" hangingPunct="1"/>
            <a:r>
              <a:rPr lang="en-US" sz="3200">
                <a:solidFill>
                  <a:srgbClr val="FF0066"/>
                </a:solidFill>
              </a:rPr>
              <a:t>* Hoạt động 3: </a:t>
            </a:r>
            <a:r>
              <a:rPr lang="en-US" sz="3200" b="1">
                <a:solidFill>
                  <a:schemeClr val="hlink"/>
                </a:solidFill>
              </a:rPr>
              <a:t>Vẽ bàn tay tin cậy</a:t>
            </a:r>
          </a:p>
        </p:txBody>
      </p:sp>
      <p:sp>
        <p:nvSpPr>
          <p:cNvPr id="21507" name="Rectangle 3"/>
          <p:cNvSpPr>
            <a:spLocks noGrp="1" noChangeArrowheads="1"/>
          </p:cNvSpPr>
          <p:nvPr>
            <p:ph type="body" idx="1"/>
          </p:nvPr>
        </p:nvSpPr>
        <p:spPr>
          <a:xfrm>
            <a:off x="0" y="1828800"/>
            <a:ext cx="9144000" cy="1219200"/>
          </a:xfrm>
        </p:spPr>
        <p:txBody>
          <a:bodyPr/>
          <a:lstStyle/>
          <a:p>
            <a:pPr eaLnBrk="1" hangingPunct="1">
              <a:buFontTx/>
              <a:buNone/>
            </a:pPr>
            <a:r>
              <a:rPr lang="en-US" sz="2800"/>
              <a:t>- Vẽ bàn tay tin cậy vào giấy A 4.</a:t>
            </a:r>
          </a:p>
        </p:txBody>
      </p:sp>
      <p:sp>
        <p:nvSpPr>
          <p:cNvPr id="21508" name="Text Box 4"/>
          <p:cNvSpPr txBox="1">
            <a:spLocks noChangeArrowheads="1"/>
          </p:cNvSpPr>
          <p:nvPr/>
        </p:nvSpPr>
        <p:spPr bwMode="auto">
          <a:xfrm>
            <a:off x="61629" y="2814169"/>
            <a:ext cx="9144000" cy="523875"/>
          </a:xfrm>
          <a:prstGeom prst="rect">
            <a:avLst/>
          </a:prstGeom>
          <a:noFill/>
          <a:ln w="9525">
            <a:noFill/>
            <a:miter lim="800000"/>
            <a:headEnd/>
            <a:tailEnd/>
          </a:ln>
        </p:spPr>
        <p:txBody>
          <a:bodyPr>
            <a:spAutoFit/>
          </a:bodyPr>
          <a:lstStyle/>
          <a:p>
            <a:pPr>
              <a:spcBef>
                <a:spcPct val="50000"/>
              </a:spcBef>
            </a:pPr>
            <a:r>
              <a:rPr lang="en-US" sz="2400" dirty="0"/>
              <a:t>- </a:t>
            </a:r>
            <a:r>
              <a:rPr lang="en-US" sz="2800" dirty="0" err="1"/>
              <a:t>Trên</a:t>
            </a:r>
            <a:r>
              <a:rPr lang="en-US" sz="2800" dirty="0"/>
              <a:t> </a:t>
            </a:r>
            <a:r>
              <a:rPr lang="en-US" sz="2800" dirty="0" err="1"/>
              <a:t>mỗi</a:t>
            </a:r>
            <a:r>
              <a:rPr lang="en-US" sz="2800" dirty="0"/>
              <a:t> </a:t>
            </a:r>
            <a:r>
              <a:rPr lang="en-US" sz="2800" dirty="0" err="1"/>
              <a:t>ngón</a:t>
            </a:r>
            <a:r>
              <a:rPr lang="en-US" sz="2800" dirty="0"/>
              <a:t> </a:t>
            </a:r>
            <a:r>
              <a:rPr lang="en-US" sz="2800" dirty="0" err="1"/>
              <a:t>tay</a:t>
            </a:r>
            <a:r>
              <a:rPr lang="en-US" sz="2800" dirty="0"/>
              <a:t> </a:t>
            </a:r>
            <a:r>
              <a:rPr lang="en-US" sz="2800" dirty="0" err="1"/>
              <a:t>ghi</a:t>
            </a:r>
            <a:r>
              <a:rPr lang="en-US" sz="2800" dirty="0"/>
              <a:t> </a:t>
            </a:r>
            <a:r>
              <a:rPr lang="en-US" sz="2800" dirty="0" err="1"/>
              <a:t>tên</a:t>
            </a:r>
            <a:r>
              <a:rPr lang="en-US" sz="2800" dirty="0"/>
              <a:t> </a:t>
            </a:r>
            <a:r>
              <a:rPr lang="en-US" sz="2800" dirty="0" err="1"/>
              <a:t>một</a:t>
            </a:r>
            <a:r>
              <a:rPr lang="en-US" sz="2800" dirty="0"/>
              <a:t> </a:t>
            </a:r>
            <a:r>
              <a:rPr lang="en-US" sz="2800" dirty="0" err="1"/>
              <a:t>người</a:t>
            </a:r>
            <a:r>
              <a:rPr lang="en-US" sz="2800" dirty="0"/>
              <a:t> </a:t>
            </a:r>
            <a:r>
              <a:rPr lang="en-US" sz="2800" dirty="0" err="1"/>
              <a:t>mà</a:t>
            </a:r>
            <a:r>
              <a:rPr lang="en-US" sz="2800" dirty="0"/>
              <a:t> </a:t>
            </a:r>
            <a:r>
              <a:rPr lang="en-US" sz="2800" dirty="0" err="1"/>
              <a:t>mình</a:t>
            </a:r>
            <a:r>
              <a:rPr lang="en-US" sz="2800" dirty="0"/>
              <a:t> tin </a:t>
            </a:r>
            <a:r>
              <a:rPr lang="en-US" sz="2800" dirty="0" err="1"/>
              <a:t>cậy</a:t>
            </a:r>
            <a:r>
              <a:rPr lang="en-US" sz="2800" dirty="0"/>
              <a:t>.</a:t>
            </a:r>
          </a:p>
        </p:txBody>
      </p:sp>
      <p:sp>
        <p:nvSpPr>
          <p:cNvPr id="21509" name="Text Box 5"/>
          <p:cNvSpPr txBox="1">
            <a:spLocks noChangeArrowheads="1"/>
          </p:cNvSpPr>
          <p:nvPr/>
        </p:nvSpPr>
        <p:spPr bwMode="auto">
          <a:xfrm>
            <a:off x="0" y="3657600"/>
            <a:ext cx="9144000" cy="523875"/>
          </a:xfrm>
          <a:prstGeom prst="rect">
            <a:avLst/>
          </a:prstGeom>
          <a:noFill/>
          <a:ln w="9525">
            <a:noFill/>
            <a:miter lim="800000"/>
            <a:headEnd/>
            <a:tailEnd/>
          </a:ln>
        </p:spPr>
        <p:txBody>
          <a:bodyPr>
            <a:spAutoFit/>
          </a:bodyPr>
          <a:lstStyle/>
          <a:p>
            <a:pPr>
              <a:spcBef>
                <a:spcPct val="50000"/>
              </a:spcBef>
            </a:pPr>
            <a:r>
              <a:rPr lang="en-US" sz="2400"/>
              <a:t>- </a:t>
            </a:r>
            <a:r>
              <a:rPr lang="en-US" sz="2800"/>
              <a:t>Khi thực hiện xong, trao đổi hình vẽ với bạn bên cạnh.</a:t>
            </a:r>
          </a:p>
        </p:txBody>
      </p:sp>
      <p:pic>
        <p:nvPicPr>
          <p:cNvPr id="16390" name="Picture 9" descr="hinh hoa dong"/>
          <p:cNvPicPr>
            <a:picLocks noChangeAspect="1" noChangeArrowheads="1" noCrop="1"/>
          </p:cNvPicPr>
          <p:nvPr/>
        </p:nvPicPr>
        <p:blipFill>
          <a:blip r:embed="rId2"/>
          <a:srcRect/>
          <a:stretch>
            <a:fillRect/>
          </a:stretch>
        </p:blipFill>
        <p:spPr bwMode="auto">
          <a:xfrm rot="-5400000">
            <a:off x="304800" y="5334000"/>
            <a:ext cx="1447800" cy="1600200"/>
          </a:xfrm>
          <a:prstGeom prst="rect">
            <a:avLst/>
          </a:prstGeom>
          <a:noFill/>
          <a:ln w="9525">
            <a:noFill/>
            <a:miter lim="800000"/>
            <a:headEnd/>
            <a:tailEnd/>
          </a:ln>
        </p:spPr>
      </p:pic>
      <p:pic>
        <p:nvPicPr>
          <p:cNvPr id="16391" name="Picture 10" descr="hinh dongmatcuoi"/>
          <p:cNvPicPr>
            <a:picLocks noChangeAspect="1" noChangeArrowheads="1" noCrop="1"/>
          </p:cNvPicPr>
          <p:nvPr/>
        </p:nvPicPr>
        <p:blipFill>
          <a:blip r:embed="rId3"/>
          <a:srcRect/>
          <a:stretch>
            <a:fillRect/>
          </a:stretch>
        </p:blipFill>
        <p:spPr bwMode="auto">
          <a:xfrm>
            <a:off x="3581400" y="5410200"/>
            <a:ext cx="1981200" cy="1447800"/>
          </a:xfrm>
          <a:prstGeom prst="rect">
            <a:avLst/>
          </a:prstGeom>
          <a:noFill/>
          <a:ln w="9525">
            <a:noFill/>
            <a:miter lim="800000"/>
            <a:headEnd/>
            <a:tailEnd/>
          </a:ln>
        </p:spPr>
      </p:pic>
      <p:pic>
        <p:nvPicPr>
          <p:cNvPr id="16392" name="Picture 11" descr="hinh hoa dong"/>
          <p:cNvPicPr>
            <a:picLocks noChangeAspect="1" noChangeArrowheads="1" noCrop="1"/>
          </p:cNvPicPr>
          <p:nvPr/>
        </p:nvPicPr>
        <p:blipFill>
          <a:blip r:embed="rId2"/>
          <a:srcRect/>
          <a:stretch>
            <a:fillRect/>
          </a:stretch>
        </p:blipFill>
        <p:spPr bwMode="auto">
          <a:xfrm rot="-5400000">
            <a:off x="7467600" y="5334000"/>
            <a:ext cx="1447800" cy="1600200"/>
          </a:xfrm>
          <a:prstGeom prst="rect">
            <a:avLst/>
          </a:prstGeom>
          <a:noFill/>
          <a:ln w="9525">
            <a:noFill/>
            <a:miter lim="800000"/>
            <a:headEnd/>
            <a:tailEnd/>
          </a:ln>
        </p:spPr>
      </p:pic>
      <p:sp>
        <p:nvSpPr>
          <p:cNvPr id="21516" name="Text Box 12"/>
          <p:cNvSpPr txBox="1">
            <a:spLocks noChangeArrowheads="1"/>
          </p:cNvSpPr>
          <p:nvPr/>
        </p:nvSpPr>
        <p:spPr bwMode="auto">
          <a:xfrm>
            <a:off x="2895600" y="1066800"/>
            <a:ext cx="3810000" cy="461963"/>
          </a:xfrm>
          <a:prstGeom prst="rect">
            <a:avLst/>
          </a:prstGeom>
          <a:noFill/>
          <a:ln w="9525">
            <a:noFill/>
            <a:miter lim="800000"/>
            <a:headEnd/>
            <a:tailEnd/>
          </a:ln>
        </p:spPr>
        <p:txBody>
          <a:bodyPr>
            <a:spAutoFit/>
          </a:bodyPr>
          <a:lstStyle/>
          <a:p>
            <a:pPr>
              <a:spcBef>
                <a:spcPct val="50000"/>
              </a:spcBef>
            </a:pPr>
            <a:r>
              <a:rPr lang="en-US" sz="2400">
                <a:solidFill>
                  <a:srgbClr val="993300"/>
                </a:solidFill>
              </a:rPr>
              <a:t>(làm việc cá nhân)</a:t>
            </a:r>
          </a:p>
        </p:txBody>
      </p:sp>
      <p:grpSp>
        <p:nvGrpSpPr>
          <p:cNvPr id="10" name="Group 9">
            <a:extLst>
              <a:ext uri="{FF2B5EF4-FFF2-40B4-BE49-F238E27FC236}">
                <a16:creationId xmlns:a16="http://schemas.microsoft.com/office/drawing/2014/main" id="{E467140F-8B3D-41B2-9B08-B115A962B570}"/>
              </a:ext>
            </a:extLst>
          </p:cNvPr>
          <p:cNvGrpSpPr>
            <a:grpSpLocks/>
          </p:cNvGrpSpPr>
          <p:nvPr/>
        </p:nvGrpSpPr>
        <p:grpSpPr bwMode="auto">
          <a:xfrm>
            <a:off x="-190500" y="-11113"/>
            <a:ext cx="9525000" cy="6869113"/>
            <a:chOff x="-61" y="-9"/>
            <a:chExt cx="5839" cy="4329"/>
          </a:xfrm>
        </p:grpSpPr>
        <p:sp>
          <p:nvSpPr>
            <p:cNvPr id="11" name="Rectangle 7">
              <a:extLst>
                <a:ext uri="{FF2B5EF4-FFF2-40B4-BE49-F238E27FC236}">
                  <a16:creationId xmlns:a16="http://schemas.microsoft.com/office/drawing/2014/main" id="{BA79C449-EEA6-4B22-B927-B0383B1B5390}"/>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2" name="Rectangle 7">
              <a:extLst>
                <a:ext uri="{FF2B5EF4-FFF2-40B4-BE49-F238E27FC236}">
                  <a16:creationId xmlns:a16="http://schemas.microsoft.com/office/drawing/2014/main" id="{B2AF5A4D-71A9-439C-9E76-0D10A8561299}"/>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3" name="Rectangle 7">
              <a:extLst>
                <a:ext uri="{FF2B5EF4-FFF2-40B4-BE49-F238E27FC236}">
                  <a16:creationId xmlns:a16="http://schemas.microsoft.com/office/drawing/2014/main" id="{657E2D2E-BC91-4258-A254-D373436700CF}"/>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4" name="Rectangle 17">
              <a:extLst>
                <a:ext uri="{FF2B5EF4-FFF2-40B4-BE49-F238E27FC236}">
                  <a16:creationId xmlns:a16="http://schemas.microsoft.com/office/drawing/2014/main" id="{D585A5D0-C9D0-4397-876C-5AB94B9AC5B6}"/>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heckerboard(down)">
                                      <p:cBhvr>
                                        <p:cTn id="7" dur="10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800" decel="100000"/>
                                        <p:tgtEl>
                                          <p:spTgt spid="21507">
                                            <p:txEl>
                                              <p:pRg st="0" end="0"/>
                                            </p:txEl>
                                          </p:spTgt>
                                        </p:tgtEl>
                                      </p:cBhvr>
                                    </p:animEffect>
                                    <p:anim calcmode="lin" valueType="num">
                                      <p:cBhvr>
                                        <p:cTn id="13" dur="800" decel="100000" fill="hold"/>
                                        <p:tgtEl>
                                          <p:spTgt spid="21507">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21507">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21507">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1507">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150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7" presetClass="entr" presetSubtype="1" fill="hold" grpId="0" nodeType="clickEffect">
                                  <p:stCondLst>
                                    <p:cond delay="0"/>
                                  </p:stCondLst>
                                  <p:childTnLst>
                                    <p:set>
                                      <p:cBhvr>
                                        <p:cTn id="21" dur="1" fill="hold">
                                          <p:stCondLst>
                                            <p:cond delay="0"/>
                                          </p:stCondLst>
                                        </p:cTn>
                                        <p:tgtEl>
                                          <p:spTgt spid="21516"/>
                                        </p:tgtEl>
                                        <p:attrNameLst>
                                          <p:attrName>style.visibility</p:attrName>
                                        </p:attrNameLst>
                                      </p:cBhvr>
                                      <p:to>
                                        <p:strVal val="visible"/>
                                      </p:to>
                                    </p:set>
                                    <p:anim calcmode="lin" valueType="num">
                                      <p:cBhvr additive="base">
                                        <p:cTn id="22" dur="500" fill="hold"/>
                                        <p:tgtEl>
                                          <p:spTgt spid="21516"/>
                                        </p:tgtEl>
                                        <p:attrNameLst>
                                          <p:attrName>ppt_x</p:attrName>
                                        </p:attrNameLst>
                                      </p:cBhvr>
                                      <p:tavLst>
                                        <p:tav tm="0">
                                          <p:val>
                                            <p:strVal val="#ppt_x"/>
                                          </p:val>
                                        </p:tav>
                                        <p:tav tm="100000">
                                          <p:val>
                                            <p:strVal val="#ppt_x"/>
                                          </p:val>
                                        </p:tav>
                                      </p:tavLst>
                                    </p:anim>
                                    <p:anim calcmode="lin" valueType="num">
                                      <p:cBhvr additive="base">
                                        <p:cTn id="23" dur="500" fill="hold"/>
                                        <p:tgtEl>
                                          <p:spTgt spid="21516"/>
                                        </p:tgtEl>
                                        <p:attrNameLst>
                                          <p:attrName>ppt_y</p:attrName>
                                        </p:attrNameLst>
                                      </p:cBhvr>
                                      <p:tavLst>
                                        <p:tav tm="0">
                                          <p:val>
                                            <p:strVal val="0-#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8" presetClass="entr" presetSubtype="0" accel="50000" fill="hold" nodeType="clickEffect">
                                  <p:stCondLst>
                                    <p:cond delay="0"/>
                                  </p:stCondLst>
                                  <p:childTnLst>
                                    <p:set>
                                      <p:cBhvr>
                                        <p:cTn id="27" dur="1" fill="hold">
                                          <p:stCondLst>
                                            <p:cond delay="0"/>
                                          </p:stCondLst>
                                        </p:cTn>
                                        <p:tgtEl>
                                          <p:spTgt spid="21508">
                                            <p:txEl>
                                              <p:pRg st="0" end="0"/>
                                            </p:txEl>
                                          </p:spTgt>
                                        </p:tgtEl>
                                        <p:attrNameLst>
                                          <p:attrName>style.visibility</p:attrName>
                                        </p:attrNameLst>
                                      </p:cBhvr>
                                      <p:to>
                                        <p:strVal val="visible"/>
                                      </p:to>
                                    </p:set>
                                    <p:anim calcmode="lin" valueType="num">
                                      <p:cBhvr>
                                        <p:cTn id="28" dur="1000" fill="hold"/>
                                        <p:tgtEl>
                                          <p:spTgt spid="2150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2150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21508">
                                            <p:txEl>
                                              <p:pRg st="0" end="0"/>
                                            </p:txEl>
                                          </p:spTgt>
                                        </p:tgtEl>
                                        <p:attrNameLst>
                                          <p:attrName>ppt_y</p:attrName>
                                        </p:attrNameLst>
                                      </p:cBhvr>
                                      <p:tavLst>
                                        <p:tav tm="0">
                                          <p:val>
                                            <p:strVal val="#ppt_y"/>
                                          </p:val>
                                        </p:tav>
                                        <p:tav tm="100000">
                                          <p:val>
                                            <p:strVal val="#ppt_y"/>
                                          </p:val>
                                        </p:tav>
                                      </p:tavLst>
                                    </p:anim>
                                    <p:animEffect transition="in" filter="fade">
                                      <p:cBhvr>
                                        <p:cTn id="31" dur="1000"/>
                                        <p:tgtEl>
                                          <p:spTgt spid="21508">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8" presetClass="entr" presetSubtype="0" accel="50000" fill="hold" grpId="0" nodeType="clickEffect">
                                  <p:stCondLst>
                                    <p:cond delay="0"/>
                                  </p:stCondLst>
                                  <p:childTnLst>
                                    <p:set>
                                      <p:cBhvr>
                                        <p:cTn id="35" dur="1" fill="hold">
                                          <p:stCondLst>
                                            <p:cond delay="0"/>
                                          </p:stCondLst>
                                        </p:cTn>
                                        <p:tgtEl>
                                          <p:spTgt spid="21509"/>
                                        </p:tgtEl>
                                        <p:attrNameLst>
                                          <p:attrName>style.visibility</p:attrName>
                                        </p:attrNameLst>
                                      </p:cBhvr>
                                      <p:to>
                                        <p:strVal val="visible"/>
                                      </p:to>
                                    </p:set>
                                    <p:anim calcmode="lin" valueType="num">
                                      <p:cBhvr>
                                        <p:cTn id="36" dur="1000" fill="hold"/>
                                        <p:tgtEl>
                                          <p:spTgt spid="2150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21509"/>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21509"/>
                                        </p:tgtEl>
                                        <p:attrNameLst>
                                          <p:attrName>ppt_y</p:attrName>
                                        </p:attrNameLst>
                                      </p:cBhvr>
                                      <p:tavLst>
                                        <p:tav tm="0">
                                          <p:val>
                                            <p:strVal val="#ppt_y"/>
                                          </p:val>
                                        </p:tav>
                                        <p:tav tm="100000">
                                          <p:val>
                                            <p:strVal val="#ppt_y"/>
                                          </p:val>
                                        </p:tav>
                                      </p:tavLst>
                                    </p:anim>
                                    <p:animEffect transition="in" filter="fade">
                                      <p:cBhvr>
                                        <p:cTn id="39"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9" grpId="0"/>
      <p:bldP spid="215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a:p>
        </p:txBody>
      </p:sp>
      <p:sp>
        <p:nvSpPr>
          <p:cNvPr id="17411" name="Rectangle 3"/>
          <p:cNvSpPr>
            <a:spLocks noGrp="1" noChangeArrowheads="1"/>
          </p:cNvSpPr>
          <p:nvPr>
            <p:ph type="body" idx="1"/>
          </p:nvPr>
        </p:nvSpPr>
        <p:spPr/>
        <p:txBody>
          <a:bodyPr/>
          <a:lstStyle/>
          <a:p>
            <a:pPr eaLnBrk="1" hangingPunct="1"/>
            <a:endParaRPr lang="en-US"/>
          </a:p>
        </p:txBody>
      </p:sp>
      <p:pic>
        <p:nvPicPr>
          <p:cNvPr id="22532" name="Picture 4" descr="IMG_H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3" name="Text Box 5"/>
          <p:cNvSpPr txBox="1">
            <a:spLocks noChangeArrowheads="1"/>
          </p:cNvSpPr>
          <p:nvPr/>
        </p:nvSpPr>
        <p:spPr bwMode="auto">
          <a:xfrm>
            <a:off x="4114800" y="762000"/>
            <a:ext cx="1676400" cy="579438"/>
          </a:xfrm>
          <a:prstGeom prst="rect">
            <a:avLst/>
          </a:prstGeom>
          <a:noFill/>
          <a:ln w="9525">
            <a:noFill/>
            <a:miter lim="800000"/>
            <a:headEnd/>
            <a:tailEnd/>
          </a:ln>
        </p:spPr>
        <p:txBody>
          <a:bodyPr>
            <a:spAutoFit/>
          </a:bodyPr>
          <a:lstStyle/>
          <a:p>
            <a:pPr>
              <a:spcBef>
                <a:spcPct val="50000"/>
              </a:spcBef>
            </a:pPr>
            <a:r>
              <a:rPr lang="en-US" sz="3200" b="1">
                <a:solidFill>
                  <a:schemeClr val="accent2"/>
                </a:solidFill>
              </a:rPr>
              <a:t>Dì Út</a:t>
            </a:r>
          </a:p>
        </p:txBody>
      </p:sp>
      <p:sp>
        <p:nvSpPr>
          <p:cNvPr id="22534" name="Text Box 6"/>
          <p:cNvSpPr txBox="1">
            <a:spLocks noChangeArrowheads="1"/>
          </p:cNvSpPr>
          <p:nvPr/>
        </p:nvSpPr>
        <p:spPr bwMode="auto">
          <a:xfrm>
            <a:off x="4038600" y="1600200"/>
            <a:ext cx="3505200" cy="579438"/>
          </a:xfrm>
          <a:prstGeom prst="rect">
            <a:avLst/>
          </a:prstGeom>
          <a:noFill/>
          <a:ln w="9525">
            <a:noFill/>
            <a:miter lim="800000"/>
            <a:headEnd/>
            <a:tailEnd/>
          </a:ln>
        </p:spPr>
        <p:txBody>
          <a:bodyPr>
            <a:spAutoFit/>
          </a:bodyPr>
          <a:lstStyle/>
          <a:p>
            <a:pPr>
              <a:spcBef>
                <a:spcPct val="50000"/>
              </a:spcBef>
            </a:pPr>
            <a:r>
              <a:rPr lang="en-US" sz="3200" b="1">
                <a:solidFill>
                  <a:schemeClr val="accent2"/>
                </a:solidFill>
              </a:rPr>
              <a:t>Ông, bà ngoại</a:t>
            </a:r>
          </a:p>
        </p:txBody>
      </p:sp>
      <p:sp>
        <p:nvSpPr>
          <p:cNvPr id="22535" name="Text Box 7"/>
          <p:cNvSpPr txBox="1">
            <a:spLocks noChangeArrowheads="1"/>
          </p:cNvSpPr>
          <p:nvPr/>
        </p:nvSpPr>
        <p:spPr bwMode="auto">
          <a:xfrm>
            <a:off x="5257800" y="2667000"/>
            <a:ext cx="2895600" cy="579438"/>
          </a:xfrm>
          <a:prstGeom prst="rect">
            <a:avLst/>
          </a:prstGeom>
          <a:noFill/>
          <a:ln w="9525">
            <a:noFill/>
            <a:miter lim="800000"/>
            <a:headEnd/>
            <a:tailEnd/>
          </a:ln>
        </p:spPr>
        <p:txBody>
          <a:bodyPr>
            <a:spAutoFit/>
          </a:bodyPr>
          <a:lstStyle/>
          <a:p>
            <a:pPr>
              <a:spcBef>
                <a:spcPct val="50000"/>
              </a:spcBef>
            </a:pPr>
            <a:r>
              <a:rPr lang="en-US" sz="3200" b="1">
                <a:solidFill>
                  <a:schemeClr val="accent2"/>
                </a:solidFill>
              </a:rPr>
              <a:t>Cha, mẹ</a:t>
            </a:r>
          </a:p>
        </p:txBody>
      </p:sp>
      <p:sp>
        <p:nvSpPr>
          <p:cNvPr id="22536" name="Text Box 8"/>
          <p:cNvSpPr txBox="1">
            <a:spLocks noChangeArrowheads="1"/>
          </p:cNvSpPr>
          <p:nvPr/>
        </p:nvSpPr>
        <p:spPr bwMode="auto">
          <a:xfrm>
            <a:off x="5410200" y="4114800"/>
            <a:ext cx="2057400" cy="579438"/>
          </a:xfrm>
          <a:prstGeom prst="rect">
            <a:avLst/>
          </a:prstGeom>
          <a:noFill/>
          <a:ln w="9525">
            <a:noFill/>
            <a:miter lim="800000"/>
            <a:headEnd/>
            <a:tailEnd/>
          </a:ln>
        </p:spPr>
        <p:txBody>
          <a:bodyPr>
            <a:spAutoFit/>
          </a:bodyPr>
          <a:lstStyle/>
          <a:p>
            <a:pPr>
              <a:spcBef>
                <a:spcPct val="50000"/>
              </a:spcBef>
            </a:pPr>
            <a:r>
              <a:rPr lang="en-US" sz="3200" b="1">
                <a:solidFill>
                  <a:schemeClr val="accent2"/>
                </a:solidFill>
              </a:rPr>
              <a:t>Cô giáo</a:t>
            </a:r>
          </a:p>
        </p:txBody>
      </p:sp>
      <p:sp>
        <p:nvSpPr>
          <p:cNvPr id="22537" name="Text Box 9"/>
          <p:cNvSpPr txBox="1">
            <a:spLocks noChangeArrowheads="1"/>
          </p:cNvSpPr>
          <p:nvPr/>
        </p:nvSpPr>
        <p:spPr bwMode="auto">
          <a:xfrm>
            <a:off x="3733800" y="5257800"/>
            <a:ext cx="1676400" cy="579438"/>
          </a:xfrm>
          <a:prstGeom prst="rect">
            <a:avLst/>
          </a:prstGeom>
          <a:noFill/>
          <a:ln w="9525">
            <a:noFill/>
            <a:miter lim="800000"/>
            <a:headEnd/>
            <a:tailEnd/>
          </a:ln>
        </p:spPr>
        <p:txBody>
          <a:bodyPr>
            <a:spAutoFit/>
          </a:bodyPr>
          <a:lstStyle/>
          <a:p>
            <a:pPr>
              <a:spcBef>
                <a:spcPct val="50000"/>
              </a:spcBef>
            </a:pPr>
            <a:r>
              <a:rPr lang="en-US" sz="3200" b="1">
                <a:solidFill>
                  <a:schemeClr val="accent2"/>
                </a:solidFill>
              </a:rPr>
              <a:t>Chị gái</a:t>
            </a:r>
          </a:p>
        </p:txBody>
      </p:sp>
      <p:grpSp>
        <p:nvGrpSpPr>
          <p:cNvPr id="10" name="Group 9">
            <a:extLst>
              <a:ext uri="{FF2B5EF4-FFF2-40B4-BE49-F238E27FC236}">
                <a16:creationId xmlns:a16="http://schemas.microsoft.com/office/drawing/2014/main" id="{ED042FD2-FE7B-4B0A-8734-D1917B6494E3}"/>
              </a:ext>
            </a:extLst>
          </p:cNvPr>
          <p:cNvGrpSpPr>
            <a:grpSpLocks/>
          </p:cNvGrpSpPr>
          <p:nvPr/>
        </p:nvGrpSpPr>
        <p:grpSpPr bwMode="auto">
          <a:xfrm>
            <a:off x="-190500" y="-11113"/>
            <a:ext cx="9525000" cy="6869113"/>
            <a:chOff x="-61" y="-9"/>
            <a:chExt cx="5839" cy="4329"/>
          </a:xfrm>
        </p:grpSpPr>
        <p:sp>
          <p:nvSpPr>
            <p:cNvPr id="11" name="Rectangle 7">
              <a:extLst>
                <a:ext uri="{FF2B5EF4-FFF2-40B4-BE49-F238E27FC236}">
                  <a16:creationId xmlns:a16="http://schemas.microsoft.com/office/drawing/2014/main" id="{663DD295-BC2C-4388-810C-0C2CCC6D638E}"/>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2" name="Rectangle 7">
              <a:extLst>
                <a:ext uri="{FF2B5EF4-FFF2-40B4-BE49-F238E27FC236}">
                  <a16:creationId xmlns:a16="http://schemas.microsoft.com/office/drawing/2014/main" id="{C4230927-A600-483D-97B4-264D83DD67F1}"/>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3" name="Rectangle 7">
              <a:extLst>
                <a:ext uri="{FF2B5EF4-FFF2-40B4-BE49-F238E27FC236}">
                  <a16:creationId xmlns:a16="http://schemas.microsoft.com/office/drawing/2014/main" id="{5002B497-47FF-4DB8-85E0-AAF608A7AFA1}"/>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4" name="Rectangle 17">
              <a:extLst>
                <a:ext uri="{FF2B5EF4-FFF2-40B4-BE49-F238E27FC236}">
                  <a16:creationId xmlns:a16="http://schemas.microsoft.com/office/drawing/2014/main" id="{C3FA2FA0-4337-4036-9CA7-43A7905A98A5}"/>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800" decel="100000"/>
                                        <p:tgtEl>
                                          <p:spTgt spid="22532"/>
                                        </p:tgtEl>
                                      </p:cBhvr>
                                    </p:animEffect>
                                    <p:anim calcmode="lin" valueType="num">
                                      <p:cBhvr>
                                        <p:cTn id="8" dur="800" decel="100000" fill="hold"/>
                                        <p:tgtEl>
                                          <p:spTgt spid="22532"/>
                                        </p:tgtEl>
                                        <p:attrNameLst>
                                          <p:attrName>style.rotation</p:attrName>
                                        </p:attrNameLst>
                                      </p:cBhvr>
                                      <p:tavLst>
                                        <p:tav tm="0">
                                          <p:val>
                                            <p:fltVal val="-90"/>
                                          </p:val>
                                        </p:tav>
                                        <p:tav tm="100000">
                                          <p:val>
                                            <p:fltVal val="0"/>
                                          </p:val>
                                        </p:tav>
                                      </p:tavLst>
                                    </p:anim>
                                    <p:anim calcmode="lin" valueType="num">
                                      <p:cBhvr>
                                        <p:cTn id="9" dur="800" decel="100000" fill="hold"/>
                                        <p:tgtEl>
                                          <p:spTgt spid="22532"/>
                                        </p:tgtEl>
                                        <p:attrNameLst>
                                          <p:attrName>ppt_x</p:attrName>
                                        </p:attrNameLst>
                                      </p:cBhvr>
                                      <p:tavLst>
                                        <p:tav tm="0">
                                          <p:val>
                                            <p:strVal val="#ppt_x+0.4"/>
                                          </p:val>
                                        </p:tav>
                                        <p:tav tm="100000">
                                          <p:val>
                                            <p:strVal val="#ppt_x-0.05"/>
                                          </p:val>
                                        </p:tav>
                                      </p:tavLst>
                                    </p:anim>
                                    <p:anim calcmode="lin" valueType="num">
                                      <p:cBhvr>
                                        <p:cTn id="10" dur="800" decel="100000" fill="hold"/>
                                        <p:tgtEl>
                                          <p:spTgt spid="2253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8" presetClass="entr" presetSubtype="0" accel="50000" fill="hold" grpId="0" nodeType="clickEffect">
                                  <p:stCondLst>
                                    <p:cond delay="0"/>
                                  </p:stCondLst>
                                  <p:childTnLst>
                                    <p:set>
                                      <p:cBhvr>
                                        <p:cTn id="16" dur="1" fill="hold">
                                          <p:stCondLst>
                                            <p:cond delay="0"/>
                                          </p:stCondLst>
                                        </p:cTn>
                                        <p:tgtEl>
                                          <p:spTgt spid="22533"/>
                                        </p:tgtEl>
                                        <p:attrNameLst>
                                          <p:attrName>style.visibility</p:attrName>
                                        </p:attrNameLst>
                                      </p:cBhvr>
                                      <p:to>
                                        <p:strVal val="visible"/>
                                      </p:to>
                                    </p:set>
                                    <p:anim calcmode="lin" valueType="num">
                                      <p:cBhvr>
                                        <p:cTn id="17" dur="1000" fill="hold"/>
                                        <p:tgtEl>
                                          <p:spTgt spid="225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22533"/>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22533"/>
                                        </p:tgtEl>
                                        <p:attrNameLst>
                                          <p:attrName>ppt_y</p:attrName>
                                        </p:attrNameLst>
                                      </p:cBhvr>
                                      <p:tavLst>
                                        <p:tav tm="0">
                                          <p:val>
                                            <p:strVal val="#ppt_y"/>
                                          </p:val>
                                        </p:tav>
                                        <p:tav tm="100000">
                                          <p:val>
                                            <p:strVal val="#ppt_y"/>
                                          </p:val>
                                        </p:tav>
                                      </p:tavLst>
                                    </p:anim>
                                    <p:animEffect transition="in" filter="fade">
                                      <p:cBhvr>
                                        <p:cTn id="20" dur="1000"/>
                                        <p:tgtEl>
                                          <p:spTgt spid="2253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8" presetClass="entr" presetSubtype="0" accel="50000" fill="hold" nodeType="clickEffect">
                                  <p:stCondLst>
                                    <p:cond delay="0"/>
                                  </p:stCondLst>
                                  <p:childTnLst>
                                    <p:set>
                                      <p:cBhvr>
                                        <p:cTn id="24" dur="1" fill="hold">
                                          <p:stCondLst>
                                            <p:cond delay="0"/>
                                          </p:stCondLst>
                                        </p:cTn>
                                        <p:tgtEl>
                                          <p:spTgt spid="22534">
                                            <p:txEl>
                                              <p:pRg st="0" end="0"/>
                                            </p:txEl>
                                          </p:spTgt>
                                        </p:tgtEl>
                                        <p:attrNameLst>
                                          <p:attrName>style.visibility</p:attrName>
                                        </p:attrNameLst>
                                      </p:cBhvr>
                                      <p:to>
                                        <p:strVal val="visible"/>
                                      </p:to>
                                    </p:set>
                                    <p:anim calcmode="lin" valueType="num">
                                      <p:cBhvr>
                                        <p:cTn id="25" dur="1000" fill="hold"/>
                                        <p:tgtEl>
                                          <p:spTgt spid="2253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2253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22534">
                                            <p:txEl>
                                              <p:pRg st="0" end="0"/>
                                            </p:txEl>
                                          </p:spTgt>
                                        </p:tgtEl>
                                        <p:attrNameLst>
                                          <p:attrName>ppt_y</p:attrName>
                                        </p:attrNameLst>
                                      </p:cBhvr>
                                      <p:tavLst>
                                        <p:tav tm="0">
                                          <p:val>
                                            <p:strVal val="#ppt_y"/>
                                          </p:val>
                                        </p:tav>
                                        <p:tav tm="100000">
                                          <p:val>
                                            <p:strVal val="#ppt_y"/>
                                          </p:val>
                                        </p:tav>
                                      </p:tavLst>
                                    </p:anim>
                                    <p:animEffect transition="in" filter="fade">
                                      <p:cBhvr>
                                        <p:cTn id="28" dur="1000"/>
                                        <p:tgtEl>
                                          <p:spTgt spid="22534">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8" presetClass="entr" presetSubtype="0" accel="50000" fill="hold" nodeType="clickEffect">
                                  <p:stCondLst>
                                    <p:cond delay="0"/>
                                  </p:stCondLst>
                                  <p:childTnLst>
                                    <p:set>
                                      <p:cBhvr>
                                        <p:cTn id="32" dur="1" fill="hold">
                                          <p:stCondLst>
                                            <p:cond delay="0"/>
                                          </p:stCondLst>
                                        </p:cTn>
                                        <p:tgtEl>
                                          <p:spTgt spid="22535">
                                            <p:txEl>
                                              <p:pRg st="0" end="0"/>
                                            </p:txEl>
                                          </p:spTgt>
                                        </p:tgtEl>
                                        <p:attrNameLst>
                                          <p:attrName>style.visibility</p:attrName>
                                        </p:attrNameLst>
                                      </p:cBhvr>
                                      <p:to>
                                        <p:strVal val="visible"/>
                                      </p:to>
                                    </p:set>
                                    <p:anim calcmode="lin" valueType="num">
                                      <p:cBhvr>
                                        <p:cTn id="33" dur="1000" fill="hold"/>
                                        <p:tgtEl>
                                          <p:spTgt spid="2253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2253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22535">
                                            <p:txEl>
                                              <p:pRg st="0" end="0"/>
                                            </p:txEl>
                                          </p:spTgt>
                                        </p:tgtEl>
                                        <p:attrNameLst>
                                          <p:attrName>ppt_y</p:attrName>
                                        </p:attrNameLst>
                                      </p:cBhvr>
                                      <p:tavLst>
                                        <p:tav tm="0">
                                          <p:val>
                                            <p:strVal val="#ppt_y"/>
                                          </p:val>
                                        </p:tav>
                                        <p:tav tm="100000">
                                          <p:val>
                                            <p:strVal val="#ppt_y"/>
                                          </p:val>
                                        </p:tav>
                                      </p:tavLst>
                                    </p:anim>
                                    <p:animEffect transition="in" filter="fade">
                                      <p:cBhvr>
                                        <p:cTn id="36" dur="1000"/>
                                        <p:tgtEl>
                                          <p:spTgt spid="22535">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8" presetClass="entr" presetSubtype="0" accel="50000" fill="hold" nodeType="clickEffect">
                                  <p:stCondLst>
                                    <p:cond delay="0"/>
                                  </p:stCondLst>
                                  <p:childTnLst>
                                    <p:set>
                                      <p:cBhvr>
                                        <p:cTn id="40" dur="1" fill="hold">
                                          <p:stCondLst>
                                            <p:cond delay="0"/>
                                          </p:stCondLst>
                                        </p:cTn>
                                        <p:tgtEl>
                                          <p:spTgt spid="22536">
                                            <p:txEl>
                                              <p:pRg st="0" end="0"/>
                                            </p:txEl>
                                          </p:spTgt>
                                        </p:tgtEl>
                                        <p:attrNameLst>
                                          <p:attrName>style.visibility</p:attrName>
                                        </p:attrNameLst>
                                      </p:cBhvr>
                                      <p:to>
                                        <p:strVal val="visible"/>
                                      </p:to>
                                    </p:set>
                                    <p:anim calcmode="lin" valueType="num">
                                      <p:cBhvr>
                                        <p:cTn id="41" dur="1000" fill="hold"/>
                                        <p:tgtEl>
                                          <p:spTgt spid="2253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2253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22536">
                                            <p:txEl>
                                              <p:pRg st="0" end="0"/>
                                            </p:txEl>
                                          </p:spTgt>
                                        </p:tgtEl>
                                        <p:attrNameLst>
                                          <p:attrName>ppt_y</p:attrName>
                                        </p:attrNameLst>
                                      </p:cBhvr>
                                      <p:tavLst>
                                        <p:tav tm="0">
                                          <p:val>
                                            <p:strVal val="#ppt_y"/>
                                          </p:val>
                                        </p:tav>
                                        <p:tav tm="100000">
                                          <p:val>
                                            <p:strVal val="#ppt_y"/>
                                          </p:val>
                                        </p:tav>
                                      </p:tavLst>
                                    </p:anim>
                                    <p:animEffect transition="in" filter="fade">
                                      <p:cBhvr>
                                        <p:cTn id="44" dur="1000"/>
                                        <p:tgtEl>
                                          <p:spTgt spid="22536">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8" presetClass="entr" presetSubtype="0" accel="50000" fill="hold" nodeType="clickEffect">
                                  <p:stCondLst>
                                    <p:cond delay="0"/>
                                  </p:stCondLst>
                                  <p:childTnLst>
                                    <p:set>
                                      <p:cBhvr>
                                        <p:cTn id="48" dur="1" fill="hold">
                                          <p:stCondLst>
                                            <p:cond delay="0"/>
                                          </p:stCondLst>
                                        </p:cTn>
                                        <p:tgtEl>
                                          <p:spTgt spid="22537">
                                            <p:txEl>
                                              <p:pRg st="0" end="0"/>
                                            </p:txEl>
                                          </p:spTgt>
                                        </p:tgtEl>
                                        <p:attrNameLst>
                                          <p:attrName>style.visibility</p:attrName>
                                        </p:attrNameLst>
                                      </p:cBhvr>
                                      <p:to>
                                        <p:strVal val="visible"/>
                                      </p:to>
                                    </p:set>
                                    <p:anim calcmode="lin" valueType="num">
                                      <p:cBhvr>
                                        <p:cTn id="49" dur="1000" fill="hold"/>
                                        <p:tgtEl>
                                          <p:spTgt spid="2253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2253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22537">
                                            <p:txEl>
                                              <p:pRg st="0" end="0"/>
                                            </p:txEl>
                                          </p:spTgt>
                                        </p:tgtEl>
                                        <p:attrNameLst>
                                          <p:attrName>ppt_y</p:attrName>
                                        </p:attrNameLst>
                                      </p:cBhvr>
                                      <p:tavLst>
                                        <p:tav tm="0">
                                          <p:val>
                                            <p:strVal val="#ppt_y"/>
                                          </p:val>
                                        </p:tav>
                                        <p:tav tm="100000">
                                          <p:val>
                                            <p:strVal val="#ppt_y"/>
                                          </p:val>
                                        </p:tav>
                                      </p:tavLst>
                                    </p:anim>
                                    <p:animEffect transition="in" filter="fade">
                                      <p:cBhvr>
                                        <p:cTn id="52" dur="1000"/>
                                        <p:tgtEl>
                                          <p:spTgt spid="225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khung nen nghe thuat"/>
          <p:cNvPicPr>
            <a:picLocks noChangeAspect="1" noChangeArrowheads="1"/>
          </p:cNvPicPr>
          <p:nvPr/>
        </p:nvPicPr>
        <p:blipFill>
          <a:blip r:embed="rId2"/>
          <a:srcRect/>
          <a:stretch>
            <a:fillRect/>
          </a:stretch>
        </p:blipFill>
        <p:spPr bwMode="auto">
          <a:xfrm>
            <a:off x="-8059" y="14281"/>
            <a:ext cx="9144000" cy="6858000"/>
          </a:xfrm>
          <a:prstGeom prst="rect">
            <a:avLst/>
          </a:prstGeom>
          <a:noFill/>
          <a:ln w="9525">
            <a:noFill/>
            <a:miter lim="800000"/>
            <a:headEnd/>
            <a:tailEnd/>
          </a:ln>
        </p:spPr>
      </p:pic>
      <p:sp>
        <p:nvSpPr>
          <p:cNvPr id="29703" name="Text Box 7"/>
          <p:cNvSpPr txBox="1">
            <a:spLocks noChangeArrowheads="1"/>
          </p:cNvSpPr>
          <p:nvPr/>
        </p:nvSpPr>
        <p:spPr bwMode="auto">
          <a:xfrm>
            <a:off x="1038490" y="1444958"/>
            <a:ext cx="7359473" cy="3416320"/>
          </a:xfrm>
          <a:prstGeom prst="rect">
            <a:avLst/>
          </a:prstGeom>
          <a:noFill/>
          <a:ln w="9525">
            <a:noFill/>
            <a:miter lim="800000"/>
            <a:headEnd/>
            <a:tailEnd/>
          </a:ln>
        </p:spPr>
        <p:txBody>
          <a:bodyPr wrap="square">
            <a:spAutoFit/>
          </a:bodyPr>
          <a:lstStyle/>
          <a:p>
            <a:pPr>
              <a:spcBef>
                <a:spcPct val="50000"/>
              </a:spcBef>
            </a:pP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Xung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quanh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chúng</a:t>
            </a:r>
            <a:r>
              <a:rPr lang="en-US" sz="3600" b="1" dirty="0">
                <a:solidFill>
                  <a:srgbClr val="C00000"/>
                </a:solidFill>
                <a:latin typeface="Times New Roman" panose="02020603050405020304" pitchFamily="18" charset="0"/>
                <a:cs typeface="Times New Roman" panose="02020603050405020304" pitchFamily="18" charset="0"/>
              </a:rPr>
              <a:t> ta </a:t>
            </a:r>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nhiều</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người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đáng</a:t>
            </a:r>
            <a:r>
              <a:rPr lang="en-US" sz="3600" b="1" dirty="0">
                <a:solidFill>
                  <a:srgbClr val="C00000"/>
                </a:solidFill>
                <a:latin typeface="Times New Roman" panose="02020603050405020304" pitchFamily="18" charset="0"/>
                <a:cs typeface="Times New Roman" panose="02020603050405020304" pitchFamily="18" charset="0"/>
              </a:rPr>
              <a:t> tin </a:t>
            </a:r>
            <a:r>
              <a:rPr lang="en-US" sz="3600" b="1" dirty="0" err="1">
                <a:solidFill>
                  <a:srgbClr val="C00000"/>
                </a:solidFill>
                <a:latin typeface="Times New Roman" panose="02020603050405020304" pitchFamily="18" charset="0"/>
                <a:cs typeface="Times New Roman" panose="02020603050405020304" pitchFamily="18" charset="0"/>
              </a:rPr>
              <a:t>cậy</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luôn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sẵn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sàng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giúp</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đỡ</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trong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lúc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khăn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Chúng</a:t>
            </a:r>
            <a:r>
              <a:rPr lang="en-US" sz="3600" b="1" dirty="0">
                <a:solidFill>
                  <a:srgbClr val="C00000"/>
                </a:solidFill>
                <a:latin typeface="Times New Roman" panose="02020603050405020304" pitchFamily="18" charset="0"/>
                <a:cs typeface="Times New Roman" panose="02020603050405020304" pitchFamily="18" charset="0"/>
              </a:rPr>
              <a:t> ta </a:t>
            </a:r>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thể</a:t>
            </a:r>
            <a:r>
              <a:rPr lang="en-US" sz="3600" b="1" dirty="0">
                <a:solidFill>
                  <a:srgbClr val="C00000"/>
                </a:solidFill>
                <a:latin typeface="Times New Roman" panose="02020603050405020304" pitchFamily="18" charset="0"/>
                <a:cs typeface="Times New Roman" panose="02020603050405020304" pitchFamily="18" charset="0"/>
              </a:rPr>
              <a:t> chia </a:t>
            </a:r>
            <a:r>
              <a:rPr lang="en-US" sz="3600" b="1" dirty="0" err="1">
                <a:solidFill>
                  <a:srgbClr val="C00000"/>
                </a:solidFill>
                <a:latin typeface="Times New Roman" panose="02020603050405020304" pitchFamily="18" charset="0"/>
                <a:cs typeface="Times New Roman" panose="02020603050405020304" pitchFamily="18" charset="0"/>
              </a:rPr>
              <a:t>sẻ,tâm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sự</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để</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kiếm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tìm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sự</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giúp</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đỡ</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gặp</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những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chuyện</a:t>
            </a:r>
            <a:r>
              <a:rPr lang="en-US" sz="3600" b="1" dirty="0">
                <a:solidFill>
                  <a:srgbClr val="C00000"/>
                </a:solidFill>
                <a:latin typeface="Times New Roman" panose="02020603050405020304" pitchFamily="18" charset="0"/>
                <a:cs typeface="Times New Roman" panose="02020603050405020304" pitchFamily="18" charset="0"/>
              </a:rPr>
              <a:t> lo </a:t>
            </a:r>
            <a:r>
              <a:rPr lang="en-US" sz="3600" b="1" dirty="0" err="1">
                <a:solidFill>
                  <a:srgbClr val="C00000"/>
                </a:solidFill>
                <a:latin typeface="Times New Roman" panose="02020603050405020304" pitchFamily="18" charset="0"/>
                <a:cs typeface="Times New Roman" panose="02020603050405020304" pitchFamily="18" charset="0"/>
              </a:rPr>
              <a:t>lắng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sợ</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hãi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bối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rối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chịu</a:t>
            </a:r>
            <a:r>
              <a:rPr lang="en-US" sz="3600" b="1" dirty="0">
                <a:solidFill>
                  <a:srgbClr val="C00000"/>
                </a:solidFill>
                <a:latin typeface="Times New Roman" panose="02020603050405020304" pitchFamily="18" charset="0"/>
                <a:cs typeface="Times New Roman" panose="02020603050405020304" pitchFamily="18" charset="0"/>
              </a:rPr>
              <a:t>, …</a:t>
            </a:r>
          </a:p>
        </p:txBody>
      </p:sp>
      <p:grpSp>
        <p:nvGrpSpPr>
          <p:cNvPr id="5" name="Group 4">
            <a:extLst>
              <a:ext uri="{FF2B5EF4-FFF2-40B4-BE49-F238E27FC236}">
                <a16:creationId xmlns:a16="http://schemas.microsoft.com/office/drawing/2014/main" id="{3769739E-A9A5-4083-8EF7-993B224B9CE4}"/>
              </a:ext>
            </a:extLst>
          </p:cNvPr>
          <p:cNvGrpSpPr>
            <a:grpSpLocks/>
          </p:cNvGrpSpPr>
          <p:nvPr/>
        </p:nvGrpSpPr>
        <p:grpSpPr bwMode="auto">
          <a:xfrm>
            <a:off x="-190500" y="-11113"/>
            <a:ext cx="9525000" cy="6869113"/>
            <a:chOff x="-61" y="-9"/>
            <a:chExt cx="5839" cy="4329"/>
          </a:xfrm>
        </p:grpSpPr>
        <p:sp>
          <p:nvSpPr>
            <p:cNvPr id="6" name="Rectangle 7">
              <a:extLst>
                <a:ext uri="{FF2B5EF4-FFF2-40B4-BE49-F238E27FC236}">
                  <a16:creationId xmlns:a16="http://schemas.microsoft.com/office/drawing/2014/main" id="{D356C7A5-98C4-4D5A-B77F-838B881FA242}"/>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7" name="Rectangle 7">
              <a:extLst>
                <a:ext uri="{FF2B5EF4-FFF2-40B4-BE49-F238E27FC236}">
                  <a16:creationId xmlns:a16="http://schemas.microsoft.com/office/drawing/2014/main" id="{97B83E1D-94BC-4156-BAA5-55833E763DC4}"/>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8" name="Rectangle 7">
              <a:extLst>
                <a:ext uri="{FF2B5EF4-FFF2-40B4-BE49-F238E27FC236}">
                  <a16:creationId xmlns:a16="http://schemas.microsoft.com/office/drawing/2014/main" id="{40EBC563-A1C3-4F36-8165-3ED95BA13F40}"/>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9" name="Rectangle 17">
              <a:extLst>
                <a:ext uri="{FF2B5EF4-FFF2-40B4-BE49-F238E27FC236}">
                  <a16:creationId xmlns:a16="http://schemas.microsoft.com/office/drawing/2014/main" id="{B43D3528-BE1E-4872-9001-400BEE038FD4}"/>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9703">
                                            <p:txEl>
                                              <p:pRg st="0" end="0"/>
                                            </p:txEl>
                                          </p:spTgt>
                                        </p:tgtEl>
                                        <p:attrNameLst>
                                          <p:attrName>style.visibility</p:attrName>
                                        </p:attrNameLst>
                                      </p:cBhvr>
                                      <p:to>
                                        <p:strVal val="visible"/>
                                      </p:to>
                                    </p:set>
                                    <p:animEffect transition="in" filter="diamond(in)">
                                      <p:cBhvr>
                                        <p:cTn id="7" dur="2000"/>
                                        <p:tgtEl>
                                          <p:spTgt spid="297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Text Box 2">
            <a:extLst>
              <a:ext uri="{FF2B5EF4-FFF2-40B4-BE49-F238E27FC236}">
                <a16:creationId xmlns:a16="http://schemas.microsoft.com/office/drawing/2014/main" id="{F757F78A-F7AF-43B0-9F55-954DB6EFCB9A}"/>
              </a:ext>
            </a:extLst>
          </p:cNvPr>
          <p:cNvSpPr txBox="1">
            <a:spLocks noChangeArrowheads="1"/>
          </p:cNvSpPr>
          <p:nvPr/>
        </p:nvSpPr>
        <p:spPr bwMode="auto">
          <a:xfrm>
            <a:off x="360757" y="1905000"/>
            <a:ext cx="8763000" cy="22653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u="sng" dirty="0" err="1">
                <a:solidFill>
                  <a:srgbClr val="FF0066"/>
                </a:solidFill>
              </a:rPr>
              <a:t>Tình</a:t>
            </a:r>
            <a:r>
              <a:rPr lang="en-US" altLang="en-US" sz="2400" u="sng" dirty="0">
                <a:solidFill>
                  <a:srgbClr val="FF0066"/>
                </a:solidFill>
              </a:rPr>
              <a:t> </a:t>
            </a:r>
            <a:r>
              <a:rPr lang="en-US" altLang="en-US" sz="2400" u="sng" dirty="0" err="1">
                <a:solidFill>
                  <a:srgbClr val="FF0066"/>
                </a:solidFill>
              </a:rPr>
              <a:t>huống</a:t>
            </a:r>
            <a:r>
              <a:rPr lang="en-US" altLang="en-US" sz="2400" u="sng" dirty="0">
                <a:solidFill>
                  <a:srgbClr val="FF0066"/>
                </a:solidFill>
              </a:rPr>
              <a:t> 1</a:t>
            </a:r>
            <a:r>
              <a:rPr lang="en-US" altLang="en-US" sz="2800" dirty="0">
                <a:solidFill>
                  <a:schemeClr val="tx2"/>
                </a:solidFill>
              </a:rPr>
              <a:t>: </a:t>
            </a:r>
          </a:p>
          <a:p>
            <a:pPr eaLnBrk="1" hangingPunct="1">
              <a:spcBef>
                <a:spcPct val="50000"/>
              </a:spcBef>
              <a:buFontTx/>
              <a:buNone/>
            </a:pPr>
            <a:r>
              <a:rPr lang="en-US" altLang="en-US" sz="2800" dirty="0">
                <a:solidFill>
                  <a:schemeClr val="tx2"/>
                </a:solidFill>
              </a:rPr>
              <a:t>      </a:t>
            </a:r>
            <a:r>
              <a:rPr lang="en-US" altLang="en-US" sz="2400" dirty="0" err="1">
                <a:solidFill>
                  <a:srgbClr val="000099"/>
                </a:solidFill>
              </a:rPr>
              <a:t>Trong</a:t>
            </a:r>
            <a:r>
              <a:rPr lang="en-US" altLang="en-US" sz="2400" dirty="0">
                <a:solidFill>
                  <a:srgbClr val="000099"/>
                </a:solidFill>
              </a:rPr>
              <a:t> </a:t>
            </a:r>
            <a:r>
              <a:rPr lang="en-US" altLang="en-US" sz="2400" dirty="0" err="1">
                <a:solidFill>
                  <a:srgbClr val="000099"/>
                </a:solidFill>
              </a:rPr>
              <a:t>giờ</a:t>
            </a:r>
            <a:r>
              <a:rPr lang="en-US" altLang="en-US" sz="2400" dirty="0">
                <a:solidFill>
                  <a:srgbClr val="000099"/>
                </a:solidFill>
              </a:rPr>
              <a:t> ra </a:t>
            </a:r>
            <a:r>
              <a:rPr lang="en-US" altLang="en-US" sz="2400" dirty="0" err="1">
                <a:solidFill>
                  <a:srgbClr val="000099"/>
                </a:solidFill>
              </a:rPr>
              <a:t>chơi</a:t>
            </a:r>
            <a:r>
              <a:rPr lang="en-US" altLang="en-US" sz="2400" dirty="0">
                <a:solidFill>
                  <a:srgbClr val="000099"/>
                </a:solidFill>
              </a:rPr>
              <a:t>, </a:t>
            </a:r>
            <a:r>
              <a:rPr lang="en-US" altLang="en-US" sz="2400" dirty="0" err="1">
                <a:solidFill>
                  <a:srgbClr val="000099"/>
                </a:solidFill>
              </a:rPr>
              <a:t>có</a:t>
            </a:r>
            <a:r>
              <a:rPr lang="en-US" altLang="en-US" sz="2400" dirty="0">
                <a:solidFill>
                  <a:srgbClr val="000099"/>
                </a:solidFill>
              </a:rPr>
              <a:t> </a:t>
            </a:r>
            <a:r>
              <a:rPr lang="en-US" altLang="en-US" sz="2400" dirty="0" err="1">
                <a:solidFill>
                  <a:srgbClr val="000099"/>
                </a:solidFill>
              </a:rPr>
              <a:t>một</a:t>
            </a:r>
            <a:r>
              <a:rPr lang="en-US" altLang="en-US" sz="2400" dirty="0">
                <a:solidFill>
                  <a:srgbClr val="000099"/>
                </a:solidFill>
              </a:rPr>
              <a:t> </a:t>
            </a:r>
            <a:r>
              <a:rPr lang="en-US" altLang="en-US" sz="2400" dirty="0" err="1">
                <a:solidFill>
                  <a:srgbClr val="000099"/>
                </a:solidFill>
              </a:rPr>
              <a:t>cô</a:t>
            </a:r>
            <a:r>
              <a:rPr lang="en-US" altLang="en-US" sz="2400" dirty="0">
                <a:solidFill>
                  <a:srgbClr val="000099"/>
                </a:solidFill>
              </a:rPr>
              <a:t> </a:t>
            </a:r>
            <a:r>
              <a:rPr lang="en-US" altLang="en-US" sz="2400" dirty="0" err="1">
                <a:solidFill>
                  <a:srgbClr val="000099"/>
                </a:solidFill>
              </a:rPr>
              <a:t>lạ</a:t>
            </a:r>
            <a:r>
              <a:rPr lang="en-US" altLang="en-US" sz="2400" dirty="0">
                <a:solidFill>
                  <a:srgbClr val="000099"/>
                </a:solidFill>
              </a:rPr>
              <a:t> </a:t>
            </a:r>
            <a:r>
              <a:rPr lang="en-US" altLang="en-US" sz="2400" dirty="0" err="1">
                <a:solidFill>
                  <a:srgbClr val="000099"/>
                </a:solidFill>
              </a:rPr>
              <a:t>mặt</a:t>
            </a:r>
            <a:r>
              <a:rPr lang="en-US" altLang="en-US" sz="2400" dirty="0">
                <a:solidFill>
                  <a:srgbClr val="000099"/>
                </a:solidFill>
              </a:rPr>
              <a:t> </a:t>
            </a:r>
            <a:r>
              <a:rPr lang="en-US" altLang="en-US" sz="2400" dirty="0" err="1">
                <a:solidFill>
                  <a:srgbClr val="000099"/>
                </a:solidFill>
              </a:rPr>
              <a:t>tìm</a:t>
            </a:r>
            <a:r>
              <a:rPr lang="en-US" altLang="en-US" sz="2400" dirty="0">
                <a:solidFill>
                  <a:srgbClr val="000099"/>
                </a:solidFill>
              </a:rPr>
              <a:t> </a:t>
            </a:r>
            <a:r>
              <a:rPr lang="en-US" altLang="en-US" sz="2400" dirty="0" err="1">
                <a:solidFill>
                  <a:srgbClr val="000099"/>
                </a:solidFill>
              </a:rPr>
              <a:t>đến</a:t>
            </a:r>
            <a:r>
              <a:rPr lang="en-US" altLang="en-US" sz="2400" dirty="0">
                <a:solidFill>
                  <a:srgbClr val="000099"/>
                </a:solidFill>
              </a:rPr>
              <a:t> </a:t>
            </a:r>
            <a:r>
              <a:rPr lang="en-US" altLang="en-US" sz="2400" dirty="0" err="1">
                <a:solidFill>
                  <a:srgbClr val="000099"/>
                </a:solidFill>
              </a:rPr>
              <a:t>gặp</a:t>
            </a:r>
            <a:r>
              <a:rPr lang="en-US" altLang="en-US" sz="2400" dirty="0">
                <a:solidFill>
                  <a:srgbClr val="000099"/>
                </a:solidFill>
              </a:rPr>
              <a:t> </a:t>
            </a:r>
            <a:r>
              <a:rPr lang="en-US" altLang="en-US" sz="2400" dirty="0" err="1">
                <a:solidFill>
                  <a:srgbClr val="000099"/>
                </a:solidFill>
              </a:rPr>
              <a:t>em</a:t>
            </a:r>
            <a:r>
              <a:rPr lang="en-US" altLang="en-US" sz="2400" dirty="0">
                <a:solidFill>
                  <a:srgbClr val="000099"/>
                </a:solidFill>
              </a:rPr>
              <a:t> </a:t>
            </a:r>
            <a:r>
              <a:rPr lang="en-US" altLang="en-US" sz="2400" dirty="0" err="1">
                <a:solidFill>
                  <a:srgbClr val="000099"/>
                </a:solidFill>
              </a:rPr>
              <a:t>và</a:t>
            </a:r>
            <a:r>
              <a:rPr lang="en-US" altLang="en-US" sz="2400" dirty="0">
                <a:solidFill>
                  <a:srgbClr val="000099"/>
                </a:solidFill>
              </a:rPr>
              <a:t> </a:t>
            </a:r>
            <a:r>
              <a:rPr lang="en-US" altLang="en-US" sz="2400" dirty="0" err="1">
                <a:solidFill>
                  <a:srgbClr val="000099"/>
                </a:solidFill>
              </a:rPr>
              <a:t>nói</a:t>
            </a:r>
            <a:r>
              <a:rPr lang="en-US" altLang="en-US" sz="2400" dirty="0">
                <a:solidFill>
                  <a:srgbClr val="000099"/>
                </a:solidFill>
              </a:rPr>
              <a:t>: “ </a:t>
            </a:r>
            <a:r>
              <a:rPr lang="en-US" altLang="en-US" sz="2400" dirty="0" err="1">
                <a:solidFill>
                  <a:srgbClr val="000099"/>
                </a:solidFill>
              </a:rPr>
              <a:t>Bố</a:t>
            </a:r>
            <a:r>
              <a:rPr lang="en-US" altLang="en-US" sz="2400" dirty="0">
                <a:solidFill>
                  <a:srgbClr val="000099"/>
                </a:solidFill>
              </a:rPr>
              <a:t> con </a:t>
            </a:r>
            <a:r>
              <a:rPr lang="en-US" altLang="en-US" sz="2400" dirty="0" err="1">
                <a:solidFill>
                  <a:srgbClr val="000099"/>
                </a:solidFill>
              </a:rPr>
              <a:t>bị</a:t>
            </a:r>
            <a:r>
              <a:rPr lang="en-US" altLang="en-US" sz="2400" dirty="0">
                <a:solidFill>
                  <a:srgbClr val="000099"/>
                </a:solidFill>
              </a:rPr>
              <a:t> tai </a:t>
            </a:r>
            <a:r>
              <a:rPr lang="en-US" altLang="en-US" sz="2400" dirty="0" err="1">
                <a:solidFill>
                  <a:srgbClr val="000099"/>
                </a:solidFill>
              </a:rPr>
              <a:t>nạn</a:t>
            </a:r>
            <a:r>
              <a:rPr lang="en-US" altLang="en-US" sz="2400" dirty="0">
                <a:solidFill>
                  <a:srgbClr val="000099"/>
                </a:solidFill>
              </a:rPr>
              <a:t> </a:t>
            </a:r>
            <a:r>
              <a:rPr lang="en-US" altLang="en-US" sz="2400" dirty="0" err="1">
                <a:solidFill>
                  <a:srgbClr val="000099"/>
                </a:solidFill>
              </a:rPr>
              <a:t>giao</a:t>
            </a:r>
            <a:r>
              <a:rPr lang="en-US" altLang="en-US" sz="2400" dirty="0">
                <a:solidFill>
                  <a:srgbClr val="000099"/>
                </a:solidFill>
              </a:rPr>
              <a:t> </a:t>
            </a:r>
            <a:r>
              <a:rPr lang="en-US" altLang="en-US" sz="2400" dirty="0" err="1">
                <a:solidFill>
                  <a:srgbClr val="000099"/>
                </a:solidFill>
              </a:rPr>
              <a:t>thông</a:t>
            </a:r>
            <a:r>
              <a:rPr lang="en-US" altLang="en-US" sz="2400" dirty="0">
                <a:solidFill>
                  <a:srgbClr val="000099"/>
                </a:solidFill>
              </a:rPr>
              <a:t> </a:t>
            </a:r>
            <a:r>
              <a:rPr lang="en-US" altLang="en-US" sz="2400" dirty="0" err="1">
                <a:solidFill>
                  <a:srgbClr val="000099"/>
                </a:solidFill>
              </a:rPr>
              <a:t>rất</a:t>
            </a:r>
            <a:r>
              <a:rPr lang="en-US" altLang="en-US" sz="2400" dirty="0">
                <a:solidFill>
                  <a:srgbClr val="000099"/>
                </a:solidFill>
              </a:rPr>
              <a:t> </a:t>
            </a:r>
            <a:r>
              <a:rPr lang="en-US" altLang="en-US" sz="2400" dirty="0" err="1">
                <a:solidFill>
                  <a:srgbClr val="000099"/>
                </a:solidFill>
              </a:rPr>
              <a:t>nặng</a:t>
            </a:r>
            <a:r>
              <a:rPr lang="en-US" altLang="en-US" sz="2400" dirty="0">
                <a:solidFill>
                  <a:srgbClr val="000099"/>
                </a:solidFill>
              </a:rPr>
              <a:t> </a:t>
            </a:r>
            <a:r>
              <a:rPr lang="en-US" altLang="en-US" sz="2400" dirty="0" err="1">
                <a:solidFill>
                  <a:srgbClr val="000099"/>
                </a:solidFill>
              </a:rPr>
              <a:t>cần</a:t>
            </a:r>
            <a:r>
              <a:rPr lang="en-US" altLang="en-US" sz="2400" dirty="0">
                <a:solidFill>
                  <a:srgbClr val="000099"/>
                </a:solidFill>
              </a:rPr>
              <a:t> </a:t>
            </a:r>
            <a:r>
              <a:rPr lang="en-US" altLang="en-US" sz="2400" dirty="0" err="1">
                <a:solidFill>
                  <a:srgbClr val="000099"/>
                </a:solidFill>
              </a:rPr>
              <a:t>gặp</a:t>
            </a:r>
            <a:r>
              <a:rPr lang="en-US" altLang="en-US" sz="2400" dirty="0">
                <a:solidFill>
                  <a:srgbClr val="000099"/>
                </a:solidFill>
              </a:rPr>
              <a:t> con </a:t>
            </a:r>
            <a:r>
              <a:rPr lang="en-US" altLang="en-US" sz="2400" dirty="0" err="1">
                <a:solidFill>
                  <a:srgbClr val="000099"/>
                </a:solidFill>
              </a:rPr>
              <a:t>gấp</a:t>
            </a:r>
            <a:r>
              <a:rPr lang="en-US" altLang="en-US" sz="2400" dirty="0">
                <a:solidFill>
                  <a:srgbClr val="000099"/>
                </a:solidFill>
              </a:rPr>
              <a:t>, </a:t>
            </a:r>
            <a:r>
              <a:rPr lang="en-US" altLang="en-US" sz="2400" dirty="0" err="1">
                <a:solidFill>
                  <a:srgbClr val="000099"/>
                </a:solidFill>
              </a:rPr>
              <a:t>mẹ</a:t>
            </a:r>
            <a:r>
              <a:rPr lang="en-US" altLang="en-US" sz="2400" dirty="0">
                <a:solidFill>
                  <a:srgbClr val="000099"/>
                </a:solidFill>
              </a:rPr>
              <a:t> </a:t>
            </a:r>
            <a:r>
              <a:rPr lang="en-US" altLang="en-US" sz="2400" dirty="0" err="1">
                <a:solidFill>
                  <a:srgbClr val="000099"/>
                </a:solidFill>
              </a:rPr>
              <a:t>nhờ</a:t>
            </a:r>
            <a:r>
              <a:rPr lang="en-US" altLang="en-US" sz="2400" dirty="0">
                <a:solidFill>
                  <a:srgbClr val="000099"/>
                </a:solidFill>
              </a:rPr>
              <a:t> </a:t>
            </a:r>
            <a:r>
              <a:rPr lang="en-US" altLang="en-US" sz="2400" dirty="0" err="1">
                <a:solidFill>
                  <a:srgbClr val="000099"/>
                </a:solidFill>
              </a:rPr>
              <a:t>cô</a:t>
            </a:r>
            <a:r>
              <a:rPr lang="en-US" altLang="en-US" sz="2400" dirty="0">
                <a:solidFill>
                  <a:srgbClr val="000099"/>
                </a:solidFill>
              </a:rPr>
              <a:t> </a:t>
            </a:r>
            <a:r>
              <a:rPr lang="en-US" altLang="en-US" sz="2400" dirty="0" err="1">
                <a:solidFill>
                  <a:srgbClr val="000099"/>
                </a:solidFill>
              </a:rPr>
              <a:t>đến</a:t>
            </a:r>
            <a:r>
              <a:rPr lang="en-US" altLang="en-US" sz="2400" dirty="0">
                <a:solidFill>
                  <a:srgbClr val="000099"/>
                </a:solidFill>
              </a:rPr>
              <a:t> </a:t>
            </a:r>
            <a:r>
              <a:rPr lang="en-US" altLang="en-US" sz="2400" dirty="0" err="1">
                <a:solidFill>
                  <a:srgbClr val="000099"/>
                </a:solidFill>
              </a:rPr>
              <a:t>chở</a:t>
            </a:r>
            <a:r>
              <a:rPr lang="en-US" altLang="en-US" sz="2400" dirty="0">
                <a:solidFill>
                  <a:srgbClr val="000099"/>
                </a:solidFill>
              </a:rPr>
              <a:t> con </a:t>
            </a:r>
            <a:r>
              <a:rPr lang="en-US" altLang="en-US" sz="2400" dirty="0" err="1">
                <a:solidFill>
                  <a:srgbClr val="000099"/>
                </a:solidFill>
              </a:rPr>
              <a:t>vào</a:t>
            </a:r>
            <a:r>
              <a:rPr lang="en-US" altLang="en-US" sz="2400" dirty="0">
                <a:solidFill>
                  <a:srgbClr val="000099"/>
                </a:solidFill>
              </a:rPr>
              <a:t> </a:t>
            </a:r>
            <a:r>
              <a:rPr lang="en-US" altLang="en-US" sz="2400" dirty="0" err="1">
                <a:solidFill>
                  <a:srgbClr val="000099"/>
                </a:solidFill>
              </a:rPr>
              <a:t>bệnh</a:t>
            </a:r>
            <a:r>
              <a:rPr lang="en-US" altLang="en-US" sz="2400" dirty="0">
                <a:solidFill>
                  <a:srgbClr val="000099"/>
                </a:solidFill>
              </a:rPr>
              <a:t> </a:t>
            </a:r>
            <a:r>
              <a:rPr lang="en-US" altLang="en-US" sz="2400" dirty="0" err="1">
                <a:solidFill>
                  <a:srgbClr val="000099"/>
                </a:solidFill>
              </a:rPr>
              <a:t>viện</a:t>
            </a:r>
            <a:r>
              <a:rPr lang="en-US" altLang="en-US" sz="2400" dirty="0">
                <a:solidFill>
                  <a:srgbClr val="000099"/>
                </a:solidFill>
              </a:rPr>
              <a:t>”.</a:t>
            </a:r>
            <a:r>
              <a:rPr lang="en-US" altLang="en-US" sz="2400" dirty="0" err="1">
                <a:solidFill>
                  <a:srgbClr val="000099"/>
                </a:solidFill>
              </a:rPr>
              <a:t>Trong</a:t>
            </a:r>
            <a:r>
              <a:rPr lang="en-US" altLang="en-US" sz="2400" dirty="0">
                <a:solidFill>
                  <a:srgbClr val="000099"/>
                </a:solidFill>
              </a:rPr>
              <a:t> </a:t>
            </a:r>
            <a:r>
              <a:rPr lang="en-US" altLang="en-US" sz="2400" dirty="0" err="1">
                <a:solidFill>
                  <a:srgbClr val="000099"/>
                </a:solidFill>
              </a:rPr>
              <a:t>trường</a:t>
            </a:r>
            <a:r>
              <a:rPr lang="en-US" altLang="en-US" sz="2400" dirty="0">
                <a:solidFill>
                  <a:srgbClr val="000099"/>
                </a:solidFill>
              </a:rPr>
              <a:t> </a:t>
            </a:r>
            <a:r>
              <a:rPr lang="en-US" altLang="en-US" sz="2400" dirty="0" err="1">
                <a:solidFill>
                  <a:srgbClr val="000099"/>
                </a:solidFill>
              </a:rPr>
              <a:t>hợp</a:t>
            </a:r>
            <a:r>
              <a:rPr lang="en-US" altLang="en-US" sz="2400" dirty="0">
                <a:solidFill>
                  <a:srgbClr val="000099"/>
                </a:solidFill>
              </a:rPr>
              <a:t> </a:t>
            </a:r>
            <a:r>
              <a:rPr lang="en-US" altLang="en-US" sz="2400" dirty="0" err="1">
                <a:solidFill>
                  <a:srgbClr val="000099"/>
                </a:solidFill>
              </a:rPr>
              <a:t>này</a:t>
            </a:r>
            <a:r>
              <a:rPr lang="en-US" altLang="en-US" sz="2400" dirty="0">
                <a:solidFill>
                  <a:srgbClr val="000099"/>
                </a:solidFill>
              </a:rPr>
              <a:t>, </a:t>
            </a:r>
            <a:r>
              <a:rPr lang="en-US" altLang="en-US" sz="2400" dirty="0" err="1">
                <a:solidFill>
                  <a:srgbClr val="000099"/>
                </a:solidFill>
              </a:rPr>
              <a:t>em</a:t>
            </a:r>
            <a:r>
              <a:rPr lang="en-US" altLang="en-US" sz="2400" dirty="0">
                <a:solidFill>
                  <a:srgbClr val="000099"/>
                </a:solidFill>
              </a:rPr>
              <a:t> </a:t>
            </a:r>
            <a:r>
              <a:rPr lang="en-US" altLang="en-US" sz="2400" dirty="0" err="1">
                <a:solidFill>
                  <a:srgbClr val="000099"/>
                </a:solidFill>
              </a:rPr>
              <a:t>sẽ</a:t>
            </a:r>
            <a:r>
              <a:rPr lang="en-US" altLang="en-US" sz="2400" dirty="0">
                <a:solidFill>
                  <a:srgbClr val="000099"/>
                </a:solidFill>
              </a:rPr>
              <a:t>:</a:t>
            </a:r>
          </a:p>
        </p:txBody>
      </p:sp>
      <p:sp>
        <p:nvSpPr>
          <p:cNvPr id="112643" name="Text Box 3">
            <a:extLst>
              <a:ext uri="{FF2B5EF4-FFF2-40B4-BE49-F238E27FC236}">
                <a16:creationId xmlns:a16="http://schemas.microsoft.com/office/drawing/2014/main" id="{ACBE9CAB-A763-4517-A15D-247577D8F035}"/>
              </a:ext>
            </a:extLst>
          </p:cNvPr>
          <p:cNvSpPr txBox="1">
            <a:spLocks noChangeArrowheads="1"/>
          </p:cNvSpPr>
          <p:nvPr/>
        </p:nvSpPr>
        <p:spPr bwMode="auto">
          <a:xfrm>
            <a:off x="381000" y="44958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000099"/>
                </a:solidFill>
              </a:rPr>
              <a:t>A. </a:t>
            </a:r>
            <a:r>
              <a:rPr lang="en-US" altLang="en-US" sz="2400" dirty="0" err="1">
                <a:solidFill>
                  <a:srgbClr val="000099"/>
                </a:solidFill>
              </a:rPr>
              <a:t>Đồng</a:t>
            </a:r>
            <a:r>
              <a:rPr lang="en-US" altLang="en-US" sz="2400" dirty="0">
                <a:solidFill>
                  <a:srgbClr val="000099"/>
                </a:solidFill>
              </a:rPr>
              <a:t> ý </a:t>
            </a:r>
            <a:r>
              <a:rPr lang="en-US" altLang="en-US" sz="2400" dirty="0" err="1">
                <a:solidFill>
                  <a:srgbClr val="000099"/>
                </a:solidFill>
              </a:rPr>
              <a:t>để</a:t>
            </a:r>
            <a:r>
              <a:rPr lang="en-US" altLang="en-US" sz="2400" dirty="0">
                <a:solidFill>
                  <a:srgbClr val="000099"/>
                </a:solidFill>
              </a:rPr>
              <a:t> </a:t>
            </a:r>
            <a:r>
              <a:rPr lang="en-US" altLang="en-US" sz="2400" dirty="0" err="1">
                <a:solidFill>
                  <a:srgbClr val="000099"/>
                </a:solidFill>
              </a:rPr>
              <a:t>người</a:t>
            </a:r>
            <a:r>
              <a:rPr lang="en-US" altLang="en-US" sz="2400" dirty="0">
                <a:solidFill>
                  <a:srgbClr val="000099"/>
                </a:solidFill>
              </a:rPr>
              <a:t> </a:t>
            </a:r>
            <a:r>
              <a:rPr lang="en-US" altLang="en-US" sz="2400" dirty="0" err="1">
                <a:solidFill>
                  <a:srgbClr val="000099"/>
                </a:solidFill>
              </a:rPr>
              <a:t>đó</a:t>
            </a:r>
            <a:r>
              <a:rPr lang="en-US" altLang="en-US" sz="2400" dirty="0">
                <a:solidFill>
                  <a:srgbClr val="000099"/>
                </a:solidFill>
              </a:rPr>
              <a:t> </a:t>
            </a:r>
            <a:r>
              <a:rPr lang="en-US" altLang="en-US" sz="2400" dirty="0" err="1">
                <a:solidFill>
                  <a:srgbClr val="000099"/>
                </a:solidFill>
              </a:rPr>
              <a:t>chở</a:t>
            </a:r>
            <a:r>
              <a:rPr lang="en-US" altLang="en-US" sz="2400" dirty="0">
                <a:solidFill>
                  <a:srgbClr val="000099"/>
                </a:solidFill>
              </a:rPr>
              <a:t> </a:t>
            </a:r>
            <a:r>
              <a:rPr lang="en-US" altLang="en-US" sz="2400" dirty="0" err="1">
                <a:solidFill>
                  <a:srgbClr val="000099"/>
                </a:solidFill>
              </a:rPr>
              <a:t>đi</a:t>
            </a:r>
            <a:r>
              <a:rPr lang="en-US" altLang="en-US" sz="2400" dirty="0">
                <a:solidFill>
                  <a:srgbClr val="000099"/>
                </a:solidFill>
              </a:rPr>
              <a:t> </a:t>
            </a:r>
            <a:r>
              <a:rPr lang="en-US" altLang="en-US" sz="2400" dirty="0" err="1">
                <a:solidFill>
                  <a:srgbClr val="000099"/>
                </a:solidFill>
              </a:rPr>
              <a:t>ngay</a:t>
            </a:r>
            <a:r>
              <a:rPr lang="en-US" altLang="en-US" sz="2400" dirty="0">
                <a:solidFill>
                  <a:srgbClr val="000099"/>
                </a:solidFill>
              </a:rPr>
              <a:t>.</a:t>
            </a:r>
          </a:p>
        </p:txBody>
      </p:sp>
      <p:sp>
        <p:nvSpPr>
          <p:cNvPr id="112644" name="Text Box 4">
            <a:extLst>
              <a:ext uri="{FF2B5EF4-FFF2-40B4-BE49-F238E27FC236}">
                <a16:creationId xmlns:a16="http://schemas.microsoft.com/office/drawing/2014/main" id="{D57CEBAB-25C8-424B-A997-D6207A01EA38}"/>
              </a:ext>
            </a:extLst>
          </p:cNvPr>
          <p:cNvSpPr txBox="1">
            <a:spLocks noChangeArrowheads="1"/>
          </p:cNvSpPr>
          <p:nvPr/>
        </p:nvSpPr>
        <p:spPr bwMode="auto">
          <a:xfrm>
            <a:off x="381000" y="50292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99"/>
                </a:solidFill>
              </a:rPr>
              <a:t>B. Không đi và cứ tiếp tục chơi.</a:t>
            </a:r>
          </a:p>
        </p:txBody>
      </p:sp>
      <p:sp>
        <p:nvSpPr>
          <p:cNvPr id="112645" name="Text Box 5">
            <a:extLst>
              <a:ext uri="{FF2B5EF4-FFF2-40B4-BE49-F238E27FC236}">
                <a16:creationId xmlns:a16="http://schemas.microsoft.com/office/drawing/2014/main" id="{6D57F317-E095-468A-A58B-6CB7C6D4C5D7}"/>
              </a:ext>
            </a:extLst>
          </p:cNvPr>
          <p:cNvSpPr txBox="1">
            <a:spLocks noChangeArrowheads="1"/>
          </p:cNvSpPr>
          <p:nvPr/>
        </p:nvSpPr>
        <p:spPr bwMode="auto">
          <a:xfrm>
            <a:off x="228600" y="5562600"/>
            <a:ext cx="891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0099"/>
                </a:solidFill>
              </a:rPr>
              <a:t> </a:t>
            </a:r>
            <a:r>
              <a:rPr lang="en-US" altLang="en-US" sz="2400">
                <a:solidFill>
                  <a:srgbClr val="000099"/>
                </a:solidFill>
              </a:rPr>
              <a:t>C. Bình tĩnh, gặp ngay cô giáo và trình bày sự việc.</a:t>
            </a:r>
          </a:p>
        </p:txBody>
      </p:sp>
      <p:sp>
        <p:nvSpPr>
          <p:cNvPr id="27654" name="Line 6">
            <a:extLst>
              <a:ext uri="{FF2B5EF4-FFF2-40B4-BE49-F238E27FC236}">
                <a16:creationId xmlns:a16="http://schemas.microsoft.com/office/drawing/2014/main" id="{89649CD5-C408-4259-96B1-ED6078F8C2F8}"/>
              </a:ext>
            </a:extLst>
          </p:cNvPr>
          <p:cNvSpPr>
            <a:spLocks noChangeShapeType="1"/>
          </p:cNvSpPr>
          <p:nvPr/>
        </p:nvSpPr>
        <p:spPr bwMode="auto">
          <a:xfrm>
            <a:off x="685800" y="4724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8" name="WordArt 8">
            <a:extLst>
              <a:ext uri="{FF2B5EF4-FFF2-40B4-BE49-F238E27FC236}">
                <a16:creationId xmlns:a16="http://schemas.microsoft.com/office/drawing/2014/main" id="{FF83CF60-2CE8-486F-B421-EA80B34A9785}"/>
              </a:ext>
            </a:extLst>
          </p:cNvPr>
          <p:cNvSpPr>
            <a:spLocks noChangeArrowheads="1" noChangeShapeType="1" noTextEdit="1"/>
          </p:cNvSpPr>
          <p:nvPr/>
        </p:nvSpPr>
        <p:spPr bwMode="auto">
          <a:xfrm>
            <a:off x="1500188" y="381000"/>
            <a:ext cx="6424612" cy="1524000"/>
          </a:xfrm>
          <a:prstGeom prst="rect">
            <a:avLst/>
          </a:prstGeom>
        </p:spPr>
        <p:txBody>
          <a:bodyPr wrap="none" fromWordArt="1">
            <a:prstTxWarp prst="textWave1">
              <a:avLst>
                <a:gd name="adj1" fmla="val 13005"/>
                <a:gd name="adj2" fmla="val 0"/>
              </a:avLst>
            </a:prstTxWarp>
          </a:bodyPr>
          <a:lstStyle/>
          <a:p>
            <a:pPr algn="ctr"/>
            <a:r>
              <a:rPr lang="it-IT" sz="3600" kern="10" dirty="0">
                <a:ln w="9525">
                  <a:solidFill>
                    <a:srgbClr val="FF9900"/>
                  </a:solidFill>
                  <a:round/>
                  <a:headEnd/>
                  <a:tailEnd/>
                </a:ln>
                <a:solidFill>
                  <a:srgbClr val="00FF00"/>
                </a:solidFill>
                <a:effectLst>
                  <a:outerShdw dist="53882" dir="2700000" algn="ctr" rotWithShape="0">
                    <a:srgbClr val="C0C0C0">
                      <a:alpha val="79999"/>
                    </a:srgbClr>
                  </a:outerShdw>
                </a:effectLst>
                <a:cs typeface="Times New Roman" panose="02020603050405020304" pitchFamily="18" charset="0"/>
              </a:rPr>
              <a:t>TRÒ CHƠI : AI NHANH HƠN ?</a:t>
            </a:r>
            <a:endParaRPr lang="en-US" sz="3600" kern="10" dirty="0">
              <a:ln w="9525">
                <a:solidFill>
                  <a:srgbClr val="FF9900"/>
                </a:solidFill>
                <a:round/>
                <a:headEnd/>
                <a:tailEnd/>
              </a:ln>
              <a:solidFill>
                <a:srgbClr val="00FF00"/>
              </a:solidFill>
              <a:effectLst>
                <a:outerShdw dist="53882" dir="2700000" algn="ctr" rotWithShape="0">
                  <a:srgbClr val="C0C0C0">
                    <a:alpha val="79999"/>
                  </a:srgbClr>
                </a:outerShdw>
              </a:effectLst>
              <a:cs typeface="Times New Roman" panose="02020603050405020304" pitchFamily="18" charset="0"/>
            </a:endParaRPr>
          </a:p>
        </p:txBody>
      </p:sp>
      <p:pic>
        <p:nvPicPr>
          <p:cNvPr id="112649" name="Picture 9" descr="EXPLODE">
            <a:extLst>
              <a:ext uri="{FF2B5EF4-FFF2-40B4-BE49-F238E27FC236}">
                <a16:creationId xmlns:a16="http://schemas.microsoft.com/office/drawing/2014/main" id="{3CEA6676-B366-4783-911C-B8B845D3C67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410200"/>
            <a:ext cx="9032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BEBF618F-510E-454C-8380-CDAA1112687D}"/>
              </a:ext>
            </a:extLst>
          </p:cNvPr>
          <p:cNvSpPr>
            <a:spLocks noChangeArrowheads="1"/>
          </p:cNvSpPr>
          <p:nvPr/>
        </p:nvSpPr>
        <p:spPr bwMode="auto">
          <a:xfrm rot="5400000">
            <a:off x="-3322656" y="3234831"/>
            <a:ext cx="6854832" cy="391505"/>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nvGrpSpPr>
          <p:cNvPr id="10" name="Group 9">
            <a:extLst>
              <a:ext uri="{FF2B5EF4-FFF2-40B4-BE49-F238E27FC236}">
                <a16:creationId xmlns:a16="http://schemas.microsoft.com/office/drawing/2014/main" id="{E62728BE-1454-439C-8BAF-4CF64D13A722}"/>
              </a:ext>
            </a:extLst>
          </p:cNvPr>
          <p:cNvGrpSpPr>
            <a:grpSpLocks/>
          </p:cNvGrpSpPr>
          <p:nvPr/>
        </p:nvGrpSpPr>
        <p:grpSpPr bwMode="auto">
          <a:xfrm>
            <a:off x="-190500" y="-11113"/>
            <a:ext cx="9525000" cy="6869113"/>
            <a:chOff x="-61" y="-9"/>
            <a:chExt cx="5839" cy="4329"/>
          </a:xfrm>
        </p:grpSpPr>
        <p:sp>
          <p:nvSpPr>
            <p:cNvPr id="11" name="Rectangle 7">
              <a:extLst>
                <a:ext uri="{FF2B5EF4-FFF2-40B4-BE49-F238E27FC236}">
                  <a16:creationId xmlns:a16="http://schemas.microsoft.com/office/drawing/2014/main" id="{9C1F6EC7-7BFF-4004-9B24-19B75D6FD8BE}"/>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2" name="Rectangle 7">
              <a:extLst>
                <a:ext uri="{FF2B5EF4-FFF2-40B4-BE49-F238E27FC236}">
                  <a16:creationId xmlns:a16="http://schemas.microsoft.com/office/drawing/2014/main" id="{A5928BA0-B72C-42C8-B402-48F9A37F48A7}"/>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3" name="Rectangle 7">
              <a:extLst>
                <a:ext uri="{FF2B5EF4-FFF2-40B4-BE49-F238E27FC236}">
                  <a16:creationId xmlns:a16="http://schemas.microsoft.com/office/drawing/2014/main" id="{C94B1A85-7254-4A45-98F5-15479D22409D}"/>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4" name="Rectangle 17">
              <a:extLst>
                <a:ext uri="{FF2B5EF4-FFF2-40B4-BE49-F238E27FC236}">
                  <a16:creationId xmlns:a16="http://schemas.microsoft.com/office/drawing/2014/main" id="{99510CF9-C76E-4323-BAE6-6EF6F8EF2DDE}"/>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2648"/>
                                        </p:tgtEl>
                                        <p:attrNameLst>
                                          <p:attrName>style.visibility</p:attrName>
                                        </p:attrNameLst>
                                      </p:cBhvr>
                                      <p:to>
                                        <p:strVal val="visible"/>
                                      </p:to>
                                    </p:set>
                                    <p:animEffect transition="in" filter="diamond(in)">
                                      <p:cBhvr>
                                        <p:cTn id="7" dur="1000"/>
                                        <p:tgtEl>
                                          <p:spTgt spid="1126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2642"/>
                                        </p:tgtEl>
                                        <p:attrNameLst>
                                          <p:attrName>style.visibility</p:attrName>
                                        </p:attrNameLst>
                                      </p:cBhvr>
                                      <p:to>
                                        <p:strVal val="visible"/>
                                      </p:to>
                                    </p:set>
                                    <p:animEffect transition="in" filter="wheel(4)">
                                      <p:cBhvr>
                                        <p:cTn id="12" dur="1000"/>
                                        <p:tgtEl>
                                          <p:spTgt spid="1126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643"/>
                                        </p:tgtEl>
                                        <p:attrNameLst>
                                          <p:attrName>style.visibility</p:attrName>
                                        </p:attrNameLst>
                                      </p:cBhvr>
                                      <p:to>
                                        <p:strVal val="visible"/>
                                      </p:to>
                                    </p:set>
                                    <p:animEffect transition="in" filter="wipe(down)">
                                      <p:cBhvr>
                                        <p:cTn id="17" dur="500"/>
                                        <p:tgtEl>
                                          <p:spTgt spid="1126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644"/>
                                        </p:tgtEl>
                                        <p:attrNameLst>
                                          <p:attrName>style.visibility</p:attrName>
                                        </p:attrNameLst>
                                      </p:cBhvr>
                                      <p:to>
                                        <p:strVal val="visible"/>
                                      </p:to>
                                    </p:set>
                                    <p:animEffect transition="in" filter="wipe(down)">
                                      <p:cBhvr>
                                        <p:cTn id="22" dur="500"/>
                                        <p:tgtEl>
                                          <p:spTgt spid="1126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12645"/>
                                        </p:tgtEl>
                                        <p:attrNameLst>
                                          <p:attrName>style.visibility</p:attrName>
                                        </p:attrNameLst>
                                      </p:cBhvr>
                                      <p:to>
                                        <p:strVal val="visible"/>
                                      </p:to>
                                    </p:set>
                                    <p:animEffect transition="in" filter="wedge">
                                      <p:cBhvr>
                                        <p:cTn id="27" dur="1000"/>
                                        <p:tgtEl>
                                          <p:spTgt spid="1126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nodeType="clickEffect">
                                  <p:stCondLst>
                                    <p:cond delay="0"/>
                                  </p:stCondLst>
                                  <p:childTnLst>
                                    <p:set>
                                      <p:cBhvr>
                                        <p:cTn id="31" dur="1" fill="hold">
                                          <p:stCondLst>
                                            <p:cond delay="0"/>
                                          </p:stCondLst>
                                        </p:cTn>
                                        <p:tgtEl>
                                          <p:spTgt spid="112649"/>
                                        </p:tgtEl>
                                        <p:attrNameLst>
                                          <p:attrName>style.visibility</p:attrName>
                                        </p:attrNameLst>
                                      </p:cBhvr>
                                      <p:to>
                                        <p:strVal val="visible"/>
                                      </p:to>
                                    </p:set>
                                    <p:animEffect transition="in" filter="wheel(4)">
                                      <p:cBhvr>
                                        <p:cTn id="32" dur="2000"/>
                                        <p:tgtEl>
                                          <p:spTgt spid="112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nimBg="1"/>
      <p:bldP spid="112643" grpId="0"/>
      <p:bldP spid="112644" grpId="0"/>
      <p:bldP spid="1126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a:extLst>
              <a:ext uri="{FF2B5EF4-FFF2-40B4-BE49-F238E27FC236}">
                <a16:creationId xmlns:a16="http://schemas.microsoft.com/office/drawing/2014/main" id="{69058FC3-49C4-4A8C-8940-03043E14EDEB}"/>
              </a:ext>
            </a:extLst>
          </p:cNvPr>
          <p:cNvSpPr txBox="1">
            <a:spLocks noChangeArrowheads="1"/>
          </p:cNvSpPr>
          <p:nvPr/>
        </p:nvSpPr>
        <p:spPr bwMode="auto">
          <a:xfrm>
            <a:off x="304800" y="2133600"/>
            <a:ext cx="8610600" cy="22923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400" u="sng">
                <a:solidFill>
                  <a:srgbClr val="FF0066"/>
                </a:solidFill>
              </a:rPr>
              <a:t>Tình huống 2:</a:t>
            </a:r>
            <a:r>
              <a:rPr lang="en-US" altLang="en-US" sz="2400">
                <a:solidFill>
                  <a:schemeClr val="tx2"/>
                </a:solidFill>
              </a:rPr>
              <a:t> </a:t>
            </a:r>
          </a:p>
          <a:p>
            <a:pPr algn="just" eaLnBrk="1" hangingPunct="1">
              <a:spcBef>
                <a:spcPct val="50000"/>
              </a:spcBef>
              <a:buFontTx/>
              <a:buNone/>
            </a:pPr>
            <a:r>
              <a:rPr lang="en-US" altLang="en-US" sz="2400">
                <a:solidFill>
                  <a:srgbClr val="000099"/>
                </a:solidFill>
              </a:rPr>
              <a:t>    Em đang ở nhà một mình, có một thanh niên lạ nhận là người cùng cơ quan với mẹ và nói: “Mẹ cháu để quên tập hồ sơ ở nhà, nhờ chú đến lấy”. Lúc này em sẽ: </a:t>
            </a:r>
          </a:p>
          <a:p>
            <a:pPr algn="just" eaLnBrk="1" hangingPunct="1">
              <a:spcBef>
                <a:spcPct val="50000"/>
              </a:spcBef>
              <a:buFontTx/>
              <a:buNone/>
            </a:pPr>
            <a:r>
              <a:rPr lang="en-US" altLang="en-US" sz="2400">
                <a:solidFill>
                  <a:srgbClr val="000099"/>
                </a:solidFill>
              </a:rPr>
              <a:t>      </a:t>
            </a:r>
          </a:p>
        </p:txBody>
      </p:sp>
      <p:sp>
        <p:nvSpPr>
          <p:cNvPr id="113667" name="Text Box 3">
            <a:extLst>
              <a:ext uri="{FF2B5EF4-FFF2-40B4-BE49-F238E27FC236}">
                <a16:creationId xmlns:a16="http://schemas.microsoft.com/office/drawing/2014/main" id="{9915B783-6FBA-4CE9-8EF9-F58F474A601C}"/>
              </a:ext>
            </a:extLst>
          </p:cNvPr>
          <p:cNvSpPr txBox="1">
            <a:spLocks noChangeArrowheads="1"/>
          </p:cNvSpPr>
          <p:nvPr/>
        </p:nvSpPr>
        <p:spPr bwMode="auto">
          <a:xfrm>
            <a:off x="609600" y="47244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chemeClr val="tx2"/>
                </a:solidFill>
              </a:rPr>
              <a:t>  </a:t>
            </a:r>
            <a:r>
              <a:rPr lang="en-US" altLang="en-US" sz="2400">
                <a:solidFill>
                  <a:srgbClr val="000099"/>
                </a:solidFill>
              </a:rPr>
              <a:t>A. Mở cửa cho chú ấy vào nhà.</a:t>
            </a:r>
          </a:p>
        </p:txBody>
      </p:sp>
      <p:sp>
        <p:nvSpPr>
          <p:cNvPr id="113668" name="Text Box 4">
            <a:extLst>
              <a:ext uri="{FF2B5EF4-FFF2-40B4-BE49-F238E27FC236}">
                <a16:creationId xmlns:a16="http://schemas.microsoft.com/office/drawing/2014/main" id="{9F4959DB-8121-4A04-A049-A94D9598FB70}"/>
              </a:ext>
            </a:extLst>
          </p:cNvPr>
          <p:cNvSpPr txBox="1">
            <a:spLocks noChangeArrowheads="1"/>
          </p:cNvSpPr>
          <p:nvPr/>
        </p:nvSpPr>
        <p:spPr bwMode="auto">
          <a:xfrm>
            <a:off x="609600" y="53340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solidFill>
                  <a:schemeClr val="tx2"/>
                </a:solidFill>
                <a:latin typeface="Times New Roman" panose="02020603050405020304" pitchFamily="18" charset="0"/>
              </a:rPr>
              <a:t>   </a:t>
            </a:r>
            <a:r>
              <a:rPr lang="en-US" altLang="en-US" sz="2400">
                <a:solidFill>
                  <a:srgbClr val="000099"/>
                </a:solidFill>
              </a:rPr>
              <a:t>B. Không cho chú ấy vào nhà và gọi điện thoại cho mẹ. </a:t>
            </a:r>
          </a:p>
        </p:txBody>
      </p:sp>
      <p:sp>
        <p:nvSpPr>
          <p:cNvPr id="113669" name="Text Box 5">
            <a:extLst>
              <a:ext uri="{FF2B5EF4-FFF2-40B4-BE49-F238E27FC236}">
                <a16:creationId xmlns:a16="http://schemas.microsoft.com/office/drawing/2014/main" id="{C37E6E0E-A7AA-46F9-B779-1FE832E6E8C9}"/>
              </a:ext>
            </a:extLst>
          </p:cNvPr>
          <p:cNvSpPr txBox="1">
            <a:spLocks noChangeArrowheads="1"/>
          </p:cNvSpPr>
          <p:nvPr/>
        </p:nvSpPr>
        <p:spPr bwMode="auto">
          <a:xfrm>
            <a:off x="685800" y="58674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chemeClr val="tx2"/>
                </a:solidFill>
              </a:rPr>
              <a:t> </a:t>
            </a:r>
            <a:r>
              <a:rPr lang="en-US" altLang="en-US" sz="2400">
                <a:solidFill>
                  <a:srgbClr val="000099"/>
                </a:solidFill>
              </a:rPr>
              <a:t>C. Cho chú ấy vào nhà và gọi điện thoại cho mẹ.</a:t>
            </a:r>
          </a:p>
        </p:txBody>
      </p:sp>
      <p:sp>
        <p:nvSpPr>
          <p:cNvPr id="28678" name="WordArt 7">
            <a:extLst>
              <a:ext uri="{FF2B5EF4-FFF2-40B4-BE49-F238E27FC236}">
                <a16:creationId xmlns:a16="http://schemas.microsoft.com/office/drawing/2014/main" id="{B82625CF-5A77-42C5-A52E-F159242CC20E}"/>
              </a:ext>
            </a:extLst>
          </p:cNvPr>
          <p:cNvSpPr>
            <a:spLocks noChangeArrowheads="1" noChangeShapeType="1" noTextEdit="1"/>
          </p:cNvSpPr>
          <p:nvPr/>
        </p:nvSpPr>
        <p:spPr bwMode="auto">
          <a:xfrm>
            <a:off x="1500188" y="381000"/>
            <a:ext cx="6424612" cy="1524000"/>
          </a:xfrm>
          <a:prstGeom prst="rect">
            <a:avLst/>
          </a:prstGeom>
        </p:spPr>
        <p:txBody>
          <a:bodyPr wrap="none" fromWordArt="1">
            <a:prstTxWarp prst="textWave1">
              <a:avLst>
                <a:gd name="adj1" fmla="val 13005"/>
                <a:gd name="adj2" fmla="val 0"/>
              </a:avLst>
            </a:prstTxWarp>
          </a:bodyPr>
          <a:lstStyle/>
          <a:p>
            <a:pPr algn="ctr"/>
            <a:r>
              <a:rPr lang="it-IT" sz="3600" kern="10">
                <a:ln w="9525">
                  <a:solidFill>
                    <a:srgbClr val="FF9900"/>
                  </a:solidFill>
                  <a:round/>
                  <a:headEnd/>
                  <a:tailEnd/>
                </a:ln>
                <a:solidFill>
                  <a:srgbClr val="00FF00"/>
                </a:solidFill>
                <a:effectLst>
                  <a:outerShdw dist="53882" dir="2700000" algn="ctr" rotWithShape="0">
                    <a:srgbClr val="C0C0C0">
                      <a:alpha val="79999"/>
                    </a:srgbClr>
                  </a:outerShdw>
                </a:effectLst>
                <a:cs typeface="Times New Roman" panose="02020603050405020304" pitchFamily="18" charset="0"/>
              </a:rPr>
              <a:t>TRÒ CHƠI : AI NHANH HƠN ?</a:t>
            </a:r>
            <a:endParaRPr lang="en-US" sz="3600" kern="10">
              <a:ln w="9525">
                <a:solidFill>
                  <a:srgbClr val="FF9900"/>
                </a:solidFill>
                <a:round/>
                <a:headEnd/>
                <a:tailEnd/>
              </a:ln>
              <a:solidFill>
                <a:srgbClr val="00FF00"/>
              </a:solidFill>
              <a:effectLst>
                <a:outerShdw dist="53882" dir="2700000" algn="ctr" rotWithShape="0">
                  <a:srgbClr val="C0C0C0">
                    <a:alpha val="79999"/>
                  </a:srgbClr>
                </a:outerShdw>
              </a:effectLst>
              <a:cs typeface="Times New Roman" panose="02020603050405020304" pitchFamily="18" charset="0"/>
            </a:endParaRPr>
          </a:p>
        </p:txBody>
      </p:sp>
      <p:pic>
        <p:nvPicPr>
          <p:cNvPr id="113672" name="Picture 8" descr="EXPLODE">
            <a:extLst>
              <a:ext uri="{FF2B5EF4-FFF2-40B4-BE49-F238E27FC236}">
                <a16:creationId xmlns:a16="http://schemas.microsoft.com/office/drawing/2014/main" id="{D094C574-67D2-4638-954B-18890D96B56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105400"/>
            <a:ext cx="9032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B79AB0A-F1B3-471D-AFC1-B484CF3AD6E9}"/>
              </a:ext>
            </a:extLst>
          </p:cNvPr>
          <p:cNvSpPr>
            <a:spLocks noChangeArrowheads="1"/>
          </p:cNvSpPr>
          <p:nvPr/>
        </p:nvSpPr>
        <p:spPr bwMode="auto">
          <a:xfrm rot="5400000">
            <a:off x="-3322656" y="3234831"/>
            <a:ext cx="6854832" cy="391505"/>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nvGrpSpPr>
          <p:cNvPr id="9" name="Group 8">
            <a:extLst>
              <a:ext uri="{FF2B5EF4-FFF2-40B4-BE49-F238E27FC236}">
                <a16:creationId xmlns:a16="http://schemas.microsoft.com/office/drawing/2014/main" id="{B9F8ED0B-FDA8-4B8F-9205-A644B44736B3}"/>
              </a:ext>
            </a:extLst>
          </p:cNvPr>
          <p:cNvGrpSpPr>
            <a:grpSpLocks/>
          </p:cNvGrpSpPr>
          <p:nvPr/>
        </p:nvGrpSpPr>
        <p:grpSpPr bwMode="auto">
          <a:xfrm>
            <a:off x="-190500" y="-11113"/>
            <a:ext cx="9525000" cy="6869113"/>
            <a:chOff x="-61" y="-9"/>
            <a:chExt cx="5839" cy="4329"/>
          </a:xfrm>
        </p:grpSpPr>
        <p:sp>
          <p:nvSpPr>
            <p:cNvPr id="10" name="Rectangle 7">
              <a:extLst>
                <a:ext uri="{FF2B5EF4-FFF2-40B4-BE49-F238E27FC236}">
                  <a16:creationId xmlns:a16="http://schemas.microsoft.com/office/drawing/2014/main" id="{3573EF4D-5B12-4CE2-9AA5-0E474DB3826F}"/>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1" name="Rectangle 7">
              <a:extLst>
                <a:ext uri="{FF2B5EF4-FFF2-40B4-BE49-F238E27FC236}">
                  <a16:creationId xmlns:a16="http://schemas.microsoft.com/office/drawing/2014/main" id="{EA2DC9B8-5B63-4B96-9757-C8819AD86F9F}"/>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2" name="Rectangle 7">
              <a:extLst>
                <a:ext uri="{FF2B5EF4-FFF2-40B4-BE49-F238E27FC236}">
                  <a16:creationId xmlns:a16="http://schemas.microsoft.com/office/drawing/2014/main" id="{8F23B2BF-69D5-4069-8166-5F8145552F35}"/>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3" name="Rectangle 17">
              <a:extLst>
                <a:ext uri="{FF2B5EF4-FFF2-40B4-BE49-F238E27FC236}">
                  <a16:creationId xmlns:a16="http://schemas.microsoft.com/office/drawing/2014/main" id="{9190B1F2-4354-45F7-8198-8E6ADA4FDC6E}"/>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3666">
                                            <p:txEl>
                                              <p:pRg st="0" end="0"/>
                                            </p:txEl>
                                          </p:spTgt>
                                        </p:tgtEl>
                                        <p:attrNameLst>
                                          <p:attrName>style.visibility</p:attrName>
                                        </p:attrNameLst>
                                      </p:cBhvr>
                                      <p:to>
                                        <p:strVal val="visible"/>
                                      </p:to>
                                    </p:set>
                                    <p:animEffect transition="in" filter="wedge">
                                      <p:cBhvr>
                                        <p:cTn id="7" dur="2000"/>
                                        <p:tgtEl>
                                          <p:spTgt spid="1136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13666">
                                            <p:txEl>
                                              <p:pRg st="1" end="1"/>
                                            </p:txEl>
                                          </p:spTgt>
                                        </p:tgtEl>
                                        <p:attrNameLst>
                                          <p:attrName>style.visibility</p:attrName>
                                        </p:attrNameLst>
                                      </p:cBhvr>
                                      <p:to>
                                        <p:strVal val="visible"/>
                                      </p:to>
                                    </p:set>
                                    <p:animEffect transition="in" filter="wedge">
                                      <p:cBhvr>
                                        <p:cTn id="12" dur="2000"/>
                                        <p:tgtEl>
                                          <p:spTgt spid="1136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3667"/>
                                        </p:tgtEl>
                                        <p:attrNameLst>
                                          <p:attrName>style.visibility</p:attrName>
                                        </p:attrNameLst>
                                      </p:cBhvr>
                                      <p:to>
                                        <p:strVal val="visible"/>
                                      </p:to>
                                    </p:set>
                                    <p:animEffect transition="in" filter="box(in)">
                                      <p:cBhvr>
                                        <p:cTn id="17" dur="500"/>
                                        <p:tgtEl>
                                          <p:spTgt spid="1136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3668"/>
                                        </p:tgtEl>
                                        <p:attrNameLst>
                                          <p:attrName>style.visibility</p:attrName>
                                        </p:attrNameLst>
                                      </p:cBhvr>
                                      <p:to>
                                        <p:strVal val="visible"/>
                                      </p:to>
                                    </p:set>
                                    <p:animEffect transition="in" filter="box(in)">
                                      <p:cBhvr>
                                        <p:cTn id="22" dur="500"/>
                                        <p:tgtEl>
                                          <p:spTgt spid="1136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3669"/>
                                        </p:tgtEl>
                                        <p:attrNameLst>
                                          <p:attrName>style.visibility</p:attrName>
                                        </p:attrNameLst>
                                      </p:cBhvr>
                                      <p:to>
                                        <p:strVal val="visible"/>
                                      </p:to>
                                    </p:set>
                                    <p:animEffect transition="in" filter="box(in)">
                                      <p:cBhvr>
                                        <p:cTn id="27" dur="500"/>
                                        <p:tgtEl>
                                          <p:spTgt spid="1136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nodeType="clickEffect">
                                  <p:stCondLst>
                                    <p:cond delay="0"/>
                                  </p:stCondLst>
                                  <p:childTnLst>
                                    <p:set>
                                      <p:cBhvr>
                                        <p:cTn id="31" dur="1" fill="hold">
                                          <p:stCondLst>
                                            <p:cond delay="0"/>
                                          </p:stCondLst>
                                        </p:cTn>
                                        <p:tgtEl>
                                          <p:spTgt spid="113672"/>
                                        </p:tgtEl>
                                        <p:attrNameLst>
                                          <p:attrName>style.visibility</p:attrName>
                                        </p:attrNameLst>
                                      </p:cBhvr>
                                      <p:to>
                                        <p:strVal val="visible"/>
                                      </p:to>
                                    </p:set>
                                    <p:animEffect transition="in" filter="wheel(4)">
                                      <p:cBhvr>
                                        <p:cTn id="32" dur="20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P spid="113668" grpId="0"/>
      <p:bldP spid="1136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0" name="Rectangle 8">
            <a:extLst>
              <a:ext uri="{FF2B5EF4-FFF2-40B4-BE49-F238E27FC236}">
                <a16:creationId xmlns:a16="http://schemas.microsoft.com/office/drawing/2014/main" id="{0AC70A29-D46E-4ED4-AFE4-7FEA137CC24A}"/>
              </a:ext>
            </a:extLst>
          </p:cNvPr>
          <p:cNvSpPr>
            <a:spLocks noChangeArrowheads="1"/>
          </p:cNvSpPr>
          <p:nvPr/>
        </p:nvSpPr>
        <p:spPr bwMode="auto">
          <a:xfrm>
            <a:off x="228600" y="2514600"/>
            <a:ext cx="8915400" cy="4124325"/>
          </a:xfrm>
          <a:prstGeom prst="rect">
            <a:avLst/>
          </a:prstGeom>
          <a:solidFill>
            <a:srgbClr val="3399FF"/>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None/>
            </a:pPr>
            <a:r>
              <a:rPr lang="en-US" altLang="en-US" sz="2400">
                <a:solidFill>
                  <a:srgbClr val="A50021"/>
                </a:solidFill>
              </a:rPr>
              <a:t> </a:t>
            </a:r>
            <a:r>
              <a:rPr lang="en-US" altLang="en-US" sz="2000" b="1">
                <a:solidFill>
                  <a:srgbClr val="FFFF00"/>
                </a:solidFill>
              </a:rPr>
              <a:t>- Không đi một mình nơi tối tăm, vắng vẻ.</a:t>
            </a:r>
          </a:p>
          <a:p>
            <a:pPr eaLnBrk="1" hangingPunct="1">
              <a:spcBef>
                <a:spcPct val="50000"/>
              </a:spcBef>
              <a:buFont typeface="Wingdings" panose="05000000000000000000" pitchFamily="2" charset="2"/>
              <a:buNone/>
            </a:pPr>
            <a:r>
              <a:rPr lang="en-US" altLang="en-US" sz="2000" b="1">
                <a:solidFill>
                  <a:srgbClr val="FFFF00"/>
                </a:solidFill>
              </a:rPr>
              <a:t> - Không ở trong phòng kín một mình với người lạ.</a:t>
            </a:r>
          </a:p>
          <a:p>
            <a:pPr eaLnBrk="1" hangingPunct="1">
              <a:spcBef>
                <a:spcPct val="50000"/>
              </a:spcBef>
              <a:buFont typeface="Wingdings" panose="05000000000000000000" pitchFamily="2" charset="2"/>
              <a:buNone/>
            </a:pPr>
            <a:r>
              <a:rPr lang="en-US" altLang="en-US" sz="2000" b="1">
                <a:solidFill>
                  <a:srgbClr val="FFFF00"/>
                </a:solidFill>
              </a:rPr>
              <a:t> - Không nhận tiền, quà hoặc sự giúp đỡ đặc biệt của người khác mà không rõ lí do.</a:t>
            </a:r>
          </a:p>
          <a:p>
            <a:pPr eaLnBrk="1" hangingPunct="1">
              <a:spcBef>
                <a:spcPct val="50000"/>
              </a:spcBef>
              <a:buFont typeface="Wingdings" panose="05000000000000000000" pitchFamily="2" charset="2"/>
              <a:buNone/>
            </a:pPr>
            <a:r>
              <a:rPr lang="en-US" altLang="en-US" sz="2000" b="1">
                <a:solidFill>
                  <a:srgbClr val="FFFF00"/>
                </a:solidFill>
              </a:rPr>
              <a:t> - Không đi nhờ xe người lạ.</a:t>
            </a:r>
          </a:p>
          <a:p>
            <a:pPr eaLnBrk="1" hangingPunct="1">
              <a:spcBef>
                <a:spcPct val="50000"/>
              </a:spcBef>
              <a:buFont typeface="Wingdings" panose="05000000000000000000" pitchFamily="2" charset="2"/>
              <a:buNone/>
            </a:pPr>
            <a:r>
              <a:rPr lang="en-US" altLang="en-US" sz="2000" b="1">
                <a:solidFill>
                  <a:srgbClr val="FFFF00"/>
                </a:solidFill>
              </a:rPr>
              <a:t> - Không để người lạ vào nhà, nhất là khi trong nhà chỉ có một mình,…</a:t>
            </a:r>
          </a:p>
          <a:p>
            <a:pPr eaLnBrk="1" hangingPunct="1">
              <a:spcBef>
                <a:spcPct val="50000"/>
              </a:spcBef>
              <a:buFont typeface="Wingdings" panose="05000000000000000000" pitchFamily="2" charset="2"/>
              <a:buNone/>
            </a:pPr>
            <a:r>
              <a:rPr lang="en-US" altLang="en-US" sz="2000" b="1" i="1">
                <a:solidFill>
                  <a:srgbClr val="FFFF00"/>
                </a:solidFill>
              </a:rPr>
              <a:t> * Xung quanh chúng ta có nhiều người đáng tin cậy, luôn sẵn sàng giúp đỡ trong lúc khó khăn. Chúng ta có thể chia sẻ, tâm sự để kiếm tìm sự giúp đỡ khi gặp những chuyện lo lắng, sợ hãi, bối rối, khó chịu,…</a:t>
            </a:r>
            <a:r>
              <a:rPr lang="en-US" altLang="en-US" sz="2000" b="1">
                <a:solidFill>
                  <a:srgbClr val="FFFF00"/>
                </a:solidFill>
              </a:rPr>
              <a:t> </a:t>
            </a:r>
          </a:p>
          <a:p>
            <a:pPr eaLnBrk="1" hangingPunct="1">
              <a:spcBef>
                <a:spcPct val="50000"/>
              </a:spcBef>
              <a:buFont typeface="Wingdings" panose="05000000000000000000" pitchFamily="2" charset="2"/>
              <a:buNone/>
            </a:pPr>
            <a:endParaRPr lang="en-US" altLang="en-US" sz="2000" b="1">
              <a:solidFill>
                <a:srgbClr val="FFFF00"/>
              </a:solidFill>
            </a:endParaRPr>
          </a:p>
        </p:txBody>
      </p:sp>
      <p:sp>
        <p:nvSpPr>
          <p:cNvPr id="8" name="Rectangle 7">
            <a:extLst>
              <a:ext uri="{FF2B5EF4-FFF2-40B4-BE49-F238E27FC236}">
                <a16:creationId xmlns:a16="http://schemas.microsoft.com/office/drawing/2014/main" id="{AFE6B93B-615E-4885-B19C-03996E1C448E}"/>
              </a:ext>
            </a:extLst>
          </p:cNvPr>
          <p:cNvSpPr>
            <a:spLocks noChangeArrowheads="1"/>
          </p:cNvSpPr>
          <p:nvPr/>
        </p:nvSpPr>
        <p:spPr bwMode="auto">
          <a:xfrm rot="5400000">
            <a:off x="-3322656" y="3234831"/>
            <a:ext cx="6854832" cy="391505"/>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nvGrpSpPr>
          <p:cNvPr id="9" name="Group 8">
            <a:extLst>
              <a:ext uri="{FF2B5EF4-FFF2-40B4-BE49-F238E27FC236}">
                <a16:creationId xmlns:a16="http://schemas.microsoft.com/office/drawing/2014/main" id="{5BB31BB5-B1BB-4959-8777-AA879147ADBE}"/>
              </a:ext>
            </a:extLst>
          </p:cNvPr>
          <p:cNvGrpSpPr>
            <a:grpSpLocks/>
          </p:cNvGrpSpPr>
          <p:nvPr/>
        </p:nvGrpSpPr>
        <p:grpSpPr bwMode="auto">
          <a:xfrm>
            <a:off x="-164400" y="-11113"/>
            <a:ext cx="9498900" cy="6869113"/>
            <a:chOff x="-45" y="-9"/>
            <a:chExt cx="5823" cy="4329"/>
          </a:xfrm>
        </p:grpSpPr>
        <p:sp>
          <p:nvSpPr>
            <p:cNvPr id="10" name="Rectangle 7">
              <a:extLst>
                <a:ext uri="{FF2B5EF4-FFF2-40B4-BE49-F238E27FC236}">
                  <a16:creationId xmlns:a16="http://schemas.microsoft.com/office/drawing/2014/main" id="{93E54481-72F2-4BD8-9706-F04535706D72}"/>
                </a:ext>
              </a:extLst>
            </p:cNvPr>
            <p:cNvSpPr>
              <a:spLocks noChangeArrowheads="1"/>
            </p:cNvSpPr>
            <p:nvPr/>
          </p:nvSpPr>
          <p:spPr bwMode="auto">
            <a:xfrm flipV="1">
              <a:off x="-45" y="-9"/>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1" name="Rectangle 7">
              <a:extLst>
                <a:ext uri="{FF2B5EF4-FFF2-40B4-BE49-F238E27FC236}">
                  <a16:creationId xmlns:a16="http://schemas.microsoft.com/office/drawing/2014/main" id="{D73FBC2A-28E3-402A-97E2-2240B1767157}"/>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2" name="Rectangle 7">
              <a:extLst>
                <a:ext uri="{FF2B5EF4-FFF2-40B4-BE49-F238E27FC236}">
                  <a16:creationId xmlns:a16="http://schemas.microsoft.com/office/drawing/2014/main" id="{F1F3777F-E3E0-4E43-84C1-5A7FC0853EE8}"/>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3" name="Rectangle 17">
              <a:extLst>
                <a:ext uri="{FF2B5EF4-FFF2-40B4-BE49-F238E27FC236}">
                  <a16:creationId xmlns:a16="http://schemas.microsoft.com/office/drawing/2014/main" id="{DD4AF73C-AE2B-4B8D-99AB-007038A592D8}"/>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
        <p:nvSpPr>
          <p:cNvPr id="14" name="WordArt 6">
            <a:extLst>
              <a:ext uri="{FF2B5EF4-FFF2-40B4-BE49-F238E27FC236}">
                <a16:creationId xmlns:a16="http://schemas.microsoft.com/office/drawing/2014/main" id="{7E2E374D-6349-4A98-AB1C-E1710D5CD03C}"/>
              </a:ext>
            </a:extLst>
          </p:cNvPr>
          <p:cNvSpPr>
            <a:spLocks noChangeArrowheads="1" noChangeShapeType="1" noTextEdit="1"/>
          </p:cNvSpPr>
          <p:nvPr/>
        </p:nvSpPr>
        <p:spPr bwMode="auto">
          <a:xfrm>
            <a:off x="2971800" y="1740816"/>
            <a:ext cx="3200400" cy="685800"/>
          </a:xfrm>
          <a:prstGeom prst="rect">
            <a:avLst/>
          </a:prstGeom>
        </p:spPr>
        <p:txBody>
          <a:bodyPr wrap="none" fromWordArt="1">
            <a:prstTxWarp prst="textStop">
              <a:avLst>
                <a:gd name="adj" fmla="val 22222"/>
              </a:avLst>
            </a:prstTxWarp>
          </a:bodyPr>
          <a:lstStyle/>
          <a:p>
            <a:pPr algn="ctr"/>
            <a:r>
              <a:rPr lang="en-US" sz="3200" b="1" kern="10" normalizeH="1" dirty="0" err="1">
                <a:ln w="9525">
                  <a:solidFill>
                    <a:srgbClr val="993300"/>
                  </a:solidFill>
                  <a:round/>
                  <a:headEnd/>
                  <a:tailEnd/>
                </a:ln>
                <a:solidFill>
                  <a:srgbClr val="0000FF"/>
                </a:solidFill>
                <a:effectLst>
                  <a:outerShdw dist="35921" dir="2700000" algn="ctr" rotWithShape="0">
                    <a:srgbClr val="C0C0C0">
                      <a:alpha val="79999"/>
                    </a:srgbClr>
                  </a:outerShdw>
                </a:effectLst>
                <a:latin typeface="Arial"/>
                <a:cs typeface="Arial"/>
              </a:rPr>
              <a:t>Ghi</a:t>
            </a:r>
            <a:r>
              <a:rPr lang="en-US" sz="3200" b="1" kern="10" normalizeH="1" dirty="0">
                <a:ln w="9525">
                  <a:solidFill>
                    <a:srgbClr val="9933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3200" b="1" kern="10" normalizeH="1" dirty="0" err="1">
                <a:ln w="9525">
                  <a:solidFill>
                    <a:srgbClr val="993300"/>
                  </a:solidFill>
                  <a:round/>
                  <a:headEnd/>
                  <a:tailEnd/>
                </a:ln>
                <a:solidFill>
                  <a:srgbClr val="0000FF"/>
                </a:solidFill>
                <a:effectLst>
                  <a:outerShdw dist="35921" dir="2700000" algn="ctr" rotWithShape="0">
                    <a:srgbClr val="C0C0C0">
                      <a:alpha val="79999"/>
                    </a:srgbClr>
                  </a:outerShdw>
                </a:effectLst>
                <a:latin typeface="Arial"/>
                <a:cs typeface="Arial"/>
              </a:rPr>
              <a:t>nhớ</a:t>
            </a:r>
            <a:endParaRPr lang="en-US" sz="3200" b="1" kern="10" normalizeH="1" dirty="0">
              <a:ln w="9525">
                <a:solidFill>
                  <a:srgbClr val="993300"/>
                </a:solidFill>
                <a:round/>
                <a:headEnd/>
                <a:tailEnd/>
              </a:ln>
              <a:solidFill>
                <a:srgbClr val="0000FF"/>
              </a:solidFill>
              <a:effectLst>
                <a:outerShdw dist="35921" dir="2700000" algn="ctr" rotWithShape="0">
                  <a:srgbClr val="C0C0C0">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1080"/>
                                        </p:tgtEl>
                                        <p:attrNameLst>
                                          <p:attrName>style.visibility</p:attrName>
                                        </p:attrNameLst>
                                      </p:cBhvr>
                                      <p:to>
                                        <p:strVal val="visible"/>
                                      </p:to>
                                    </p:set>
                                    <p:anim calcmode="discrete" valueType="clr">
                                      <p:cBhvr override="childStyle">
                                        <p:cTn id="12" dur="80"/>
                                        <p:tgtEl>
                                          <p:spTgt spid="13108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1080"/>
                                        </p:tgtEl>
                                        <p:attrNameLst>
                                          <p:attrName>fillcolor</p:attrName>
                                        </p:attrNameLst>
                                      </p:cBhvr>
                                      <p:tavLst>
                                        <p:tav tm="0">
                                          <p:val>
                                            <p:clrVal>
                                              <a:schemeClr val="accent2"/>
                                            </p:clrVal>
                                          </p:val>
                                        </p:tav>
                                        <p:tav tm="50000">
                                          <p:val>
                                            <p:clrVal>
                                              <a:schemeClr val="hlink"/>
                                            </p:clrVal>
                                          </p:val>
                                        </p:tav>
                                      </p:tavLst>
                                    </p:anim>
                                    <p:set>
                                      <p:cBhvr>
                                        <p:cTn id="14" dur="80"/>
                                        <p:tgtEl>
                                          <p:spTgt spid="1310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0"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nen slideGAD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1749" name="AutoShape 5"/>
          <p:cNvSpPr>
            <a:spLocks noChangeArrowheads="1"/>
          </p:cNvSpPr>
          <p:nvPr/>
        </p:nvSpPr>
        <p:spPr bwMode="auto">
          <a:xfrm>
            <a:off x="2476500" y="370226"/>
            <a:ext cx="3886200" cy="1600200"/>
          </a:xfrm>
          <a:prstGeom prst="irregularSeal2">
            <a:avLst/>
          </a:prstGeom>
          <a:gradFill rotWithShape="1">
            <a:gsLst>
              <a:gs pos="0">
                <a:schemeClr val="bg1"/>
              </a:gs>
              <a:gs pos="100000">
                <a:srgbClr val="9900FF"/>
              </a:gs>
            </a:gsLst>
            <a:path path="shape">
              <a:fillToRect l="50000" t="50000" r="50000" b="50000"/>
            </a:path>
          </a:gradFill>
          <a:ln w="9525">
            <a:solidFill>
              <a:schemeClr val="tx1"/>
            </a:solidFill>
            <a:miter lim="800000"/>
            <a:headEnd/>
            <a:tailEnd/>
          </a:ln>
          <a:effectLst/>
        </p:spPr>
        <p:txBody>
          <a:bodyPr wrap="none" anchor="ctr"/>
          <a:lstStyle/>
          <a:p>
            <a:pPr algn="ctr">
              <a:defRPr/>
            </a:pPr>
            <a:r>
              <a:rPr lang="en-US" sz="3600" dirty="0"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Vận</a:t>
            </a:r>
            <a:r>
              <a:rPr lang="en-US" sz="3600"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600" dirty="0"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dụng</a:t>
            </a:r>
            <a:r>
              <a:rPr lang="en-US" sz="3600"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endParaRPr lang="en-US" sz="3600"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31750" name="Text Box 6"/>
          <p:cNvSpPr txBox="1">
            <a:spLocks noChangeArrowheads="1"/>
          </p:cNvSpPr>
          <p:nvPr/>
        </p:nvSpPr>
        <p:spPr bwMode="auto">
          <a:xfrm>
            <a:off x="609600" y="2057400"/>
            <a:ext cx="7924800" cy="1200329"/>
          </a:xfrm>
          <a:prstGeom prst="rect">
            <a:avLst/>
          </a:prstGeom>
          <a:noFill/>
          <a:ln w="9525">
            <a:noFill/>
            <a:miter lim="800000"/>
            <a:headEnd/>
            <a:tailEnd/>
          </a:ln>
        </p:spPr>
        <p:txBody>
          <a:bodyPr>
            <a:spAutoFit/>
          </a:bodyPr>
          <a:lstStyle/>
          <a:p>
            <a:pPr>
              <a:spcBef>
                <a:spcPct val="50000"/>
              </a:spcBef>
            </a:pPr>
            <a:r>
              <a:rPr lang="en-US" sz="3600" dirty="0" err="1">
                <a:solidFill>
                  <a:srgbClr val="C00000"/>
                </a:solidFill>
                <a:latin typeface="Times New Roman" panose="02020603050405020304" pitchFamily="18" charset="0"/>
                <a:cs typeface="Times New Roman" panose="02020603050405020304" pitchFamily="18" charset="0"/>
              </a:rPr>
              <a:t>Để</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phòng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tránh</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bị</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xâm</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hại</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chúng</a:t>
            </a:r>
            <a:r>
              <a:rPr lang="en-US" sz="3600" dirty="0">
                <a:solidFill>
                  <a:srgbClr val="C00000"/>
                </a:solidFill>
                <a:latin typeface="Times New Roman" panose="02020603050405020304" pitchFamily="18" charset="0"/>
                <a:cs typeface="Times New Roman" panose="02020603050405020304" pitchFamily="18" charset="0"/>
              </a:rPr>
              <a:t> ta </a:t>
            </a:r>
            <a:r>
              <a:rPr lang="en-US" sz="3600" dirty="0" err="1">
                <a:solidFill>
                  <a:srgbClr val="C00000"/>
                </a:solidFill>
                <a:latin typeface="Times New Roman" panose="02020603050405020304" pitchFamily="18" charset="0"/>
                <a:cs typeface="Times New Roman" panose="02020603050405020304" pitchFamily="18" charset="0"/>
              </a:rPr>
              <a:t>cần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làm</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gì</a:t>
            </a:r>
            <a:r>
              <a:rPr lang="en-US" sz="3600" dirty="0">
                <a:solidFill>
                  <a:srgbClr val="C00000"/>
                </a:solidFill>
                <a:latin typeface="Times New Roman" panose="02020603050405020304" pitchFamily="18" charset="0"/>
                <a:cs typeface="Times New Roman" panose="02020603050405020304" pitchFamily="18" charset="0"/>
              </a:rPr>
              <a:t>?</a:t>
            </a:r>
          </a:p>
        </p:txBody>
      </p:sp>
      <p:sp>
        <p:nvSpPr>
          <p:cNvPr id="19461" name="Text Box 7"/>
          <p:cNvSpPr txBox="1">
            <a:spLocks noChangeArrowheads="1"/>
          </p:cNvSpPr>
          <p:nvPr/>
        </p:nvSpPr>
        <p:spPr bwMode="auto">
          <a:xfrm>
            <a:off x="685800" y="2819400"/>
            <a:ext cx="74676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31752" name="Text Box 8"/>
          <p:cNvSpPr txBox="1">
            <a:spLocks noChangeArrowheads="1"/>
          </p:cNvSpPr>
          <p:nvPr/>
        </p:nvSpPr>
        <p:spPr bwMode="auto">
          <a:xfrm>
            <a:off x="552257" y="3354271"/>
            <a:ext cx="8229600" cy="1200329"/>
          </a:xfrm>
          <a:prstGeom prst="rect">
            <a:avLst/>
          </a:prstGeom>
          <a:noFill/>
          <a:ln w="9525">
            <a:noFill/>
            <a:miter lim="800000"/>
            <a:headEnd/>
            <a:tailEnd/>
          </a:ln>
        </p:spPr>
        <p:txBody>
          <a:bodyPr>
            <a:spAutoFit/>
          </a:bodyPr>
          <a:lstStyle/>
          <a:p>
            <a:pPr>
              <a:spcBef>
                <a:spcPct val="50000"/>
              </a:spcBef>
            </a:pPr>
            <a:r>
              <a:rPr lang="en-US" sz="3600" dirty="0" err="1">
                <a:solidFill>
                  <a:srgbClr val="C00000"/>
                </a:solidFill>
                <a:latin typeface="Times New Roman" panose="02020603050405020304" pitchFamily="18" charset="0"/>
                <a:cs typeface="Times New Roman" panose="02020603050405020304" pitchFamily="18" charset="0"/>
              </a:rPr>
              <a:t>Trong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trường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hợp</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bị</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xâm</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hại</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chúng</a:t>
            </a:r>
            <a:r>
              <a:rPr lang="en-US" sz="3600" dirty="0">
                <a:solidFill>
                  <a:srgbClr val="C00000"/>
                </a:solidFill>
                <a:latin typeface="Times New Roman" panose="02020603050405020304" pitchFamily="18" charset="0"/>
                <a:cs typeface="Times New Roman" panose="02020603050405020304" pitchFamily="18" charset="0"/>
              </a:rPr>
              <a:t> ta </a:t>
            </a:r>
            <a:r>
              <a:rPr lang="en-US" sz="3600" dirty="0" err="1">
                <a:solidFill>
                  <a:srgbClr val="C00000"/>
                </a:solidFill>
                <a:latin typeface="Times New Roman" panose="02020603050405020304" pitchFamily="18" charset="0"/>
                <a:cs typeface="Times New Roman" panose="02020603050405020304" pitchFamily="18" charset="0"/>
              </a:rPr>
              <a:t>cần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phải</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làm</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gì</a:t>
            </a:r>
            <a:r>
              <a:rPr lang="en-US" sz="3600" dirty="0">
                <a:solidFill>
                  <a:srgbClr val="C00000"/>
                </a:solidFill>
                <a:latin typeface="Times New Roman" panose="02020603050405020304" pitchFamily="18" charset="0"/>
                <a:cs typeface="Times New Roman" panose="02020603050405020304" pitchFamily="18" charset="0"/>
              </a:rPr>
              <a:t>?</a:t>
            </a:r>
          </a:p>
        </p:txBody>
      </p:sp>
      <p:sp>
        <p:nvSpPr>
          <p:cNvPr id="31753" name="AutoShape 9"/>
          <p:cNvSpPr>
            <a:spLocks noChangeArrowheads="1"/>
          </p:cNvSpPr>
          <p:nvPr/>
        </p:nvSpPr>
        <p:spPr bwMode="auto">
          <a:xfrm>
            <a:off x="3654380" y="4282943"/>
            <a:ext cx="3505200" cy="990600"/>
          </a:xfrm>
          <a:prstGeom prst="ribbon">
            <a:avLst>
              <a:gd name="adj1" fmla="val 12500"/>
              <a:gd name="adj2" fmla="val 50000"/>
            </a:avLst>
          </a:prstGeom>
          <a:gradFill rotWithShape="1">
            <a:gsLst>
              <a:gs pos="0">
                <a:schemeClr val="bg1"/>
              </a:gs>
              <a:gs pos="100000">
                <a:srgbClr val="33CCFF"/>
              </a:gs>
            </a:gsLst>
            <a:path path="rect">
              <a:fillToRect l="50000" t="50000" r="50000" b="50000"/>
            </a:path>
          </a:gradFill>
          <a:ln w="9525">
            <a:solidFill>
              <a:schemeClr val="tx1"/>
            </a:solidFill>
            <a:round/>
            <a:headEnd/>
            <a:tailEnd/>
          </a:ln>
          <a:effectLst/>
        </p:spPr>
        <p:txBody>
          <a:bodyPr wrap="none" anchor="ctr"/>
          <a:lstStyle/>
          <a:p>
            <a:pPr algn="ctr">
              <a:defRPr/>
            </a:pPr>
            <a:r>
              <a:rPr lang="en-US" sz="3600" dirty="0" err="1">
                <a:solidFill>
                  <a:srgbClr val="FF33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Dặn</a:t>
            </a:r>
            <a:r>
              <a:rPr lang="en-US" sz="3600" dirty="0">
                <a:solidFill>
                  <a:srgbClr val="FF33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600" dirty="0" err="1">
                <a:solidFill>
                  <a:srgbClr val="FF33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dò</a:t>
            </a:r>
            <a:r>
              <a:rPr lang="en-US" sz="3600" dirty="0">
                <a:solidFill>
                  <a:srgbClr val="FF33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p>
        </p:txBody>
      </p:sp>
      <p:sp>
        <p:nvSpPr>
          <p:cNvPr id="31754" name="Text Box 10"/>
          <p:cNvSpPr txBox="1">
            <a:spLocks noChangeArrowheads="1"/>
          </p:cNvSpPr>
          <p:nvPr/>
        </p:nvSpPr>
        <p:spPr bwMode="auto">
          <a:xfrm>
            <a:off x="2328165" y="5349793"/>
            <a:ext cx="6553200" cy="646331"/>
          </a:xfrm>
          <a:prstGeom prst="rect">
            <a:avLst/>
          </a:prstGeom>
          <a:noFill/>
          <a:ln w="9525">
            <a:noFill/>
            <a:miter lim="800000"/>
            <a:headEnd/>
            <a:tailEnd/>
          </a:ln>
        </p:spPr>
        <p:txBody>
          <a:bodyPr wrap="square">
            <a:spAutoFit/>
          </a:bodyPr>
          <a:lstStyle/>
          <a:p>
            <a:pPr>
              <a:spcBef>
                <a:spcPct val="50000"/>
              </a:spcBef>
            </a:pPr>
            <a:r>
              <a:rPr lang="en-US" sz="3600" dirty="0" err="1">
                <a:solidFill>
                  <a:srgbClr val="C00000"/>
                </a:solidFill>
              </a:rPr>
              <a:t>Ôn</a:t>
            </a:r>
            <a:r>
              <a:rPr lang="en-US" sz="3600" dirty="0">
                <a:solidFill>
                  <a:srgbClr val="C00000"/>
                </a:solidFill>
              </a:rPr>
              <a:t> </a:t>
            </a:r>
            <a:r>
              <a:rPr lang="en-US" sz="3600" dirty="0" err="1">
                <a:solidFill>
                  <a:srgbClr val="C00000"/>
                </a:solidFill>
              </a:rPr>
              <a:t>lại</a:t>
            </a:r>
            <a:r>
              <a:rPr lang="en-US" sz="3600" dirty="0">
                <a:solidFill>
                  <a:srgbClr val="C00000"/>
                </a:solidFill>
              </a:rPr>
              <a:t> </a:t>
            </a:r>
            <a:r>
              <a:rPr lang="en-US" sz="3600" dirty="0" err="1">
                <a:solidFill>
                  <a:srgbClr val="C00000"/>
                </a:solidFill>
              </a:rPr>
              <a:t>bài</a:t>
            </a:r>
            <a:r>
              <a:rPr lang="en-US" sz="3600" dirty="0">
                <a:solidFill>
                  <a:srgbClr val="C00000"/>
                </a:solidFill>
              </a:rPr>
              <a:t> </a:t>
            </a:r>
            <a:r>
              <a:rPr lang="en-US" sz="3600" dirty="0" err="1">
                <a:solidFill>
                  <a:srgbClr val="C00000"/>
                </a:solidFill>
              </a:rPr>
              <a:t>và</a:t>
            </a:r>
            <a:r>
              <a:rPr lang="en-US" sz="3600" dirty="0">
                <a:solidFill>
                  <a:srgbClr val="C00000"/>
                </a:solidFill>
              </a:rPr>
              <a:t> </a:t>
            </a:r>
            <a:r>
              <a:rPr lang="en-US" sz="3600" dirty="0" err="1">
                <a:solidFill>
                  <a:srgbClr val="C00000"/>
                </a:solidFill>
              </a:rPr>
              <a:t>chuẩn</a:t>
            </a:r>
            <a:r>
              <a:rPr lang="en-US" sz="3600" dirty="0">
                <a:solidFill>
                  <a:srgbClr val="C00000"/>
                </a:solidFill>
              </a:rPr>
              <a:t> </a:t>
            </a:r>
            <a:r>
              <a:rPr lang="en-US" sz="3600" dirty="0" err="1">
                <a:solidFill>
                  <a:srgbClr val="C00000"/>
                </a:solidFill>
              </a:rPr>
              <a:t>bị</a:t>
            </a:r>
            <a:r>
              <a:rPr lang="en-US" sz="3600" dirty="0">
                <a:solidFill>
                  <a:srgbClr val="C00000"/>
                </a:solidFill>
              </a:rPr>
              <a:t> </a:t>
            </a:r>
            <a:r>
              <a:rPr lang="en-US" sz="3600" dirty="0" err="1">
                <a:solidFill>
                  <a:srgbClr val="C00000"/>
                </a:solidFill>
              </a:rPr>
              <a:t>bài</a:t>
            </a:r>
            <a:r>
              <a:rPr lang="en-US" sz="3600" dirty="0">
                <a:solidFill>
                  <a:srgbClr val="C00000"/>
                </a:solidFill>
              </a:rPr>
              <a:t> </a:t>
            </a:r>
            <a:r>
              <a:rPr lang="en-US" sz="3600" dirty="0" err="1">
                <a:solidFill>
                  <a:srgbClr val="C00000"/>
                </a:solidFill>
              </a:rPr>
              <a:t>sau</a:t>
            </a:r>
            <a:endParaRPr lang="en-US" sz="3600" dirty="0">
              <a:solidFill>
                <a:srgbClr val="C00000"/>
              </a:solidFill>
            </a:endParaRPr>
          </a:p>
        </p:txBody>
      </p:sp>
      <p:grpSp>
        <p:nvGrpSpPr>
          <p:cNvPr id="9" name="Group 8">
            <a:extLst>
              <a:ext uri="{FF2B5EF4-FFF2-40B4-BE49-F238E27FC236}">
                <a16:creationId xmlns:a16="http://schemas.microsoft.com/office/drawing/2014/main" id="{ED658F65-B430-4875-9B1F-5A01012B4644}"/>
              </a:ext>
            </a:extLst>
          </p:cNvPr>
          <p:cNvGrpSpPr>
            <a:grpSpLocks/>
          </p:cNvGrpSpPr>
          <p:nvPr/>
        </p:nvGrpSpPr>
        <p:grpSpPr bwMode="auto">
          <a:xfrm>
            <a:off x="-190500" y="-11113"/>
            <a:ext cx="9525000" cy="6869113"/>
            <a:chOff x="-61" y="-9"/>
            <a:chExt cx="5839" cy="4329"/>
          </a:xfrm>
        </p:grpSpPr>
        <p:sp>
          <p:nvSpPr>
            <p:cNvPr id="10" name="Rectangle 7">
              <a:extLst>
                <a:ext uri="{FF2B5EF4-FFF2-40B4-BE49-F238E27FC236}">
                  <a16:creationId xmlns:a16="http://schemas.microsoft.com/office/drawing/2014/main" id="{6FDF5C88-11CB-4B18-A60D-59C5B69377E5}"/>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1" name="Rectangle 7">
              <a:extLst>
                <a:ext uri="{FF2B5EF4-FFF2-40B4-BE49-F238E27FC236}">
                  <a16:creationId xmlns:a16="http://schemas.microsoft.com/office/drawing/2014/main" id="{127E3B53-11BD-4E7F-94EC-883B7BB60A69}"/>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2" name="Rectangle 7">
              <a:extLst>
                <a:ext uri="{FF2B5EF4-FFF2-40B4-BE49-F238E27FC236}">
                  <a16:creationId xmlns:a16="http://schemas.microsoft.com/office/drawing/2014/main" id="{24F4BC01-4145-42D3-AA61-0CF0728F121C}"/>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3" name="Rectangle 17">
              <a:extLst>
                <a:ext uri="{FF2B5EF4-FFF2-40B4-BE49-F238E27FC236}">
                  <a16:creationId xmlns:a16="http://schemas.microsoft.com/office/drawing/2014/main" id="{3D56DD42-1172-4CAF-A82A-386D138A5D96}"/>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 to="" calcmode="lin" valueType="num">
                                      <p:cBhvr>
                                        <p:cTn id="7" dur="1" fill="hold"/>
                                        <p:tgtEl>
                                          <p:spTgt spid="3174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1750"/>
                                        </p:tgtEl>
                                        <p:attrNameLst>
                                          <p:attrName>style.visibility</p:attrName>
                                        </p:attrNameLst>
                                      </p:cBhvr>
                                      <p:to>
                                        <p:strVal val="visible"/>
                                      </p:to>
                                    </p:set>
                                    <p:anim calcmode="lin" valueType="num">
                                      <p:cBhvr additive="base">
                                        <p:cTn id="12" dur="500" fill="hold"/>
                                        <p:tgtEl>
                                          <p:spTgt spid="31750"/>
                                        </p:tgtEl>
                                        <p:attrNameLst>
                                          <p:attrName>ppt_x</p:attrName>
                                        </p:attrNameLst>
                                      </p:cBhvr>
                                      <p:tavLst>
                                        <p:tav tm="0">
                                          <p:val>
                                            <p:strVal val="0-#ppt_w/2"/>
                                          </p:val>
                                        </p:tav>
                                        <p:tav tm="100000">
                                          <p:val>
                                            <p:strVal val="#ppt_x"/>
                                          </p:val>
                                        </p:tav>
                                      </p:tavLst>
                                    </p:anim>
                                    <p:anim calcmode="lin" valueType="num">
                                      <p:cBhvr additive="base">
                                        <p:cTn id="13" dur="500" fill="hold"/>
                                        <p:tgtEl>
                                          <p:spTgt spid="3175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31752">
                                            <p:txEl>
                                              <p:pRg st="0" end="0"/>
                                            </p:txEl>
                                          </p:spTgt>
                                        </p:tgtEl>
                                        <p:attrNameLst>
                                          <p:attrName>style.visibility</p:attrName>
                                        </p:attrNameLst>
                                      </p:cBhvr>
                                      <p:to>
                                        <p:strVal val="visible"/>
                                      </p:to>
                                    </p:set>
                                    <p:anim calcmode="lin" valueType="num">
                                      <p:cBhvr additive="base">
                                        <p:cTn id="18" dur="500" fill="hold"/>
                                        <p:tgtEl>
                                          <p:spTgt spid="3175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17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1753"/>
                                        </p:tgtEl>
                                        <p:attrNameLst>
                                          <p:attrName>style.visibility</p:attrName>
                                        </p:attrNameLst>
                                      </p:cBhvr>
                                      <p:to>
                                        <p:strVal val="visible"/>
                                      </p:to>
                                    </p:set>
                                    <p:anim calcmode="lin" valueType="num">
                                      <p:cBhvr>
                                        <p:cTn id="24" dur="500" fill="hold"/>
                                        <p:tgtEl>
                                          <p:spTgt spid="31753"/>
                                        </p:tgtEl>
                                        <p:attrNameLst>
                                          <p:attrName>ppt_w</p:attrName>
                                        </p:attrNameLst>
                                      </p:cBhvr>
                                      <p:tavLst>
                                        <p:tav tm="0">
                                          <p:val>
                                            <p:fltVal val="0"/>
                                          </p:val>
                                        </p:tav>
                                        <p:tav tm="100000">
                                          <p:val>
                                            <p:strVal val="#ppt_w"/>
                                          </p:val>
                                        </p:tav>
                                      </p:tavLst>
                                    </p:anim>
                                    <p:anim calcmode="lin" valueType="num">
                                      <p:cBhvr>
                                        <p:cTn id="25" dur="500" fill="hold"/>
                                        <p:tgtEl>
                                          <p:spTgt spid="31753"/>
                                        </p:tgtEl>
                                        <p:attrNameLst>
                                          <p:attrName>ppt_h</p:attrName>
                                        </p:attrNameLst>
                                      </p:cBhvr>
                                      <p:tavLst>
                                        <p:tav tm="0">
                                          <p:val>
                                            <p:fltVal val="0"/>
                                          </p:val>
                                        </p:tav>
                                        <p:tav tm="100000">
                                          <p:val>
                                            <p:strVal val="#ppt_h"/>
                                          </p:val>
                                        </p:tav>
                                      </p:tavLst>
                                    </p:anim>
                                    <p:animEffect transition="in" filter="fade">
                                      <p:cBhvr>
                                        <p:cTn id="26" dur="500"/>
                                        <p:tgtEl>
                                          <p:spTgt spid="317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1754"/>
                                        </p:tgtEl>
                                        <p:attrNameLst>
                                          <p:attrName>style.visibility</p:attrName>
                                        </p:attrNameLst>
                                      </p:cBhvr>
                                      <p:to>
                                        <p:strVal val="visible"/>
                                      </p:to>
                                    </p:set>
                                    <p:anim calcmode="lin" valueType="num">
                                      <p:cBhvr additive="base">
                                        <p:cTn id="31" dur="1000" fill="hold"/>
                                        <p:tgtEl>
                                          <p:spTgt spid="31754"/>
                                        </p:tgtEl>
                                        <p:attrNameLst>
                                          <p:attrName>ppt_x</p:attrName>
                                        </p:attrNameLst>
                                      </p:cBhvr>
                                      <p:tavLst>
                                        <p:tav tm="0">
                                          <p:val>
                                            <p:strVal val="#ppt_x"/>
                                          </p:val>
                                        </p:tav>
                                        <p:tav tm="100000">
                                          <p:val>
                                            <p:strVal val="#ppt_x"/>
                                          </p:val>
                                        </p:tav>
                                      </p:tavLst>
                                    </p:anim>
                                    <p:anim calcmode="lin" valueType="num">
                                      <p:cBhvr additive="base">
                                        <p:cTn id="32" dur="1000" fill="hold"/>
                                        <p:tgtEl>
                                          <p:spTgt spid="317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0" grpId="0"/>
      <p:bldP spid="31753" grpId="0" animBg="1"/>
      <p:bldP spid="317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folHlink"/>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76600" y="317596"/>
            <a:ext cx="2590800" cy="838200"/>
          </a:xfrm>
        </p:spPr>
        <p:txBody>
          <a:bodyPr/>
          <a:lstStyle/>
          <a:p>
            <a:pPr eaLnBrk="1" hangingPunct="1"/>
            <a:r>
              <a:rPr lang="en-US" sz="2800" b="1" dirty="0"/>
              <a:t>ĐẠO ĐỨC</a:t>
            </a:r>
            <a:endParaRPr lang="en-US" sz="2800" b="1" dirty="0">
              <a:solidFill>
                <a:srgbClr val="FF0066"/>
              </a:solidFill>
            </a:endParaRPr>
          </a:p>
        </p:txBody>
      </p:sp>
      <p:sp>
        <p:nvSpPr>
          <p:cNvPr id="8195" name="Rectangle 3"/>
          <p:cNvSpPr>
            <a:spLocks noGrp="1" noChangeArrowheads="1"/>
          </p:cNvSpPr>
          <p:nvPr>
            <p:ph type="body" idx="1"/>
          </p:nvPr>
        </p:nvSpPr>
        <p:spPr>
          <a:xfrm>
            <a:off x="457200" y="1905000"/>
            <a:ext cx="2514600" cy="685800"/>
          </a:xfrm>
        </p:spPr>
        <p:txBody>
          <a:bodyPr/>
          <a:lstStyle/>
          <a:p>
            <a:pPr eaLnBrk="1" hangingPunct="1">
              <a:buFontTx/>
              <a:buNone/>
            </a:pPr>
            <a:r>
              <a:rPr lang="en-US" sz="3600" dirty="0">
                <a:solidFill>
                  <a:schemeClr val="hlink"/>
                </a:solidFill>
              </a:rPr>
              <a:t>2) </a:t>
            </a:r>
            <a:r>
              <a:rPr lang="en-US" sz="3600" dirty="0" err="1">
                <a:solidFill>
                  <a:schemeClr val="hlink"/>
                </a:solidFill>
              </a:rPr>
              <a:t>Bài</a:t>
            </a:r>
            <a:r>
              <a:rPr lang="en-US" sz="3600" dirty="0">
                <a:solidFill>
                  <a:schemeClr val="hlink"/>
                </a:solidFill>
              </a:rPr>
              <a:t> </a:t>
            </a:r>
            <a:r>
              <a:rPr lang="en-US" sz="3600" dirty="0" err="1">
                <a:solidFill>
                  <a:schemeClr val="hlink"/>
                </a:solidFill>
              </a:rPr>
              <a:t>mới</a:t>
            </a:r>
            <a:endParaRPr lang="en-US" sz="3600" dirty="0">
              <a:solidFill>
                <a:schemeClr val="hlink"/>
              </a:solidFill>
            </a:endParaRPr>
          </a:p>
        </p:txBody>
      </p:sp>
      <p:sp>
        <p:nvSpPr>
          <p:cNvPr id="11268" name="Text Box 4"/>
          <p:cNvSpPr txBox="1">
            <a:spLocks noChangeArrowheads="1"/>
          </p:cNvSpPr>
          <p:nvPr/>
        </p:nvSpPr>
        <p:spPr bwMode="auto">
          <a:xfrm>
            <a:off x="228600" y="2590800"/>
            <a:ext cx="8686800" cy="646113"/>
          </a:xfrm>
          <a:prstGeom prst="rect">
            <a:avLst/>
          </a:prstGeom>
          <a:noFill/>
          <a:ln w="9525">
            <a:noFill/>
            <a:miter lim="800000"/>
            <a:headEnd/>
            <a:tailEnd/>
          </a:ln>
        </p:spPr>
        <p:txBody>
          <a:bodyPr>
            <a:spAutoFit/>
          </a:bodyPr>
          <a:lstStyle/>
          <a:p>
            <a:pPr>
              <a:spcBef>
                <a:spcPct val="50000"/>
              </a:spcBef>
            </a:pPr>
            <a:r>
              <a:rPr lang="en-US" sz="3600"/>
              <a:t>- Chơi trò chơi “Chanh chua, cua cắp”</a:t>
            </a:r>
          </a:p>
        </p:txBody>
      </p:sp>
      <p:sp>
        <p:nvSpPr>
          <p:cNvPr id="11269" name="Text Box 5"/>
          <p:cNvSpPr txBox="1">
            <a:spLocks noChangeArrowheads="1"/>
          </p:cNvSpPr>
          <p:nvPr/>
        </p:nvSpPr>
        <p:spPr bwMode="auto">
          <a:xfrm>
            <a:off x="304800" y="3962400"/>
            <a:ext cx="8305800" cy="646113"/>
          </a:xfrm>
          <a:prstGeom prst="rect">
            <a:avLst/>
          </a:prstGeom>
          <a:noFill/>
          <a:ln w="9525">
            <a:noFill/>
            <a:miter lim="800000"/>
            <a:headEnd/>
            <a:tailEnd/>
          </a:ln>
        </p:spPr>
        <p:txBody>
          <a:bodyPr>
            <a:spAutoFit/>
          </a:bodyPr>
          <a:lstStyle/>
          <a:p>
            <a:pPr>
              <a:spcBef>
                <a:spcPct val="50000"/>
              </a:spcBef>
            </a:pPr>
            <a:r>
              <a:rPr lang="en-US" sz="3600" dirty="0"/>
              <a:t>- </a:t>
            </a:r>
            <a:r>
              <a:rPr lang="en-US" sz="3600" dirty="0" err="1"/>
              <a:t>Hỏi</a:t>
            </a:r>
            <a:r>
              <a:rPr lang="en-US" sz="3600" dirty="0"/>
              <a:t> HS: - </a:t>
            </a:r>
            <a:r>
              <a:rPr lang="en-US" sz="3600" dirty="0" err="1"/>
              <a:t>Vì</a:t>
            </a:r>
            <a:r>
              <a:rPr lang="en-US" sz="3600" dirty="0"/>
              <a:t> </a:t>
            </a:r>
            <a:r>
              <a:rPr lang="en-US" sz="3600" dirty="0" err="1"/>
              <a:t>sao</a:t>
            </a:r>
            <a:r>
              <a:rPr lang="en-US" sz="3600" dirty="0"/>
              <a:t> </a:t>
            </a:r>
            <a:r>
              <a:rPr lang="en-US" sz="3600" dirty="0" err="1"/>
              <a:t>em</a:t>
            </a:r>
            <a:r>
              <a:rPr lang="en-US" sz="3600" dirty="0"/>
              <a:t> </a:t>
            </a:r>
            <a:r>
              <a:rPr lang="en-US" sz="3600" dirty="0" err="1"/>
              <a:t>bị</a:t>
            </a:r>
            <a:r>
              <a:rPr lang="en-US" sz="3600" dirty="0"/>
              <a:t> </a:t>
            </a:r>
            <a:r>
              <a:rPr lang="en-US" sz="3600" dirty="0" err="1"/>
              <a:t>cua</a:t>
            </a:r>
            <a:r>
              <a:rPr lang="en-US" sz="3600" dirty="0"/>
              <a:t> </a:t>
            </a:r>
            <a:r>
              <a:rPr lang="en-US" sz="3600" dirty="0" err="1"/>
              <a:t>cắp</a:t>
            </a:r>
            <a:r>
              <a:rPr lang="en-US" sz="3600" dirty="0"/>
              <a:t>?</a:t>
            </a:r>
          </a:p>
        </p:txBody>
      </p:sp>
      <p:sp>
        <p:nvSpPr>
          <p:cNvPr id="11270" name="Text Box 6"/>
          <p:cNvSpPr txBox="1">
            <a:spLocks noChangeArrowheads="1"/>
          </p:cNvSpPr>
          <p:nvPr/>
        </p:nvSpPr>
        <p:spPr bwMode="auto">
          <a:xfrm>
            <a:off x="1523727" y="1215757"/>
            <a:ext cx="6324600"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FF0066"/>
                </a:solidFill>
              </a:rPr>
              <a:t>PHÒNG, TRÁNH BỊ XÂM HẠI (</a:t>
            </a:r>
            <a:r>
              <a:rPr lang="en-US" sz="2800" b="1" dirty="0" err="1">
                <a:solidFill>
                  <a:srgbClr val="FF0066"/>
                </a:solidFill>
              </a:rPr>
              <a:t>Tiết</a:t>
            </a:r>
            <a:r>
              <a:rPr lang="en-US" sz="2800" b="1" dirty="0">
                <a:solidFill>
                  <a:srgbClr val="FF0066"/>
                </a:solidFill>
              </a:rPr>
              <a:t> 1)</a:t>
            </a:r>
          </a:p>
        </p:txBody>
      </p:sp>
      <p:grpSp>
        <p:nvGrpSpPr>
          <p:cNvPr id="7" name="Group 7">
            <a:extLst>
              <a:ext uri="{FF2B5EF4-FFF2-40B4-BE49-F238E27FC236}">
                <a16:creationId xmlns:a16="http://schemas.microsoft.com/office/drawing/2014/main" id="{A414E87C-4953-40F0-8AC3-F5A4BEDFF4C3}"/>
              </a:ext>
            </a:extLst>
          </p:cNvPr>
          <p:cNvGrpSpPr>
            <a:grpSpLocks/>
          </p:cNvGrpSpPr>
          <p:nvPr/>
        </p:nvGrpSpPr>
        <p:grpSpPr bwMode="auto">
          <a:xfrm>
            <a:off x="-304800" y="-22356"/>
            <a:ext cx="9525000" cy="6869113"/>
            <a:chOff x="-61" y="-9"/>
            <a:chExt cx="5839" cy="4329"/>
          </a:xfrm>
        </p:grpSpPr>
        <p:sp>
          <p:nvSpPr>
            <p:cNvPr id="8" name="Rectangle 7">
              <a:extLst>
                <a:ext uri="{FF2B5EF4-FFF2-40B4-BE49-F238E27FC236}">
                  <a16:creationId xmlns:a16="http://schemas.microsoft.com/office/drawing/2014/main" id="{7EDC02D5-305D-480F-89AF-1A4390D3A873}"/>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9" name="Rectangle 7">
              <a:extLst>
                <a:ext uri="{FF2B5EF4-FFF2-40B4-BE49-F238E27FC236}">
                  <a16:creationId xmlns:a16="http://schemas.microsoft.com/office/drawing/2014/main" id="{74F9A7F4-42FD-4B3D-8E72-BF7C12ED1929}"/>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0" name="Rectangle 7">
              <a:extLst>
                <a:ext uri="{FF2B5EF4-FFF2-40B4-BE49-F238E27FC236}">
                  <a16:creationId xmlns:a16="http://schemas.microsoft.com/office/drawing/2014/main" id="{53A138BE-7977-4908-8DB5-B7FE0E348FC4}"/>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1" name="Rectangle 17">
              <a:extLst>
                <a:ext uri="{FF2B5EF4-FFF2-40B4-BE49-F238E27FC236}">
                  <a16:creationId xmlns:a16="http://schemas.microsoft.com/office/drawing/2014/main" id="{633C2FE2-992D-41A4-AC12-DE68C294F7CE}"/>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1270">
                                            <p:txEl>
                                              <p:pRg st="0" end="0"/>
                                            </p:txEl>
                                          </p:spTgt>
                                        </p:tgtEl>
                                        <p:attrNameLst>
                                          <p:attrName>style.visibility</p:attrName>
                                        </p:attrNameLst>
                                      </p:cBhvr>
                                      <p:to>
                                        <p:strVal val="visible"/>
                                      </p:to>
                                    </p:set>
                                    <p:animEffect transition="in" filter="fade">
                                      <p:cBhvr>
                                        <p:cTn id="12" dur="1000"/>
                                        <p:tgtEl>
                                          <p:spTgt spid="11270">
                                            <p:txEl>
                                              <p:pRg st="0" end="0"/>
                                            </p:txEl>
                                          </p:spTgt>
                                        </p:tgtEl>
                                      </p:cBhvr>
                                    </p:animEffect>
                                    <p:anim calcmode="lin" valueType="num">
                                      <p:cBhvr>
                                        <p:cTn id="13" dur="1000" fill="hold"/>
                                        <p:tgtEl>
                                          <p:spTgt spid="11270">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1270">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27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195">
                                            <p:txEl>
                                              <p:pRg st="0" end="0"/>
                                            </p:txEl>
                                          </p:spTgt>
                                        </p:tgtEl>
                                        <p:attrNameLst>
                                          <p:attrName>style.visibility</p:attrName>
                                        </p:attrNameLst>
                                      </p:cBhvr>
                                      <p:to>
                                        <p:strVal val="visible"/>
                                      </p:to>
                                    </p:set>
                                    <p:anim calcmode="lin" valueType="num">
                                      <p:cBhvr>
                                        <p:cTn id="20"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819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1268">
                                            <p:txEl>
                                              <p:pRg st="0" end="0"/>
                                            </p:txEl>
                                          </p:spTgt>
                                        </p:tgtEl>
                                        <p:attrNameLst>
                                          <p:attrName>style.visibility</p:attrName>
                                        </p:attrNameLst>
                                      </p:cBhvr>
                                      <p:to>
                                        <p:strVal val="visible"/>
                                      </p:to>
                                    </p:set>
                                    <p:animEffect transition="in" filter="fade">
                                      <p:cBhvr>
                                        <p:cTn id="27" dur="1000"/>
                                        <p:tgtEl>
                                          <p:spTgt spid="11268">
                                            <p:txEl>
                                              <p:pRg st="0" end="0"/>
                                            </p:txEl>
                                          </p:spTgt>
                                        </p:tgtEl>
                                      </p:cBhvr>
                                    </p:animEffect>
                                    <p:anim calcmode="lin" valueType="num">
                                      <p:cBhvr>
                                        <p:cTn id="28" dur="10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1268">
                                            <p:txEl>
                                              <p:pRg st="0" end="0"/>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26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11269">
                                            <p:txEl>
                                              <p:pRg st="0" end="0"/>
                                            </p:txEl>
                                          </p:spTgt>
                                        </p:tgtEl>
                                        <p:attrNameLst>
                                          <p:attrName>style.visibility</p:attrName>
                                        </p:attrNameLst>
                                      </p:cBhvr>
                                      <p:to>
                                        <p:strVal val="visible"/>
                                      </p:to>
                                    </p:set>
                                    <p:animEffect transition="in" filter="fade">
                                      <p:cBhvr>
                                        <p:cTn id="35" dur="1000"/>
                                        <p:tgtEl>
                                          <p:spTgt spid="11269">
                                            <p:txEl>
                                              <p:pRg st="0" end="0"/>
                                            </p:txEl>
                                          </p:spTgt>
                                        </p:tgtEl>
                                      </p:cBhvr>
                                    </p:animEffect>
                                    <p:anim calcmode="lin" valueType="num">
                                      <p:cBhvr>
                                        <p:cTn id="36" dur="1000" fill="hold"/>
                                        <p:tgtEl>
                                          <p:spTgt spid="11269">
                                            <p:txEl>
                                              <p:pRg st="0" end="0"/>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1269">
                                            <p:txEl>
                                              <p:pRg st="0" end="0"/>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26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bg>
      <p:bgPr>
        <a:gradFill rotWithShape="0">
          <a:gsLst>
            <a:gs pos="0">
              <a:schemeClr val="bg1"/>
            </a:gs>
            <a:gs pos="100000">
              <a:srgbClr val="FFFF66"/>
            </a:gs>
          </a:gsLst>
          <a:lin ang="5400000" scaled="1"/>
        </a:gra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92272" y="2075512"/>
            <a:ext cx="8229600" cy="685800"/>
          </a:xfrm>
        </p:spPr>
        <p:txBody>
          <a:bodyPr/>
          <a:lstStyle/>
          <a:p>
            <a:pPr eaLnBrk="1" hangingPunct="1">
              <a:buFontTx/>
              <a:buNone/>
            </a:pPr>
            <a:r>
              <a:rPr lang="en-US" sz="2400" b="1" dirty="0"/>
              <a:t>* </a:t>
            </a:r>
            <a:r>
              <a:rPr lang="en-US" sz="2400" b="1" dirty="0" err="1"/>
              <a:t>Hoạt</a:t>
            </a:r>
            <a:r>
              <a:rPr lang="en-US" sz="2400" b="1" dirty="0"/>
              <a:t> </a:t>
            </a:r>
            <a:r>
              <a:rPr lang="en-US" sz="2400" b="1" dirty="0" err="1"/>
              <a:t>động</a:t>
            </a:r>
            <a:r>
              <a:rPr lang="en-US" sz="2400" b="1" dirty="0"/>
              <a:t> 1: Quan </a:t>
            </a:r>
            <a:r>
              <a:rPr lang="en-US" sz="2400" b="1" dirty="0" err="1"/>
              <a:t>sát</a:t>
            </a:r>
            <a:r>
              <a:rPr lang="en-US" sz="2400" b="1" dirty="0"/>
              <a:t> </a:t>
            </a:r>
            <a:r>
              <a:rPr lang="en-US" sz="2400" b="1" dirty="0" err="1"/>
              <a:t>và</a:t>
            </a:r>
            <a:r>
              <a:rPr lang="en-US" sz="2400" b="1" dirty="0"/>
              <a:t> </a:t>
            </a:r>
            <a:r>
              <a:rPr lang="en-US" sz="2400" b="1" dirty="0" err="1"/>
              <a:t>suy</a:t>
            </a:r>
            <a:r>
              <a:rPr lang="en-US" sz="2400" b="1" dirty="0"/>
              <a:t> </a:t>
            </a:r>
            <a:r>
              <a:rPr lang="en-US" sz="2400" b="1" dirty="0" err="1"/>
              <a:t>nghĩ</a:t>
            </a:r>
            <a:r>
              <a:rPr lang="en-US" sz="2400" b="1" dirty="0"/>
              <a:t> (5ph)</a:t>
            </a:r>
          </a:p>
        </p:txBody>
      </p:sp>
      <p:sp>
        <p:nvSpPr>
          <p:cNvPr id="9221" name="Text Box 6"/>
          <p:cNvSpPr txBox="1">
            <a:spLocks noChangeArrowheads="1"/>
          </p:cNvSpPr>
          <p:nvPr/>
        </p:nvSpPr>
        <p:spPr bwMode="auto">
          <a:xfrm>
            <a:off x="61629" y="3218662"/>
            <a:ext cx="9144000" cy="954088"/>
          </a:xfrm>
          <a:prstGeom prst="rect">
            <a:avLst/>
          </a:prstGeom>
          <a:noFill/>
          <a:ln w="9525">
            <a:noFill/>
            <a:miter lim="800000"/>
            <a:headEnd/>
            <a:tailEnd/>
          </a:ln>
        </p:spPr>
        <p:txBody>
          <a:bodyPr>
            <a:spAutoFit/>
          </a:bodyPr>
          <a:lstStyle/>
          <a:p>
            <a:pPr>
              <a:spcBef>
                <a:spcPct val="50000"/>
              </a:spcBef>
            </a:pPr>
            <a:r>
              <a:rPr lang="en-US" sz="2800" dirty="0">
                <a:solidFill>
                  <a:schemeClr val="accent2"/>
                </a:solidFill>
              </a:rPr>
              <a:t>- </a:t>
            </a:r>
            <a:r>
              <a:rPr lang="en-US" sz="2800" dirty="0" err="1">
                <a:solidFill>
                  <a:schemeClr val="accent2"/>
                </a:solidFill>
              </a:rPr>
              <a:t>Nêu</a:t>
            </a:r>
            <a:r>
              <a:rPr lang="en-US" sz="2800" dirty="0">
                <a:solidFill>
                  <a:schemeClr val="accent2"/>
                </a:solidFill>
              </a:rPr>
              <a:t> </a:t>
            </a:r>
            <a:r>
              <a:rPr lang="en-US" sz="2800" dirty="0" err="1">
                <a:solidFill>
                  <a:schemeClr val="accent2"/>
                </a:solidFill>
              </a:rPr>
              <a:t>một</a:t>
            </a:r>
            <a:r>
              <a:rPr lang="en-US" sz="2800" dirty="0">
                <a:solidFill>
                  <a:schemeClr val="accent2"/>
                </a:solidFill>
              </a:rPr>
              <a:t> </a:t>
            </a:r>
            <a:r>
              <a:rPr lang="en-US" sz="2800" dirty="0" err="1">
                <a:solidFill>
                  <a:schemeClr val="accent2"/>
                </a:solidFill>
              </a:rPr>
              <a:t>số</a:t>
            </a:r>
            <a:r>
              <a:rPr lang="en-US" sz="2800" dirty="0">
                <a:solidFill>
                  <a:schemeClr val="accent2"/>
                </a:solidFill>
              </a:rPr>
              <a:t> </a:t>
            </a:r>
            <a:r>
              <a:rPr lang="en-US" sz="2800" dirty="0" err="1">
                <a:solidFill>
                  <a:schemeClr val="accent2"/>
                </a:solidFill>
              </a:rPr>
              <a:t>tình</a:t>
            </a:r>
            <a:r>
              <a:rPr lang="en-US" sz="2800" dirty="0">
                <a:solidFill>
                  <a:schemeClr val="accent2"/>
                </a:solidFill>
              </a:rPr>
              <a:t> </a:t>
            </a:r>
            <a:r>
              <a:rPr lang="en-US" sz="2800" dirty="0" err="1">
                <a:solidFill>
                  <a:schemeClr val="accent2"/>
                </a:solidFill>
              </a:rPr>
              <a:t>huống</a:t>
            </a:r>
            <a:r>
              <a:rPr lang="en-US" sz="2800" dirty="0">
                <a:solidFill>
                  <a:schemeClr val="accent2"/>
                </a:solidFill>
              </a:rPr>
              <a:t> </a:t>
            </a:r>
            <a:r>
              <a:rPr lang="en-US" sz="2800" dirty="0" err="1">
                <a:solidFill>
                  <a:schemeClr val="accent2"/>
                </a:solidFill>
              </a:rPr>
              <a:t>có</a:t>
            </a:r>
            <a:r>
              <a:rPr lang="en-US" sz="2800" dirty="0">
                <a:solidFill>
                  <a:schemeClr val="accent2"/>
                </a:solidFill>
              </a:rPr>
              <a:t> </a:t>
            </a:r>
            <a:r>
              <a:rPr lang="en-US" sz="2800" dirty="0" err="1">
                <a:solidFill>
                  <a:schemeClr val="accent2"/>
                </a:solidFill>
              </a:rPr>
              <a:t>thể</a:t>
            </a:r>
            <a:r>
              <a:rPr lang="en-US" sz="2800" dirty="0">
                <a:solidFill>
                  <a:schemeClr val="accent2"/>
                </a:solidFill>
              </a:rPr>
              <a:t> </a:t>
            </a:r>
            <a:r>
              <a:rPr lang="en-US" sz="2800" dirty="0" err="1">
                <a:solidFill>
                  <a:schemeClr val="accent2"/>
                </a:solidFill>
              </a:rPr>
              <a:t>dẫn</a:t>
            </a:r>
            <a:r>
              <a:rPr lang="en-US" sz="2800" dirty="0">
                <a:solidFill>
                  <a:schemeClr val="accent2"/>
                </a:solidFill>
              </a:rPr>
              <a:t> </a:t>
            </a:r>
            <a:r>
              <a:rPr lang="en-US" sz="2800" dirty="0" err="1">
                <a:solidFill>
                  <a:schemeClr val="accent2"/>
                </a:solidFill>
              </a:rPr>
              <a:t>đến</a:t>
            </a:r>
            <a:r>
              <a:rPr lang="en-US" sz="2800" dirty="0">
                <a:solidFill>
                  <a:schemeClr val="accent2"/>
                </a:solidFill>
              </a:rPr>
              <a:t> </a:t>
            </a:r>
            <a:r>
              <a:rPr lang="en-US" sz="2800" dirty="0" err="1">
                <a:solidFill>
                  <a:schemeClr val="accent2"/>
                </a:solidFill>
              </a:rPr>
              <a:t>nguy</a:t>
            </a:r>
            <a:r>
              <a:rPr lang="en-US" sz="2800" dirty="0">
                <a:solidFill>
                  <a:schemeClr val="accent2"/>
                </a:solidFill>
              </a:rPr>
              <a:t> </a:t>
            </a:r>
            <a:r>
              <a:rPr lang="en-US" sz="2800" dirty="0" err="1">
                <a:solidFill>
                  <a:schemeClr val="accent2"/>
                </a:solidFill>
              </a:rPr>
              <a:t>cơ</a:t>
            </a:r>
            <a:r>
              <a:rPr lang="en-US" sz="2800" dirty="0">
                <a:solidFill>
                  <a:schemeClr val="accent2"/>
                </a:solidFill>
              </a:rPr>
              <a:t> </a:t>
            </a:r>
            <a:r>
              <a:rPr lang="en-US" sz="2800" dirty="0" err="1">
                <a:solidFill>
                  <a:schemeClr val="accent2"/>
                </a:solidFill>
              </a:rPr>
              <a:t>bị</a:t>
            </a:r>
            <a:r>
              <a:rPr lang="en-US" sz="2800" dirty="0">
                <a:solidFill>
                  <a:schemeClr val="accent2"/>
                </a:solidFill>
              </a:rPr>
              <a:t> </a:t>
            </a:r>
            <a:r>
              <a:rPr lang="en-US" sz="2800" dirty="0" err="1">
                <a:solidFill>
                  <a:schemeClr val="accent2"/>
                </a:solidFill>
              </a:rPr>
              <a:t>xâm</a:t>
            </a:r>
            <a:r>
              <a:rPr lang="en-US" sz="2800" dirty="0">
                <a:solidFill>
                  <a:schemeClr val="accent2"/>
                </a:solidFill>
              </a:rPr>
              <a:t> </a:t>
            </a:r>
            <a:r>
              <a:rPr lang="en-US" sz="2800" dirty="0" err="1">
                <a:solidFill>
                  <a:schemeClr val="accent2"/>
                </a:solidFill>
              </a:rPr>
              <a:t>hại</a:t>
            </a:r>
            <a:r>
              <a:rPr lang="en-US" sz="2800" dirty="0">
                <a:solidFill>
                  <a:schemeClr val="accent2"/>
                </a:solidFill>
              </a:rPr>
              <a:t>?</a:t>
            </a:r>
          </a:p>
        </p:txBody>
      </p:sp>
      <p:sp>
        <p:nvSpPr>
          <p:cNvPr id="9222" name="Text Box 7"/>
          <p:cNvSpPr txBox="1">
            <a:spLocks noChangeArrowheads="1"/>
          </p:cNvSpPr>
          <p:nvPr/>
        </p:nvSpPr>
        <p:spPr bwMode="auto">
          <a:xfrm>
            <a:off x="11764" y="4597057"/>
            <a:ext cx="8991600" cy="523220"/>
          </a:xfrm>
          <a:prstGeom prst="rect">
            <a:avLst/>
          </a:prstGeom>
          <a:noFill/>
          <a:ln w="9525">
            <a:noFill/>
            <a:miter lim="800000"/>
            <a:headEnd/>
            <a:tailEnd/>
          </a:ln>
        </p:spPr>
        <p:txBody>
          <a:bodyPr>
            <a:spAutoFit/>
          </a:bodyPr>
          <a:lstStyle/>
          <a:p>
            <a:pPr>
              <a:spcBef>
                <a:spcPct val="50000"/>
              </a:spcBef>
            </a:pPr>
            <a:r>
              <a:rPr lang="en-US" sz="2800" dirty="0">
                <a:solidFill>
                  <a:schemeClr val="accent2"/>
                </a:solidFill>
              </a:rPr>
              <a:t>- </a:t>
            </a:r>
            <a:r>
              <a:rPr lang="en-US" sz="2800" dirty="0" err="1">
                <a:solidFill>
                  <a:schemeClr val="accent2"/>
                </a:solidFill>
              </a:rPr>
              <a:t>Bạn</a:t>
            </a:r>
            <a:r>
              <a:rPr lang="en-US" sz="2800" dirty="0">
                <a:solidFill>
                  <a:schemeClr val="accent2"/>
                </a:solidFill>
              </a:rPr>
              <a:t> </a:t>
            </a:r>
            <a:r>
              <a:rPr lang="en-US" sz="2800" dirty="0" err="1">
                <a:solidFill>
                  <a:schemeClr val="accent2"/>
                </a:solidFill>
              </a:rPr>
              <a:t>có</a:t>
            </a:r>
            <a:r>
              <a:rPr lang="en-US" sz="2800" dirty="0">
                <a:solidFill>
                  <a:schemeClr val="accent2"/>
                </a:solidFill>
              </a:rPr>
              <a:t> </a:t>
            </a:r>
            <a:r>
              <a:rPr lang="en-US" sz="2800" dirty="0" err="1">
                <a:solidFill>
                  <a:schemeClr val="accent2"/>
                </a:solidFill>
              </a:rPr>
              <a:t>thể</a:t>
            </a:r>
            <a:r>
              <a:rPr lang="en-US" sz="2800" dirty="0">
                <a:solidFill>
                  <a:schemeClr val="accent2"/>
                </a:solidFill>
              </a:rPr>
              <a:t> </a:t>
            </a:r>
            <a:r>
              <a:rPr lang="en-US" sz="2800" dirty="0" err="1">
                <a:solidFill>
                  <a:schemeClr val="accent2"/>
                </a:solidFill>
              </a:rPr>
              <a:t>làm</a:t>
            </a:r>
            <a:r>
              <a:rPr lang="en-US" sz="2800" dirty="0">
                <a:solidFill>
                  <a:schemeClr val="accent2"/>
                </a:solidFill>
              </a:rPr>
              <a:t> </a:t>
            </a:r>
            <a:r>
              <a:rPr lang="en-US" sz="2800" dirty="0" err="1">
                <a:solidFill>
                  <a:schemeClr val="accent2"/>
                </a:solidFill>
              </a:rPr>
              <a:t>gì</a:t>
            </a:r>
            <a:r>
              <a:rPr lang="en-US" sz="2800" dirty="0">
                <a:solidFill>
                  <a:schemeClr val="accent2"/>
                </a:solidFill>
              </a:rPr>
              <a:t> </a:t>
            </a:r>
            <a:r>
              <a:rPr lang="en-US" sz="2800" dirty="0" err="1">
                <a:solidFill>
                  <a:schemeClr val="accent2"/>
                </a:solidFill>
              </a:rPr>
              <a:t>để</a:t>
            </a:r>
            <a:r>
              <a:rPr lang="en-US" sz="2800" dirty="0">
                <a:solidFill>
                  <a:schemeClr val="accent2"/>
                </a:solidFill>
              </a:rPr>
              <a:t> </a:t>
            </a:r>
            <a:r>
              <a:rPr lang="en-US" sz="2800" dirty="0" err="1">
                <a:solidFill>
                  <a:schemeClr val="accent2"/>
                </a:solidFill>
              </a:rPr>
              <a:t>phòng</a:t>
            </a:r>
            <a:r>
              <a:rPr lang="en-US" sz="2800" dirty="0">
                <a:solidFill>
                  <a:schemeClr val="accent2"/>
                </a:solidFill>
              </a:rPr>
              <a:t> </a:t>
            </a:r>
            <a:r>
              <a:rPr lang="en-US" sz="2800" dirty="0" err="1">
                <a:solidFill>
                  <a:schemeClr val="accent2"/>
                </a:solidFill>
              </a:rPr>
              <a:t>tránh</a:t>
            </a:r>
            <a:r>
              <a:rPr lang="en-US" sz="2800" dirty="0">
                <a:solidFill>
                  <a:schemeClr val="accent2"/>
                </a:solidFill>
              </a:rPr>
              <a:t> </a:t>
            </a:r>
            <a:r>
              <a:rPr lang="en-US" sz="2800" dirty="0" err="1">
                <a:solidFill>
                  <a:schemeClr val="accent2"/>
                </a:solidFill>
              </a:rPr>
              <a:t>nguy</a:t>
            </a:r>
            <a:r>
              <a:rPr lang="en-US" sz="2800" dirty="0">
                <a:solidFill>
                  <a:schemeClr val="accent2"/>
                </a:solidFill>
              </a:rPr>
              <a:t> </a:t>
            </a:r>
            <a:r>
              <a:rPr lang="en-US" sz="2800" dirty="0" err="1">
                <a:solidFill>
                  <a:schemeClr val="accent2"/>
                </a:solidFill>
              </a:rPr>
              <a:t>cơ</a:t>
            </a:r>
            <a:r>
              <a:rPr lang="en-US" sz="2800" dirty="0">
                <a:solidFill>
                  <a:schemeClr val="accent2"/>
                </a:solidFill>
              </a:rPr>
              <a:t> </a:t>
            </a:r>
            <a:r>
              <a:rPr lang="en-US" sz="2800" dirty="0" err="1">
                <a:solidFill>
                  <a:schemeClr val="accent2"/>
                </a:solidFill>
              </a:rPr>
              <a:t>bị</a:t>
            </a:r>
            <a:r>
              <a:rPr lang="en-US" sz="2800" dirty="0">
                <a:solidFill>
                  <a:schemeClr val="accent2"/>
                </a:solidFill>
              </a:rPr>
              <a:t> </a:t>
            </a:r>
            <a:r>
              <a:rPr lang="en-US" sz="2800" dirty="0" err="1">
                <a:solidFill>
                  <a:schemeClr val="accent2"/>
                </a:solidFill>
              </a:rPr>
              <a:t>xâm</a:t>
            </a:r>
            <a:r>
              <a:rPr lang="en-US" sz="2800" dirty="0">
                <a:solidFill>
                  <a:schemeClr val="accent2"/>
                </a:solidFill>
              </a:rPr>
              <a:t> </a:t>
            </a:r>
            <a:r>
              <a:rPr lang="en-US" sz="2800" dirty="0" err="1">
                <a:solidFill>
                  <a:schemeClr val="accent2"/>
                </a:solidFill>
              </a:rPr>
              <a:t>hại</a:t>
            </a:r>
            <a:r>
              <a:rPr lang="en-US" sz="2800" dirty="0">
                <a:solidFill>
                  <a:schemeClr val="accent2"/>
                </a:solidFill>
              </a:rPr>
              <a:t>?</a:t>
            </a:r>
            <a:r>
              <a:rPr lang="en-US" sz="2800" dirty="0"/>
              <a:t> </a:t>
            </a:r>
          </a:p>
        </p:txBody>
      </p:sp>
      <p:grpSp>
        <p:nvGrpSpPr>
          <p:cNvPr id="6" name="Group 7">
            <a:extLst>
              <a:ext uri="{FF2B5EF4-FFF2-40B4-BE49-F238E27FC236}">
                <a16:creationId xmlns:a16="http://schemas.microsoft.com/office/drawing/2014/main" id="{6F33D406-118F-47CD-9780-66B57D621B29}"/>
              </a:ext>
            </a:extLst>
          </p:cNvPr>
          <p:cNvGrpSpPr>
            <a:grpSpLocks/>
          </p:cNvGrpSpPr>
          <p:nvPr/>
        </p:nvGrpSpPr>
        <p:grpSpPr bwMode="auto">
          <a:xfrm>
            <a:off x="-190500" y="-11113"/>
            <a:ext cx="9525000" cy="6869113"/>
            <a:chOff x="-61" y="-9"/>
            <a:chExt cx="5839" cy="4329"/>
          </a:xfrm>
        </p:grpSpPr>
        <p:sp>
          <p:nvSpPr>
            <p:cNvPr id="7" name="Rectangle 7">
              <a:extLst>
                <a:ext uri="{FF2B5EF4-FFF2-40B4-BE49-F238E27FC236}">
                  <a16:creationId xmlns:a16="http://schemas.microsoft.com/office/drawing/2014/main" id="{DDB2576A-17F5-4095-A8DF-F1CA28470BE3}"/>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8" name="Rectangle 7">
              <a:extLst>
                <a:ext uri="{FF2B5EF4-FFF2-40B4-BE49-F238E27FC236}">
                  <a16:creationId xmlns:a16="http://schemas.microsoft.com/office/drawing/2014/main" id="{3B06BA46-2792-4EEE-9165-4178E0EECCDA}"/>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9" name="Rectangle 7">
              <a:extLst>
                <a:ext uri="{FF2B5EF4-FFF2-40B4-BE49-F238E27FC236}">
                  <a16:creationId xmlns:a16="http://schemas.microsoft.com/office/drawing/2014/main" id="{BBB815FE-B19E-46C8-9B5C-1F8D056FBA21}"/>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0" name="Rectangle 17">
              <a:extLst>
                <a:ext uri="{FF2B5EF4-FFF2-40B4-BE49-F238E27FC236}">
                  <a16:creationId xmlns:a16="http://schemas.microsoft.com/office/drawing/2014/main" id="{86029B54-2A40-44B6-AFE3-39B0ACD17167}"/>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
        <p:nvSpPr>
          <p:cNvPr id="13" name="Rectangle 2">
            <a:extLst>
              <a:ext uri="{FF2B5EF4-FFF2-40B4-BE49-F238E27FC236}">
                <a16:creationId xmlns:a16="http://schemas.microsoft.com/office/drawing/2014/main" id="{ABDEBDD3-05FD-47DD-BC1E-3194D72F72A1}"/>
              </a:ext>
            </a:extLst>
          </p:cNvPr>
          <p:cNvSpPr>
            <a:spLocks noGrp="1" noChangeArrowheads="1"/>
          </p:cNvSpPr>
          <p:nvPr>
            <p:ph type="title"/>
          </p:nvPr>
        </p:nvSpPr>
        <p:spPr>
          <a:xfrm>
            <a:off x="3276600" y="317596"/>
            <a:ext cx="2590800" cy="838200"/>
          </a:xfrm>
        </p:spPr>
        <p:txBody>
          <a:bodyPr/>
          <a:lstStyle/>
          <a:p>
            <a:pPr eaLnBrk="1" hangingPunct="1"/>
            <a:r>
              <a:rPr lang="en-US" sz="2800" b="1" dirty="0"/>
              <a:t>ĐẠO ĐỨC</a:t>
            </a:r>
            <a:endParaRPr lang="en-US" sz="2800" b="1" dirty="0">
              <a:solidFill>
                <a:srgbClr val="FF0066"/>
              </a:solidFill>
            </a:endParaRPr>
          </a:p>
        </p:txBody>
      </p:sp>
      <p:sp>
        <p:nvSpPr>
          <p:cNvPr id="14" name="Text Box 6">
            <a:extLst>
              <a:ext uri="{FF2B5EF4-FFF2-40B4-BE49-F238E27FC236}">
                <a16:creationId xmlns:a16="http://schemas.microsoft.com/office/drawing/2014/main" id="{23B023DC-4DCE-4BC2-9D41-05F91EA20627}"/>
              </a:ext>
            </a:extLst>
          </p:cNvPr>
          <p:cNvSpPr txBox="1">
            <a:spLocks noChangeArrowheads="1"/>
          </p:cNvSpPr>
          <p:nvPr/>
        </p:nvSpPr>
        <p:spPr bwMode="auto">
          <a:xfrm>
            <a:off x="1523727" y="1215757"/>
            <a:ext cx="6324600"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FF0066"/>
                </a:solidFill>
              </a:rPr>
              <a:t>PHÒNG, TRÁNH BỊ XÂM HẠI (</a:t>
            </a:r>
            <a:r>
              <a:rPr lang="en-US" sz="2800" b="1" dirty="0" err="1">
                <a:solidFill>
                  <a:srgbClr val="FF0066"/>
                </a:solidFill>
              </a:rPr>
              <a:t>Tiết</a:t>
            </a:r>
            <a:r>
              <a:rPr lang="en-US" sz="2800" b="1" dirty="0">
                <a:solidFill>
                  <a:srgbClr val="FF0066"/>
                </a:solidFill>
              </a:rPr>
              <a:t> 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838200" y="3048000"/>
            <a:ext cx="7086600" cy="3154363"/>
          </a:xfrm>
        </p:spPr>
        <p:txBody>
          <a:bodyPr/>
          <a:lstStyle/>
          <a:p>
            <a:pPr eaLnBrk="1" hangingPunct="1">
              <a:buFontTx/>
              <a:buNone/>
            </a:pPr>
            <a:endParaRPr lang="en-US"/>
          </a:p>
        </p:txBody>
      </p:sp>
      <p:pic>
        <p:nvPicPr>
          <p:cNvPr id="13316" name="Picture 4" descr="hinh 3"/>
          <p:cNvPicPr>
            <a:picLocks noChangeAspect="1" noChangeArrowheads="1"/>
          </p:cNvPicPr>
          <p:nvPr/>
        </p:nvPicPr>
        <p:blipFill>
          <a:blip r:embed="rId2"/>
          <a:srcRect/>
          <a:stretch>
            <a:fillRect/>
          </a:stretch>
        </p:blipFill>
        <p:spPr bwMode="auto">
          <a:xfrm>
            <a:off x="1905000" y="0"/>
            <a:ext cx="5410200" cy="2819400"/>
          </a:xfrm>
          <a:prstGeom prst="rect">
            <a:avLst/>
          </a:prstGeom>
          <a:noFill/>
          <a:ln w="9525">
            <a:noFill/>
            <a:miter lim="800000"/>
            <a:headEnd/>
            <a:tailEnd/>
          </a:ln>
        </p:spPr>
      </p:pic>
      <p:pic>
        <p:nvPicPr>
          <p:cNvPr id="13317" name="Picture 5" descr="IMG_H 2"/>
          <p:cNvPicPr>
            <a:picLocks noChangeAspect="1" noChangeArrowheads="1"/>
          </p:cNvPicPr>
          <p:nvPr/>
        </p:nvPicPr>
        <p:blipFill>
          <a:blip r:embed="rId3"/>
          <a:srcRect/>
          <a:stretch>
            <a:fillRect/>
          </a:stretch>
        </p:blipFill>
        <p:spPr bwMode="auto">
          <a:xfrm>
            <a:off x="0" y="2819400"/>
            <a:ext cx="4343400" cy="4038600"/>
          </a:xfrm>
          <a:prstGeom prst="rect">
            <a:avLst/>
          </a:prstGeom>
          <a:noFill/>
          <a:ln w="9525">
            <a:noFill/>
            <a:miter lim="800000"/>
            <a:headEnd/>
            <a:tailEnd/>
          </a:ln>
        </p:spPr>
      </p:pic>
      <p:pic>
        <p:nvPicPr>
          <p:cNvPr id="13318" name="Picture 6" descr="IMG_H 3"/>
          <p:cNvPicPr>
            <a:picLocks noChangeAspect="1" noChangeArrowheads="1"/>
          </p:cNvPicPr>
          <p:nvPr/>
        </p:nvPicPr>
        <p:blipFill>
          <a:blip r:embed="rId4"/>
          <a:srcRect/>
          <a:stretch>
            <a:fillRect/>
          </a:stretch>
        </p:blipFill>
        <p:spPr bwMode="auto">
          <a:xfrm>
            <a:off x="3810000" y="2743200"/>
            <a:ext cx="5334000" cy="3962400"/>
          </a:xfrm>
          <a:prstGeom prst="rect">
            <a:avLst/>
          </a:prstGeom>
          <a:noFill/>
          <a:ln w="9525">
            <a:noFill/>
            <a:miter lim="800000"/>
            <a:headEnd/>
            <a:tailEnd/>
          </a:ln>
        </p:spPr>
      </p:pic>
      <p:grpSp>
        <p:nvGrpSpPr>
          <p:cNvPr id="6" name="Group 7">
            <a:extLst>
              <a:ext uri="{FF2B5EF4-FFF2-40B4-BE49-F238E27FC236}">
                <a16:creationId xmlns:a16="http://schemas.microsoft.com/office/drawing/2014/main" id="{ABA76717-CB72-4460-984C-9BB3483F0789}"/>
              </a:ext>
            </a:extLst>
          </p:cNvPr>
          <p:cNvGrpSpPr>
            <a:grpSpLocks/>
          </p:cNvGrpSpPr>
          <p:nvPr/>
        </p:nvGrpSpPr>
        <p:grpSpPr bwMode="auto">
          <a:xfrm>
            <a:off x="-190500" y="-11113"/>
            <a:ext cx="9525000" cy="6869113"/>
            <a:chOff x="-61" y="-9"/>
            <a:chExt cx="5839" cy="4329"/>
          </a:xfrm>
        </p:grpSpPr>
        <p:sp>
          <p:nvSpPr>
            <p:cNvPr id="7" name="Rectangle 7">
              <a:extLst>
                <a:ext uri="{FF2B5EF4-FFF2-40B4-BE49-F238E27FC236}">
                  <a16:creationId xmlns:a16="http://schemas.microsoft.com/office/drawing/2014/main" id="{31F79547-5DB2-4ABC-8D13-C115FF9E682C}"/>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8" name="Rectangle 7">
              <a:extLst>
                <a:ext uri="{FF2B5EF4-FFF2-40B4-BE49-F238E27FC236}">
                  <a16:creationId xmlns:a16="http://schemas.microsoft.com/office/drawing/2014/main" id="{5350E6BF-6962-46DF-AA00-68BED5E6663D}"/>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9" name="Rectangle 7">
              <a:extLst>
                <a:ext uri="{FF2B5EF4-FFF2-40B4-BE49-F238E27FC236}">
                  <a16:creationId xmlns:a16="http://schemas.microsoft.com/office/drawing/2014/main" id="{8AF46A95-8B0A-42AB-91ED-8F7DE6F95A67}"/>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0" name="Rectangle 17">
              <a:extLst>
                <a:ext uri="{FF2B5EF4-FFF2-40B4-BE49-F238E27FC236}">
                  <a16:creationId xmlns:a16="http://schemas.microsoft.com/office/drawing/2014/main" id="{B29FA134-AC08-4649-96BF-0973486D612A}"/>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1000"/>
                                        <p:tgtEl>
                                          <p:spTgt spid="13316"/>
                                        </p:tgtEl>
                                      </p:cBhvr>
                                    </p:animEffect>
                                    <p:anim calcmode="lin" valueType="num">
                                      <p:cBhvr>
                                        <p:cTn id="8" dur="1000" fill="hold"/>
                                        <p:tgtEl>
                                          <p:spTgt spid="13316"/>
                                        </p:tgtEl>
                                        <p:attrNameLst>
                                          <p:attrName>ppt_x</p:attrName>
                                        </p:attrNameLst>
                                      </p:cBhvr>
                                      <p:tavLst>
                                        <p:tav tm="0">
                                          <p:val>
                                            <p:strVal val="#ppt_x"/>
                                          </p:val>
                                        </p:tav>
                                        <p:tav tm="100000">
                                          <p:val>
                                            <p:strVal val="#ppt_x"/>
                                          </p:val>
                                        </p:tav>
                                      </p:tavLst>
                                    </p:anim>
                                    <p:anim calcmode="lin" valueType="num">
                                      <p:cBhvr>
                                        <p:cTn id="9" dur="900" decel="100000" fill="hold"/>
                                        <p:tgtEl>
                                          <p:spTgt spid="133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31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anim calcmode="lin" valueType="num">
                                      <p:cBhvr additive="base">
                                        <p:cTn id="15" dur="500" fill="hold"/>
                                        <p:tgtEl>
                                          <p:spTgt spid="13317"/>
                                        </p:tgtEl>
                                        <p:attrNameLst>
                                          <p:attrName>ppt_x</p:attrName>
                                        </p:attrNameLst>
                                      </p:cBhvr>
                                      <p:tavLst>
                                        <p:tav tm="0">
                                          <p:val>
                                            <p:strVal val="#ppt_x"/>
                                          </p:val>
                                        </p:tav>
                                        <p:tav tm="100000">
                                          <p:val>
                                            <p:strVal val="#ppt_x"/>
                                          </p:val>
                                        </p:tav>
                                      </p:tavLst>
                                    </p:anim>
                                    <p:anim calcmode="lin" valueType="num">
                                      <p:cBhvr additive="base">
                                        <p:cTn id="16"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3318"/>
                                        </p:tgtEl>
                                        <p:attrNameLst>
                                          <p:attrName>style.visibility</p:attrName>
                                        </p:attrNameLst>
                                      </p:cBhvr>
                                      <p:to>
                                        <p:strVal val="visible"/>
                                      </p:to>
                                    </p:set>
                                    <p:anim calcmode="lin" valueType="num">
                                      <p:cBhvr additive="base">
                                        <p:cTn id="21" dur="500" fill="hold"/>
                                        <p:tgtEl>
                                          <p:spTgt spid="13318"/>
                                        </p:tgtEl>
                                        <p:attrNameLst>
                                          <p:attrName>ppt_x</p:attrName>
                                        </p:attrNameLst>
                                      </p:cBhvr>
                                      <p:tavLst>
                                        <p:tav tm="0">
                                          <p:val>
                                            <p:strVal val="#ppt_x"/>
                                          </p:val>
                                        </p:tav>
                                        <p:tav tm="100000">
                                          <p:val>
                                            <p:strVal val="#ppt_x"/>
                                          </p:val>
                                        </p:tav>
                                      </p:tavLst>
                                    </p:anim>
                                    <p:anim calcmode="lin" valueType="num">
                                      <p:cBhvr additive="base">
                                        <p:cTn id="22"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6237911-6338-4DFA-8478-95BEF7E183E3}"/>
              </a:ext>
            </a:extLst>
          </p:cNvPr>
          <p:cNvGrpSpPr>
            <a:grpSpLocks/>
          </p:cNvGrpSpPr>
          <p:nvPr/>
        </p:nvGrpSpPr>
        <p:grpSpPr bwMode="auto">
          <a:xfrm>
            <a:off x="-190500" y="-11113"/>
            <a:ext cx="9525000" cy="6869113"/>
            <a:chOff x="-61" y="-9"/>
            <a:chExt cx="5839" cy="4329"/>
          </a:xfrm>
        </p:grpSpPr>
        <p:sp>
          <p:nvSpPr>
            <p:cNvPr id="7" name="Rectangle 6">
              <a:extLst>
                <a:ext uri="{FF2B5EF4-FFF2-40B4-BE49-F238E27FC236}">
                  <a16:creationId xmlns:a16="http://schemas.microsoft.com/office/drawing/2014/main" id="{4B688620-114E-43A6-8870-9B4A89F51E06}"/>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8" name="Rectangle 7">
              <a:extLst>
                <a:ext uri="{FF2B5EF4-FFF2-40B4-BE49-F238E27FC236}">
                  <a16:creationId xmlns:a16="http://schemas.microsoft.com/office/drawing/2014/main" id="{576D1BF0-36EA-4889-809B-C71C7CE23BD1}"/>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9" name="Rectangle 7">
              <a:extLst>
                <a:ext uri="{FF2B5EF4-FFF2-40B4-BE49-F238E27FC236}">
                  <a16:creationId xmlns:a16="http://schemas.microsoft.com/office/drawing/2014/main" id="{4AA8AFDE-FAA2-40DF-8D05-6C1F26FC7E78}"/>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0" name="Rectangle 17">
              <a:extLst>
                <a:ext uri="{FF2B5EF4-FFF2-40B4-BE49-F238E27FC236}">
                  <a16:creationId xmlns:a16="http://schemas.microsoft.com/office/drawing/2014/main" id="{BE4BAF79-21BA-41D1-B3AA-78FA8154C668}"/>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pic>
        <p:nvPicPr>
          <p:cNvPr id="12" name="Picture 3" descr="2">
            <a:extLst>
              <a:ext uri="{FF2B5EF4-FFF2-40B4-BE49-F238E27FC236}">
                <a16:creationId xmlns:a16="http://schemas.microsoft.com/office/drawing/2014/main" id="{5DB13524-14E3-43A9-89F2-A5E1A8EF7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90" y="218942"/>
            <a:ext cx="8686800" cy="6400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AutoShape 4">
            <a:extLst>
              <a:ext uri="{FF2B5EF4-FFF2-40B4-BE49-F238E27FC236}">
                <a16:creationId xmlns:a16="http://schemas.microsoft.com/office/drawing/2014/main" id="{33B9ADC7-0DE8-4870-AD88-B9A2E71778C8}"/>
              </a:ext>
            </a:extLst>
          </p:cNvPr>
          <p:cNvSpPr>
            <a:spLocks noChangeArrowheads="1"/>
          </p:cNvSpPr>
          <p:nvPr/>
        </p:nvSpPr>
        <p:spPr bwMode="auto">
          <a:xfrm>
            <a:off x="5205754" y="381000"/>
            <a:ext cx="3962400" cy="1371600"/>
          </a:xfrm>
          <a:prstGeom prst="wedgeEllipseCallout">
            <a:avLst>
              <a:gd name="adj1" fmla="val -38824"/>
              <a:gd name="adj2" fmla="val 6226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solidFill>
                <a:schemeClr val="tx2"/>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500"/>
                                        <p:tgtEl>
                                          <p:spTgt spid="12"/>
                                        </p:tgtEl>
                                      </p:cBhvr>
                                    </p:animEffect>
                                  </p:childTnLst>
                                </p:cTn>
                              </p:par>
                              <p:par>
                                <p:cTn id="8" presetID="1" presetClass="entr" presetSubtype="0" fill="hold" grpId="1"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07B5386-A8C2-4191-BFC6-3F49ACFE78F9}"/>
              </a:ext>
            </a:extLst>
          </p:cNvPr>
          <p:cNvGrpSpPr>
            <a:grpSpLocks/>
          </p:cNvGrpSpPr>
          <p:nvPr/>
        </p:nvGrpSpPr>
        <p:grpSpPr bwMode="auto">
          <a:xfrm>
            <a:off x="-61990" y="-11113"/>
            <a:ext cx="9525000" cy="6869113"/>
            <a:chOff x="-61" y="-9"/>
            <a:chExt cx="5839" cy="4329"/>
          </a:xfrm>
        </p:grpSpPr>
        <p:sp>
          <p:nvSpPr>
            <p:cNvPr id="8" name="Rectangle 7">
              <a:extLst>
                <a:ext uri="{FF2B5EF4-FFF2-40B4-BE49-F238E27FC236}">
                  <a16:creationId xmlns:a16="http://schemas.microsoft.com/office/drawing/2014/main" id="{2F6E3A5B-4E38-4B3D-B32F-BBFB6276C978}"/>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9" name="Rectangle 7">
              <a:extLst>
                <a:ext uri="{FF2B5EF4-FFF2-40B4-BE49-F238E27FC236}">
                  <a16:creationId xmlns:a16="http://schemas.microsoft.com/office/drawing/2014/main" id="{10040436-CA0D-46CE-B775-E99FB36718F7}"/>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0" name="Rectangle 7">
              <a:extLst>
                <a:ext uri="{FF2B5EF4-FFF2-40B4-BE49-F238E27FC236}">
                  <a16:creationId xmlns:a16="http://schemas.microsoft.com/office/drawing/2014/main" id="{541DF312-6A4A-4CDC-9E3C-7579AA5ED9F7}"/>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11" name="Rectangle 17">
              <a:extLst>
                <a:ext uri="{FF2B5EF4-FFF2-40B4-BE49-F238E27FC236}">
                  <a16:creationId xmlns:a16="http://schemas.microsoft.com/office/drawing/2014/main" id="{237298A0-7E45-4860-A069-904554B9B14A}"/>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pic>
        <p:nvPicPr>
          <p:cNvPr id="12" name="Picture 5" descr="2">
            <a:extLst>
              <a:ext uri="{FF2B5EF4-FFF2-40B4-BE49-F238E27FC236}">
                <a16:creationId xmlns:a16="http://schemas.microsoft.com/office/drawing/2014/main" id="{35A76030-71E8-4DE6-9B22-E0E3C17FF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28" y="269745"/>
            <a:ext cx="8687964" cy="642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43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979C88-16D7-4E04-B570-535AD3A2B232}"/>
              </a:ext>
            </a:extLst>
          </p:cNvPr>
          <p:cNvGrpSpPr>
            <a:grpSpLocks/>
          </p:cNvGrpSpPr>
          <p:nvPr/>
        </p:nvGrpSpPr>
        <p:grpSpPr bwMode="auto">
          <a:xfrm>
            <a:off x="-190500" y="-11113"/>
            <a:ext cx="9525000" cy="6869113"/>
            <a:chOff x="-61" y="-9"/>
            <a:chExt cx="5839" cy="4329"/>
          </a:xfrm>
        </p:grpSpPr>
        <p:sp>
          <p:nvSpPr>
            <p:cNvPr id="5" name="Rectangle 7">
              <a:extLst>
                <a:ext uri="{FF2B5EF4-FFF2-40B4-BE49-F238E27FC236}">
                  <a16:creationId xmlns:a16="http://schemas.microsoft.com/office/drawing/2014/main" id="{BF77F598-33AD-44B8-BE3C-F74D81F6CA5C}"/>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6" name="Rectangle 7">
              <a:extLst>
                <a:ext uri="{FF2B5EF4-FFF2-40B4-BE49-F238E27FC236}">
                  <a16:creationId xmlns:a16="http://schemas.microsoft.com/office/drawing/2014/main" id="{809C8866-54F0-4FCF-91FE-980A2BA1B791}"/>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7" name="Rectangle 7">
              <a:extLst>
                <a:ext uri="{FF2B5EF4-FFF2-40B4-BE49-F238E27FC236}">
                  <a16:creationId xmlns:a16="http://schemas.microsoft.com/office/drawing/2014/main" id="{DE3D6589-AFCD-4F62-80B2-54C2DF6F1238}"/>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8" name="Rectangle 17">
              <a:extLst>
                <a:ext uri="{FF2B5EF4-FFF2-40B4-BE49-F238E27FC236}">
                  <a16:creationId xmlns:a16="http://schemas.microsoft.com/office/drawing/2014/main" id="{35120AF2-9C46-4E36-BDDF-83873D7E9B9C}"/>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pic>
        <p:nvPicPr>
          <p:cNvPr id="9" name="Picture 2" descr="IMG_H 2">
            <a:extLst>
              <a:ext uri="{FF2B5EF4-FFF2-40B4-BE49-F238E27FC236}">
                <a16:creationId xmlns:a16="http://schemas.microsoft.com/office/drawing/2014/main" id="{2EBF6EF6-E294-445E-BF36-01FBC0011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991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3">
            <a:extLst>
              <a:ext uri="{FF2B5EF4-FFF2-40B4-BE49-F238E27FC236}">
                <a16:creationId xmlns:a16="http://schemas.microsoft.com/office/drawing/2014/main" id="{193F0941-8BC1-485E-AE9B-CECBFCBDFDCC}"/>
              </a:ext>
            </a:extLst>
          </p:cNvPr>
          <p:cNvSpPr>
            <a:spLocks noChangeArrowheads="1"/>
          </p:cNvSpPr>
          <p:nvPr/>
        </p:nvSpPr>
        <p:spPr bwMode="auto">
          <a:xfrm rot="21288518">
            <a:off x="2539994" y="389732"/>
            <a:ext cx="4343400" cy="1408836"/>
          </a:xfrm>
          <a:prstGeom prst="wedgeEllipseCallout">
            <a:avLst>
              <a:gd name="adj1" fmla="val 33954"/>
              <a:gd name="adj2" fmla="val 7894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solidFill>
                <a:schemeClr val="tx2"/>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209AB36-7579-4311-AE69-9472F5D06E4E}"/>
              </a:ext>
            </a:extLst>
          </p:cNvPr>
          <p:cNvGrpSpPr>
            <a:grpSpLocks/>
          </p:cNvGrpSpPr>
          <p:nvPr/>
        </p:nvGrpSpPr>
        <p:grpSpPr bwMode="auto">
          <a:xfrm>
            <a:off x="-190500" y="-11113"/>
            <a:ext cx="9525000" cy="6869113"/>
            <a:chOff x="-61" y="-9"/>
            <a:chExt cx="5839" cy="4329"/>
          </a:xfrm>
        </p:grpSpPr>
        <p:sp>
          <p:nvSpPr>
            <p:cNvPr id="5" name="Rectangle 7">
              <a:extLst>
                <a:ext uri="{FF2B5EF4-FFF2-40B4-BE49-F238E27FC236}">
                  <a16:creationId xmlns:a16="http://schemas.microsoft.com/office/drawing/2014/main" id="{640E50E6-2D87-4D9F-9002-836C6477F72C}"/>
                </a:ext>
              </a:extLst>
            </p:cNvPr>
            <p:cNvSpPr>
              <a:spLocks noChangeArrowheads="1"/>
            </p:cNvSpPr>
            <p:nvPr/>
          </p:nvSpPr>
          <p:spPr bwMode="auto">
            <a:xfrm flipV="1">
              <a:off x="-61"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6" name="Rectangle 7">
              <a:extLst>
                <a:ext uri="{FF2B5EF4-FFF2-40B4-BE49-F238E27FC236}">
                  <a16:creationId xmlns:a16="http://schemas.microsoft.com/office/drawing/2014/main" id="{A303CCF7-B1FB-4166-B5CB-2D8ACDA07D3C}"/>
                </a:ext>
              </a:extLst>
            </p:cNvPr>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7" name="Rectangle 7">
              <a:extLst>
                <a:ext uri="{FF2B5EF4-FFF2-40B4-BE49-F238E27FC236}">
                  <a16:creationId xmlns:a16="http://schemas.microsoft.com/office/drawing/2014/main" id="{844249C4-1A4A-4D45-A285-AF8B2F06A744}"/>
                </a:ext>
              </a:extLst>
            </p:cNvPr>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sp>
          <p:nvSpPr>
            <p:cNvPr id="8" name="Rectangle 17">
              <a:extLst>
                <a:ext uri="{FF2B5EF4-FFF2-40B4-BE49-F238E27FC236}">
                  <a16:creationId xmlns:a16="http://schemas.microsoft.com/office/drawing/2014/main" id="{B91646DD-2E2E-4007-A711-BB66C37BAE98}"/>
                </a:ext>
              </a:extLst>
            </p:cNvPr>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uk-UA" altLang="en-US" sz="1800">
                <a:solidFill>
                  <a:srgbClr val="000000"/>
                </a:solidFill>
              </a:endParaRPr>
            </a:p>
          </p:txBody>
        </p:sp>
      </p:grpSp>
      <p:pic>
        <p:nvPicPr>
          <p:cNvPr id="9" name="Picture 2" descr="IMG_H 2">
            <a:extLst>
              <a:ext uri="{FF2B5EF4-FFF2-40B4-BE49-F238E27FC236}">
                <a16:creationId xmlns:a16="http://schemas.microsoft.com/office/drawing/2014/main" id="{22066A03-B966-404D-9A89-1DCB39D2A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33" y="345693"/>
            <a:ext cx="8806842" cy="628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96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1101</Words>
  <Application>Microsoft Office PowerPoint</Application>
  <PresentationFormat>On-screen Show (4:3)</PresentationFormat>
  <Paragraphs>83</Paragraphs>
  <Slides>26</Slides>
  <Notes>1</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Times New Roman</vt:lpstr>
      <vt:lpstr>Wingdings</vt:lpstr>
      <vt:lpstr>Default Design</vt:lpstr>
      <vt:lpstr>Bitmap Image</vt:lpstr>
      <vt:lpstr>PowerPoint Presentation</vt:lpstr>
      <vt:lpstr>  </vt:lpstr>
      <vt:lpstr>ĐẠO ĐỨC</vt:lpstr>
      <vt:lpstr>ĐẠO ĐỨC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Nêu một số tình huống có thể dẫn đến nguy cơ bị xâm hại.</vt:lpstr>
      <vt:lpstr>- Nêu cách phòng tránh  bị xâm hại.</vt:lpstr>
      <vt:lpstr>PowerPoint Presentation</vt:lpstr>
      <vt:lpstr>PowerPoint Presentation</vt:lpstr>
      <vt:lpstr>- Yêu cầu các em xử lí các tình huống:</vt:lpstr>
      <vt:lpstr>PowerPoint Presentation</vt:lpstr>
      <vt:lpstr>PowerPoint Presentation</vt:lpstr>
      <vt:lpstr>* Hoạt động 3: Vẽ bàn tay tin cậy</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PGD &amp; ĐT CHÂU THÀNH TRƯỜNG TH PHÚ TÚC</dc:title>
  <dc:creator>TuanQuoc</dc:creator>
  <cp:lastModifiedBy>Windows 10</cp:lastModifiedBy>
  <cp:revision>21</cp:revision>
  <dcterms:created xsi:type="dcterms:W3CDTF">2009-10-13T16:44:53Z</dcterms:created>
  <dcterms:modified xsi:type="dcterms:W3CDTF">2023-07-20T07:08:52Z</dcterms:modified>
</cp:coreProperties>
</file>