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8" r:id="rId2"/>
    <p:sldMasterId id="2147483750" r:id="rId3"/>
    <p:sldMasterId id="2147483764" r:id="rId4"/>
  </p:sldMasterIdLst>
  <p:notesMasterIdLst>
    <p:notesMasterId r:id="rId24"/>
  </p:notesMasterIdLst>
  <p:sldIdLst>
    <p:sldId id="357" r:id="rId5"/>
    <p:sldId id="347" r:id="rId6"/>
    <p:sldId id="310" r:id="rId7"/>
    <p:sldId id="269" r:id="rId8"/>
    <p:sldId id="356" r:id="rId9"/>
    <p:sldId id="353" r:id="rId10"/>
    <p:sldId id="321" r:id="rId11"/>
    <p:sldId id="320" r:id="rId12"/>
    <p:sldId id="324" r:id="rId13"/>
    <p:sldId id="343" r:id="rId14"/>
    <p:sldId id="345" r:id="rId15"/>
    <p:sldId id="323" r:id="rId16"/>
    <p:sldId id="326" r:id="rId17"/>
    <p:sldId id="319" r:id="rId18"/>
    <p:sldId id="281" r:id="rId19"/>
    <p:sldId id="306" r:id="rId20"/>
    <p:sldId id="283" r:id="rId21"/>
    <p:sldId id="327" r:id="rId22"/>
    <p:sldId id="329" r:id="rId23"/>
  </p:sldIdLst>
  <p:sldSz cx="12192000" cy="6858000"/>
  <p:notesSz cx="6735763" cy="9869488"/>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00"/>
    <a:srgbClr val="FFFFFF"/>
    <a:srgbClr val="33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8476D0DA-2272-4056-B082-25EE51D3FE0C}" type="datetimeFigureOut">
              <a:rPr lang="en-US" smtClean="0"/>
              <a:t>7/27/2023</a:t>
            </a:fld>
            <a:endParaRPr lang="en-US"/>
          </a:p>
        </p:txBody>
      </p:sp>
      <p:sp>
        <p:nvSpPr>
          <p:cNvPr id="4" name="Slide Image Placeholder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4C7961C4-6926-46A6-825E-4983F9C79A6F}" type="slidenum">
              <a:rPr lang="en-US" smtClean="0"/>
              <a:t>‹#›</a:t>
            </a:fld>
            <a:endParaRPr lang="en-US"/>
          </a:p>
        </p:txBody>
      </p:sp>
    </p:spTree>
    <p:extLst>
      <p:ext uri="{BB962C8B-B14F-4D97-AF65-F5344CB8AC3E}">
        <p14:creationId xmlns:p14="http://schemas.microsoft.com/office/powerpoint/2010/main" val="1295036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8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1233488"/>
            <a:ext cx="5919787" cy="3330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17771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5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60"/>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8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48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8950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3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46"/>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63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223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09189448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16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7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7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3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2120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7124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9511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5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876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426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91067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43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866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2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36"/>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0571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9885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2448380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7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6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6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2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90070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8455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53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65308142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4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8557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83326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384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633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67"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43"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21" y="407419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6" y="342902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2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9062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4" name="Text Placeholder 3"/>
          <p:cNvSpPr>
            <a:spLocks noGrp="1"/>
          </p:cNvSpPr>
          <p:nvPr>
            <p:ph type="body" sz="half" idx="2"/>
          </p:nvPr>
        </p:nvSpPr>
        <p:spPr>
          <a:xfrm>
            <a:off x="1219200" y="358142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90"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28"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420"/>
        <p:cNvGrpSpPr/>
        <p:nvPr/>
      </p:nvGrpSpPr>
      <p:grpSpPr>
        <a:xfrm>
          <a:off x="0" y="0"/>
          <a:ext cx="0" cy="0"/>
          <a:chOff x="0" y="0"/>
          <a:chExt cx="0" cy="0"/>
        </a:xfrm>
      </p:grpSpPr>
      <p:sp>
        <p:nvSpPr>
          <p:cNvPr id="462" name="Google Shape;462;p16"/>
          <p:cNvSpPr txBox="1">
            <a:spLocks noGrp="1"/>
          </p:cNvSpPr>
          <p:nvPr>
            <p:ph type="subTitle" idx="1"/>
          </p:nvPr>
        </p:nvSpPr>
        <p:spPr>
          <a:xfrm>
            <a:off x="1209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3" name="Google Shape;463;p16"/>
          <p:cNvSpPr txBox="1">
            <a:spLocks noGrp="1"/>
          </p:cNvSpPr>
          <p:nvPr>
            <p:ph type="subTitle" idx="2"/>
          </p:nvPr>
        </p:nvSpPr>
        <p:spPr>
          <a:xfrm>
            <a:off x="7605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4" name="Google Shape;464;p16"/>
          <p:cNvSpPr txBox="1">
            <a:spLocks noGrp="1"/>
          </p:cNvSpPr>
          <p:nvPr>
            <p:ph type="subTitle" idx="3"/>
          </p:nvPr>
        </p:nvSpPr>
        <p:spPr>
          <a:xfrm>
            <a:off x="1209200" y="2704367"/>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5" name="Google Shape;465;p16"/>
          <p:cNvSpPr txBox="1">
            <a:spLocks noGrp="1"/>
          </p:cNvSpPr>
          <p:nvPr>
            <p:ph type="subTitle" idx="4"/>
          </p:nvPr>
        </p:nvSpPr>
        <p:spPr>
          <a:xfrm>
            <a:off x="7236633" y="2413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6" name="Google Shape;466;p16"/>
          <p:cNvSpPr txBox="1">
            <a:spLocks noGrp="1"/>
          </p:cNvSpPr>
          <p:nvPr>
            <p:ph type="subTitle" idx="5"/>
          </p:nvPr>
        </p:nvSpPr>
        <p:spPr>
          <a:xfrm>
            <a:off x="1209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7" name="Google Shape;467;p16"/>
          <p:cNvSpPr txBox="1">
            <a:spLocks noGrp="1"/>
          </p:cNvSpPr>
          <p:nvPr>
            <p:ph type="subTitle" idx="6"/>
          </p:nvPr>
        </p:nvSpPr>
        <p:spPr>
          <a:xfrm>
            <a:off x="7605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8" name="Google Shape;468;p16"/>
          <p:cNvSpPr txBox="1">
            <a:spLocks noGrp="1"/>
          </p:cNvSpPr>
          <p:nvPr>
            <p:ph type="subTitle" idx="7"/>
          </p:nvPr>
        </p:nvSpPr>
        <p:spPr>
          <a:xfrm>
            <a:off x="1209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9" name="Google Shape;469;p16"/>
          <p:cNvSpPr txBox="1">
            <a:spLocks noGrp="1"/>
          </p:cNvSpPr>
          <p:nvPr>
            <p:ph type="subTitle" idx="8"/>
          </p:nvPr>
        </p:nvSpPr>
        <p:spPr>
          <a:xfrm>
            <a:off x="7605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0" name="Google Shape;470;p16"/>
          <p:cNvSpPr txBox="1">
            <a:spLocks noGrp="1"/>
          </p:cNvSpPr>
          <p:nvPr>
            <p:ph type="title"/>
          </p:nvPr>
        </p:nvSpPr>
        <p:spPr>
          <a:xfrm>
            <a:off x="960000" y="720000"/>
            <a:ext cx="4440000" cy="132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205467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1"/>
        <p:cNvGrpSpPr/>
        <p:nvPr/>
      </p:nvGrpSpPr>
      <p:grpSpPr>
        <a:xfrm>
          <a:off x="0" y="0"/>
          <a:ext cx="0" cy="0"/>
          <a:chOff x="0" y="0"/>
          <a:chExt cx="0" cy="0"/>
        </a:xfrm>
      </p:grpSpPr>
      <p:sp>
        <p:nvSpPr>
          <p:cNvPr id="173" name="Google Shape;173;p6"/>
          <p:cNvSpPr txBox="1">
            <a:spLocks noGrp="1"/>
          </p:cNvSpPr>
          <p:nvPr>
            <p:ph type="title"/>
          </p:nvPr>
        </p:nvSpPr>
        <p:spPr>
          <a:xfrm>
            <a:off x="960000" y="720000"/>
            <a:ext cx="4504800" cy="1356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627600" y="4158833"/>
            <a:ext cx="45048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5" name="Google Shape;175;p6"/>
          <p:cNvSpPr txBox="1">
            <a:spLocks noGrp="1"/>
          </p:cNvSpPr>
          <p:nvPr>
            <p:ph type="body" idx="2"/>
          </p:nvPr>
        </p:nvSpPr>
        <p:spPr>
          <a:xfrm>
            <a:off x="7158000" y="4140233"/>
            <a:ext cx="42360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6" name="Google Shape;176;p6"/>
          <p:cNvSpPr txBox="1">
            <a:spLocks noGrp="1"/>
          </p:cNvSpPr>
          <p:nvPr>
            <p:ph type="subTitle" idx="3"/>
          </p:nvPr>
        </p:nvSpPr>
        <p:spPr>
          <a:xfrm>
            <a:off x="1209200" y="34485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7" name="Google Shape;177;p6"/>
          <p:cNvSpPr txBox="1">
            <a:spLocks noGrp="1"/>
          </p:cNvSpPr>
          <p:nvPr>
            <p:ph type="subTitle" idx="4"/>
          </p:nvPr>
        </p:nvSpPr>
        <p:spPr>
          <a:xfrm>
            <a:off x="7605200" y="3429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0060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86"/>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86"/>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1141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111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6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6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606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5865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4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49"/>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4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3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79028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3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3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3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2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891219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2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1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1908722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89"/>
            <a:ext cx="5048920" cy="365125"/>
          </a:xfrm>
          <a:prstGeom prst="rect">
            <a:avLst/>
          </a:prstGeom>
        </p:spPr>
        <p:txBody>
          <a:bodyPr vert="horz" lIns="91440" tIns="45720" rIns="91440" bIns="45720" rtlCol="0" anchor="ctr"/>
          <a:lstStyle>
            <a:lvl1pPr algn="r">
              <a:defRPr sz="1000">
                <a:solidFill>
                  <a:schemeClr val="tx2"/>
                </a:solidFill>
              </a:defRPr>
            </a:lvl1pPr>
          </a:lstStyle>
          <a:p>
            <a:fld id="{82F288E0-7875-42C4-84C8-98DBBD3BF4D2}" type="datetimeFigureOut">
              <a:rPr lang="zh-CN" altLang="en-US" smtClean="0">
                <a:solidFill>
                  <a:prstClr val="black">
                    <a:tint val="75000"/>
                  </a:prstClr>
                </a:solidFill>
              </a:rPr>
              <a:pPr/>
              <a:t>2023/7/27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258201" y="625018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5321452" y="6250188"/>
            <a:ext cx="1549101" cy="365125"/>
          </a:xfrm>
          <a:prstGeom prst="rect">
            <a:avLst/>
          </a:prstGeom>
        </p:spPr>
        <p:txBody>
          <a:bodyPr vert="horz" lIns="91440" tIns="45720" rIns="91440" bIns="45720" rtlCol="0" anchor="ctr"/>
          <a:lstStyle>
            <a:lvl1pPr algn="ctr">
              <a:defRPr sz="1000">
                <a:solidFill>
                  <a:schemeClr val="tx2"/>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Text Placeholder 2"/>
          <p:cNvSpPr>
            <a:spLocks noGrp="1"/>
          </p:cNvSpPr>
          <p:nvPr>
            <p:ph type="body" idx="1"/>
          </p:nvPr>
        </p:nvSpPr>
        <p:spPr>
          <a:xfrm>
            <a:off x="1162773"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18" Type="http://schemas.openxmlformats.org/officeDocument/2006/relationships/image" Target="../media/image28.png"/><Relationship Id="rId3" Type="http://schemas.microsoft.com/office/2007/relationships/hdphoto" Target="../media/hdphoto4.wdp"/><Relationship Id="rId21" Type="http://schemas.microsoft.com/office/2007/relationships/hdphoto" Target="../media/hdphoto12.wdp"/><Relationship Id="rId7" Type="http://schemas.microsoft.com/office/2007/relationships/hdphoto" Target="../media/hdphoto6.wdp"/><Relationship Id="rId12" Type="http://schemas.openxmlformats.org/officeDocument/2006/relationships/image" Target="../media/image25.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21.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46.xml"/><Relationship Id="rId6" Type="http://schemas.openxmlformats.org/officeDocument/2006/relationships/image" Target="../media/image23.png"/><Relationship Id="rId11" Type="http://schemas.microsoft.com/office/2007/relationships/hdphoto" Target="../media/hdphoto7.wdp"/><Relationship Id="rId24" Type="http://schemas.openxmlformats.org/officeDocument/2006/relationships/image" Target="../media/image31.png"/><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24.png"/><Relationship Id="rId19" Type="http://schemas.microsoft.com/office/2007/relationships/hdphoto" Target="../media/hdphoto11.wdp"/><Relationship Id="rId4" Type="http://schemas.openxmlformats.org/officeDocument/2006/relationships/image" Target="../media/image22.png"/><Relationship Id="rId9" Type="http://schemas.microsoft.com/office/2007/relationships/hdphoto" Target="../media/hdphoto1.wdp"/><Relationship Id="rId14" Type="http://schemas.openxmlformats.org/officeDocument/2006/relationships/image" Target="../media/image26.png"/><Relationship Id="rId2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gi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1;p34">
            <a:extLst>
              <a:ext uri="{FF2B5EF4-FFF2-40B4-BE49-F238E27FC236}">
                <a16:creationId xmlns:a16="http://schemas.microsoft.com/office/drawing/2014/main" id="{92A5F370-4A9F-4B26-A73C-D6382B91DB06}"/>
              </a:ext>
            </a:extLst>
          </p:cNvPr>
          <p:cNvSpPr txBox="1">
            <a:spLocks noGrp="1"/>
          </p:cNvSpPr>
          <p:nvPr>
            <p:ph idx="1"/>
          </p:nvPr>
        </p:nvSpPr>
        <p:spPr>
          <a:xfrm>
            <a:off x="-244356" y="1867148"/>
            <a:ext cx="10972800" cy="3340968"/>
          </a:xfrm>
          <a:prstGeom prst="rect">
            <a:avLst/>
          </a:prstGeom>
        </p:spPr>
        <p:txBody>
          <a:bodyPr spcFirstLastPara="1" vert="horz" wrap="square" lIns="0" tIns="0" rIns="0" bIns="0" rtlCol="0" anchor="ctr" anchorCtr="0">
            <a:noAutofit/>
          </a:bodyPr>
          <a:lstStyle>
            <a:lvl1pPr lvl="0" algn="ctr" defTabSz="914400" rtl="0" eaLnBrk="1" latinLnBrk="0" hangingPunct="1">
              <a:lnSpc>
                <a:spcPct val="90000"/>
              </a:lnSpc>
              <a:spcBef>
                <a:spcPts val="0"/>
              </a:spcBef>
              <a:spcAft>
                <a:spcPts val="0"/>
              </a:spcAft>
              <a:buSzPts val="4200"/>
              <a:buNone/>
              <a:defRPr sz="8000" kern="1200">
                <a:solidFill>
                  <a:schemeClr val="tx1"/>
                </a:solidFill>
                <a:latin typeface="+mj-lt"/>
                <a:ea typeface="+mj-ea"/>
                <a:cs typeface="+mj-c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b="1" dirty="0" err="1" smtClean="0">
                <a:solidFill>
                  <a:schemeClr val="accent4">
                    <a:lumMod val="50000"/>
                  </a:schemeClr>
                </a:solidFill>
                <a:latin typeface="Tahoma" pitchFamily="34" charset="0"/>
                <a:ea typeface="Tahoma" pitchFamily="34" charset="0"/>
                <a:cs typeface="Tahoma" pitchFamily="34" charset="0"/>
              </a:rPr>
              <a:t>Sử</a:t>
            </a:r>
            <a:r>
              <a:rPr lang="en-US" b="1" dirty="0" smtClean="0">
                <a:solidFill>
                  <a:schemeClr val="accent4">
                    <a:lumMod val="50000"/>
                  </a:schemeClr>
                </a:solidFill>
                <a:latin typeface="Tahoma" pitchFamily="34" charset="0"/>
                <a:ea typeface="Tahoma" pitchFamily="34" charset="0"/>
                <a:cs typeface="Tahoma" pitchFamily="34" charset="0"/>
              </a:rPr>
              <a:t> </a:t>
            </a:r>
            <a:r>
              <a:rPr lang="en-US" b="1" dirty="0" err="1" smtClean="0">
                <a:solidFill>
                  <a:schemeClr val="accent4">
                    <a:lumMod val="50000"/>
                  </a:schemeClr>
                </a:solidFill>
                <a:latin typeface="Tahoma" pitchFamily="34" charset="0"/>
                <a:ea typeface="Tahoma" pitchFamily="34" charset="0"/>
                <a:cs typeface="Tahoma" pitchFamily="34" charset="0"/>
              </a:rPr>
              <a:t>dụng</a:t>
            </a:r>
            <a:r>
              <a:rPr lang="en-US" b="1" dirty="0" smtClean="0">
                <a:solidFill>
                  <a:schemeClr val="accent4">
                    <a:lumMod val="50000"/>
                  </a:schemeClr>
                </a:solidFill>
                <a:latin typeface="Tahoma" pitchFamily="34" charset="0"/>
                <a:ea typeface="Tahoma" pitchFamily="34" charset="0"/>
                <a:cs typeface="Tahoma" pitchFamily="34" charset="0"/>
              </a:rPr>
              <a:t> </a:t>
            </a:r>
            <a:r>
              <a:rPr lang="en-US" b="1" dirty="0" err="1" smtClean="0">
                <a:solidFill>
                  <a:schemeClr val="accent4">
                    <a:lumMod val="50000"/>
                  </a:schemeClr>
                </a:solidFill>
                <a:latin typeface="Tahoma" pitchFamily="34" charset="0"/>
                <a:ea typeface="Tahoma" pitchFamily="34" charset="0"/>
                <a:cs typeface="Tahoma" pitchFamily="34" charset="0"/>
              </a:rPr>
              <a:t>tiền</a:t>
            </a:r>
            <a:r>
              <a:rPr lang="en-US" b="1" dirty="0" smtClean="0">
                <a:solidFill>
                  <a:schemeClr val="accent4">
                    <a:lumMod val="50000"/>
                  </a:schemeClr>
                </a:solidFill>
                <a:latin typeface="Tahoma" pitchFamily="34" charset="0"/>
                <a:ea typeface="Tahoma" pitchFamily="34" charset="0"/>
                <a:cs typeface="Tahoma" pitchFamily="34" charset="0"/>
              </a:rPr>
              <a:t> </a:t>
            </a:r>
          </a:p>
          <a:p>
            <a:r>
              <a:rPr lang="en-US" b="1" dirty="0" err="1" smtClean="0">
                <a:solidFill>
                  <a:schemeClr val="accent4">
                    <a:lumMod val="50000"/>
                  </a:schemeClr>
                </a:solidFill>
                <a:latin typeface="Tahoma" pitchFamily="34" charset="0"/>
                <a:ea typeface="Tahoma" pitchFamily="34" charset="0"/>
                <a:cs typeface="Tahoma" pitchFamily="34" charset="0"/>
              </a:rPr>
              <a:t>hợp</a:t>
            </a:r>
            <a:r>
              <a:rPr lang="en-US" b="1" dirty="0" smtClean="0">
                <a:solidFill>
                  <a:schemeClr val="accent4">
                    <a:lumMod val="50000"/>
                  </a:schemeClr>
                </a:solidFill>
                <a:latin typeface="Tahoma" pitchFamily="34" charset="0"/>
                <a:ea typeface="Tahoma" pitchFamily="34" charset="0"/>
                <a:cs typeface="Tahoma" pitchFamily="34" charset="0"/>
              </a:rPr>
              <a:t> </a:t>
            </a:r>
            <a:r>
              <a:rPr lang="en-US" b="1" dirty="0" err="1" smtClean="0">
                <a:solidFill>
                  <a:schemeClr val="accent4">
                    <a:lumMod val="50000"/>
                  </a:schemeClr>
                </a:solidFill>
                <a:latin typeface="Tahoma" pitchFamily="34" charset="0"/>
                <a:ea typeface="Tahoma" pitchFamily="34" charset="0"/>
                <a:cs typeface="Tahoma" pitchFamily="34" charset="0"/>
              </a:rPr>
              <a:t>lí</a:t>
            </a:r>
            <a:r>
              <a:rPr lang="en-US" b="1" dirty="0" smtClean="0">
                <a:solidFill>
                  <a:schemeClr val="accent4">
                    <a:lumMod val="50000"/>
                  </a:schemeClr>
                </a:solidFill>
                <a:latin typeface="Tahoma" pitchFamily="34" charset="0"/>
                <a:ea typeface="Tahoma" pitchFamily="34" charset="0"/>
                <a:cs typeface="Tahoma" pitchFamily="34" charset="0"/>
              </a:rPr>
              <a:t>(</a:t>
            </a:r>
            <a:r>
              <a:rPr lang="en-US" b="1" dirty="0" err="1" smtClean="0">
                <a:solidFill>
                  <a:schemeClr val="accent4">
                    <a:lumMod val="50000"/>
                  </a:schemeClr>
                </a:solidFill>
                <a:latin typeface="Tahoma" pitchFamily="34" charset="0"/>
                <a:ea typeface="Tahoma" pitchFamily="34" charset="0"/>
                <a:cs typeface="Tahoma" pitchFamily="34" charset="0"/>
              </a:rPr>
              <a:t>tiết</a:t>
            </a:r>
            <a:r>
              <a:rPr lang="en-US" b="1" dirty="0" smtClean="0">
                <a:solidFill>
                  <a:schemeClr val="accent4">
                    <a:lumMod val="50000"/>
                  </a:schemeClr>
                </a:solidFill>
                <a:latin typeface="Tahoma" pitchFamily="34" charset="0"/>
                <a:ea typeface="Tahoma" pitchFamily="34" charset="0"/>
                <a:cs typeface="Tahoma" pitchFamily="34" charset="0"/>
              </a:rPr>
              <a:t> 2) </a:t>
            </a:r>
            <a:endParaRPr lang="en-US" b="1" dirty="0">
              <a:solidFill>
                <a:schemeClr val="accent4">
                  <a:lumMod val="50000"/>
                </a:schemeClr>
              </a:solidFill>
              <a:latin typeface="Tahoma" pitchFamily="34" charset="0"/>
              <a:ea typeface="Tahoma" pitchFamily="34" charset="0"/>
              <a:cs typeface="Tahoma" pitchFamily="34" charset="0"/>
            </a:endParaRPr>
          </a:p>
        </p:txBody>
      </p:sp>
      <p:sp>
        <p:nvSpPr>
          <p:cNvPr id="2" name="Title 1">
            <a:extLst>
              <a:ext uri="{FF2B5EF4-FFF2-40B4-BE49-F238E27FC236}">
                <a16:creationId xmlns:a16="http://schemas.microsoft.com/office/drawing/2014/main" id="{37DA4EB6-6726-4E69-8B11-A493DBE346DF}"/>
              </a:ext>
            </a:extLst>
          </p:cNvPr>
          <p:cNvSpPr>
            <a:spLocks noGrp="1"/>
          </p:cNvSpPr>
          <p:nvPr>
            <p:ph type="title"/>
          </p:nvPr>
        </p:nvSpPr>
        <p:spPr>
          <a:xfrm>
            <a:off x="609600" y="338328"/>
            <a:ext cx="8075761" cy="1252728"/>
          </a:xfrm>
        </p:spPr>
        <p:txBody>
          <a:bodyPr>
            <a:noAutofit/>
          </a:bodyPr>
          <a:lstStyle/>
          <a:p>
            <a:r>
              <a:rPr lang="en-US" sz="8800" b="1" dirty="0" smtClean="0">
                <a:solidFill>
                  <a:schemeClr val="bg2">
                    <a:lumMod val="10000"/>
                  </a:schemeClr>
                </a:solidFill>
                <a:latin typeface="Times New Roman" panose="02020603050405020304" pitchFamily="18" charset="0"/>
                <a:cs typeface="Times New Roman" panose="02020603050405020304" pitchFamily="18" charset="0"/>
              </a:rPr>
              <a:t>ĐẠO ĐỨC 5</a:t>
            </a:r>
            <a:endParaRPr lang="en-US" sz="88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32ABD8C5-3212-4A36-9F55-6F50B20903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4" b="93911" l="3646" r="96528"/>
                    </a14:imgEffect>
                  </a14:imgLayer>
                </a14:imgProps>
              </a:ext>
            </a:extLst>
          </a:blip>
          <a:stretch>
            <a:fillRect/>
          </a:stretch>
        </p:blipFill>
        <p:spPr>
          <a:xfrm>
            <a:off x="479376" y="4822155"/>
            <a:ext cx="2061301" cy="1648563"/>
          </a:xfrm>
          <a:prstGeom prst="rect">
            <a:avLst/>
          </a:prstGeom>
        </p:spPr>
      </p:pic>
      <p:grpSp>
        <p:nvGrpSpPr>
          <p:cNvPr id="30" name="Google Shape;17571;p42">
            <a:extLst>
              <a:ext uri="{FF2B5EF4-FFF2-40B4-BE49-F238E27FC236}">
                <a16:creationId xmlns:a16="http://schemas.microsoft.com/office/drawing/2014/main" id="{5682B7CC-DD36-42C0-BB36-8265F2E27523}"/>
              </a:ext>
            </a:extLst>
          </p:cNvPr>
          <p:cNvGrpSpPr/>
          <p:nvPr/>
        </p:nvGrpSpPr>
        <p:grpSpPr>
          <a:xfrm>
            <a:off x="9153810" y="1333253"/>
            <a:ext cx="2872700" cy="3096344"/>
            <a:chOff x="1041550" y="1375163"/>
            <a:chExt cx="2176036" cy="2393177"/>
          </a:xfrm>
        </p:grpSpPr>
        <p:sp>
          <p:nvSpPr>
            <p:cNvPr id="31" name="Google Shape;17572;p42">
              <a:extLst>
                <a:ext uri="{FF2B5EF4-FFF2-40B4-BE49-F238E27FC236}">
                  <a16:creationId xmlns:a16="http://schemas.microsoft.com/office/drawing/2014/main" id="{8CC54794-CFFD-4DB0-B222-CCABAB4A9CDF}"/>
                </a:ext>
              </a:extLst>
            </p:cNvPr>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2" name="Google Shape;17573;p42">
              <a:extLst>
                <a:ext uri="{FF2B5EF4-FFF2-40B4-BE49-F238E27FC236}">
                  <a16:creationId xmlns:a16="http://schemas.microsoft.com/office/drawing/2014/main" id="{2EAC9789-05C5-4142-AD94-EF8C8B5B3B02}"/>
                </a:ext>
              </a:extLst>
            </p:cNvPr>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3" name="Google Shape;17574;p42">
              <a:extLst>
                <a:ext uri="{FF2B5EF4-FFF2-40B4-BE49-F238E27FC236}">
                  <a16:creationId xmlns:a16="http://schemas.microsoft.com/office/drawing/2014/main" id="{C053280B-B45C-468E-9A26-B738A45FA838}"/>
                </a:ext>
              </a:extLst>
            </p:cNvPr>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4" name="Google Shape;17575;p42">
              <a:extLst>
                <a:ext uri="{FF2B5EF4-FFF2-40B4-BE49-F238E27FC236}">
                  <a16:creationId xmlns:a16="http://schemas.microsoft.com/office/drawing/2014/main" id="{7AB9F57A-A990-427F-B0E2-F4E25640DB17}"/>
                </a:ext>
              </a:extLst>
            </p:cNvPr>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5" name="Google Shape;17576;p42">
              <a:extLst>
                <a:ext uri="{FF2B5EF4-FFF2-40B4-BE49-F238E27FC236}">
                  <a16:creationId xmlns:a16="http://schemas.microsoft.com/office/drawing/2014/main" id="{0B5E32D8-B30B-4719-8F98-718571AF12A7}"/>
                </a:ext>
              </a:extLst>
            </p:cNvPr>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6" name="Google Shape;17577;p42">
              <a:extLst>
                <a:ext uri="{FF2B5EF4-FFF2-40B4-BE49-F238E27FC236}">
                  <a16:creationId xmlns:a16="http://schemas.microsoft.com/office/drawing/2014/main" id="{14AB064B-B52F-4BA4-B9EF-C664FC8C6A88}"/>
                </a:ext>
              </a:extLst>
            </p:cNvPr>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7" name="Google Shape;17578;p42">
              <a:extLst>
                <a:ext uri="{FF2B5EF4-FFF2-40B4-BE49-F238E27FC236}">
                  <a16:creationId xmlns:a16="http://schemas.microsoft.com/office/drawing/2014/main" id="{FD7F007D-F205-4B4C-961D-9E44F5E9D230}"/>
                </a:ext>
              </a:extLst>
            </p:cNvPr>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8" name="Google Shape;17579;p42">
              <a:extLst>
                <a:ext uri="{FF2B5EF4-FFF2-40B4-BE49-F238E27FC236}">
                  <a16:creationId xmlns:a16="http://schemas.microsoft.com/office/drawing/2014/main" id="{19222897-B0EC-427E-8917-59DB95753BAC}"/>
                </a:ext>
              </a:extLst>
            </p:cNvPr>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9" name="Google Shape;17580;p42">
              <a:extLst>
                <a:ext uri="{FF2B5EF4-FFF2-40B4-BE49-F238E27FC236}">
                  <a16:creationId xmlns:a16="http://schemas.microsoft.com/office/drawing/2014/main" id="{39B34006-A4E3-4F21-845D-EFE7368F9DAD}"/>
                </a:ext>
              </a:extLst>
            </p:cNvPr>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0" name="Google Shape;17581;p42">
              <a:extLst>
                <a:ext uri="{FF2B5EF4-FFF2-40B4-BE49-F238E27FC236}">
                  <a16:creationId xmlns:a16="http://schemas.microsoft.com/office/drawing/2014/main" id="{25FAB8C1-520A-4ABF-B067-92AEC29D483F}"/>
                </a:ext>
              </a:extLst>
            </p:cNvPr>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1" name="Google Shape;17582;p42">
              <a:extLst>
                <a:ext uri="{FF2B5EF4-FFF2-40B4-BE49-F238E27FC236}">
                  <a16:creationId xmlns:a16="http://schemas.microsoft.com/office/drawing/2014/main" id="{4268C8F9-B6E3-4FF2-993C-1ECCF6C0C553}"/>
                </a:ext>
              </a:extLst>
            </p:cNvPr>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2" name="Google Shape;17583;p42">
              <a:extLst>
                <a:ext uri="{FF2B5EF4-FFF2-40B4-BE49-F238E27FC236}">
                  <a16:creationId xmlns:a16="http://schemas.microsoft.com/office/drawing/2014/main" id="{F4358C48-08A1-4D38-8507-019A7A631304}"/>
                </a:ext>
              </a:extLst>
            </p:cNvPr>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3" name="Google Shape;17584;p42">
              <a:extLst>
                <a:ext uri="{FF2B5EF4-FFF2-40B4-BE49-F238E27FC236}">
                  <a16:creationId xmlns:a16="http://schemas.microsoft.com/office/drawing/2014/main" id="{754897B5-723C-4C4E-BD23-AAFCBE1003D5}"/>
                </a:ext>
              </a:extLst>
            </p:cNvPr>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4" name="Google Shape;17585;p42">
              <a:extLst>
                <a:ext uri="{FF2B5EF4-FFF2-40B4-BE49-F238E27FC236}">
                  <a16:creationId xmlns:a16="http://schemas.microsoft.com/office/drawing/2014/main" id="{DBA71D24-769A-44C6-A02D-133813E2EECD}"/>
                </a:ext>
              </a:extLst>
            </p:cNvPr>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5" name="Google Shape;17586;p42">
              <a:extLst>
                <a:ext uri="{FF2B5EF4-FFF2-40B4-BE49-F238E27FC236}">
                  <a16:creationId xmlns:a16="http://schemas.microsoft.com/office/drawing/2014/main" id="{609336FF-1157-4AAF-95D9-878061240780}"/>
                </a:ext>
              </a:extLst>
            </p:cNvPr>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6" name="Google Shape;17587;p42">
              <a:extLst>
                <a:ext uri="{FF2B5EF4-FFF2-40B4-BE49-F238E27FC236}">
                  <a16:creationId xmlns:a16="http://schemas.microsoft.com/office/drawing/2014/main" id="{E954E8FB-5C62-4FF2-888D-F85A31C720F6}"/>
                </a:ext>
              </a:extLst>
            </p:cNvPr>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7" name="Google Shape;17588;p42">
              <a:extLst>
                <a:ext uri="{FF2B5EF4-FFF2-40B4-BE49-F238E27FC236}">
                  <a16:creationId xmlns:a16="http://schemas.microsoft.com/office/drawing/2014/main" id="{D7C8D458-035F-4547-918F-D4A0E7C8780B}"/>
                </a:ext>
              </a:extLst>
            </p:cNvPr>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8" name="Google Shape;17589;p42">
              <a:extLst>
                <a:ext uri="{FF2B5EF4-FFF2-40B4-BE49-F238E27FC236}">
                  <a16:creationId xmlns:a16="http://schemas.microsoft.com/office/drawing/2014/main" id="{A336C3E5-1DA4-418A-91F3-F2D8CBA9DD97}"/>
                </a:ext>
              </a:extLst>
            </p:cNvPr>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9" name="Google Shape;17590;p42">
              <a:extLst>
                <a:ext uri="{FF2B5EF4-FFF2-40B4-BE49-F238E27FC236}">
                  <a16:creationId xmlns:a16="http://schemas.microsoft.com/office/drawing/2014/main" id="{1E007619-1A10-4723-92F0-6740BB2BBC7C}"/>
                </a:ext>
              </a:extLst>
            </p:cNvPr>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0" name="Google Shape;17591;p42">
              <a:extLst>
                <a:ext uri="{FF2B5EF4-FFF2-40B4-BE49-F238E27FC236}">
                  <a16:creationId xmlns:a16="http://schemas.microsoft.com/office/drawing/2014/main" id="{6B12DCFB-9B9A-4C46-8963-51A3F6D2967A}"/>
                </a:ext>
              </a:extLst>
            </p:cNvPr>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1" name="Google Shape;17592;p42">
              <a:extLst>
                <a:ext uri="{FF2B5EF4-FFF2-40B4-BE49-F238E27FC236}">
                  <a16:creationId xmlns:a16="http://schemas.microsoft.com/office/drawing/2014/main" id="{834599B0-5F95-4C4D-890E-4D07BB8A3C5E}"/>
                </a:ext>
              </a:extLst>
            </p:cNvPr>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2" name="Google Shape;17593;p42">
              <a:extLst>
                <a:ext uri="{FF2B5EF4-FFF2-40B4-BE49-F238E27FC236}">
                  <a16:creationId xmlns:a16="http://schemas.microsoft.com/office/drawing/2014/main" id="{AD0A4C7A-1717-4258-8976-1DD16ED4E981}"/>
                </a:ext>
              </a:extLst>
            </p:cNvPr>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3" name="Google Shape;17594;p42">
              <a:extLst>
                <a:ext uri="{FF2B5EF4-FFF2-40B4-BE49-F238E27FC236}">
                  <a16:creationId xmlns:a16="http://schemas.microsoft.com/office/drawing/2014/main" id="{DC6A6D7C-24FC-434C-BDF3-117EA070B20B}"/>
                </a:ext>
              </a:extLst>
            </p:cNvPr>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4" name="Google Shape;17595;p42">
              <a:extLst>
                <a:ext uri="{FF2B5EF4-FFF2-40B4-BE49-F238E27FC236}">
                  <a16:creationId xmlns:a16="http://schemas.microsoft.com/office/drawing/2014/main" id="{362CDB7D-5771-4E02-BC4C-2FAC43505ECC}"/>
                </a:ext>
              </a:extLst>
            </p:cNvPr>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5" name="Google Shape;17596;p42">
              <a:extLst>
                <a:ext uri="{FF2B5EF4-FFF2-40B4-BE49-F238E27FC236}">
                  <a16:creationId xmlns:a16="http://schemas.microsoft.com/office/drawing/2014/main" id="{EFFAEAEB-7EFC-4A45-9601-118296FB2CD4}"/>
                </a:ext>
              </a:extLst>
            </p:cNvPr>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6" name="Google Shape;17597;p42">
              <a:extLst>
                <a:ext uri="{FF2B5EF4-FFF2-40B4-BE49-F238E27FC236}">
                  <a16:creationId xmlns:a16="http://schemas.microsoft.com/office/drawing/2014/main" id="{61F9CBB3-2493-482A-BD7F-3187259378D7}"/>
                </a:ext>
              </a:extLst>
            </p:cNvPr>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7" name="Google Shape;17598;p42">
              <a:extLst>
                <a:ext uri="{FF2B5EF4-FFF2-40B4-BE49-F238E27FC236}">
                  <a16:creationId xmlns:a16="http://schemas.microsoft.com/office/drawing/2014/main" id="{A367A3E3-1B46-4385-A2A4-CED9EA7CBAA0}"/>
                </a:ext>
              </a:extLst>
            </p:cNvPr>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8" name="Google Shape;17599;p42">
              <a:extLst>
                <a:ext uri="{FF2B5EF4-FFF2-40B4-BE49-F238E27FC236}">
                  <a16:creationId xmlns:a16="http://schemas.microsoft.com/office/drawing/2014/main" id="{17A63CF5-3D92-4585-83B9-7254CEE4038F}"/>
                </a:ext>
              </a:extLst>
            </p:cNvPr>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9" name="Google Shape;17600;p42">
              <a:extLst>
                <a:ext uri="{FF2B5EF4-FFF2-40B4-BE49-F238E27FC236}">
                  <a16:creationId xmlns:a16="http://schemas.microsoft.com/office/drawing/2014/main" id="{36CC1903-41D0-42EE-8898-257850BAFF4E}"/>
                </a:ext>
              </a:extLst>
            </p:cNvPr>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0" name="Google Shape;17601;p42">
              <a:extLst>
                <a:ext uri="{FF2B5EF4-FFF2-40B4-BE49-F238E27FC236}">
                  <a16:creationId xmlns:a16="http://schemas.microsoft.com/office/drawing/2014/main" id="{51F8EFB3-E7A8-4149-99DF-7C5EAA5A2CB4}"/>
                </a:ext>
              </a:extLst>
            </p:cNvPr>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1" name="Google Shape;17602;p42">
              <a:extLst>
                <a:ext uri="{FF2B5EF4-FFF2-40B4-BE49-F238E27FC236}">
                  <a16:creationId xmlns:a16="http://schemas.microsoft.com/office/drawing/2014/main" id="{97D0B8A9-183D-402C-85FC-B490B21796CF}"/>
                </a:ext>
              </a:extLst>
            </p:cNvPr>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2" name="Google Shape;17603;p42">
              <a:extLst>
                <a:ext uri="{FF2B5EF4-FFF2-40B4-BE49-F238E27FC236}">
                  <a16:creationId xmlns:a16="http://schemas.microsoft.com/office/drawing/2014/main" id="{9F18B029-61C8-4AC4-871F-DE5C93380113}"/>
                </a:ext>
              </a:extLst>
            </p:cNvPr>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grpSp>
      <p:sp>
        <p:nvSpPr>
          <p:cNvPr id="63" name="Google Shape;1056;p35">
            <a:extLst>
              <a:ext uri="{FF2B5EF4-FFF2-40B4-BE49-F238E27FC236}">
                <a16:creationId xmlns:a16="http://schemas.microsoft.com/office/drawing/2014/main" id="{24D073EA-66EC-4124-8781-E0730BA2D05A}"/>
              </a:ext>
            </a:extLst>
          </p:cNvPr>
          <p:cNvSpPr txBox="1">
            <a:spLocks/>
          </p:cNvSpPr>
          <p:nvPr/>
        </p:nvSpPr>
        <p:spPr>
          <a:xfrm>
            <a:off x="8685361" y="119889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800" b="1" i="0" u="none" strike="noStrike" kern="1200" cap="none" spc="0" normalizeH="0" baseline="0" noProof="0" dirty="0">
                <a:ln>
                  <a:noFill/>
                </a:ln>
                <a:solidFill>
                  <a:prstClr val="black"/>
                </a:solidFill>
                <a:effectLst/>
                <a:uLnTx/>
                <a:uFillTx/>
                <a:latin typeface="Itim"/>
                <a:sym typeface="Itim"/>
              </a:rPr>
              <a:t> </a:t>
            </a:r>
            <a:r>
              <a:rPr kumimoji="0" lang="en-US" sz="2800" b="1" i="0" u="none" strike="noStrike" kern="1200" cap="none" spc="0" normalizeH="0" baseline="0" noProof="0" dirty="0">
                <a:ln>
                  <a:noFill/>
                </a:ln>
                <a:solidFill>
                  <a:prstClr val="white"/>
                </a:solidFill>
                <a:effectLst/>
                <a:uLnTx/>
                <a:uFillTx/>
                <a:latin typeface="Itim"/>
                <a:sym typeface="Itim"/>
              </a:rPr>
              <a:t>SUPERMARKET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411" y="4970089"/>
            <a:ext cx="2843147" cy="188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321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344" y="260670"/>
            <a:ext cx="11881320" cy="3277820"/>
          </a:xfrm>
          <a:prstGeom prst="rect">
            <a:avLst/>
          </a:prstGeom>
          <a:solidFill>
            <a:schemeClr val="accent5">
              <a:lumMod val="60000"/>
              <a:lumOff val="40000"/>
            </a:schemeClr>
          </a:solidFill>
        </p:spPr>
        <p:txBody>
          <a:bodyPr wrap="square">
            <a:spAutoFit/>
          </a:bodyPr>
          <a:lstStyle/>
          <a:p>
            <a:pPr algn="just">
              <a:lnSpc>
                <a:spcPct val="115000"/>
              </a:lnSpc>
              <a:spcAft>
                <a:spcPts val="0"/>
              </a:spcAft>
            </a:pPr>
            <a:r>
              <a:rPr lang="vi-VN" sz="3600" b="1" u="sng" dirty="0" smtClean="0">
                <a:latin typeface="Times New Roman" pitchFamily="18" charset="0"/>
                <a:ea typeface="Calibri"/>
                <a:cs typeface="Times New Roman" pitchFamily="18" charset="0"/>
              </a:rPr>
              <a:t>Bài tập 3</a:t>
            </a:r>
            <a:r>
              <a:rPr lang="nl-NL" sz="3600" b="1" dirty="0" smtClean="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Lập</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kế</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hoạch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sử</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dụng</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tiền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hợp</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lí</a:t>
            </a:r>
            <a:r>
              <a:rPr lang="vi-VN" sz="3600" b="1" dirty="0">
                <a:latin typeface="Times New Roman" pitchFamily="18" charset="0"/>
                <a:ea typeface="Calibri"/>
                <a:cs typeface="Times New Roman" pitchFamily="18" charset="0"/>
              </a:rPr>
              <a:t>.</a:t>
            </a:r>
            <a:endParaRPr lang="en-US" sz="3600" b="1" dirty="0">
              <a:latin typeface="Times New Roman" pitchFamily="18" charset="0"/>
              <a:ea typeface="Calibri"/>
              <a:cs typeface="Times New Roman" pitchFamily="18" charset="0"/>
            </a:endParaRPr>
          </a:p>
          <a:p>
            <a:pPr algn="just">
              <a:lnSpc>
                <a:spcPct val="115000"/>
              </a:lnSpc>
              <a:spcAft>
                <a:spcPts val="0"/>
              </a:spcAft>
            </a:pPr>
            <a:r>
              <a:rPr lang="vi-VN" sz="3600" b="1" dirty="0" smtClean="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Tình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huống</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Đến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ngày</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sinh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nhật</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của</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em</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bố</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mẹ</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cho</a:t>
            </a:r>
            <a:r>
              <a:rPr lang="en-US" sz="3600" b="1" dirty="0">
                <a:latin typeface="Times New Roman" pitchFamily="18" charset="0"/>
                <a:ea typeface="Calibri"/>
                <a:cs typeface="Times New Roman" pitchFamily="18" charset="0"/>
              </a:rPr>
              <a:t> 500.000 </a:t>
            </a:r>
            <a:r>
              <a:rPr lang="en-US" sz="3600" b="1" dirty="0" err="1">
                <a:latin typeface="Times New Roman" pitchFamily="18" charset="0"/>
                <a:ea typeface="Calibri"/>
                <a:cs typeface="Times New Roman" pitchFamily="18" charset="0"/>
              </a:rPr>
              <a:t>đồng</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để</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tổ</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chức</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sinh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nhật</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mời</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bạn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bè</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đến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dự</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Em</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hãy</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lên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kế</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hoạch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sử</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dụng</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số</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tiền</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đó</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cho</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buổi</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sinh</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nhật</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của</a:t>
            </a:r>
            <a:r>
              <a:rPr lang="en-US" sz="3600" b="1" dirty="0">
                <a:latin typeface="Times New Roman" pitchFamily="18" charset="0"/>
                <a:ea typeface="Calibri"/>
                <a:cs typeface="Times New Roman" pitchFamily="18" charset="0"/>
              </a:rPr>
              <a:t> </a:t>
            </a:r>
            <a:r>
              <a:rPr lang="en-US" sz="3600" b="1" dirty="0" err="1" smtClean="0">
                <a:latin typeface="Times New Roman" pitchFamily="18" charset="0"/>
                <a:ea typeface="Calibri"/>
                <a:cs typeface="Times New Roman" pitchFamily="18" charset="0"/>
              </a:rPr>
              <a:t>mình</a:t>
            </a:r>
            <a:r>
              <a:rPr lang="vi-VN" sz="3600" b="1" dirty="0" smtClean="0">
                <a:latin typeface="Times New Roman" pitchFamily="18" charset="0"/>
                <a:ea typeface="Calibri"/>
                <a:cs typeface="Times New Roman" pitchFamily="18" charset="0"/>
              </a:rPr>
              <a:t> theo mẫu sau:</a:t>
            </a:r>
            <a:endParaRPr lang="en-US" sz="3600" b="1" dirty="0">
              <a:latin typeface="Times New Roman" pitchFamily="18" charset="0"/>
              <a:ea typeface="Calibri"/>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19272732"/>
              </p:ext>
            </p:extLst>
          </p:nvPr>
        </p:nvGraphicFramePr>
        <p:xfrm>
          <a:off x="191344" y="3618393"/>
          <a:ext cx="11809312" cy="3154680"/>
        </p:xfrm>
        <a:graphic>
          <a:graphicData uri="http://schemas.openxmlformats.org/drawingml/2006/table">
            <a:tbl>
              <a:tblPr firstRow="1" firstCol="1" bandRow="1"/>
              <a:tblGrid>
                <a:gridCol w="1332148">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2124236">
                  <a:extLst>
                    <a:ext uri="{9D8B030D-6E8A-4147-A177-3AD203B41FA5}">
                      <a16:colId xmlns:a16="http://schemas.microsoft.com/office/drawing/2014/main" val="20004"/>
                    </a:ext>
                  </a:extLst>
                </a:gridCol>
              </a:tblGrid>
              <a:tr h="0">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STT</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err="1">
                          <a:solidFill>
                            <a:schemeClr val="tx1"/>
                          </a:solidFill>
                          <a:effectLst/>
                          <a:latin typeface="Times New Roman"/>
                          <a:ea typeface="Calibri"/>
                          <a:cs typeface="Times New Roman"/>
                        </a:rPr>
                        <a:t>Các</a:t>
                      </a:r>
                      <a:r>
                        <a:rPr lang="en-US" sz="3600" b="1" i="1" dirty="0">
                          <a:solidFill>
                            <a:schemeClr val="tx1"/>
                          </a:solidFill>
                          <a:effectLst/>
                          <a:latin typeface="Times New Roman"/>
                          <a:ea typeface="Calibri"/>
                          <a:cs typeface="Times New Roman"/>
                        </a:rPr>
                        <a:t> </a:t>
                      </a:r>
                      <a:r>
                        <a:rPr lang="en-US" sz="3600" b="1" i="1" dirty="0" err="1">
                          <a:solidFill>
                            <a:schemeClr val="tx1"/>
                          </a:solidFill>
                          <a:effectLst/>
                          <a:latin typeface="Times New Roman"/>
                          <a:ea typeface="Calibri"/>
                          <a:cs typeface="Times New Roman"/>
                        </a:rPr>
                        <a:t>khoản</a:t>
                      </a:r>
                      <a:r>
                        <a:rPr lang="en-US" sz="3600" b="1" i="1" dirty="0">
                          <a:solidFill>
                            <a:schemeClr val="tx1"/>
                          </a:solidFill>
                          <a:effectLst/>
                          <a:latin typeface="Times New Roman"/>
                          <a:ea typeface="Calibri"/>
                          <a:cs typeface="Times New Roman"/>
                        </a:rPr>
                        <a:t> </a:t>
                      </a:r>
                      <a:r>
                        <a:rPr lang="vi-VN" sz="3600" b="1" i="1" dirty="0">
                          <a:solidFill>
                            <a:schemeClr val="tx1"/>
                          </a:solidFill>
                          <a:effectLst/>
                          <a:latin typeface="Times New Roman"/>
                          <a:ea typeface="Calibri"/>
                          <a:cs typeface="Times New Roman"/>
                        </a:rPr>
                        <a:t>cần chi</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err="1">
                          <a:solidFill>
                            <a:schemeClr val="tx1"/>
                          </a:solidFill>
                          <a:effectLst/>
                          <a:latin typeface="Times New Roman"/>
                          <a:ea typeface="Calibri"/>
                          <a:cs typeface="Times New Roman"/>
                        </a:rPr>
                        <a:t>Nội</a:t>
                      </a:r>
                      <a:r>
                        <a:rPr lang="en-US" sz="3600" b="1" i="1" dirty="0">
                          <a:solidFill>
                            <a:schemeClr val="tx1"/>
                          </a:solidFill>
                          <a:effectLst/>
                          <a:latin typeface="Times New Roman"/>
                          <a:ea typeface="Calibri"/>
                          <a:cs typeface="Times New Roman"/>
                        </a:rPr>
                        <a:t> dung</a:t>
                      </a:r>
                      <a:r>
                        <a:rPr lang="vi-VN" sz="3600" b="1" i="1" dirty="0">
                          <a:solidFill>
                            <a:schemeClr val="tx1"/>
                          </a:solidFill>
                          <a:effectLst/>
                          <a:latin typeface="Times New Roman"/>
                          <a:ea typeface="Calibri"/>
                          <a:cs typeface="Times New Roman"/>
                        </a:rPr>
                        <a:t> chi</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err="1">
                          <a:solidFill>
                            <a:schemeClr val="tx1"/>
                          </a:solidFill>
                          <a:effectLst/>
                          <a:latin typeface="Times New Roman"/>
                          <a:ea typeface="Calibri"/>
                          <a:cs typeface="Times New Roman"/>
                        </a:rPr>
                        <a:t>Số</a:t>
                      </a:r>
                      <a:r>
                        <a:rPr lang="en-US" sz="3600" b="1" i="1" dirty="0">
                          <a:solidFill>
                            <a:schemeClr val="tx1"/>
                          </a:solidFill>
                          <a:effectLst/>
                          <a:latin typeface="Times New Roman"/>
                          <a:ea typeface="Calibri"/>
                          <a:cs typeface="Times New Roman"/>
                        </a:rPr>
                        <a:t> </a:t>
                      </a:r>
                      <a:r>
                        <a:rPr lang="en-US" sz="3600" b="1" i="1" dirty="0" err="1">
                          <a:solidFill>
                            <a:schemeClr val="tx1"/>
                          </a:solidFill>
                          <a:effectLst/>
                          <a:latin typeface="Times New Roman"/>
                          <a:ea typeface="Calibri"/>
                          <a:cs typeface="Times New Roman"/>
                        </a:rPr>
                        <a:t>tiền</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Ghi</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chú</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1</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a:solidFill>
                            <a:schemeClr val="tx1"/>
                          </a:solidFill>
                          <a:effectLst/>
                          <a:latin typeface="Times New Roman"/>
                          <a:ea typeface="Calibri"/>
                          <a:cs typeface="Times New Roman"/>
                        </a:rPr>
                        <a:t> </a:t>
                      </a:r>
                      <a:endParaRPr lang="en-US" sz="2800" b="1" i="1">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3600" b="1" i="1">
                          <a:solidFill>
                            <a:schemeClr val="tx1"/>
                          </a:solidFill>
                          <a:effectLst/>
                          <a:latin typeface="Times New Roman"/>
                          <a:ea typeface="Calibri"/>
                          <a:cs typeface="Times New Roman"/>
                        </a:rPr>
                        <a:t>2</a:t>
                      </a:r>
                      <a:endParaRPr lang="en-US" sz="3600" b="1" i="1">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dirty="0">
                          <a:solidFill>
                            <a:schemeClr val="tx1"/>
                          </a:solidFill>
                          <a:effectLst/>
                          <a:latin typeface="Times New Roman"/>
                          <a:ea typeface="Calibri"/>
                          <a:cs typeface="Times New Roman"/>
                        </a:rPr>
                        <a:t> </a:t>
                      </a:r>
                      <a:endParaRPr lang="en-US" sz="28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US" sz="3600" b="1" i="1">
                          <a:solidFill>
                            <a:schemeClr val="tx1"/>
                          </a:solidFill>
                          <a:effectLst/>
                          <a:latin typeface="Times New Roman"/>
                          <a:ea typeface="Calibri"/>
                          <a:cs typeface="Times New Roman"/>
                        </a:rPr>
                        <a:t>…</a:t>
                      </a:r>
                      <a:endParaRPr lang="en-US" sz="3600" b="1" i="1">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i="1" dirty="0">
                          <a:solidFill>
                            <a:schemeClr val="tx1"/>
                          </a:solidFill>
                          <a:effectLst/>
                          <a:latin typeface="Times New Roman"/>
                          <a:ea typeface="Calibri"/>
                          <a:cs typeface="Times New Roman"/>
                        </a:rPr>
                        <a:t> </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i="1" dirty="0">
                          <a:solidFill>
                            <a:schemeClr val="tx1"/>
                          </a:solidFill>
                          <a:effectLst/>
                          <a:latin typeface="Times New Roman"/>
                          <a:ea typeface="Calibri"/>
                          <a:cs typeface="Times New Roman"/>
                        </a:rPr>
                        <a:t> </a:t>
                      </a:r>
                      <a:endParaRPr lang="en-US" sz="28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0">
                <a:tc gridSpan="3">
                  <a:txBody>
                    <a:bodyPr/>
                    <a:lstStyle/>
                    <a:p>
                      <a:pPr algn="ctr">
                        <a:lnSpc>
                          <a:spcPct val="115000"/>
                        </a:lnSpc>
                        <a:spcAft>
                          <a:spcPts val="0"/>
                        </a:spcAft>
                      </a:pPr>
                      <a:r>
                        <a:rPr lang="en-US" sz="3600" b="1" i="1" dirty="0" err="1">
                          <a:solidFill>
                            <a:schemeClr val="tx1"/>
                          </a:solidFill>
                          <a:effectLst/>
                          <a:latin typeface="Times New Roman"/>
                          <a:ea typeface="Calibri"/>
                          <a:cs typeface="Times New Roman"/>
                        </a:rPr>
                        <a:t>Tổng</a:t>
                      </a:r>
                      <a:endParaRPr lang="en-US" sz="36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b="1" i="1" dirty="0">
                          <a:solidFill>
                            <a:schemeClr val="tx1"/>
                          </a:solidFill>
                          <a:effectLst/>
                          <a:latin typeface="Times New Roman"/>
                          <a:ea typeface="Calibri"/>
                          <a:cs typeface="Times New Roman"/>
                        </a:rPr>
                        <a:t> </a:t>
                      </a:r>
                      <a:endParaRPr lang="en-US" sz="2800" b="1" i="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71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311357" y="586249"/>
            <a:ext cx="11569291" cy="5029200"/>
          </a:xfrm>
          <a:prstGeom prst="irregularSeal2">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solidFill>
                  <a:srgbClr val="FFFF00"/>
                </a:solidFill>
              </a:rPr>
              <a:t> </a:t>
            </a:r>
            <a:r>
              <a:rPr lang="vi-VN" sz="4800" b="1" dirty="0">
                <a:solidFill>
                  <a:srgbClr val="FFFF00"/>
                </a:solidFill>
              </a:rPr>
              <a:t>BÁO CÁO KẾT QUẢ EM ĐÃ LÀM</a:t>
            </a:r>
            <a:endParaRPr lang="en-US" sz="4800" b="1" dirty="0">
              <a:solidFill>
                <a:srgbClr val="FFFF00"/>
              </a:solidFill>
            </a:endParaRPr>
          </a:p>
        </p:txBody>
      </p:sp>
      <p:pic>
        <p:nvPicPr>
          <p:cNvPr id="3" name="Picture 6">
            <a:extLst>
              <a:ext uri="{FF2B5EF4-FFF2-40B4-BE49-F238E27FC236}">
                <a16:creationId xmlns:a16="http://schemas.microsoft.com/office/drawing/2014/main" id="{C2BCA601-E5DA-4CCE-A319-D394A0127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5236" y="4172106"/>
            <a:ext cx="2997941" cy="2590800"/>
          </a:xfrm>
          <a:prstGeom prst="rect">
            <a:avLst/>
          </a:prstGeom>
          <a:noFill/>
          <a:ln>
            <a:noFill/>
          </a:ln>
          <a:extLst/>
        </p:spPr>
      </p:pic>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pic>
        <p:nvPicPr>
          <p:cNvPr id="6" name="图片 5">
            <a:extLst>
              <a:ext uri="{FF2B5EF4-FFF2-40B4-BE49-F238E27FC236}">
                <a16:creationId xmlns:a16="http://schemas.microsoft.com/office/drawing/2014/main" id="{374EF133-D51B-467E-A006-71789801C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1110"/>
            <a:ext cx="3251200" cy="2514600"/>
          </a:xfrm>
          <a:prstGeom prst="rect">
            <a:avLst/>
          </a:prstGeom>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4834756"/>
            <a:ext cx="3454400" cy="190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60" descr="IMG_92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25" y="152400"/>
            <a:ext cx="243839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5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948B7-9833-4B71-95BC-67C6D95FABEA}"/>
              </a:ext>
            </a:extLst>
          </p:cNvPr>
          <p:cNvSpPr>
            <a:spLocks noGrp="1"/>
          </p:cNvSpPr>
          <p:nvPr>
            <p:ph idx="1"/>
          </p:nvPr>
        </p:nvSpPr>
        <p:spPr>
          <a:xfrm>
            <a:off x="695400" y="2636912"/>
            <a:ext cx="9877777" cy="3450696"/>
          </a:xfrm>
          <a:solidFill>
            <a:srgbClr val="002060"/>
          </a:solidFill>
        </p:spPr>
        <p:txBody>
          <a:bodyPr>
            <a:normAutofit fontScale="77500" lnSpcReduction="20000"/>
          </a:bodyPr>
          <a:lstStyle/>
          <a:p>
            <a:pPr algn="just"/>
            <a:r>
              <a:rPr lang="pt-BR" sz="3600" dirty="0">
                <a:solidFill>
                  <a:srgbClr val="FFFF00"/>
                </a:solidFill>
                <a:effectLst/>
                <a:latin typeface="Times New Roman" panose="02020603050405020304" pitchFamily="18" charset="0"/>
                <a:ea typeface="Times New Roman" panose="02020603050405020304" pitchFamily="18" charset="0"/>
              </a:rPr>
              <a:t>   </a:t>
            </a:r>
            <a:r>
              <a:rPr lang="pt-BR" sz="5400" b="1" dirty="0">
                <a:solidFill>
                  <a:srgbClr val="FFFF00"/>
                </a:solidFill>
                <a:effectLst/>
                <a:latin typeface="Times New Roman" panose="02020603050405020304" pitchFamily="18" charset="0"/>
                <a:ea typeface="Times New Roman" panose="02020603050405020304" pitchFamily="18" charset="0"/>
              </a:rPr>
              <a:t>Cần phải sử dụng tiền hợp lí và tiết kiệm. Đồng thời, kêu gọi người thân cùng sống tiết kiệm</a:t>
            </a:r>
            <a:r>
              <a:rPr lang="pt-BR" sz="5400" b="1" dirty="0" smtClean="0">
                <a:solidFill>
                  <a:srgbClr val="FFFF00"/>
                </a:solidFill>
                <a:effectLst/>
                <a:latin typeface="Times New Roman" panose="02020603050405020304" pitchFamily="18" charset="0"/>
                <a:ea typeface="Times New Roman" panose="02020603050405020304" pitchFamily="18" charset="0"/>
              </a:rPr>
              <a:t>.</a:t>
            </a:r>
            <a:r>
              <a:rPr lang="vi-VN" sz="5400" b="1" dirty="0" smtClean="0">
                <a:solidFill>
                  <a:srgbClr val="FFFF00"/>
                </a:solidFill>
                <a:effectLst/>
                <a:latin typeface="Times New Roman" panose="02020603050405020304" pitchFamily="18" charset="0"/>
                <a:ea typeface="Times New Roman" panose="02020603050405020304" pitchFamily="18" charset="0"/>
              </a:rPr>
              <a:t> </a:t>
            </a:r>
            <a:r>
              <a:rPr lang="pt-BR" sz="5400" b="1" dirty="0" smtClean="0">
                <a:solidFill>
                  <a:srgbClr val="FFFF00"/>
                </a:solidFill>
                <a:effectLst/>
                <a:latin typeface="Times New Roman" panose="02020603050405020304" pitchFamily="18" charset="0"/>
                <a:ea typeface="Times New Roman" panose="02020603050405020304" pitchFamily="18" charset="0"/>
              </a:rPr>
              <a:t>Tiết </a:t>
            </a:r>
            <a:r>
              <a:rPr lang="pt-BR" sz="5400" b="1" dirty="0">
                <a:solidFill>
                  <a:srgbClr val="FFFF00"/>
                </a:solidFill>
                <a:effectLst/>
                <a:latin typeface="Times New Roman" panose="02020603050405020304" pitchFamily="18" charset="0"/>
                <a:ea typeface="Times New Roman" panose="02020603050405020304" pitchFamily="18" charset="0"/>
              </a:rPr>
              <a:t>kiệm tiền của là sử dụng tiền của một cách hợp lí, có hiệu quả vừa ích nước, vừa lợi nhà</a:t>
            </a:r>
            <a:r>
              <a:rPr lang="pt-BR" sz="5400" b="1" dirty="0" smtClean="0">
                <a:solidFill>
                  <a:srgbClr val="FFFF00"/>
                </a:solidFill>
                <a:effectLst/>
                <a:latin typeface="Times New Roman" panose="02020603050405020304" pitchFamily="18" charset="0"/>
                <a:ea typeface="Times New Roman" panose="02020603050405020304" pitchFamily="18" charset="0"/>
              </a:rPr>
              <a:t>.</a:t>
            </a:r>
            <a:endParaRPr lang="en-US" sz="5400" b="1" dirty="0">
              <a:solidFill>
                <a:srgbClr val="FFFF00"/>
              </a:solidFill>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BC90C7D5-2716-45C9-A576-8A02ED31390F}"/>
              </a:ext>
            </a:extLst>
          </p:cNvPr>
          <p:cNvSpPr>
            <a:spLocks noGrp="1"/>
          </p:cNvSpPr>
          <p:nvPr>
            <p:ph type="title"/>
          </p:nvPr>
        </p:nvSpPr>
        <p:spPr>
          <a:solidFill>
            <a:schemeClr val="accent6">
              <a:lumMod val="60000"/>
              <a:lumOff val="40000"/>
            </a:schemeClr>
          </a:solidFill>
        </p:spPr>
        <p:txBody>
          <a:bodyPr/>
          <a:lstStyle/>
          <a:p>
            <a:r>
              <a:rPr lang="vi-VN" b="1" dirty="0" smtClean="0">
                <a:solidFill>
                  <a:srgbClr val="FF0000"/>
                </a:solidFill>
              </a:rPr>
              <a:t>KIẾN THỨC CẦN GHI NHỚ</a:t>
            </a:r>
            <a:endParaRPr lang="en-US" b="1" dirty="0">
              <a:solidFill>
                <a:srgbClr val="FF0000"/>
              </a:solidFill>
            </a:endParaRPr>
          </a:p>
        </p:txBody>
      </p:sp>
    </p:spTree>
    <p:extLst>
      <p:ext uri="{BB962C8B-B14F-4D97-AF65-F5344CB8AC3E}">
        <p14:creationId xmlns:p14="http://schemas.microsoft.com/office/powerpoint/2010/main" val="720860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E1CB0B-CDB7-44D9-9F25-20C189EBFFBC}"/>
              </a:ext>
            </a:extLst>
          </p:cNvPr>
          <p:cNvSpPr txBox="1">
            <a:spLocks/>
          </p:cNvSpPr>
          <p:nvPr/>
        </p:nvSpPr>
        <p:spPr>
          <a:xfrm>
            <a:off x="191344" y="274638"/>
            <a:ext cx="1139105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0" indent="-1143000">
              <a:buFont typeface="Wingdings" pitchFamily="2" charset="2"/>
              <a:buChar char="v"/>
            </a:pPr>
            <a:r>
              <a:rPr lang="en-US" sz="8800" b="1" dirty="0">
                <a:solidFill>
                  <a:srgbClr val="FF0000"/>
                </a:solidFill>
                <a:latin typeface="Times New Roman" panose="02020603050405020304" pitchFamily="18" charset="0"/>
                <a:cs typeface="Times New Roman" panose="02020603050405020304" pitchFamily="18" charset="0"/>
              </a:rPr>
              <a:t>V</a:t>
            </a:r>
            <a:r>
              <a:rPr lang="vi-VN" sz="8800" b="1" dirty="0" smtClean="0">
                <a:solidFill>
                  <a:srgbClr val="FF0000"/>
                </a:solidFill>
                <a:latin typeface="Times New Roman" panose="02020603050405020304" pitchFamily="18" charset="0"/>
                <a:cs typeface="Times New Roman" panose="02020603050405020304" pitchFamily="18" charset="0"/>
              </a:rPr>
              <a:t>ận </a:t>
            </a:r>
            <a:r>
              <a:rPr lang="vi-VN" sz="8800" b="1" dirty="0" smtClean="0">
                <a:solidFill>
                  <a:srgbClr val="FF0000"/>
                </a:solidFill>
                <a:latin typeface="Times New Roman" panose="02020603050405020304" pitchFamily="18" charset="0"/>
                <a:cs typeface="Times New Roman" panose="02020603050405020304" pitchFamily="18" charset="0"/>
              </a:rPr>
              <a:t>dụng</a:t>
            </a:r>
            <a:r>
              <a:rPr lang="en-US" sz="8800" b="1" dirty="0" smtClean="0">
                <a:solidFill>
                  <a:srgbClr val="FF0000"/>
                </a:solidFill>
                <a:latin typeface="Times New Roman" panose="02020603050405020304" pitchFamily="18" charset="0"/>
                <a:cs typeface="Times New Roman" panose="02020603050405020304" pitchFamily="18" charset="0"/>
              </a:rPr>
              <a:t>  </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1344" y="2420944"/>
            <a:ext cx="11881320" cy="3631763"/>
          </a:xfrm>
          <a:prstGeom prst="rect">
            <a:avLst/>
          </a:prstGeom>
          <a:solidFill>
            <a:schemeClr val="accent5">
              <a:lumMod val="60000"/>
              <a:lumOff val="40000"/>
            </a:schemeClr>
          </a:solidFill>
        </p:spPr>
        <p:txBody>
          <a:bodyPr wrap="square">
            <a:spAutoFit/>
          </a:bodyPr>
          <a:lstStyle/>
          <a:p>
            <a:pPr marL="685800" indent="-685800" algn="just">
              <a:buFont typeface="Wingdings" pitchFamily="2" charset="2"/>
              <a:buChar char="Ø"/>
            </a:pPr>
            <a:r>
              <a:rPr lang="en-US" sz="5300" b="1" dirty="0" err="1">
                <a:solidFill>
                  <a:srgbClr val="003300"/>
                </a:solidFill>
                <a:latin typeface="Times New Roman" panose="02020603050405020304" pitchFamily="18" charset="0"/>
                <a:ea typeface="+mj-ea"/>
                <a:cs typeface="Times New Roman" panose="02020603050405020304" pitchFamily="18" charset="0"/>
              </a:rPr>
              <a:t>Em</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đã</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bao</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giờ</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đi</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mua</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sắm</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giúp</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smtClean="0">
                <a:solidFill>
                  <a:srgbClr val="003300"/>
                </a:solidFill>
                <a:latin typeface="Times New Roman" panose="02020603050405020304" pitchFamily="18" charset="0"/>
                <a:ea typeface="+mj-ea"/>
                <a:cs typeface="Times New Roman" panose="02020603050405020304" pitchFamily="18" charset="0"/>
              </a:rPr>
              <a:t>mẹ</a:t>
            </a:r>
            <a:r>
              <a:rPr lang="vi-VN" sz="5300" b="1" dirty="0" smtClean="0">
                <a:solidFill>
                  <a:srgbClr val="003300"/>
                </a:solidFill>
                <a:latin typeface="Times New Roman" panose="02020603050405020304" pitchFamily="18" charset="0"/>
                <a:ea typeface="+mj-ea"/>
                <a:cs typeface="Times New Roman" panose="02020603050405020304" pitchFamily="18" charset="0"/>
              </a:rPr>
              <a:t> chưa?</a:t>
            </a:r>
          </a:p>
          <a:p>
            <a:pPr marL="685800" indent="-685800" algn="just">
              <a:buFont typeface="Wingdings" pitchFamily="2" charset="2"/>
              <a:buChar char="Ø"/>
            </a:pPr>
            <a:r>
              <a:rPr lang="en-US" sz="5300" b="1" dirty="0" err="1">
                <a:solidFill>
                  <a:srgbClr val="003300"/>
                </a:solidFill>
                <a:latin typeface="Times New Roman" panose="02020603050405020304" pitchFamily="18" charset="0"/>
                <a:cs typeface="Times New Roman" panose="02020603050405020304" pitchFamily="18" charset="0"/>
              </a:rPr>
              <a:t>Làm</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thế</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nào</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để</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mua</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đồ</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với</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giá</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hợp</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lí</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mà</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vẫn</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bảo</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đảm</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chất</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lượng</a:t>
            </a:r>
            <a:r>
              <a:rPr lang="en-US" sz="5300" b="1" dirty="0">
                <a:solidFill>
                  <a:srgbClr val="003300"/>
                </a:solidFill>
                <a:latin typeface="Times New Roman" panose="02020603050405020304" pitchFamily="18" charset="0"/>
                <a:cs typeface="Times New Roman" panose="02020603050405020304" pitchFamily="18" charset="0"/>
              </a:rPr>
              <a:t>?</a:t>
            </a:r>
            <a:r>
              <a:rPr lang="vi-VN" sz="5300" b="1" dirty="0" smtClean="0">
                <a:solidFill>
                  <a:srgbClr val="003300"/>
                </a:solidFill>
                <a:latin typeface="Times New Roman" panose="02020603050405020304" pitchFamily="18" charset="0"/>
                <a:ea typeface="+mj-ea"/>
                <a:cs typeface="Times New Roman" panose="02020603050405020304" pitchFamily="18" charset="0"/>
              </a:rPr>
              <a:t> </a:t>
            </a:r>
          </a:p>
          <a:p>
            <a:pPr algn="just"/>
            <a:endParaRPr lang="en-US" dirty="0"/>
          </a:p>
        </p:txBody>
      </p:sp>
    </p:spTree>
    <p:extLst>
      <p:ext uri="{BB962C8B-B14F-4D97-AF65-F5344CB8AC3E}">
        <p14:creationId xmlns:p14="http://schemas.microsoft.com/office/powerpoint/2010/main" val="3286389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1;p34">
            <a:extLst>
              <a:ext uri="{FF2B5EF4-FFF2-40B4-BE49-F238E27FC236}">
                <a16:creationId xmlns:a16="http://schemas.microsoft.com/office/drawing/2014/main" id="{92A5F370-4A9F-4B26-A73C-D6382B91DB06}"/>
              </a:ext>
            </a:extLst>
          </p:cNvPr>
          <p:cNvSpPr txBox="1">
            <a:spLocks noGrp="1"/>
          </p:cNvSpPr>
          <p:nvPr>
            <p:ph idx="1"/>
          </p:nvPr>
        </p:nvSpPr>
        <p:spPr>
          <a:xfrm>
            <a:off x="609600" y="1600201"/>
            <a:ext cx="10972800" cy="3340968"/>
          </a:xfrm>
          <a:prstGeom prst="rect">
            <a:avLst/>
          </a:prstGeom>
        </p:spPr>
        <p:txBody>
          <a:bodyPr spcFirstLastPara="1" vert="horz" wrap="square" lIns="0" tIns="0" rIns="0" bIns="0" rtlCol="0" anchor="ctr" anchorCtr="0">
            <a:noAutofit/>
          </a:bodyPr>
          <a:lstStyle>
            <a:lvl1pPr lvl="0" algn="ctr" defTabSz="914400" rtl="0" eaLnBrk="1" latinLnBrk="0" hangingPunct="1">
              <a:lnSpc>
                <a:spcPct val="90000"/>
              </a:lnSpc>
              <a:spcBef>
                <a:spcPts val="0"/>
              </a:spcBef>
              <a:spcAft>
                <a:spcPts val="0"/>
              </a:spcAft>
              <a:buSzPts val="4200"/>
              <a:buNone/>
              <a:defRPr sz="8000" kern="1200">
                <a:solidFill>
                  <a:schemeClr val="tx1"/>
                </a:solidFill>
                <a:latin typeface="+mj-lt"/>
                <a:ea typeface="+mj-ea"/>
                <a:cs typeface="+mj-c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b="1" dirty="0">
                <a:solidFill>
                  <a:srgbClr val="FF0000"/>
                </a:solidFill>
                <a:latin typeface="Tahoma" pitchFamily="34" charset="0"/>
                <a:ea typeface="Tahoma" pitchFamily="34" charset="0"/>
                <a:cs typeface="Tahoma" pitchFamily="34" charset="0"/>
              </a:rPr>
              <a:t>THỬ TÀI </a:t>
            </a:r>
          </a:p>
          <a:p>
            <a:r>
              <a:rPr lang="en-US" b="1" dirty="0">
                <a:solidFill>
                  <a:srgbClr val="FF0000"/>
                </a:solidFill>
                <a:latin typeface="Tahoma" pitchFamily="34" charset="0"/>
                <a:ea typeface="Tahoma" pitchFamily="34" charset="0"/>
                <a:cs typeface="Tahoma" pitchFamily="34" charset="0"/>
              </a:rPr>
              <a:t>SHOPPING</a:t>
            </a:r>
          </a:p>
        </p:txBody>
      </p:sp>
      <p:sp>
        <p:nvSpPr>
          <p:cNvPr id="2" name="Title 1">
            <a:extLst>
              <a:ext uri="{FF2B5EF4-FFF2-40B4-BE49-F238E27FC236}">
                <a16:creationId xmlns:a16="http://schemas.microsoft.com/office/drawing/2014/main" id="{37DA4EB6-6726-4E69-8B11-A493DBE346DF}"/>
              </a:ext>
            </a:extLst>
          </p:cNvPr>
          <p:cNvSpPr>
            <a:spLocks noGrp="1"/>
          </p:cNvSpPr>
          <p:nvPr>
            <p:ph type="title"/>
          </p:nvPr>
        </p:nvSpPr>
        <p:spPr/>
        <p:txBody>
          <a:bodyPr>
            <a:noAutofit/>
          </a:bodyPr>
          <a:lstStyle/>
          <a:p>
            <a:r>
              <a:rPr lang="en-US" sz="8800" b="1" dirty="0" err="1">
                <a:solidFill>
                  <a:srgbClr val="FF0000"/>
                </a:solidFill>
                <a:latin typeface="Times New Roman" panose="02020603050405020304" pitchFamily="18" charset="0"/>
                <a:cs typeface="Times New Roman" panose="02020603050405020304" pitchFamily="18" charset="0"/>
              </a:rPr>
              <a:t>Trò</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chơi</a:t>
            </a:r>
            <a:endParaRPr lang="en-US" sz="8800" b="1" dirty="0">
              <a:solidFill>
                <a:srgbClr val="FF0000"/>
              </a:solidFill>
              <a:latin typeface="Times New Roman" panose="02020603050405020304" pitchFamily="18" charset="0"/>
              <a:cs typeface="Times New Roman" panose="02020603050405020304" pitchFamily="18" charset="0"/>
            </a:endParaRPr>
          </a:p>
        </p:txBody>
      </p:sp>
      <p:grpSp>
        <p:nvGrpSpPr>
          <p:cNvPr id="5" name="Google Shape;1039;p34">
            <a:extLst>
              <a:ext uri="{FF2B5EF4-FFF2-40B4-BE49-F238E27FC236}">
                <a16:creationId xmlns:a16="http://schemas.microsoft.com/office/drawing/2014/main" id="{6D5A5BF0-0E3C-4D8F-B576-2832AA7FA18A}"/>
              </a:ext>
            </a:extLst>
          </p:cNvPr>
          <p:cNvGrpSpPr/>
          <p:nvPr/>
        </p:nvGrpSpPr>
        <p:grpSpPr>
          <a:xfrm>
            <a:off x="2966776" y="3021809"/>
            <a:ext cx="6258448" cy="234700"/>
            <a:chOff x="4345425" y="2175475"/>
            <a:chExt cx="800750" cy="176025"/>
          </a:xfrm>
          <a:solidFill>
            <a:schemeClr val="accent4"/>
          </a:solidFill>
        </p:grpSpPr>
        <p:sp>
          <p:nvSpPr>
            <p:cNvPr id="6" name="Google Shape;1040;p34">
              <a:extLst>
                <a:ext uri="{FF2B5EF4-FFF2-40B4-BE49-F238E27FC236}">
                  <a16:creationId xmlns:a16="http://schemas.microsoft.com/office/drawing/2014/main" id="{8B63BCF7-8B98-4FC8-A18C-EA3212952D0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121900" tIns="121900" rIns="121900" bIns="121900" anchor="ctr" anchorCtr="0">
              <a:noAutofit/>
            </a:bodyPr>
            <a:lstStyle/>
            <a:p>
              <a:endParaRPr sz="2400"/>
            </a:p>
          </p:txBody>
        </p:sp>
        <p:sp>
          <p:nvSpPr>
            <p:cNvPr id="7" name="Google Shape;1041;p34">
              <a:extLst>
                <a:ext uri="{FF2B5EF4-FFF2-40B4-BE49-F238E27FC236}">
                  <a16:creationId xmlns:a16="http://schemas.microsoft.com/office/drawing/2014/main" id="{D41672D6-E5E6-4245-9C81-4E6A582D051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121900" tIns="121900" rIns="121900" bIns="121900" anchor="ctr" anchorCtr="0">
              <a:noAutofit/>
            </a:bodyPr>
            <a:lstStyle/>
            <a:p>
              <a:endParaRPr sz="2400"/>
            </a:p>
          </p:txBody>
        </p:sp>
      </p:grpSp>
      <p:pic>
        <p:nvPicPr>
          <p:cNvPr id="27" name="Picture 26">
            <a:extLst>
              <a:ext uri="{FF2B5EF4-FFF2-40B4-BE49-F238E27FC236}">
                <a16:creationId xmlns:a16="http://schemas.microsoft.com/office/drawing/2014/main" id="{32ABD8C5-3212-4A36-9F55-6F50B20903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4" b="93911" l="3646" r="96528"/>
                    </a14:imgEffect>
                  </a14:imgLayer>
                </a14:imgProps>
              </a:ext>
            </a:extLst>
          </a:blip>
          <a:stretch>
            <a:fillRect/>
          </a:stretch>
        </p:blipFill>
        <p:spPr>
          <a:xfrm>
            <a:off x="312376" y="1932034"/>
            <a:ext cx="2061301" cy="1648563"/>
          </a:xfrm>
          <a:prstGeom prst="rect">
            <a:avLst/>
          </a:prstGeom>
        </p:spPr>
      </p:pic>
      <p:pic>
        <p:nvPicPr>
          <p:cNvPr id="28" name="Picture 27">
            <a:extLst>
              <a:ext uri="{FF2B5EF4-FFF2-40B4-BE49-F238E27FC236}">
                <a16:creationId xmlns:a16="http://schemas.microsoft.com/office/drawing/2014/main" id="{761492A5-B32E-4E02-99D1-2BC3F45CF1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5" b="99407" l="2778" r="97500"/>
                    </a14:imgEffect>
                  </a14:imgLayer>
                </a14:imgProps>
              </a:ext>
            </a:extLst>
          </a:blip>
          <a:stretch>
            <a:fillRect/>
          </a:stretch>
        </p:blipFill>
        <p:spPr>
          <a:xfrm>
            <a:off x="4799893" y="4879243"/>
            <a:ext cx="2166505" cy="1624878"/>
          </a:xfrm>
          <a:prstGeom prst="rect">
            <a:avLst/>
          </a:prstGeom>
        </p:spPr>
      </p:pic>
      <p:pic>
        <p:nvPicPr>
          <p:cNvPr id="29" name="Picture 28">
            <a:extLst>
              <a:ext uri="{FF2B5EF4-FFF2-40B4-BE49-F238E27FC236}">
                <a16:creationId xmlns:a16="http://schemas.microsoft.com/office/drawing/2014/main" id="{0255351A-481D-4669-AB01-47DD4B00D28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875" r="98125"/>
                    </a14:imgEffect>
                  </a14:imgLayer>
                </a14:imgProps>
              </a:ext>
            </a:extLst>
          </a:blip>
          <a:srcRect r="12785"/>
          <a:stretch/>
        </p:blipFill>
        <p:spPr>
          <a:xfrm>
            <a:off x="767446" y="4651784"/>
            <a:ext cx="2418527" cy="2079796"/>
          </a:xfrm>
          <a:prstGeom prst="rect">
            <a:avLst/>
          </a:prstGeom>
        </p:spPr>
      </p:pic>
      <p:grpSp>
        <p:nvGrpSpPr>
          <p:cNvPr id="30" name="Google Shape;17571;p42">
            <a:extLst>
              <a:ext uri="{FF2B5EF4-FFF2-40B4-BE49-F238E27FC236}">
                <a16:creationId xmlns:a16="http://schemas.microsoft.com/office/drawing/2014/main" id="{5682B7CC-DD36-42C0-BB36-8265F2E27523}"/>
              </a:ext>
            </a:extLst>
          </p:cNvPr>
          <p:cNvGrpSpPr/>
          <p:nvPr/>
        </p:nvGrpSpPr>
        <p:grpSpPr>
          <a:xfrm>
            <a:off x="9175011" y="1665087"/>
            <a:ext cx="2872700" cy="3096344"/>
            <a:chOff x="1041550" y="1375163"/>
            <a:chExt cx="2176036" cy="2393177"/>
          </a:xfrm>
        </p:grpSpPr>
        <p:sp>
          <p:nvSpPr>
            <p:cNvPr id="31" name="Google Shape;17572;p42">
              <a:extLst>
                <a:ext uri="{FF2B5EF4-FFF2-40B4-BE49-F238E27FC236}">
                  <a16:creationId xmlns:a16="http://schemas.microsoft.com/office/drawing/2014/main" id="{8CC54794-CFFD-4DB0-B222-CCABAB4A9CDF}"/>
                </a:ext>
              </a:extLst>
            </p:cNvPr>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573;p42">
              <a:extLst>
                <a:ext uri="{FF2B5EF4-FFF2-40B4-BE49-F238E27FC236}">
                  <a16:creationId xmlns:a16="http://schemas.microsoft.com/office/drawing/2014/main" id="{2EAC9789-05C5-4142-AD94-EF8C8B5B3B02}"/>
                </a:ext>
              </a:extLst>
            </p:cNvPr>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574;p42">
              <a:extLst>
                <a:ext uri="{FF2B5EF4-FFF2-40B4-BE49-F238E27FC236}">
                  <a16:creationId xmlns:a16="http://schemas.microsoft.com/office/drawing/2014/main" id="{C053280B-B45C-468E-9A26-B738A45FA838}"/>
                </a:ext>
              </a:extLst>
            </p:cNvPr>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575;p42">
              <a:extLst>
                <a:ext uri="{FF2B5EF4-FFF2-40B4-BE49-F238E27FC236}">
                  <a16:creationId xmlns:a16="http://schemas.microsoft.com/office/drawing/2014/main" id="{7AB9F57A-A990-427F-B0E2-F4E25640DB17}"/>
                </a:ext>
              </a:extLst>
            </p:cNvPr>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576;p42">
              <a:extLst>
                <a:ext uri="{FF2B5EF4-FFF2-40B4-BE49-F238E27FC236}">
                  <a16:creationId xmlns:a16="http://schemas.microsoft.com/office/drawing/2014/main" id="{0B5E32D8-B30B-4719-8F98-718571AF12A7}"/>
                </a:ext>
              </a:extLst>
            </p:cNvPr>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77;p42">
              <a:extLst>
                <a:ext uri="{FF2B5EF4-FFF2-40B4-BE49-F238E27FC236}">
                  <a16:creationId xmlns:a16="http://schemas.microsoft.com/office/drawing/2014/main" id="{14AB064B-B52F-4BA4-B9EF-C664FC8C6A88}"/>
                </a:ext>
              </a:extLst>
            </p:cNvPr>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578;p42">
              <a:extLst>
                <a:ext uri="{FF2B5EF4-FFF2-40B4-BE49-F238E27FC236}">
                  <a16:creationId xmlns:a16="http://schemas.microsoft.com/office/drawing/2014/main" id="{FD7F007D-F205-4B4C-961D-9E44F5E9D230}"/>
                </a:ext>
              </a:extLst>
            </p:cNvPr>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79;p42">
              <a:extLst>
                <a:ext uri="{FF2B5EF4-FFF2-40B4-BE49-F238E27FC236}">
                  <a16:creationId xmlns:a16="http://schemas.microsoft.com/office/drawing/2014/main" id="{19222897-B0EC-427E-8917-59DB95753BAC}"/>
                </a:ext>
              </a:extLst>
            </p:cNvPr>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80;p42">
              <a:extLst>
                <a:ext uri="{FF2B5EF4-FFF2-40B4-BE49-F238E27FC236}">
                  <a16:creationId xmlns:a16="http://schemas.microsoft.com/office/drawing/2014/main" id="{39B34006-A4E3-4F21-845D-EFE7368F9DAD}"/>
                </a:ext>
              </a:extLst>
            </p:cNvPr>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81;p42">
              <a:extLst>
                <a:ext uri="{FF2B5EF4-FFF2-40B4-BE49-F238E27FC236}">
                  <a16:creationId xmlns:a16="http://schemas.microsoft.com/office/drawing/2014/main" id="{25FAB8C1-520A-4ABF-B067-92AEC29D483F}"/>
                </a:ext>
              </a:extLst>
            </p:cNvPr>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82;p42">
              <a:extLst>
                <a:ext uri="{FF2B5EF4-FFF2-40B4-BE49-F238E27FC236}">
                  <a16:creationId xmlns:a16="http://schemas.microsoft.com/office/drawing/2014/main" id="{4268C8F9-B6E3-4FF2-993C-1ECCF6C0C553}"/>
                </a:ext>
              </a:extLst>
            </p:cNvPr>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83;p42">
              <a:extLst>
                <a:ext uri="{FF2B5EF4-FFF2-40B4-BE49-F238E27FC236}">
                  <a16:creationId xmlns:a16="http://schemas.microsoft.com/office/drawing/2014/main" id="{F4358C48-08A1-4D38-8507-019A7A631304}"/>
                </a:ext>
              </a:extLst>
            </p:cNvPr>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584;p42">
              <a:extLst>
                <a:ext uri="{FF2B5EF4-FFF2-40B4-BE49-F238E27FC236}">
                  <a16:creationId xmlns:a16="http://schemas.microsoft.com/office/drawing/2014/main" id="{754897B5-723C-4C4E-BD23-AAFCBE1003D5}"/>
                </a:ext>
              </a:extLst>
            </p:cNvPr>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585;p42">
              <a:extLst>
                <a:ext uri="{FF2B5EF4-FFF2-40B4-BE49-F238E27FC236}">
                  <a16:creationId xmlns:a16="http://schemas.microsoft.com/office/drawing/2014/main" id="{DBA71D24-769A-44C6-A02D-133813E2EECD}"/>
                </a:ext>
              </a:extLst>
            </p:cNvPr>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586;p42">
              <a:extLst>
                <a:ext uri="{FF2B5EF4-FFF2-40B4-BE49-F238E27FC236}">
                  <a16:creationId xmlns:a16="http://schemas.microsoft.com/office/drawing/2014/main" id="{609336FF-1157-4AAF-95D9-878061240780}"/>
                </a:ext>
              </a:extLst>
            </p:cNvPr>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87;p42">
              <a:extLst>
                <a:ext uri="{FF2B5EF4-FFF2-40B4-BE49-F238E27FC236}">
                  <a16:creationId xmlns:a16="http://schemas.microsoft.com/office/drawing/2014/main" id="{E954E8FB-5C62-4FF2-888D-F85A31C720F6}"/>
                </a:ext>
              </a:extLst>
            </p:cNvPr>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88;p42">
              <a:extLst>
                <a:ext uri="{FF2B5EF4-FFF2-40B4-BE49-F238E27FC236}">
                  <a16:creationId xmlns:a16="http://schemas.microsoft.com/office/drawing/2014/main" id="{D7C8D458-035F-4547-918F-D4A0E7C8780B}"/>
                </a:ext>
              </a:extLst>
            </p:cNvPr>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589;p42">
              <a:extLst>
                <a:ext uri="{FF2B5EF4-FFF2-40B4-BE49-F238E27FC236}">
                  <a16:creationId xmlns:a16="http://schemas.microsoft.com/office/drawing/2014/main" id="{A336C3E5-1DA4-418A-91F3-F2D8CBA9DD97}"/>
                </a:ext>
              </a:extLst>
            </p:cNvPr>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90;p42">
              <a:extLst>
                <a:ext uri="{FF2B5EF4-FFF2-40B4-BE49-F238E27FC236}">
                  <a16:creationId xmlns:a16="http://schemas.microsoft.com/office/drawing/2014/main" id="{1E007619-1A10-4723-92F0-6740BB2BBC7C}"/>
                </a:ext>
              </a:extLst>
            </p:cNvPr>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91;p42">
              <a:extLst>
                <a:ext uri="{FF2B5EF4-FFF2-40B4-BE49-F238E27FC236}">
                  <a16:creationId xmlns:a16="http://schemas.microsoft.com/office/drawing/2014/main" id="{6B12DCFB-9B9A-4C46-8963-51A3F6D2967A}"/>
                </a:ext>
              </a:extLst>
            </p:cNvPr>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92;p42">
              <a:extLst>
                <a:ext uri="{FF2B5EF4-FFF2-40B4-BE49-F238E27FC236}">
                  <a16:creationId xmlns:a16="http://schemas.microsoft.com/office/drawing/2014/main" id="{834599B0-5F95-4C4D-890E-4D07BB8A3C5E}"/>
                </a:ext>
              </a:extLst>
            </p:cNvPr>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93;p42">
              <a:extLst>
                <a:ext uri="{FF2B5EF4-FFF2-40B4-BE49-F238E27FC236}">
                  <a16:creationId xmlns:a16="http://schemas.microsoft.com/office/drawing/2014/main" id="{AD0A4C7A-1717-4258-8976-1DD16ED4E981}"/>
                </a:ext>
              </a:extLst>
            </p:cNvPr>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94;p42">
              <a:extLst>
                <a:ext uri="{FF2B5EF4-FFF2-40B4-BE49-F238E27FC236}">
                  <a16:creationId xmlns:a16="http://schemas.microsoft.com/office/drawing/2014/main" id="{DC6A6D7C-24FC-434C-BDF3-117EA070B20B}"/>
                </a:ext>
              </a:extLst>
            </p:cNvPr>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95;p42">
              <a:extLst>
                <a:ext uri="{FF2B5EF4-FFF2-40B4-BE49-F238E27FC236}">
                  <a16:creationId xmlns:a16="http://schemas.microsoft.com/office/drawing/2014/main" id="{362CDB7D-5771-4E02-BC4C-2FAC43505ECC}"/>
                </a:ext>
              </a:extLst>
            </p:cNvPr>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96;p42">
              <a:extLst>
                <a:ext uri="{FF2B5EF4-FFF2-40B4-BE49-F238E27FC236}">
                  <a16:creationId xmlns:a16="http://schemas.microsoft.com/office/drawing/2014/main" id="{EFFAEAEB-7EFC-4A45-9601-118296FB2CD4}"/>
                </a:ext>
              </a:extLst>
            </p:cNvPr>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97;p42">
              <a:extLst>
                <a:ext uri="{FF2B5EF4-FFF2-40B4-BE49-F238E27FC236}">
                  <a16:creationId xmlns:a16="http://schemas.microsoft.com/office/drawing/2014/main" id="{61F9CBB3-2493-482A-BD7F-3187259378D7}"/>
                </a:ext>
              </a:extLst>
            </p:cNvPr>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598;p42">
              <a:extLst>
                <a:ext uri="{FF2B5EF4-FFF2-40B4-BE49-F238E27FC236}">
                  <a16:creationId xmlns:a16="http://schemas.microsoft.com/office/drawing/2014/main" id="{A367A3E3-1B46-4385-A2A4-CED9EA7CBAA0}"/>
                </a:ext>
              </a:extLst>
            </p:cNvPr>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599;p42">
              <a:extLst>
                <a:ext uri="{FF2B5EF4-FFF2-40B4-BE49-F238E27FC236}">
                  <a16:creationId xmlns:a16="http://schemas.microsoft.com/office/drawing/2014/main" id="{17A63CF5-3D92-4585-83B9-7254CEE4038F}"/>
                </a:ext>
              </a:extLst>
            </p:cNvPr>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00;p42">
              <a:extLst>
                <a:ext uri="{FF2B5EF4-FFF2-40B4-BE49-F238E27FC236}">
                  <a16:creationId xmlns:a16="http://schemas.microsoft.com/office/drawing/2014/main" id="{36CC1903-41D0-42EE-8898-257850BAFF4E}"/>
                </a:ext>
              </a:extLst>
            </p:cNvPr>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01;p42">
              <a:extLst>
                <a:ext uri="{FF2B5EF4-FFF2-40B4-BE49-F238E27FC236}">
                  <a16:creationId xmlns:a16="http://schemas.microsoft.com/office/drawing/2014/main" id="{51F8EFB3-E7A8-4149-99DF-7C5EAA5A2CB4}"/>
                </a:ext>
              </a:extLst>
            </p:cNvPr>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02;p42">
              <a:extLst>
                <a:ext uri="{FF2B5EF4-FFF2-40B4-BE49-F238E27FC236}">
                  <a16:creationId xmlns:a16="http://schemas.microsoft.com/office/drawing/2014/main" id="{97D0B8A9-183D-402C-85FC-B490B21796CF}"/>
                </a:ext>
              </a:extLst>
            </p:cNvPr>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03;p42">
              <a:extLst>
                <a:ext uri="{FF2B5EF4-FFF2-40B4-BE49-F238E27FC236}">
                  <a16:creationId xmlns:a16="http://schemas.microsoft.com/office/drawing/2014/main" id="{9F18B029-61C8-4AC4-871F-DE5C93380113}"/>
                </a:ext>
              </a:extLst>
            </p:cNvPr>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056;p35">
            <a:extLst>
              <a:ext uri="{FF2B5EF4-FFF2-40B4-BE49-F238E27FC236}">
                <a16:creationId xmlns:a16="http://schemas.microsoft.com/office/drawing/2014/main" id="{24D073EA-66EC-4124-8781-E0730BA2D05A}"/>
              </a:ext>
            </a:extLst>
          </p:cNvPr>
          <p:cNvSpPr txBox="1">
            <a:spLocks/>
          </p:cNvSpPr>
          <p:nvPr/>
        </p:nvSpPr>
        <p:spPr>
          <a:xfrm>
            <a:off x="8685361" y="119889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 </a:t>
            </a:r>
            <a:r>
              <a:rPr lang="en-US" sz="2800" dirty="0">
                <a:solidFill>
                  <a:schemeClr val="bg1"/>
                </a:solidFill>
              </a:rPr>
              <a:t>SUPERMARKET</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3411" y="4970089"/>
            <a:ext cx="2843147" cy="188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215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F05D-1D73-4B03-8103-494AEA087F2B}"/>
              </a:ext>
            </a:extLst>
          </p:cNvPr>
          <p:cNvSpPr>
            <a:spLocks noGrp="1"/>
          </p:cNvSpPr>
          <p:nvPr>
            <p:ph type="title"/>
          </p:nvPr>
        </p:nvSpPr>
        <p:spPr>
          <a:xfrm>
            <a:off x="407368" y="620688"/>
            <a:ext cx="11377264" cy="5832648"/>
          </a:xfrm>
        </p:spPr>
        <p:txBody>
          <a:bodyPr>
            <a:noAutofit/>
          </a:bodyP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5400" b="1" u="sng" dirty="0" err="1">
                <a:solidFill>
                  <a:schemeClr val="tx1"/>
                </a:solidFill>
                <a:latin typeface="Times New Roman" panose="02020603050405020304" pitchFamily="18" charset="0"/>
                <a:cs typeface="Times New Roman" panose="02020603050405020304" pitchFamily="18" charset="0"/>
              </a:rPr>
              <a:t>Tình</a:t>
            </a:r>
            <a:r>
              <a:rPr lang="en-US" sz="5400" b="1" u="sng" dirty="0">
                <a:solidFill>
                  <a:schemeClr val="tx1"/>
                </a:solidFill>
                <a:latin typeface="Times New Roman" panose="02020603050405020304" pitchFamily="18" charset="0"/>
                <a:cs typeface="Times New Roman" panose="02020603050405020304" pitchFamily="18" charset="0"/>
              </a:rPr>
              <a:t> </a:t>
            </a:r>
            <a:r>
              <a:rPr lang="en-US" sz="5400" b="1" u="sng" dirty="0" err="1">
                <a:solidFill>
                  <a:schemeClr val="tx1"/>
                </a:solidFill>
                <a:latin typeface="Times New Roman" panose="02020603050405020304" pitchFamily="18" charset="0"/>
                <a:cs typeface="Times New Roman" panose="02020603050405020304" pitchFamily="18" charset="0"/>
              </a:rPr>
              <a:t>huống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Mẹ</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bận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việc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nên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đưa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cho</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smtClean="0">
                <a:solidFill>
                  <a:schemeClr val="tx1"/>
                </a:solidFill>
                <a:latin typeface="Times New Roman" panose="02020603050405020304" pitchFamily="18" charset="0"/>
                <a:cs typeface="Times New Roman" panose="02020603050405020304" pitchFamily="18" charset="0"/>
              </a:rPr>
              <a:t>Minh </a:t>
            </a:r>
            <a:r>
              <a:rPr lang="vi-VN" sz="5400" b="1" dirty="0" smtClean="0">
                <a:solidFill>
                  <a:schemeClr val="tx1"/>
                </a:solidFill>
                <a:latin typeface="Times New Roman" panose="02020603050405020304" pitchFamily="18" charset="0"/>
                <a:cs typeface="Times New Roman" panose="02020603050405020304" pitchFamily="18" charset="0"/>
              </a:rPr>
              <a:t>Đức </a:t>
            </a:r>
            <a:r>
              <a:rPr lang="en-US" sz="5400" b="1" dirty="0" smtClean="0">
                <a:solidFill>
                  <a:schemeClr val="tx1"/>
                </a:solidFill>
                <a:latin typeface="Times New Roman" panose="02020603050405020304" pitchFamily="18" charset="0"/>
                <a:cs typeface="Times New Roman" panose="02020603050405020304" pitchFamily="18" charset="0"/>
              </a:rPr>
              <a:t>100 </a:t>
            </a:r>
            <a:r>
              <a:rPr lang="en-US" sz="5400" b="1" dirty="0">
                <a:solidFill>
                  <a:schemeClr val="tx1"/>
                </a:solidFill>
                <a:latin typeface="Times New Roman" panose="02020603050405020304" pitchFamily="18" charset="0"/>
                <a:cs typeface="Times New Roman" panose="02020603050405020304" pitchFamily="18" charset="0"/>
              </a:rPr>
              <a:t>000 </a:t>
            </a:r>
            <a:r>
              <a:rPr lang="en-US" sz="5400" b="1" dirty="0" err="1">
                <a:solidFill>
                  <a:schemeClr val="tx1"/>
                </a:solidFill>
                <a:latin typeface="Times New Roman" panose="02020603050405020304" pitchFamily="18" charset="0"/>
                <a:cs typeface="Times New Roman" panose="02020603050405020304" pitchFamily="18" charset="0"/>
              </a:rPr>
              <a:t>đồng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nhờ</a:t>
            </a:r>
            <a:r>
              <a:rPr lang="en-US" sz="5400" b="1" dirty="0">
                <a:solidFill>
                  <a:schemeClr val="tx1"/>
                </a:solidFill>
                <a:latin typeface="Times New Roman" panose="02020603050405020304" pitchFamily="18" charset="0"/>
                <a:cs typeface="Times New Roman" panose="02020603050405020304" pitchFamily="18" charset="0"/>
              </a:rPr>
              <a:t> Minh </a:t>
            </a:r>
            <a:r>
              <a:rPr lang="en-US" sz="5400" b="1" dirty="0" err="1">
                <a:solidFill>
                  <a:schemeClr val="tx1"/>
                </a:solidFill>
                <a:latin typeface="Times New Roman" panose="02020603050405020304" pitchFamily="18" charset="0"/>
                <a:cs typeface="Times New Roman" panose="02020603050405020304" pitchFamily="18" charset="0"/>
              </a:rPr>
              <a:t>đi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chợ</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mua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giúp</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mẹ</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rau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một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số</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loại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quả</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ăn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trong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ngày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Nếu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em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smtClean="0">
                <a:solidFill>
                  <a:schemeClr val="tx1"/>
                </a:solidFill>
                <a:latin typeface="Times New Roman" panose="02020603050405020304" pitchFamily="18" charset="0"/>
                <a:cs typeface="Times New Roman" panose="02020603050405020304" pitchFamily="18" charset="0"/>
              </a:rPr>
              <a:t>Minh</a:t>
            </a:r>
            <a:r>
              <a:rPr lang="vi-VN" sz="5400" b="1" dirty="0" smtClean="0">
                <a:solidFill>
                  <a:schemeClr val="tx1"/>
                </a:solidFill>
                <a:latin typeface="Times New Roman" panose="02020603050405020304" pitchFamily="18" charset="0"/>
                <a:cs typeface="Times New Roman" panose="02020603050405020304" pitchFamily="18" charset="0"/>
              </a:rPr>
              <a:t> Đức,</a:t>
            </a:r>
            <a:r>
              <a:rPr lang="en-US" sz="5400" b="1" dirty="0" smtClean="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em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sẽ</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chọn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mua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những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rau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loại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quả</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Vì</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smtClean="0">
                <a:solidFill>
                  <a:schemeClr val="tx1"/>
                </a:solidFill>
                <a:latin typeface="Times New Roman" panose="02020603050405020304" pitchFamily="18" charset="0"/>
                <a:cs typeface="Times New Roman" panose="02020603050405020304" pitchFamily="18" charset="0"/>
              </a:rPr>
              <a:t>sao</a:t>
            </a:r>
            <a:r>
              <a:rPr lang="en-US" sz="5400" b="1" dirty="0" smtClean="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112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151237" y="687561"/>
            <a:ext cx="2061301" cy="1545976"/>
          </a:xfrm>
          <a:prstGeom prst="rect">
            <a:avLst/>
          </a:prstGeom>
        </p:spPr>
      </p:pic>
      <p:pic>
        <p:nvPicPr>
          <p:cNvPr id="14" name="Picture 13">
            <a:extLst>
              <a:ext uri="{FF2B5EF4-FFF2-40B4-BE49-F238E27FC236}">
                <a16:creationId xmlns:a16="http://schemas.microsoft.com/office/drawing/2014/main" id="{F91C775D-3568-4F2A-9BEF-506EEA9E27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5" b="82556" l="0" r="100000"/>
                    </a14:imgEffect>
                  </a14:imgLayer>
                </a14:imgProps>
              </a:ext>
            </a:extLst>
          </a:blip>
          <a:stretch>
            <a:fillRect/>
          </a:stretch>
        </p:blipFill>
        <p:spPr>
          <a:xfrm>
            <a:off x="8489982" y="767814"/>
            <a:ext cx="1693463" cy="1801154"/>
          </a:xfrm>
          <a:prstGeom prst="rect">
            <a:avLst/>
          </a:prstGeom>
        </p:spPr>
      </p:pic>
      <p:pic>
        <p:nvPicPr>
          <p:cNvPr id="16" name="Picture 15">
            <a:extLst>
              <a:ext uri="{FF2B5EF4-FFF2-40B4-BE49-F238E27FC236}">
                <a16:creationId xmlns:a16="http://schemas.microsoft.com/office/drawing/2014/main" id="{F0E9FAD9-750D-4ABA-A569-7D7D66D64B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07" b="91141" l="10000" r="92000"/>
                    </a14:imgEffect>
                  </a14:imgLayer>
                </a14:imgProps>
              </a:ext>
            </a:extLst>
          </a:blip>
          <a:stretch>
            <a:fillRect/>
          </a:stretch>
        </p:blipFill>
        <p:spPr>
          <a:xfrm>
            <a:off x="6286623" y="727790"/>
            <a:ext cx="2170188" cy="1614144"/>
          </a:xfrm>
          <a:prstGeom prst="rect">
            <a:avLst/>
          </a:prstGeom>
        </p:spPr>
      </p:pic>
      <p:pic>
        <p:nvPicPr>
          <p:cNvPr id="22" name="Picture 21">
            <a:extLst>
              <a:ext uri="{FF2B5EF4-FFF2-40B4-BE49-F238E27FC236}">
                <a16:creationId xmlns:a16="http://schemas.microsoft.com/office/drawing/2014/main" id="{EEBFF120-1D86-4D81-9C26-6953E84283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84" b="93911" l="3646" r="96528"/>
                    </a14:imgEffect>
                  </a14:imgLayer>
                </a14:imgProps>
              </a:ext>
            </a:extLst>
          </a:blip>
          <a:stretch>
            <a:fillRect/>
          </a:stretch>
        </p:blipFill>
        <p:spPr>
          <a:xfrm>
            <a:off x="2008592" y="727845"/>
            <a:ext cx="2061301" cy="1648563"/>
          </a:xfrm>
          <a:prstGeom prst="rect">
            <a:avLst/>
          </a:prstGeom>
        </p:spPr>
      </p:pic>
      <p:pic>
        <p:nvPicPr>
          <p:cNvPr id="24" name="Picture 23">
            <a:extLst>
              <a:ext uri="{FF2B5EF4-FFF2-40B4-BE49-F238E27FC236}">
                <a16:creationId xmlns:a16="http://schemas.microsoft.com/office/drawing/2014/main" id="{8942E2B2-A179-4772-84B9-0588F7546E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17" b="97753" l="2600" r="97200"/>
                    </a14:imgEffect>
                  </a14:imgLayer>
                </a14:imgProps>
              </a:ext>
            </a:extLst>
          </a:blip>
          <a:stretch>
            <a:fillRect/>
          </a:stretch>
        </p:blipFill>
        <p:spPr>
          <a:xfrm>
            <a:off x="4118264" y="3648930"/>
            <a:ext cx="1782261" cy="1505523"/>
          </a:xfrm>
          <a:prstGeom prst="rect">
            <a:avLst/>
          </a:prstGeom>
        </p:spPr>
      </p:pic>
      <p:sp>
        <p:nvSpPr>
          <p:cNvPr id="11" name="Google Shape;1056;p35">
            <a:extLst>
              <a:ext uri="{FF2B5EF4-FFF2-40B4-BE49-F238E27FC236}">
                <a16:creationId xmlns:a16="http://schemas.microsoft.com/office/drawing/2014/main" id="{32024EC6-4E5A-477C-94BC-A57BD160DE6B}"/>
              </a:ext>
            </a:extLst>
          </p:cNvPr>
          <p:cNvSpPr txBox="1">
            <a:spLocks/>
          </p:cNvSpPr>
          <p:nvPr/>
        </p:nvSpPr>
        <p:spPr>
          <a:xfrm>
            <a:off x="5900524" y="260381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23.000đ/kg</a:t>
            </a:r>
          </a:p>
        </p:txBody>
      </p:sp>
      <p:sp>
        <p:nvSpPr>
          <p:cNvPr id="13" name="Google Shape;1056;p35">
            <a:extLst>
              <a:ext uri="{FF2B5EF4-FFF2-40B4-BE49-F238E27FC236}">
                <a16:creationId xmlns:a16="http://schemas.microsoft.com/office/drawing/2014/main" id="{A84D8F16-A3E0-4385-A751-337445CE6FA4}"/>
              </a:ext>
            </a:extLst>
          </p:cNvPr>
          <p:cNvSpPr txBox="1">
            <a:spLocks/>
          </p:cNvSpPr>
          <p:nvPr/>
        </p:nvSpPr>
        <p:spPr>
          <a:xfrm>
            <a:off x="1214168" y="252076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25.000đ/kg</a:t>
            </a:r>
          </a:p>
        </p:txBody>
      </p:sp>
      <p:sp>
        <p:nvSpPr>
          <p:cNvPr id="15" name="Google Shape;1056;p35">
            <a:extLst>
              <a:ext uri="{FF2B5EF4-FFF2-40B4-BE49-F238E27FC236}">
                <a16:creationId xmlns:a16="http://schemas.microsoft.com/office/drawing/2014/main" id="{4372E8AC-DC9D-47C9-8304-209511E78BAA}"/>
              </a:ext>
            </a:extLst>
          </p:cNvPr>
          <p:cNvSpPr txBox="1">
            <a:spLocks/>
          </p:cNvSpPr>
          <p:nvPr/>
        </p:nvSpPr>
        <p:spPr>
          <a:xfrm>
            <a:off x="-861765" y="247959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45.000đ/kg</a:t>
            </a:r>
          </a:p>
        </p:txBody>
      </p:sp>
      <p:sp>
        <p:nvSpPr>
          <p:cNvPr id="17" name="Google Shape;1056;p35">
            <a:extLst>
              <a:ext uri="{FF2B5EF4-FFF2-40B4-BE49-F238E27FC236}">
                <a16:creationId xmlns:a16="http://schemas.microsoft.com/office/drawing/2014/main" id="{53381C35-83B1-4859-8596-E3180DBFB8AB}"/>
              </a:ext>
            </a:extLst>
          </p:cNvPr>
          <p:cNvSpPr txBox="1">
            <a:spLocks/>
          </p:cNvSpPr>
          <p:nvPr/>
        </p:nvSpPr>
        <p:spPr>
          <a:xfrm>
            <a:off x="7777832" y="263866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150.000đ/kg</a:t>
            </a:r>
          </a:p>
        </p:txBody>
      </p:sp>
      <p:sp>
        <p:nvSpPr>
          <p:cNvPr id="19" name="Google Shape;1056;p35">
            <a:extLst>
              <a:ext uri="{FF2B5EF4-FFF2-40B4-BE49-F238E27FC236}">
                <a16:creationId xmlns:a16="http://schemas.microsoft.com/office/drawing/2014/main" id="{22DA5627-C977-4414-A4ED-CD97885723FC}"/>
              </a:ext>
            </a:extLst>
          </p:cNvPr>
          <p:cNvSpPr txBox="1">
            <a:spLocks/>
          </p:cNvSpPr>
          <p:nvPr/>
        </p:nvSpPr>
        <p:spPr>
          <a:xfrm>
            <a:off x="3381016" y="25236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15.000đ/kg</a:t>
            </a:r>
          </a:p>
        </p:txBody>
      </p:sp>
      <p:sp>
        <p:nvSpPr>
          <p:cNvPr id="20" name="Google Shape;1056;p35">
            <a:extLst>
              <a:ext uri="{FF2B5EF4-FFF2-40B4-BE49-F238E27FC236}">
                <a16:creationId xmlns:a16="http://schemas.microsoft.com/office/drawing/2014/main" id="{0C3738A5-875F-4D8B-BDD2-567F08E25E1D}"/>
              </a:ext>
            </a:extLst>
          </p:cNvPr>
          <p:cNvSpPr txBox="1">
            <a:spLocks/>
          </p:cNvSpPr>
          <p:nvPr/>
        </p:nvSpPr>
        <p:spPr>
          <a:xfrm>
            <a:off x="-861765" y="52987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30.000đ/kg</a:t>
            </a:r>
          </a:p>
        </p:txBody>
      </p:sp>
      <p:sp>
        <p:nvSpPr>
          <p:cNvPr id="21" name="Google Shape;1056;p35">
            <a:extLst>
              <a:ext uri="{FF2B5EF4-FFF2-40B4-BE49-F238E27FC236}">
                <a16:creationId xmlns:a16="http://schemas.microsoft.com/office/drawing/2014/main" id="{860C95F3-7146-41E0-8099-D60989D7889C}"/>
              </a:ext>
            </a:extLst>
          </p:cNvPr>
          <p:cNvSpPr txBox="1">
            <a:spLocks/>
          </p:cNvSpPr>
          <p:nvPr/>
        </p:nvSpPr>
        <p:spPr>
          <a:xfrm>
            <a:off x="1110156" y="528252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10.000đ/kg</a:t>
            </a:r>
          </a:p>
        </p:txBody>
      </p:sp>
      <p:sp>
        <p:nvSpPr>
          <p:cNvPr id="23" name="Google Shape;1056;p35">
            <a:extLst>
              <a:ext uri="{FF2B5EF4-FFF2-40B4-BE49-F238E27FC236}">
                <a16:creationId xmlns:a16="http://schemas.microsoft.com/office/drawing/2014/main" id="{AA1C4562-87F7-463F-B9F4-750DEA7200ED}"/>
              </a:ext>
            </a:extLst>
          </p:cNvPr>
          <p:cNvSpPr txBox="1">
            <a:spLocks/>
          </p:cNvSpPr>
          <p:nvPr/>
        </p:nvSpPr>
        <p:spPr>
          <a:xfrm>
            <a:off x="3246000" y="5266269"/>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40.000đ/kg</a:t>
            </a:r>
          </a:p>
        </p:txBody>
      </p:sp>
      <p:pic>
        <p:nvPicPr>
          <p:cNvPr id="25" name="Picture 24">
            <a:extLst>
              <a:ext uri="{FF2B5EF4-FFF2-40B4-BE49-F238E27FC236}">
                <a16:creationId xmlns:a16="http://schemas.microsoft.com/office/drawing/2014/main" id="{6BCDEC07-C63A-4EC3-AD3C-15B18B2C5FC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85" b="89885" l="9914" r="96264"/>
                    </a14:imgEffect>
                  </a14:imgLayer>
                </a14:imgProps>
              </a:ext>
            </a:extLst>
          </a:blip>
          <a:stretch>
            <a:fillRect/>
          </a:stretch>
        </p:blipFill>
        <p:spPr>
          <a:xfrm>
            <a:off x="-358662" y="3552424"/>
            <a:ext cx="2166140" cy="1746403"/>
          </a:xfrm>
          <a:prstGeom prst="rect">
            <a:avLst/>
          </a:prstGeom>
        </p:spPr>
      </p:pic>
      <p:pic>
        <p:nvPicPr>
          <p:cNvPr id="26" name="Picture 25">
            <a:extLst>
              <a:ext uri="{FF2B5EF4-FFF2-40B4-BE49-F238E27FC236}">
                <a16:creationId xmlns:a16="http://schemas.microsoft.com/office/drawing/2014/main" id="{3242E57F-B393-426F-A6A6-2B29A4074DA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096037" y="3547667"/>
            <a:ext cx="2080087" cy="1792865"/>
          </a:xfrm>
          <a:prstGeom prst="rect">
            <a:avLst/>
          </a:prstGeom>
        </p:spPr>
      </p:pic>
      <p:pic>
        <p:nvPicPr>
          <p:cNvPr id="28" name="Picture 27">
            <a:extLst>
              <a:ext uri="{FF2B5EF4-FFF2-40B4-BE49-F238E27FC236}">
                <a16:creationId xmlns:a16="http://schemas.microsoft.com/office/drawing/2014/main" id="{A7C0622F-44AA-427A-92AF-BA290D47785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97500" l="4000" r="98500"/>
                    </a14:imgEffect>
                  </a14:imgLayer>
                </a14:imgProps>
              </a:ext>
            </a:extLst>
          </a:blip>
          <a:stretch>
            <a:fillRect/>
          </a:stretch>
        </p:blipFill>
        <p:spPr>
          <a:xfrm>
            <a:off x="10087818" y="3648874"/>
            <a:ext cx="2169913" cy="1737776"/>
          </a:xfrm>
          <a:prstGeom prst="rect">
            <a:avLst/>
          </a:prstGeom>
        </p:spPr>
      </p:pic>
      <p:pic>
        <p:nvPicPr>
          <p:cNvPr id="29" name="Picture 28">
            <a:extLst>
              <a:ext uri="{FF2B5EF4-FFF2-40B4-BE49-F238E27FC236}">
                <a16:creationId xmlns:a16="http://schemas.microsoft.com/office/drawing/2014/main" id="{B45F728F-A4F1-44DF-8952-EB9ED5D508D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5184" b="89849" l="3750" r="97188"/>
                    </a14:imgEffect>
                  </a14:imgLayer>
                </a14:imgProps>
              </a:ext>
            </a:extLst>
          </a:blip>
          <a:stretch>
            <a:fillRect/>
          </a:stretch>
        </p:blipFill>
        <p:spPr>
          <a:xfrm>
            <a:off x="8237691" y="3614024"/>
            <a:ext cx="1992316" cy="1597316"/>
          </a:xfrm>
          <a:prstGeom prst="rect">
            <a:avLst/>
          </a:prstGeom>
        </p:spPr>
      </p:pic>
      <p:sp>
        <p:nvSpPr>
          <p:cNvPr id="31" name="Google Shape;1056;p35">
            <a:extLst>
              <a:ext uri="{FF2B5EF4-FFF2-40B4-BE49-F238E27FC236}">
                <a16:creationId xmlns:a16="http://schemas.microsoft.com/office/drawing/2014/main" id="{26BA269B-1EC1-418C-9650-ACA68D813A8F}"/>
              </a:ext>
            </a:extLst>
          </p:cNvPr>
          <p:cNvSpPr txBox="1">
            <a:spLocks/>
          </p:cNvSpPr>
          <p:nvPr/>
        </p:nvSpPr>
        <p:spPr>
          <a:xfrm>
            <a:off x="9727112" y="534047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150.000đ/kg</a:t>
            </a:r>
          </a:p>
        </p:txBody>
      </p:sp>
      <p:sp>
        <p:nvSpPr>
          <p:cNvPr id="32" name="Google Shape;1056;p35">
            <a:extLst>
              <a:ext uri="{FF2B5EF4-FFF2-40B4-BE49-F238E27FC236}">
                <a16:creationId xmlns:a16="http://schemas.microsoft.com/office/drawing/2014/main" id="{FED216B7-ADA5-4AD0-A8E4-6456F52EC235}"/>
              </a:ext>
            </a:extLst>
          </p:cNvPr>
          <p:cNvSpPr txBox="1">
            <a:spLocks/>
          </p:cNvSpPr>
          <p:nvPr/>
        </p:nvSpPr>
        <p:spPr>
          <a:xfrm>
            <a:off x="5438588" y="5303373"/>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100.000đ/kg</a:t>
            </a:r>
          </a:p>
        </p:txBody>
      </p:sp>
      <p:sp>
        <p:nvSpPr>
          <p:cNvPr id="33" name="Google Shape;1056;p35">
            <a:extLst>
              <a:ext uri="{FF2B5EF4-FFF2-40B4-BE49-F238E27FC236}">
                <a16:creationId xmlns:a16="http://schemas.microsoft.com/office/drawing/2014/main" id="{F4068B83-A7E3-441B-B8E0-1ECC43A51A0D}"/>
              </a:ext>
            </a:extLst>
          </p:cNvPr>
          <p:cNvSpPr txBox="1">
            <a:spLocks/>
          </p:cNvSpPr>
          <p:nvPr/>
        </p:nvSpPr>
        <p:spPr>
          <a:xfrm>
            <a:off x="9707588" y="266542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15.000đ/kg</a:t>
            </a:r>
          </a:p>
        </p:txBody>
      </p:sp>
      <p:sp>
        <p:nvSpPr>
          <p:cNvPr id="34" name="Google Shape;1056;p35">
            <a:extLst>
              <a:ext uri="{FF2B5EF4-FFF2-40B4-BE49-F238E27FC236}">
                <a16:creationId xmlns:a16="http://schemas.microsoft.com/office/drawing/2014/main" id="{53D94A5E-8415-4D74-949C-59131970BE2A}"/>
              </a:ext>
            </a:extLst>
          </p:cNvPr>
          <p:cNvSpPr txBox="1">
            <a:spLocks/>
          </p:cNvSpPr>
          <p:nvPr/>
        </p:nvSpPr>
        <p:spPr>
          <a:xfrm>
            <a:off x="7639224" y="530597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35.000đ/kg</a:t>
            </a:r>
          </a:p>
        </p:txBody>
      </p:sp>
      <p:pic>
        <p:nvPicPr>
          <p:cNvPr id="35" name="Picture 34">
            <a:extLst>
              <a:ext uri="{FF2B5EF4-FFF2-40B4-BE49-F238E27FC236}">
                <a16:creationId xmlns:a16="http://schemas.microsoft.com/office/drawing/2014/main" id="{3199E8B8-9224-437A-A7DF-F7285573254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038" l="4052" r="95948"/>
                    </a14:imgEffect>
                  </a14:imgLayer>
                </a14:imgProps>
              </a:ext>
            </a:extLst>
          </a:blip>
          <a:stretch>
            <a:fillRect/>
          </a:stretch>
        </p:blipFill>
        <p:spPr>
          <a:xfrm>
            <a:off x="1881822" y="3578732"/>
            <a:ext cx="2102929" cy="1417858"/>
          </a:xfrm>
          <a:prstGeom prst="rect">
            <a:avLst/>
          </a:prstGeom>
        </p:spPr>
      </p:pic>
      <p:pic>
        <p:nvPicPr>
          <p:cNvPr id="36" name="Picture 35">
            <a:extLst>
              <a:ext uri="{FF2B5EF4-FFF2-40B4-BE49-F238E27FC236}">
                <a16:creationId xmlns:a16="http://schemas.microsoft.com/office/drawing/2014/main" id="{8FB3C591-12D0-4B2F-8993-B1D8088358B5}"/>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556" b="99333" l="6375" r="93125"/>
                    </a14:imgEffect>
                  </a14:imgLayer>
                </a14:imgProps>
              </a:ext>
            </a:extLst>
          </a:blip>
          <a:stretch>
            <a:fillRect/>
          </a:stretch>
        </p:blipFill>
        <p:spPr>
          <a:xfrm>
            <a:off x="4050221" y="962813"/>
            <a:ext cx="2027675" cy="1258098"/>
          </a:xfrm>
          <a:prstGeom prst="rect">
            <a:avLst/>
          </a:prstGeom>
        </p:spPr>
      </p:pic>
      <p:pic>
        <p:nvPicPr>
          <p:cNvPr id="37" name="Picture 36">
            <a:extLst>
              <a:ext uri="{FF2B5EF4-FFF2-40B4-BE49-F238E27FC236}">
                <a16:creationId xmlns:a16="http://schemas.microsoft.com/office/drawing/2014/main" id="{1597F4A9-B12C-4AFA-91D7-5DAE6E1FE95D}"/>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0" b="100000" l="0" r="96800"/>
                    </a14:imgEffect>
                  </a14:imgLayer>
                </a14:imgProps>
              </a:ext>
            </a:extLst>
          </a:blip>
          <a:stretch>
            <a:fillRect/>
          </a:stretch>
        </p:blipFill>
        <p:spPr>
          <a:xfrm>
            <a:off x="10421205" y="907455"/>
            <a:ext cx="1992977" cy="1327323"/>
          </a:xfrm>
          <a:prstGeom prst="rect">
            <a:avLst/>
          </a:prstGeom>
        </p:spPr>
      </p:pic>
    </p:spTree>
    <p:extLst>
      <p:ext uri="{BB962C8B-B14F-4D97-AF65-F5344CB8AC3E}">
        <p14:creationId xmlns:p14="http://schemas.microsoft.com/office/powerpoint/2010/main" val="3851043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1844CA-EEAA-45D4-BCB4-DED56C3D1533}"/>
              </a:ext>
            </a:extLst>
          </p:cNvPr>
          <p:cNvSpPr>
            <a:spLocks noGrp="1"/>
          </p:cNvSpPr>
          <p:nvPr>
            <p:ph idx="1"/>
          </p:nvPr>
        </p:nvSpPr>
        <p:spPr>
          <a:xfrm>
            <a:off x="407368" y="332656"/>
            <a:ext cx="11377264" cy="6192688"/>
          </a:xfrm>
          <a:solidFill>
            <a:schemeClr val="accent5">
              <a:lumMod val="60000"/>
              <a:lumOff val="40000"/>
            </a:schemeClr>
          </a:solidFill>
        </p:spPr>
        <p:txBody>
          <a:bodyPr>
            <a:normAutofit fontScale="77500" lnSpcReduction="20000"/>
          </a:bodyPr>
          <a:lstStyle/>
          <a:p>
            <a:pPr algn="just">
              <a:buFont typeface="Wingdings" pitchFamily="2" charset="2"/>
              <a:buChar char="Ø"/>
            </a:pPr>
            <a:r>
              <a:rPr lang="en-US" sz="7700" b="1" dirty="0" err="1">
                <a:solidFill>
                  <a:srgbClr val="FF0000"/>
                </a:solidFill>
                <a:latin typeface="Times New Roman" panose="02020603050405020304" pitchFamily="18" charset="0"/>
                <a:cs typeface="Times New Roman" panose="02020603050405020304" pitchFamily="18" charset="0"/>
              </a:rPr>
              <a:t>Lưu</a:t>
            </a:r>
            <a:r>
              <a:rPr lang="en-US" sz="7700" b="1" dirty="0">
                <a:solidFill>
                  <a:srgbClr val="FF0000"/>
                </a:solidFill>
                <a:latin typeface="Times New Roman" panose="02020603050405020304" pitchFamily="18" charset="0"/>
                <a:cs typeface="Times New Roman" panose="02020603050405020304" pitchFamily="18" charset="0"/>
              </a:rPr>
              <a:t> ý </a:t>
            </a:r>
            <a:r>
              <a:rPr lang="en-US" sz="7700" b="1" dirty="0" err="1">
                <a:solidFill>
                  <a:srgbClr val="FF0000"/>
                </a:solidFill>
                <a:latin typeface="Times New Roman" panose="02020603050405020304" pitchFamily="18" charset="0"/>
                <a:cs typeface="Times New Roman" panose="02020603050405020304" pitchFamily="18" charset="0"/>
              </a:rPr>
              <a:t>khi</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đi</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mua</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sắm</a:t>
            </a:r>
            <a:r>
              <a:rPr lang="en-US" sz="7700" b="1"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en-US" sz="7700" b="1" dirty="0" smtClean="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Chọn</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nơi</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có</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sản</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phẩm</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chất</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lượng</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giá</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cả</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hợp</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lí</a:t>
            </a:r>
            <a:r>
              <a:rPr lang="en-US" sz="7700" b="1" dirty="0">
                <a:solidFill>
                  <a:srgbClr val="006600"/>
                </a:solidFill>
                <a:latin typeface="Times New Roman" panose="02020603050405020304" pitchFamily="18" charset="0"/>
                <a:cs typeface="Times New Roman" panose="02020603050405020304" pitchFamily="18" charset="0"/>
              </a:rPr>
              <a:t>. </a:t>
            </a:r>
          </a:p>
          <a:p>
            <a:pPr marL="0" indent="0" algn="just">
              <a:buNone/>
            </a:pPr>
            <a:r>
              <a:rPr lang="en-US" sz="7700" b="1" dirty="0" smtClean="0">
                <a:solidFill>
                  <a:srgbClr val="006600"/>
                </a:solidFill>
                <a:latin typeface="Times New Roman" panose="02020603050405020304" pitchFamily="18" charset="0"/>
                <a:cs typeface="Times New Roman" panose="02020603050405020304" pitchFamily="18" charset="0"/>
              </a:rPr>
              <a:t>- </a:t>
            </a:r>
            <a:r>
              <a:rPr lang="vi-VN" sz="7700" b="1" dirty="0" smtClean="0">
                <a:solidFill>
                  <a:srgbClr val="006600"/>
                </a:solidFill>
                <a:latin typeface="Times New Roman" panose="02020603050405020304" pitchFamily="18" charset="0"/>
                <a:cs typeface="Times New Roman" panose="02020603050405020304" pitchFamily="18" charset="0"/>
              </a:rPr>
              <a:t> </a:t>
            </a:r>
            <a:r>
              <a:rPr lang="en-US" sz="7700" b="1" dirty="0" err="1" smtClean="0">
                <a:solidFill>
                  <a:srgbClr val="006600"/>
                </a:solidFill>
                <a:latin typeface="Times New Roman" panose="02020603050405020304" pitchFamily="18" charset="0"/>
                <a:cs typeface="Times New Roman" panose="02020603050405020304" pitchFamily="18" charset="0"/>
              </a:rPr>
              <a:t>Mua</a:t>
            </a:r>
            <a:r>
              <a:rPr lang="en-US" sz="7700" b="1" dirty="0" smtClean="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hàng</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với</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số</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lượng</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đủ</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dùng</a:t>
            </a:r>
            <a:r>
              <a:rPr lang="en-US" sz="7700" b="1" dirty="0">
                <a:solidFill>
                  <a:srgbClr val="006600"/>
                </a:solidFill>
                <a:latin typeface="Times New Roman" panose="02020603050405020304" pitchFamily="18" charset="0"/>
                <a:cs typeface="Times New Roman" panose="02020603050405020304" pitchFamily="18" charset="0"/>
              </a:rPr>
              <a:t>.</a:t>
            </a:r>
          </a:p>
          <a:p>
            <a:pPr marL="0" indent="0" algn="just">
              <a:buNone/>
            </a:pPr>
            <a:r>
              <a:rPr lang="en-US" sz="7700" b="1" dirty="0" smtClean="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Tuỳ</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theo</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hoàn</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cảnh</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kinh</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tế</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gia</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đình</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chọn</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mua</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những</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sản</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phẩm</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phù</a:t>
            </a:r>
            <a:r>
              <a:rPr lang="en-US" sz="7700" b="1" dirty="0">
                <a:solidFill>
                  <a:srgbClr val="006600"/>
                </a:solidFill>
                <a:latin typeface="Times New Roman" panose="02020603050405020304" pitchFamily="18" charset="0"/>
                <a:cs typeface="Times New Roman" panose="02020603050405020304" pitchFamily="18" charset="0"/>
              </a:rPr>
              <a:t> </a:t>
            </a:r>
            <a:r>
              <a:rPr lang="en-US" sz="7700" b="1" dirty="0" err="1">
                <a:solidFill>
                  <a:srgbClr val="006600"/>
                </a:solidFill>
                <a:latin typeface="Times New Roman" panose="02020603050405020304" pitchFamily="18" charset="0"/>
                <a:cs typeface="Times New Roman" panose="02020603050405020304" pitchFamily="18" charset="0"/>
              </a:rPr>
              <a:t>hợp</a:t>
            </a:r>
            <a:r>
              <a:rPr lang="en-US" sz="7700" b="1" dirty="0">
                <a:solidFill>
                  <a:srgbClr val="006600"/>
                </a:solidFill>
                <a:latin typeface="Times New Roman" panose="02020603050405020304" pitchFamily="18" charset="0"/>
                <a:cs typeface="Times New Roman" panose="02020603050405020304" pitchFamily="18" charset="0"/>
              </a:rPr>
              <a:t>.</a:t>
            </a:r>
          </a:p>
          <a:p>
            <a:pPr marL="0" indent="0">
              <a:buNone/>
            </a:pP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125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19336" y="0"/>
            <a:ext cx="11889093" cy="6858000"/>
          </a:xfrm>
          <a:prstGeom prst="horizontalScroll">
            <a:avLst>
              <a:gd name="adj" fmla="val 8738"/>
            </a:avLst>
          </a:prstGeom>
          <a:solidFill>
            <a:schemeClr val="accent6">
              <a:lumMod val="60000"/>
              <a:lumOff val="40000"/>
            </a:schemeClr>
          </a:solidFill>
          <a:ln w="55000" cap="flat" cmpd="thickThin" algn="ctr">
            <a:solidFill>
              <a:srgbClr val="002060"/>
            </a:solidFill>
            <a:prstDash val="solid"/>
          </a:ln>
          <a:effectLst/>
        </p:spPr>
        <p:txBody>
          <a:bodyPr lIns="91055" tIns="45521" rIns="91055" bIns="45521" anchor="ctr"/>
          <a:lstStyle/>
          <a:p>
            <a:pPr lvl="0" algn="ctr"/>
            <a:r>
              <a:rPr lang="vi-VN" sz="3600" b="1" dirty="0" smtClean="0">
                <a:solidFill>
                  <a:srgbClr val="FF0000"/>
                </a:solidFill>
                <a:latin typeface="Times New Roman"/>
                <a:ea typeface="Calibri"/>
                <a:cs typeface="Times New Roman"/>
              </a:rPr>
              <a:t>GHI NHỚ</a:t>
            </a:r>
          </a:p>
          <a:p>
            <a:pPr lvl="0" algn="just"/>
            <a:r>
              <a:rPr lang="vi-VN" sz="3600" b="1" dirty="0" smtClean="0">
                <a:solidFill>
                  <a:srgbClr val="333300"/>
                </a:solidFill>
                <a:latin typeface="Times New Roman"/>
                <a:ea typeface="Calibri"/>
                <a:cs typeface="Times New Roman"/>
              </a:rPr>
              <a:t>     </a:t>
            </a:r>
            <a:r>
              <a:rPr lang="en-US" sz="3600" b="1" dirty="0" err="1" smtClean="0">
                <a:solidFill>
                  <a:srgbClr val="002060"/>
                </a:solidFill>
                <a:latin typeface="Times New Roman"/>
                <a:ea typeface="Calibri"/>
                <a:cs typeface="Times New Roman"/>
              </a:rPr>
              <a:t>Trong</a:t>
            </a:r>
            <a:r>
              <a:rPr lang="en-US" sz="3600" b="1" dirty="0" smtClean="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cuộc</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sống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hằng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ngày</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có</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nhiều</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việc</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chúng</a:t>
            </a:r>
            <a:r>
              <a:rPr lang="en-US" sz="3600" b="1" dirty="0">
                <a:solidFill>
                  <a:srgbClr val="002060"/>
                </a:solidFill>
                <a:latin typeface="Times New Roman"/>
                <a:ea typeface="Calibri"/>
                <a:cs typeface="Times New Roman"/>
              </a:rPr>
              <a:t> ta </a:t>
            </a:r>
            <a:r>
              <a:rPr lang="en-US" sz="3600" b="1" dirty="0" err="1">
                <a:solidFill>
                  <a:srgbClr val="002060"/>
                </a:solidFill>
                <a:latin typeface="Times New Roman"/>
                <a:ea typeface="Calibri"/>
                <a:cs typeface="Times New Roman"/>
              </a:rPr>
              <a:t>phải</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sử</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dụng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đến</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tiền</a:t>
            </a:r>
            <a:r>
              <a:rPr lang="en-US" sz="3600" b="1" dirty="0">
                <a:solidFill>
                  <a:srgbClr val="002060"/>
                </a:solidFill>
                <a:latin typeface="Times New Roman"/>
                <a:ea typeface="Calibri"/>
                <a:cs typeface="Times New Roman"/>
              </a:rPr>
              <a:t> </a:t>
            </a:r>
            <a:r>
              <a:rPr lang="en-US" sz="3600" b="1" dirty="0" err="1" smtClean="0">
                <a:solidFill>
                  <a:srgbClr val="002060"/>
                </a:solidFill>
                <a:latin typeface="Times New Roman"/>
                <a:ea typeface="Calibri"/>
                <a:cs typeface="Times New Roman"/>
              </a:rPr>
              <a:t>như</a:t>
            </a:r>
            <a:r>
              <a:rPr lang="en-US" sz="3600" b="1" dirty="0" smtClean="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ăn</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uống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sinh</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hoạt</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học</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hành</a:t>
            </a:r>
            <a:r>
              <a:rPr lang="en-US" sz="3600" b="1" dirty="0">
                <a:solidFill>
                  <a:srgbClr val="002060"/>
                </a:solidFill>
                <a:latin typeface="Times New Roman"/>
                <a:ea typeface="Calibri"/>
                <a:cs typeface="Times New Roman"/>
              </a:rPr>
              <a:t>, … </a:t>
            </a:r>
            <a:r>
              <a:rPr lang="vi-VN" sz="3600" b="1" dirty="0" smtClean="0">
                <a:solidFill>
                  <a:srgbClr val="002060"/>
                </a:solidFill>
                <a:latin typeface="Times New Roman"/>
                <a:ea typeface="Calibri"/>
                <a:cs typeface="Times New Roman"/>
              </a:rPr>
              <a:t>. </a:t>
            </a:r>
            <a:r>
              <a:rPr lang="en-US" sz="3600" b="1" dirty="0" err="1" smtClean="0">
                <a:solidFill>
                  <a:srgbClr val="002060"/>
                </a:solidFill>
                <a:latin typeface="Times New Roman"/>
                <a:ea typeface="Calibri"/>
                <a:cs typeface="Times New Roman"/>
              </a:rPr>
              <a:t>Vì</a:t>
            </a:r>
            <a:r>
              <a:rPr lang="en-US" sz="3600" b="1" dirty="0" smtClean="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vậy</a:t>
            </a:r>
            <a:r>
              <a:rPr lang="vi-VN" sz="3600" b="1" dirty="0">
                <a:solidFill>
                  <a:srgbClr val="002060"/>
                </a:solidFill>
                <a:latin typeface="Times New Roman"/>
                <a:ea typeface="Calibri"/>
                <a:cs typeface="Times New Roman"/>
              </a:rPr>
              <a:t>,</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chúng</a:t>
            </a:r>
            <a:r>
              <a:rPr lang="en-US" sz="3600" b="1" dirty="0">
                <a:solidFill>
                  <a:srgbClr val="002060"/>
                </a:solidFill>
                <a:latin typeface="Times New Roman"/>
                <a:ea typeface="Calibri"/>
                <a:cs typeface="Times New Roman"/>
              </a:rPr>
              <a:t> ta </a:t>
            </a:r>
            <a:r>
              <a:rPr lang="en-US" sz="3600" b="1" dirty="0" err="1">
                <a:solidFill>
                  <a:srgbClr val="002060"/>
                </a:solidFill>
                <a:latin typeface="Times New Roman"/>
                <a:ea typeface="Calibri"/>
                <a:cs typeface="Times New Roman"/>
              </a:rPr>
              <a:t>phải</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biết</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tiêu</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tiền</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một</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cách</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hợp</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lí</a:t>
            </a:r>
            <a:r>
              <a:rPr lang="vi-VN" sz="3600" b="1" dirty="0">
                <a:solidFill>
                  <a:srgbClr val="002060"/>
                </a:solidFill>
                <a:latin typeface="Times New Roman"/>
                <a:ea typeface="Calibri"/>
                <a:cs typeface="Times New Roman"/>
              </a:rPr>
              <a:t>, chi tiêu có mục </a:t>
            </a:r>
            <a:r>
              <a:rPr lang="vi-VN" sz="3600" b="1" dirty="0" smtClean="0">
                <a:solidFill>
                  <a:srgbClr val="002060"/>
                </a:solidFill>
                <a:latin typeface="Times New Roman"/>
                <a:ea typeface="Calibri"/>
                <a:cs typeface="Times New Roman"/>
              </a:rPr>
              <a:t>đích. </a:t>
            </a:r>
            <a:r>
              <a:rPr lang="en-US" sz="3600" b="1" dirty="0" err="1" smtClean="0">
                <a:solidFill>
                  <a:srgbClr val="002060"/>
                </a:solidFill>
                <a:latin typeface="Times New Roman" panose="02020603050405020304" pitchFamily="18" charset="0"/>
                <a:cs typeface="Times New Roman" panose="02020603050405020304" pitchFamily="18" charset="0"/>
              </a:rPr>
              <a:t>Sử</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thói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quen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người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minh.Việc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sẽ</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giúp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tế</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ổn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thông</a:t>
            </a:r>
            <a:r>
              <a:rPr lang="en-US" sz="3600" b="1" dirty="0">
                <a:solidFill>
                  <a:srgbClr val="002060"/>
                </a:solidFill>
                <a:latin typeface="Times New Roman" panose="02020603050405020304" pitchFamily="18" charset="0"/>
                <a:cs typeface="Times New Roman" panose="02020603050405020304" pitchFamily="18" charset="0"/>
              </a:rPr>
              <a:t> minh.</a:t>
            </a:r>
            <a:endParaRPr lang="en-US" sz="3600" b="1" dirty="0">
              <a:solidFill>
                <a:srgbClr val="002060"/>
              </a:solidFill>
            </a:endParaRPr>
          </a:p>
        </p:txBody>
      </p:sp>
    </p:spTree>
    <p:extLst>
      <p:ext uri="{BB962C8B-B14F-4D97-AF65-F5344CB8AC3E}">
        <p14:creationId xmlns:p14="http://schemas.microsoft.com/office/powerpoint/2010/main" val="910169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E1CB0B-CDB7-44D9-9F25-20C189EBFFBC}"/>
              </a:ext>
            </a:extLst>
          </p:cNvPr>
          <p:cNvSpPr txBox="1">
            <a:spLocks/>
          </p:cNvSpPr>
          <p:nvPr/>
        </p:nvSpPr>
        <p:spPr>
          <a:xfrm>
            <a:off x="839416" y="548680"/>
            <a:ext cx="1044116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0" indent="-1143000">
              <a:buFont typeface="Wingdings" pitchFamily="2" charset="2"/>
              <a:buChar char="v"/>
            </a:pPr>
            <a:r>
              <a:rPr lang="en-US" sz="6000" b="1" dirty="0" err="1">
                <a:solidFill>
                  <a:srgbClr val="FF0000"/>
                </a:solidFill>
                <a:latin typeface="Tahoma" pitchFamily="34" charset="0"/>
                <a:ea typeface="Tahoma" pitchFamily="34" charset="0"/>
                <a:cs typeface="Tahoma" pitchFamily="34" charset="0"/>
              </a:rPr>
              <a:t>Hoạt</a:t>
            </a:r>
            <a:r>
              <a:rPr lang="en-US" sz="6000" b="1" dirty="0">
                <a:solidFill>
                  <a:srgbClr val="FF0000"/>
                </a:solidFill>
                <a:latin typeface="Tahoma" pitchFamily="34" charset="0"/>
                <a:ea typeface="Tahoma" pitchFamily="34" charset="0"/>
                <a:cs typeface="Tahoma" pitchFamily="34" charset="0"/>
              </a:rPr>
              <a:t> </a:t>
            </a:r>
            <a:r>
              <a:rPr lang="en-US" sz="6000" b="1" dirty="0" err="1" smtClean="0">
                <a:solidFill>
                  <a:srgbClr val="FF0000"/>
                </a:solidFill>
                <a:latin typeface="Tahoma" pitchFamily="34" charset="0"/>
                <a:ea typeface="Tahoma" pitchFamily="34" charset="0"/>
                <a:cs typeface="Tahoma" pitchFamily="34" charset="0"/>
              </a:rPr>
              <a:t>động</a:t>
            </a:r>
            <a:r>
              <a:rPr lang="vi-VN" sz="6000" b="1" dirty="0" smtClean="0">
                <a:solidFill>
                  <a:srgbClr val="FF0000"/>
                </a:solidFill>
                <a:latin typeface="Tahoma" pitchFamily="34" charset="0"/>
                <a:ea typeface="Tahoma" pitchFamily="34" charset="0"/>
                <a:cs typeface="Tahoma" pitchFamily="34" charset="0"/>
              </a:rPr>
              <a:t> ứng dụng</a:t>
            </a:r>
            <a:r>
              <a:rPr lang="en-US" sz="6000" b="1" dirty="0" smtClean="0">
                <a:solidFill>
                  <a:srgbClr val="FF0000"/>
                </a:solidFill>
                <a:latin typeface="Tahoma" pitchFamily="34" charset="0"/>
                <a:ea typeface="Tahoma" pitchFamily="34" charset="0"/>
                <a:cs typeface="Tahoma" pitchFamily="34" charset="0"/>
              </a:rPr>
              <a:t>  </a:t>
            </a:r>
            <a:endParaRPr lang="en-US" sz="6000" b="1" dirty="0">
              <a:solidFill>
                <a:srgbClr val="FF0000"/>
              </a:solidFill>
              <a:latin typeface="Tahoma" pitchFamily="34" charset="0"/>
              <a:ea typeface="Tahoma" pitchFamily="34" charset="0"/>
              <a:cs typeface="Tahoma" pitchFamily="34" charset="0"/>
            </a:endParaRPr>
          </a:p>
        </p:txBody>
      </p:sp>
      <p:sp>
        <p:nvSpPr>
          <p:cNvPr id="5" name="Rectangle 4"/>
          <p:cNvSpPr/>
          <p:nvPr/>
        </p:nvSpPr>
        <p:spPr>
          <a:xfrm>
            <a:off x="191344" y="2420944"/>
            <a:ext cx="11665296" cy="3693319"/>
          </a:xfrm>
          <a:prstGeom prst="rect">
            <a:avLst/>
          </a:prstGeom>
          <a:solidFill>
            <a:schemeClr val="accent5">
              <a:lumMod val="60000"/>
              <a:lumOff val="40000"/>
            </a:schemeClr>
          </a:solidFill>
        </p:spPr>
        <p:txBody>
          <a:bodyPr wrap="square">
            <a:spAutoFit/>
          </a:bodyPr>
          <a:lstStyle/>
          <a:p>
            <a:pPr marL="685800" indent="-685800" algn="just">
              <a:buFont typeface="Wingdings" pitchFamily="2" charset="2"/>
              <a:buChar char="Ø"/>
            </a:pPr>
            <a:r>
              <a:rPr lang="pt-BR" sz="5400" b="1" dirty="0">
                <a:solidFill>
                  <a:srgbClr val="006600"/>
                </a:solidFill>
                <a:latin typeface="Times New Roman" panose="02020603050405020304" pitchFamily="18" charset="0"/>
                <a:ea typeface="Times New Roman" panose="02020603050405020304" pitchFamily="18" charset="0"/>
              </a:rPr>
              <a:t>Lập kế hoạch sử dụng tiền hợp lí cho bản thân. </a:t>
            </a:r>
          </a:p>
          <a:p>
            <a:pPr marL="685800" indent="-685800" algn="just">
              <a:buFont typeface="Wingdings" pitchFamily="2" charset="2"/>
              <a:buChar char="Ø"/>
            </a:pPr>
            <a:r>
              <a:rPr lang="pt-BR" sz="5400" b="1" dirty="0">
                <a:solidFill>
                  <a:srgbClr val="006600"/>
                </a:solidFill>
                <a:latin typeface="Times New Roman" panose="02020603050405020304" pitchFamily="18" charset="0"/>
                <a:ea typeface="Times New Roman" panose="02020603050405020304" pitchFamily="18" charset="0"/>
              </a:rPr>
              <a:t>Nhắc nhở bạn bè, người thân sử dụng tiền hợp lí và tiết kiệm.</a:t>
            </a:r>
            <a:endParaRPr lang="en-US" sz="5400" b="1" dirty="0">
              <a:solidFill>
                <a:srgbClr val="006600"/>
              </a:solidFill>
              <a:latin typeface="Times New Roman" panose="02020603050405020304" pitchFamily="18" charset="0"/>
              <a:ea typeface="Times New Roman" panose="02020603050405020304" pitchFamily="18" charset="0"/>
            </a:endParaRPr>
          </a:p>
          <a:p>
            <a:pPr algn="just"/>
            <a:endParaRPr lang="en-US" dirty="0">
              <a:solidFill>
                <a:srgbClr val="006600"/>
              </a:solidFill>
            </a:endParaRPr>
          </a:p>
        </p:txBody>
      </p:sp>
    </p:spTree>
    <p:extLst>
      <p:ext uri="{BB962C8B-B14F-4D97-AF65-F5344CB8AC3E}">
        <p14:creationId xmlns:p14="http://schemas.microsoft.com/office/powerpoint/2010/main" val="580574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
            <a:ext cx="12295717" cy="6834187"/>
          </a:xfrm>
          <a:prstGeom prst="rect">
            <a:avLst/>
          </a:prstGeom>
          <a:solidFill>
            <a:srgbClr val="FFFF00"/>
          </a:solidFill>
          <a:ln>
            <a:noFill/>
          </a:ln>
          <a:extLst/>
        </p:spPr>
      </p:pic>
      <p:sp>
        <p:nvSpPr>
          <p:cNvPr id="4" name="Rectangle 3"/>
          <p:cNvSpPr/>
          <p:nvPr/>
        </p:nvSpPr>
        <p:spPr>
          <a:xfrm>
            <a:off x="3962400" y="2133600"/>
            <a:ext cx="7213600" cy="2971800"/>
          </a:xfrm>
          <a:prstGeom prst="rect">
            <a:avLst/>
          </a:prstGeom>
          <a:solidFill>
            <a:srgbClr val="FFFF00"/>
          </a:solidFill>
        </p:spPr>
        <p:txBody>
          <a:bodyPr wrap="none">
            <a:prstTxWarp prst="textChevron">
              <a:avLst/>
            </a:prstTxWarp>
            <a:spAutoFit/>
          </a:bodyPr>
          <a:lstStyle/>
          <a:p>
            <a:pPr algn="ctr" fontAlgn="base">
              <a:spcBef>
                <a:spcPct val="0"/>
              </a:spcBef>
              <a:spcAft>
                <a:spcPct val="0"/>
              </a:spcAft>
              <a:defRPr/>
            </a:pPr>
            <a:r>
              <a:rPr lang="vi-VN" sz="5400" b="1" dirty="0">
                <a:ln w="1905"/>
                <a:solidFill>
                  <a:srgbClr val="7030A0"/>
                </a:solidFill>
                <a:effectLst>
                  <a:innerShdw blurRad="69850" dist="43180" dir="5400000">
                    <a:srgbClr val="000000">
                      <a:alpha val="65000"/>
                    </a:srgbClr>
                  </a:innerShdw>
                </a:effectLst>
                <a:latin typeface="Arial" pitchFamily="34" charset="0"/>
              </a:rPr>
              <a:t>KHỞI ĐỘNG</a:t>
            </a:r>
            <a:endParaRPr lang="en-US" sz="5400" b="1" dirty="0">
              <a:ln w="1905"/>
              <a:solidFill>
                <a:srgbClr val="7030A0"/>
              </a:solidFill>
              <a:effectLst>
                <a:innerShdw blurRad="69850" dist="43180" dir="5400000">
                  <a:srgbClr val="000000">
                    <a:alpha val="65000"/>
                  </a:srgbClr>
                </a:innerShdw>
              </a:effectLst>
              <a:latin typeface="Arial" pitchFamily="34" charset="0"/>
            </a:endParaRPr>
          </a:p>
        </p:txBody>
      </p:sp>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381085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0651"/>
            <a:ext cx="12192000" cy="1366528"/>
          </a:xfrm>
          <a:prstGeom prst="rect">
            <a:avLst/>
          </a:prstGeom>
          <a:solidFill>
            <a:schemeClr val="accent5">
              <a:lumMod val="60000"/>
              <a:lumOff val="40000"/>
            </a:schemeClr>
          </a:solidFill>
        </p:spPr>
        <p:txBody>
          <a:bodyPr wrap="square">
            <a:spAutoFit/>
          </a:bodyPr>
          <a:lstStyle/>
          <a:p>
            <a:pPr algn="just">
              <a:lnSpc>
                <a:spcPct val="115000"/>
              </a:lnSpc>
            </a:pP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Em</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đã</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sử</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dụng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tiền</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tiết</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kiệm</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của</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mình</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vào</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những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việc</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gì</a:t>
            </a:r>
            <a:r>
              <a:rPr lang="en-US" sz="3600" b="1" dirty="0">
                <a:solidFill>
                  <a:srgbClr val="002060"/>
                </a:solidFill>
                <a:latin typeface="Times New Roman"/>
                <a:ea typeface="Calibri"/>
                <a:cs typeface="Times New Roman"/>
              </a:rPr>
              <a:t>?</a:t>
            </a:r>
            <a:endParaRPr lang="en-US" sz="3600" b="1" dirty="0">
              <a:solidFill>
                <a:srgbClr val="002060"/>
              </a:solidFill>
              <a:ea typeface="Calibri"/>
              <a:cs typeface="Times New Roman"/>
            </a:endParaRPr>
          </a:p>
          <a:p>
            <a:pPr algn="just">
              <a:lnSpc>
                <a:spcPct val="115000"/>
              </a:lnSpc>
            </a:pP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Vì</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sao</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em</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lại</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sử</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dụng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tiền</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vào</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những</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việc</a:t>
            </a:r>
            <a:r>
              <a:rPr lang="en-US" sz="3600" b="1" dirty="0">
                <a:solidFill>
                  <a:srgbClr val="002060"/>
                </a:solidFill>
                <a:latin typeface="Times New Roman"/>
                <a:ea typeface="Calibri"/>
                <a:cs typeface="Times New Roman"/>
              </a:rPr>
              <a:t> </a:t>
            </a:r>
            <a:r>
              <a:rPr lang="en-US" sz="3600" b="1" dirty="0" err="1">
                <a:solidFill>
                  <a:srgbClr val="002060"/>
                </a:solidFill>
                <a:latin typeface="Times New Roman"/>
                <a:ea typeface="Calibri"/>
                <a:cs typeface="Times New Roman"/>
              </a:rPr>
              <a:t>đó</a:t>
            </a:r>
            <a:r>
              <a:rPr lang="en-US" sz="3600" b="1" dirty="0">
                <a:solidFill>
                  <a:srgbClr val="002060"/>
                </a:solidFill>
                <a:latin typeface="Times New Roman"/>
                <a:ea typeface="Calibri"/>
                <a:cs typeface="Times New Roman"/>
              </a:rPr>
              <a:t>?</a:t>
            </a:r>
            <a:endParaRPr lang="en-US" sz="3600" b="1" dirty="0">
              <a:solidFill>
                <a:srgbClr val="002060"/>
              </a:solidFill>
              <a:ea typeface="Calibri"/>
              <a:cs typeface="Times New Roman"/>
            </a:endParaRPr>
          </a:p>
        </p:txBody>
      </p:sp>
      <p:pic>
        <p:nvPicPr>
          <p:cNvPr id="6" name="Picture 6" descr="G:\tiết kiệm tiền của lớp 4\tiet.kiem.jpg">
            <a:extLst>
              <a:ext uri="{FF2B5EF4-FFF2-40B4-BE49-F238E27FC236}">
                <a16:creationId xmlns:a16="http://schemas.microsoft.com/office/drawing/2014/main" id="{5CCA524D-8CA8-4FDD-BA7E-D5F6FE808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5603"/>
            <a:ext cx="12192000" cy="537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886" y="1556848"/>
            <a:ext cx="2384799" cy="143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9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1" name="Google Shape;1361;p42"/>
          <p:cNvSpPr txBox="1">
            <a:spLocks noGrp="1"/>
          </p:cNvSpPr>
          <p:nvPr>
            <p:ph type="title"/>
          </p:nvPr>
        </p:nvSpPr>
        <p:spPr>
          <a:xfrm>
            <a:off x="263353" y="576200"/>
            <a:ext cx="5516179" cy="5712934"/>
          </a:xfrm>
          <a:prstGeom prst="rect">
            <a:avLst/>
          </a:prstGeom>
          <a:solidFill>
            <a:schemeClr val="accent3">
              <a:lumMod val="60000"/>
              <a:lumOff val="40000"/>
            </a:schemeClr>
          </a:solidFill>
        </p:spPr>
        <p:txBody>
          <a:bodyPr spcFirstLastPara="1" vert="horz" wrap="square" lIns="0" tIns="0" rIns="0" bIns="0" rtlCol="0" anchor="t" anchorCtr="0">
            <a:noAutofit/>
          </a:bodyPr>
          <a:lstStyle/>
          <a:p>
            <a:pPr algn="just"/>
            <a:r>
              <a:rPr lang="vi-VN" b="1" dirty="0" smtClean="0">
                <a:latin typeface="Times New Roman" panose="02020603050405020304" pitchFamily="18" charset="0"/>
                <a:cs typeface="Times New Roman" panose="02020603050405020304" pitchFamily="18" charset="0"/>
              </a:rPr>
              <a:t>      </a:t>
            </a:r>
            <a:r>
              <a:rPr lang="en" b="1" dirty="0" smtClean="0">
                <a:solidFill>
                  <a:srgbClr val="7030A0"/>
                </a:solidFill>
                <a:latin typeface="Times New Roman" panose="02020603050405020304" pitchFamily="18" charset="0"/>
                <a:cs typeface="Times New Roman" panose="02020603050405020304" pitchFamily="18" charset="0"/>
              </a:rPr>
              <a:t>Trong </a:t>
            </a:r>
            <a:r>
              <a:rPr lang="en" b="1" dirty="0">
                <a:solidFill>
                  <a:srgbClr val="7030A0"/>
                </a:solidFill>
                <a:latin typeface="Times New Roman" panose="02020603050405020304" pitchFamily="18" charset="0"/>
                <a:cs typeface="Times New Roman" panose="02020603050405020304" pitchFamily="18" charset="0"/>
              </a:rPr>
              <a:t>dịp Tết vừa </a:t>
            </a:r>
            <a:r>
              <a:rPr lang="en" b="1" dirty="0" smtClean="0">
                <a:solidFill>
                  <a:srgbClr val="7030A0"/>
                </a:solidFill>
                <a:latin typeface="Times New Roman" panose="02020603050405020304" pitchFamily="18" charset="0"/>
                <a:cs typeface="Times New Roman" panose="02020603050405020304" pitchFamily="18" charset="0"/>
              </a:rPr>
              <a:t>qua</a:t>
            </a:r>
            <a:r>
              <a:rPr lang="vi-VN" b="1" dirty="0" smtClean="0">
                <a:solidFill>
                  <a:srgbClr val="7030A0"/>
                </a:solidFill>
                <a:latin typeface="Times New Roman" panose="02020603050405020304" pitchFamily="18" charset="0"/>
                <a:cs typeface="Times New Roman" panose="02020603050405020304" pitchFamily="18" charset="0"/>
              </a:rPr>
              <a:t>,</a:t>
            </a:r>
            <a:r>
              <a:rPr lang="en" b="1" dirty="0" smtClean="0">
                <a:solidFill>
                  <a:srgbClr val="7030A0"/>
                </a:solidFill>
                <a:latin typeface="Times New Roman" panose="02020603050405020304" pitchFamily="18" charset="0"/>
                <a:cs typeface="Times New Roman" panose="02020603050405020304" pitchFamily="18" charset="0"/>
              </a:rPr>
              <a:t> </a:t>
            </a:r>
            <a:r>
              <a:rPr lang="en" b="1" dirty="0">
                <a:solidFill>
                  <a:srgbClr val="7030A0"/>
                </a:solidFill>
                <a:latin typeface="Times New Roman" panose="02020603050405020304" pitchFamily="18" charset="0"/>
                <a:cs typeface="Times New Roman" panose="02020603050405020304" pitchFamily="18" charset="0"/>
              </a:rPr>
              <a:t>em được cha mẹ và người thân lì xì những lời chúc yêu thương và những đồng tiền may mắn. </a:t>
            </a:r>
            <a:r>
              <a:rPr lang="en-US" b="1" dirty="0">
                <a:solidFill>
                  <a:srgbClr val="7030A0"/>
                </a:solidFill>
                <a:latin typeface="Times New Roman" panose="02020603050405020304" pitchFamily="18" charset="0"/>
                <a:cs typeface="Times New Roman" panose="02020603050405020304" pitchFamily="18" charset="0"/>
              </a:rPr>
              <a:t>V</a:t>
            </a:r>
            <a:r>
              <a:rPr lang="en" b="1" dirty="0">
                <a:solidFill>
                  <a:srgbClr val="7030A0"/>
                </a:solidFill>
                <a:latin typeface="Times New Roman" panose="02020603050405020304" pitchFamily="18" charset="0"/>
                <a:cs typeface="Times New Roman" panose="02020603050405020304" pitchFamily="18" charset="0"/>
              </a:rPr>
              <a:t>ậy em đã và sẽ dùng số tiền đó để </a:t>
            </a:r>
            <a:r>
              <a:rPr lang="en" b="1" dirty="0" smtClean="0">
                <a:solidFill>
                  <a:srgbClr val="7030A0"/>
                </a:solidFill>
                <a:latin typeface="Times New Roman" panose="02020603050405020304" pitchFamily="18" charset="0"/>
                <a:cs typeface="Times New Roman" panose="02020603050405020304" pitchFamily="18" charset="0"/>
              </a:rPr>
              <a:t>làm</a:t>
            </a:r>
            <a:r>
              <a:rPr lang="vi-VN" b="1" dirty="0" smtClean="0">
                <a:solidFill>
                  <a:srgbClr val="7030A0"/>
                </a:solidFill>
                <a:latin typeface="Times New Roman" panose="02020603050405020304" pitchFamily="18" charset="0"/>
                <a:cs typeface="Times New Roman" panose="02020603050405020304" pitchFamily="18" charset="0"/>
              </a:rPr>
              <a:t/>
            </a:r>
            <a:br>
              <a:rPr lang="vi-VN" b="1" dirty="0" smtClean="0">
                <a:solidFill>
                  <a:srgbClr val="7030A0"/>
                </a:solidFill>
                <a:latin typeface="Times New Roman" panose="02020603050405020304" pitchFamily="18" charset="0"/>
                <a:cs typeface="Times New Roman" panose="02020603050405020304" pitchFamily="18" charset="0"/>
              </a:rPr>
            </a:br>
            <a:r>
              <a:rPr lang="vi-VN" b="1" dirty="0" smtClean="0">
                <a:solidFill>
                  <a:srgbClr val="7030A0"/>
                </a:solidFill>
                <a:latin typeface="Times New Roman" panose="02020603050405020304" pitchFamily="18" charset="0"/>
                <a:cs typeface="Times New Roman" panose="02020603050405020304" pitchFamily="18" charset="0"/>
              </a:rPr>
              <a:t>gì?</a:t>
            </a:r>
            <a:r>
              <a:rPr lang="en" b="1" dirty="0" smtClean="0">
                <a:solidFill>
                  <a:srgbClr val="7030A0"/>
                </a:solidFill>
                <a:latin typeface="Times New Roman" panose="02020603050405020304" pitchFamily="18" charset="0"/>
                <a:cs typeface="Times New Roman" panose="02020603050405020304" pitchFamily="18" charset="0"/>
              </a:rPr>
              <a:t> </a:t>
            </a:r>
            <a:endParaRPr b="1" dirty="0">
              <a:solidFill>
                <a:srgbClr val="7030A0"/>
              </a:solidFill>
              <a:latin typeface="Times New Roman" panose="02020603050405020304" pitchFamily="18" charset="0"/>
              <a:cs typeface="Times New Roman" panose="02020603050405020304" pitchFamily="18" charset="0"/>
            </a:endParaRPr>
          </a:p>
        </p:txBody>
      </p:sp>
      <p:grpSp>
        <p:nvGrpSpPr>
          <p:cNvPr id="1382" name="Google Shape;1382;p42"/>
          <p:cNvGrpSpPr/>
          <p:nvPr/>
        </p:nvGrpSpPr>
        <p:grpSpPr>
          <a:xfrm rot="1068554">
            <a:off x="5373573" y="309594"/>
            <a:ext cx="1301912" cy="1750972"/>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solidFill>
                <a:srgbClr val="FF0000"/>
              </a:solidFill>
            </a:ln>
          </p:spPr>
          <p:txBody>
            <a:bodyPr spcFirstLastPara="1" wrap="square" lIns="121900" tIns="121900" rIns="121900" bIns="121900" anchor="ctr" anchorCtr="0">
              <a:noAutofit/>
            </a:bodyPr>
            <a:lstStyle/>
            <a:p>
              <a:endParaRPr sz="2400"/>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solidFill>
                <a:srgbClr val="FF0000"/>
              </a:solidFill>
            </a:ln>
          </p:spPr>
          <p:txBody>
            <a:bodyPr spcFirstLastPara="1" wrap="square" lIns="121900" tIns="121900" rIns="121900" bIns="121900" anchor="ctr" anchorCtr="0">
              <a:noAutofit/>
            </a:bodyPr>
            <a:lstStyle/>
            <a:p>
              <a:endParaRPr sz="2400"/>
            </a:p>
          </p:txBody>
        </p:sp>
      </p:grpSp>
      <p:grpSp>
        <p:nvGrpSpPr>
          <p:cNvPr id="1385" name="Google Shape;1385;p42"/>
          <p:cNvGrpSpPr/>
          <p:nvPr/>
        </p:nvGrpSpPr>
        <p:grpSpPr>
          <a:xfrm rot="942610">
            <a:off x="6213928" y="325125"/>
            <a:ext cx="1667743" cy="405464"/>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121900" tIns="121900" rIns="121900" bIns="121900" anchor="ctr" anchorCtr="0">
              <a:noAutofit/>
            </a:bodyPr>
            <a:lstStyle/>
            <a:p>
              <a:endParaRPr sz="2400"/>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121900" tIns="121900" rIns="121900" bIns="121900" anchor="ctr" anchorCtr="0">
              <a:noAutofit/>
            </a:bodyPr>
            <a:lstStyle/>
            <a:p>
              <a:endParaRPr sz="2400"/>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121900" tIns="121900" rIns="121900" bIns="121900" anchor="ctr" anchorCtr="0">
              <a:noAutofit/>
            </a:bodyPr>
            <a:lstStyle/>
            <a:p>
              <a:endParaRPr sz="2400"/>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121900" tIns="121900" rIns="121900" bIns="121900" anchor="ctr" anchorCtr="0">
              <a:noAutofit/>
            </a:bodyPr>
            <a:lstStyle/>
            <a:p>
              <a:endParaRPr sz="2400"/>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121900" tIns="121900" rIns="121900" bIns="121900" anchor="ctr" anchorCtr="0">
              <a:noAutofit/>
            </a:bodyPr>
            <a:lstStyle/>
            <a:p>
              <a:endParaRPr sz="2400"/>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121900" tIns="121900" rIns="121900" bIns="121900" anchor="ctr" anchorCtr="0">
              <a:noAutofit/>
            </a:bodyPr>
            <a:lstStyle/>
            <a:p>
              <a:endParaRPr sz="2400"/>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121900" tIns="121900" rIns="121900" bIns="121900" anchor="ctr" anchorCtr="0">
              <a:noAutofit/>
            </a:bodyPr>
            <a:lstStyle/>
            <a:p>
              <a:endParaRPr sz="2400"/>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121900" tIns="121900" rIns="121900" bIns="121900" anchor="ctr" anchorCtr="0">
              <a:noAutofit/>
            </a:bodyPr>
            <a:lstStyle/>
            <a:p>
              <a:endParaRPr sz="2400"/>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121900" tIns="121900" rIns="121900" bIns="121900" anchor="ctr" anchorCtr="0">
              <a:noAutofit/>
            </a:bodyPr>
            <a:lstStyle/>
            <a:p>
              <a:endParaRPr sz="2400"/>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5" name="Google Shape;1361;p42">
            <a:extLst>
              <a:ext uri="{FF2B5EF4-FFF2-40B4-BE49-F238E27FC236}">
                <a16:creationId xmlns:a16="http://schemas.microsoft.com/office/drawing/2014/main" id="{DFB592BB-EB04-4AAB-A5F6-46CD4C1CF56C}"/>
              </a:ext>
            </a:extLst>
          </p:cNvPr>
          <p:cNvSpPr txBox="1">
            <a:spLocks/>
          </p:cNvSpPr>
          <p:nvPr/>
        </p:nvSpPr>
        <p:spPr>
          <a:xfrm>
            <a:off x="6438628" y="944512"/>
            <a:ext cx="5418901" cy="5577983"/>
          </a:xfrm>
          <a:prstGeom prst="rect">
            <a:avLst/>
          </a:prstGeom>
          <a:solidFill>
            <a:schemeClr val="accent6">
              <a:lumMod val="40000"/>
              <a:lumOff val="60000"/>
            </a:schemeClr>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marL="571500" indent="-571500" algn="just">
              <a:buFontTx/>
              <a:buChar char="-"/>
            </a:pPr>
            <a:r>
              <a:rPr lang="en-US" sz="4000" dirty="0">
                <a:solidFill>
                  <a:srgbClr val="002060"/>
                </a:solidFill>
                <a:latin typeface="Times New Roman" panose="02020603050405020304" pitchFamily="18" charset="0"/>
                <a:cs typeface="Times New Roman" panose="02020603050405020304" pitchFamily="18" charset="0"/>
              </a:rPr>
              <a:t>Mua </a:t>
            </a:r>
            <a:r>
              <a:rPr lang="en-US" sz="4000" dirty="0" err="1">
                <a:solidFill>
                  <a:srgbClr val="002060"/>
                </a:solidFill>
                <a:latin typeface="Times New Roman" panose="02020603050405020304" pitchFamily="18" charset="0"/>
                <a:cs typeface="Times New Roman" panose="02020603050405020304" pitchFamily="18" charset="0"/>
              </a:rPr>
              <a:t>đồ</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dùng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học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tập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truyện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tranh</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a:solidFill>
                  <a:srgbClr val="002060"/>
                </a:solidFill>
                <a:latin typeface="Times New Roman" panose="02020603050405020304" pitchFamily="18" charset="0"/>
                <a:cs typeface="Times New Roman" panose="02020603050405020304" pitchFamily="18" charset="0"/>
              </a:rPr>
              <a:t>Mua </a:t>
            </a:r>
            <a:r>
              <a:rPr lang="en-US" sz="4000" dirty="0" err="1">
                <a:solidFill>
                  <a:srgbClr val="002060"/>
                </a:solidFill>
                <a:latin typeface="Times New Roman" panose="02020603050405020304" pitchFamily="18" charset="0"/>
                <a:cs typeface="Times New Roman" panose="02020603050405020304" pitchFamily="18" charset="0"/>
              </a:rPr>
              <a:t>đồ</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với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hợp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lí</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solidFill>
                  <a:srgbClr val="002060"/>
                </a:solidFill>
                <a:latin typeface="Times New Roman" panose="02020603050405020304" pitchFamily="18" charset="0"/>
                <a:cs typeface="Times New Roman" panose="02020603050405020304" pitchFamily="18" charset="0"/>
              </a:rPr>
              <a:t>Giúp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khăn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trường</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solidFill>
                  <a:srgbClr val="002060"/>
                </a:solidFill>
                <a:latin typeface="Times New Roman" panose="02020603050405020304" pitchFamily="18" charset="0"/>
                <a:cs typeface="Times New Roman" panose="02020603050405020304" pitchFamily="18" charset="0"/>
              </a:rPr>
              <a:t>Ủng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nghèo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khuyết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tật</a:t>
            </a:r>
            <a:r>
              <a:rPr lang="en-US" sz="4000" dirty="0">
                <a:solidFill>
                  <a:srgbClr val="002060"/>
                </a:solidFill>
                <a:latin typeface="Times New Roman" panose="02020603050405020304" pitchFamily="18" charset="0"/>
                <a:cs typeface="Times New Roman" panose="02020603050405020304" pitchFamily="18" charset="0"/>
              </a:rPr>
              <a:t>. </a:t>
            </a:r>
          </a:p>
          <a:p>
            <a:pPr marL="571500" indent="-571500" algn="just">
              <a:buFontTx/>
              <a:buChar char="-"/>
            </a:pPr>
            <a:r>
              <a:rPr lang="en-US" sz="4000" dirty="0" smtClean="0">
                <a:solidFill>
                  <a:srgbClr val="002060"/>
                </a:solidFill>
                <a:latin typeface="Times New Roman" panose="02020603050405020304" pitchFamily="18" charset="0"/>
                <a:cs typeface="Times New Roman" panose="02020603050405020304" pitchFamily="18" charset="0"/>
              </a:rPr>
              <a:t>………………………</a:t>
            </a:r>
            <a:endParaRPr lang="vi-VN" sz="4000" dirty="0">
              <a:solidFill>
                <a:srgbClr val="00206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317" y="5157216"/>
            <a:ext cx="1944216" cy="150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595" y="5018488"/>
            <a:ext cx="229516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0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animEffect transition="in" filter="wipe(down)">
                                      <p:cBhvr>
                                        <p:cTn id="7" dur="500"/>
                                        <p:tgtEl>
                                          <p:spTgt spid="13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circle(in)">
                                      <p:cBhvr>
                                        <p:cTn id="12"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983432" y="98072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vi-VN" altLang="en-US" sz="3200" b="1" dirty="0">
                <a:solidFill>
                  <a:srgbClr val="FF0000"/>
                </a:solidFill>
                <a:latin typeface="Times New Roman" pitchFamily="18" charset="0"/>
                <a:cs typeface="Arial" pitchFamily="34" charset="0"/>
              </a:rPr>
              <a:t> </a:t>
            </a:r>
            <a:r>
              <a:rPr lang="vi-VN" altLang="en-US" sz="4800" b="1" dirty="0">
                <a:solidFill>
                  <a:srgbClr val="FF0000"/>
                </a:solidFill>
                <a:latin typeface="Times New Roman" pitchFamily="18" charset="0"/>
                <a:cs typeface="Arial" pitchFamily="34" charset="0"/>
              </a:rPr>
              <a:t>SỬ DỤNG TIỀN HỢP LÍ </a:t>
            </a:r>
            <a:r>
              <a:rPr lang="en-US" altLang="en-US" sz="4800" b="1" dirty="0">
                <a:solidFill>
                  <a:srgbClr val="FF0000"/>
                </a:solidFill>
                <a:latin typeface="Times New Roman" pitchFamily="18" charset="0"/>
                <a:cs typeface="Arial" pitchFamily="34" charset="0"/>
              </a:rPr>
              <a:t>(</a:t>
            </a:r>
            <a:r>
              <a:rPr lang="en-US" altLang="en-US" sz="4800" b="1" dirty="0" err="1">
                <a:solidFill>
                  <a:srgbClr val="FF0000"/>
                </a:solidFill>
                <a:latin typeface="Times New Roman" pitchFamily="18" charset="0"/>
                <a:cs typeface="Arial" pitchFamily="34" charset="0"/>
              </a:rPr>
              <a:t>tiết</a:t>
            </a:r>
            <a:r>
              <a:rPr lang="en-US" altLang="en-US" sz="4800" b="1" dirty="0">
                <a:solidFill>
                  <a:srgbClr val="FF0000"/>
                </a:solidFill>
                <a:latin typeface="Times New Roman" pitchFamily="18" charset="0"/>
                <a:cs typeface="Arial" pitchFamily="34" charset="0"/>
              </a:rPr>
              <a:t> 2)</a:t>
            </a:r>
            <a:endParaRPr lang="en-US" altLang="en-US" sz="4800" b="1" dirty="0">
              <a:solidFill>
                <a:srgbClr val="FF0000"/>
              </a:solidFill>
              <a:latin typeface="Times New Roman" pitchFamily="18" charset="0"/>
              <a:cs typeface="Times New Roman" pitchFamily="18" charset="0"/>
            </a:endParaRPr>
          </a:p>
        </p:txBody>
      </p:sp>
      <p:sp>
        <p:nvSpPr>
          <p:cNvPr id="7" name="Horizontal Scroll 6"/>
          <p:cNvSpPr/>
          <p:nvPr/>
        </p:nvSpPr>
        <p:spPr>
          <a:xfrm>
            <a:off x="169455" y="2204864"/>
            <a:ext cx="11737304" cy="4400550"/>
          </a:xfrm>
          <a:prstGeom prst="horizontalScroll">
            <a:avLst>
              <a:gd name="adj" fmla="val 12344"/>
            </a:avLst>
          </a:prstGeom>
          <a:solidFill>
            <a:srgbClr val="FFFF00"/>
          </a:solidFill>
          <a:ln w="55000" cap="flat" cmpd="thickThin" algn="ctr">
            <a:solidFill>
              <a:srgbClr val="002060"/>
            </a:solidFill>
            <a:prstDash val="solid"/>
          </a:ln>
          <a:effectLst/>
        </p:spPr>
        <p:txBody>
          <a:bodyPr lIns="91055" tIns="45521" rIns="91055" bIns="45521" anchor="ctr"/>
          <a:lstStyle/>
          <a:p>
            <a:pPr algn="ctr" eaLnBrk="0" fontAlgn="base" hangingPunct="0">
              <a:spcBef>
                <a:spcPct val="0"/>
              </a:spcBef>
              <a:spcAft>
                <a:spcPct val="0"/>
              </a:spcAft>
              <a:defRPr/>
            </a:pPr>
            <a:r>
              <a:rPr lang="en-US" sz="3200" b="1" u="sng" kern="0" dirty="0">
                <a:solidFill>
                  <a:srgbClr val="006600"/>
                </a:solidFill>
                <a:latin typeface="Times New Roman" panose="02020603050405020304" pitchFamily="18" charset="0"/>
                <a:cs typeface="Times New Roman" panose="02020603050405020304" pitchFamily="18" charset="0"/>
              </a:rPr>
              <a:t>MỤC TIÊU</a:t>
            </a:r>
          </a:p>
          <a:p>
            <a:pPr algn="just"/>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thích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Thực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Góp</a:t>
            </a:r>
            <a:r>
              <a:rPr lang="en-US" sz="3600" b="1" dirty="0">
                <a:solidFill>
                  <a:srgbClr val="002060"/>
                </a:solidFill>
                <a:latin typeface="Times New Roman" panose="02020603050405020304" pitchFamily="18" charset="0"/>
                <a:cs typeface="Times New Roman" panose="02020603050405020304" pitchFamily="18" charset="0"/>
              </a:rPr>
              <a:t> ý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bè</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1264600"/>
      </p:ext>
    </p:extLst>
  </p:cSld>
  <p:clrMapOvr>
    <a:masterClrMapping/>
  </p:clrMapOvr>
  <p:timing>
    <p:tnLst>
      <p:par>
        <p:cTn id="1" dur="indefinite" restart="never" nodeType="tmRoot"/>
      </p:par>
    </p:tnLst>
    <p:bldLst>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1"/>
          <p:cNvPicPr>
            <a:picLocks noChangeAspect="1"/>
          </p:cNvPicPr>
          <p:nvPr/>
        </p:nvPicPr>
        <p:blipFill>
          <a:blip r:embed="rId4"/>
          <a:stretch>
            <a:fillRect/>
          </a:stretch>
        </p:blipFill>
        <p:spPr>
          <a:xfrm>
            <a:off x="69407" y="3727260"/>
            <a:ext cx="12205335" cy="3049905"/>
          </a:xfrm>
          <a:prstGeom prst="rect">
            <a:avLst/>
          </a:prstGeom>
        </p:spPr>
      </p:pic>
      <p:pic>
        <p:nvPicPr>
          <p:cNvPr id="52" name="图片 51" descr="36f9a2a7dc2088575b3175c2c9b24629"/>
          <p:cNvPicPr>
            <a:picLocks noChangeAspect="1"/>
          </p:cNvPicPr>
          <p:nvPr/>
        </p:nvPicPr>
        <p:blipFill>
          <a:blip r:embed="rId5"/>
          <a:stretch>
            <a:fillRect/>
          </a:stretch>
        </p:blipFill>
        <p:spPr>
          <a:xfrm>
            <a:off x="4384055" y="4728845"/>
            <a:ext cx="3908425" cy="2061210"/>
          </a:xfrm>
          <a:prstGeom prst="rect">
            <a:avLst/>
          </a:prstGeom>
        </p:spPr>
      </p:pic>
      <p:pic>
        <p:nvPicPr>
          <p:cNvPr id="53" name="图片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3377" y="4800664"/>
            <a:ext cx="1163955" cy="1918335"/>
          </a:xfrm>
          <a:prstGeom prst="rect">
            <a:avLst/>
          </a:prstGeom>
        </p:spPr>
      </p:pic>
      <p:sp>
        <p:nvSpPr>
          <p:cNvPr id="16" name="WordArt 5"/>
          <p:cNvSpPr>
            <a:spLocks noChangeArrowheads="1" noChangeShapeType="1" noTextEdit="1"/>
          </p:cNvSpPr>
          <p:nvPr/>
        </p:nvSpPr>
        <p:spPr bwMode="auto">
          <a:xfrm>
            <a:off x="1676534" y="559068"/>
            <a:ext cx="8838297" cy="3352800"/>
          </a:xfrm>
          <a:prstGeom prst="rect">
            <a:avLst/>
          </a:prstGeom>
        </p:spPr>
        <p:txBody>
          <a:bodyPr wrap="none" lIns="91397" tIns="45699" rIns="91397" bIns="45699"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3964" eaLnBrk="0" fontAlgn="base" hangingPunct="0">
              <a:spcBef>
                <a:spcPct val="0"/>
              </a:spcBef>
              <a:spcAft>
                <a:spcPct val="0"/>
              </a:spcAft>
            </a:pPr>
            <a:r>
              <a:rPr lang="vi-VN" sz="3600" b="1" kern="10" dirty="0" smtClean="0">
                <a:ln w="9525">
                  <a:round/>
                  <a:headEnd/>
                  <a:tailEnd/>
                </a:ln>
                <a:solidFill>
                  <a:srgbClr val="FF0000"/>
                </a:solidFill>
                <a:cs typeface="Arial"/>
              </a:rPr>
              <a:t> </a:t>
            </a:r>
            <a:r>
              <a:rPr lang="vi-VN" sz="3600" b="1" kern="10" dirty="0" smtClean="0">
                <a:ln w="9525">
                  <a:round/>
                  <a:headEnd/>
                  <a:tailEnd/>
                </a:ln>
                <a:solidFill>
                  <a:srgbClr val="FF0000"/>
                </a:solidFill>
                <a:cs typeface="Arial"/>
              </a:rPr>
              <a:t>THỰC HÀNH</a:t>
            </a:r>
            <a:endParaRPr lang="en-US" sz="3600" b="1" kern="10" dirty="0">
              <a:ln w="9525">
                <a:round/>
                <a:headEnd/>
                <a:tailEnd/>
              </a:ln>
              <a:solidFill>
                <a:srgbClr val="FF0000"/>
              </a:solidFill>
              <a:latin typeface="Arial"/>
              <a:cs typeface="Arial"/>
            </a:endParaRPr>
          </a:p>
        </p:txBody>
      </p:sp>
      <p:pic>
        <p:nvPicPr>
          <p:cNvPr id="13" name="Picture 12" descr="Book-09-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01435">
            <a:off x="6663213" y="3648049"/>
            <a:ext cx="2589704" cy="121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2790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1E81CDD-028C-49B7-B3C2-3B60AD280E34}"/>
              </a:ext>
            </a:extLst>
          </p:cNvPr>
          <p:cNvGraphicFramePr>
            <a:graphicFrameLocks noGrp="1"/>
          </p:cNvGraphicFramePr>
          <p:nvPr>
            <p:ph idx="1"/>
            <p:extLst>
              <p:ext uri="{D42A27DB-BD31-4B8C-83A1-F6EECF244321}">
                <p14:modId xmlns:p14="http://schemas.microsoft.com/office/powerpoint/2010/main" val="1602784210"/>
              </p:ext>
            </p:extLst>
          </p:nvPr>
        </p:nvGraphicFramePr>
        <p:xfrm>
          <a:off x="335360" y="1988840"/>
          <a:ext cx="11377264" cy="4480560"/>
        </p:xfrm>
        <a:graphic>
          <a:graphicData uri="http://schemas.openxmlformats.org/drawingml/2006/table">
            <a:tbl>
              <a:tblPr firstRow="1" bandRow="1">
                <a:tableStyleId>{5C22544A-7EE6-4342-B048-85BDC9FD1C3A}</a:tableStyleId>
              </a:tblPr>
              <a:tblGrid>
                <a:gridCol w="5106151">
                  <a:extLst>
                    <a:ext uri="{9D8B030D-6E8A-4147-A177-3AD203B41FA5}">
                      <a16:colId xmlns:a16="http://schemas.microsoft.com/office/drawing/2014/main" val="757714752"/>
                    </a:ext>
                  </a:extLst>
                </a:gridCol>
                <a:gridCol w="6271113">
                  <a:extLst>
                    <a:ext uri="{9D8B030D-6E8A-4147-A177-3AD203B41FA5}">
                      <a16:colId xmlns:a16="http://schemas.microsoft.com/office/drawing/2014/main" val="345794034"/>
                    </a:ext>
                  </a:extLst>
                </a:gridCol>
              </a:tblGrid>
              <a:tr h="370840">
                <a:tc>
                  <a:txBody>
                    <a:bodyPr/>
                    <a:lstStyle/>
                    <a:p>
                      <a:pPr algn="ctr"/>
                      <a:r>
                        <a:rPr lang="en" sz="4000" dirty="0">
                          <a:solidFill>
                            <a:srgbClr val="FF0000"/>
                          </a:solidFill>
                          <a:latin typeface="Times New Roman" panose="02020603050405020304" pitchFamily="18" charset="0"/>
                          <a:cs typeface="Times New Roman" panose="02020603050405020304" pitchFamily="18" charset="0"/>
                        </a:rPr>
                        <a:t>   </a:t>
                      </a:r>
                      <a:r>
                        <a:rPr lang="en" sz="3600" dirty="0">
                          <a:solidFill>
                            <a:srgbClr val="FF0000"/>
                          </a:solidFill>
                          <a:latin typeface="Times New Roman" panose="02020603050405020304" pitchFamily="18" charset="0"/>
                          <a:cs typeface="Times New Roman" panose="02020603050405020304" pitchFamily="18" charset="0"/>
                        </a:rPr>
                        <a:t>Những việc nên làm</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a:txBody>
                  <a:tcPr/>
                </a:tc>
                <a:tc>
                  <a:txBody>
                    <a:bodyPr/>
                    <a:lstStyle/>
                    <a:p>
                      <a:pPr algn="ctr"/>
                      <a:r>
                        <a:rPr lang="en" sz="3600" dirty="0">
                          <a:solidFill>
                            <a:srgbClr val="FF0000"/>
                          </a:solidFill>
                          <a:latin typeface="Times New Roman" panose="02020603050405020304" pitchFamily="18" charset="0"/>
                          <a:cs typeface="Times New Roman" panose="02020603050405020304" pitchFamily="18" charset="0"/>
                        </a:rPr>
                        <a:t>Những việc không nên làm</a:t>
                      </a:r>
                      <a:endParaRPr lang="en-US" sz="3600" dirty="0">
                        <a:solidFill>
                          <a:srgbClr val="FF0000"/>
                        </a:solidFill>
                      </a:endParaRPr>
                    </a:p>
                  </a:txBody>
                  <a:tcPr/>
                </a:tc>
                <a:extLst>
                  <a:ext uri="{0D108BD9-81ED-4DB2-BD59-A6C34878D82A}">
                    <a16:rowId xmlns:a16="http://schemas.microsoft.com/office/drawing/2014/main" val="1123922794"/>
                  </a:ext>
                </a:extLst>
              </a:tr>
              <a:tr h="377656">
                <a:tc>
                  <a:txBody>
                    <a:bodyPr/>
                    <a:lstStyle/>
                    <a:p>
                      <a:pPr algn="ctr"/>
                      <a:r>
                        <a:rPr lang="en" sz="3200" dirty="0" smtClean="0">
                          <a:latin typeface="Times New Roman" panose="02020603050405020304" pitchFamily="18" charset="0"/>
                          <a:cs typeface="Times New Roman" panose="02020603050405020304" pitchFamily="18" charset="0"/>
                        </a:rPr>
                        <a:t>  </a:t>
                      </a:r>
                      <a:r>
                        <a:rPr lang="en" sz="3200" dirty="0">
                          <a:latin typeface="Times New Roman" panose="02020603050405020304" pitchFamily="18" charset="0"/>
                          <a:cs typeface="Times New Roman" panose="02020603050405020304" pitchFamily="18" charset="0"/>
                        </a:rPr>
                        <a:t>…………………………</a:t>
                      </a:r>
                    </a:p>
                    <a:p>
                      <a:pPr algn="ctr"/>
                      <a:r>
                        <a:rPr lang="en" sz="3200" dirty="0" smtClean="0">
                          <a:latin typeface="Times New Roman" panose="02020603050405020304" pitchFamily="18" charset="0"/>
                          <a:cs typeface="Times New Roman" panose="02020603050405020304" pitchFamily="18" charset="0"/>
                        </a:rPr>
                        <a:t>  …………………………</a:t>
                      </a:r>
                      <a:endParaRPr lang="vi-VN" sz="3200" dirty="0" smtClean="0">
                        <a:latin typeface="Times New Roman" panose="02020603050405020304" pitchFamily="18" charset="0"/>
                        <a:cs typeface="Times New Roman" panose="02020603050405020304" pitchFamily="18" charset="0"/>
                      </a:endParaRPr>
                    </a:p>
                    <a:p>
                      <a:pPr algn="ctr"/>
                      <a:r>
                        <a:rPr lang="en" sz="3200" dirty="0" smtClean="0">
                          <a:latin typeface="Times New Roman" panose="02020603050405020304" pitchFamily="18" charset="0"/>
                          <a:cs typeface="Times New Roman" panose="02020603050405020304" pitchFamily="18" charset="0"/>
                        </a:rPr>
                        <a:t> …………………………</a:t>
                      </a:r>
                    </a:p>
                    <a:p>
                      <a:pPr algn="ctr"/>
                      <a:r>
                        <a:rPr lang="en" sz="3200" dirty="0" smtClean="0">
                          <a:latin typeface="Times New Roman" panose="02020603050405020304" pitchFamily="18" charset="0"/>
                          <a:cs typeface="Times New Roman" panose="02020603050405020304" pitchFamily="18" charset="0"/>
                        </a:rPr>
                        <a:t>  …………………………</a:t>
                      </a:r>
                      <a:endParaRPr lang="vi-VN" sz="3200" dirty="0" smtClean="0">
                        <a:latin typeface="Times New Roman" panose="02020603050405020304" pitchFamily="18" charset="0"/>
                        <a:cs typeface="Times New Roman" panose="02020603050405020304" pitchFamily="18" charset="0"/>
                      </a:endParaRPr>
                    </a:p>
                    <a:p>
                      <a:pPr algn="ctr"/>
                      <a:r>
                        <a:rPr lang="en" sz="3200" dirty="0" smtClean="0">
                          <a:latin typeface="Times New Roman" panose="02020603050405020304" pitchFamily="18" charset="0"/>
                          <a:cs typeface="Times New Roman" panose="02020603050405020304" pitchFamily="18" charset="0"/>
                        </a:rPr>
                        <a:t> …………………………</a:t>
                      </a:r>
                    </a:p>
                    <a:p>
                      <a:pPr algn="ctr"/>
                      <a:r>
                        <a:rPr lang="en" sz="3200" dirty="0" smtClean="0">
                          <a:latin typeface="Times New Roman" panose="02020603050405020304" pitchFamily="18" charset="0"/>
                          <a:cs typeface="Times New Roman" panose="02020603050405020304" pitchFamily="18" charset="0"/>
                        </a:rPr>
                        <a:t>  …………………………</a:t>
                      </a:r>
                      <a:endParaRPr lang="en" sz="32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endParaRPr lang="vi-VN" sz="3200" dirty="0" smtClean="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363566047"/>
                  </a:ext>
                </a:extLst>
              </a:tr>
            </a:tbl>
          </a:graphicData>
        </a:graphic>
      </p:graphicFrame>
      <p:sp>
        <p:nvSpPr>
          <p:cNvPr id="3" name="Title 1">
            <a:extLst>
              <a:ext uri="{FF2B5EF4-FFF2-40B4-BE49-F238E27FC236}">
                <a16:creationId xmlns:a16="http://schemas.microsoft.com/office/drawing/2014/main" id="{9120C7CB-7F99-4168-8EE4-9C33CBEFADC0}"/>
              </a:ext>
            </a:extLst>
          </p:cNvPr>
          <p:cNvSpPr>
            <a:spLocks noGrp="1"/>
          </p:cNvSpPr>
          <p:nvPr>
            <p:ph type="title"/>
          </p:nvPr>
        </p:nvSpPr>
        <p:spPr>
          <a:xfrm>
            <a:off x="335360" y="332656"/>
            <a:ext cx="11593287" cy="1545036"/>
          </a:xfrm>
          <a:solidFill>
            <a:schemeClr val="accent5">
              <a:lumMod val="60000"/>
              <a:lumOff val="40000"/>
            </a:schemeClr>
          </a:solidFill>
        </p:spPr>
        <p:txBody>
          <a:bodyPr>
            <a:normAutofit/>
          </a:bodyPr>
          <a:lstStyle/>
          <a:p>
            <a:pPr algn="just"/>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tập</a:t>
            </a:r>
            <a:r>
              <a:rPr lang="en-US" sz="4000" b="1" u="sng" dirty="0">
                <a:solidFill>
                  <a:srgbClr val="FF0000"/>
                </a:solidFill>
                <a:latin typeface="Times New Roman" panose="02020603050405020304" pitchFamily="18" charset="0"/>
                <a:cs typeface="Times New Roman" panose="02020603050405020304" pitchFamily="18" charset="0"/>
              </a:rPr>
              <a:t> 1</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03300"/>
                </a:solidFill>
                <a:latin typeface="Times New Roman" panose="02020603050405020304" pitchFamily="18" charset="0"/>
                <a:cs typeface="Times New Roman" panose="02020603050405020304" pitchFamily="18" charset="0"/>
              </a:rPr>
              <a:t>Theo </a:t>
            </a:r>
            <a:r>
              <a:rPr lang="en-US" sz="4000" b="1" dirty="0" err="1">
                <a:solidFill>
                  <a:srgbClr val="003300"/>
                </a:solidFill>
                <a:latin typeface="Times New Roman" panose="02020603050405020304" pitchFamily="18" charset="0"/>
                <a:cs typeface="Times New Roman" panose="02020603050405020304" pitchFamily="18" charset="0"/>
              </a:rPr>
              <a:t>em</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để</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sử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dụng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tiền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hợp</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lí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chúng</a:t>
            </a:r>
            <a:r>
              <a:rPr lang="en-US" sz="4000" b="1" dirty="0">
                <a:solidFill>
                  <a:srgbClr val="003300"/>
                </a:solidFill>
                <a:latin typeface="Times New Roman" panose="02020603050405020304" pitchFamily="18" charset="0"/>
                <a:cs typeface="Times New Roman" panose="02020603050405020304" pitchFamily="18" charset="0"/>
              </a:rPr>
              <a:t> ta </a:t>
            </a:r>
            <a:r>
              <a:rPr lang="en-US" sz="4000" b="1" dirty="0" err="1">
                <a:solidFill>
                  <a:srgbClr val="003300"/>
                </a:solidFill>
                <a:latin typeface="Times New Roman" panose="02020603050405020304" pitchFamily="18" charset="0"/>
                <a:cs typeface="Times New Roman" panose="02020603050405020304" pitchFamily="18" charset="0"/>
              </a:rPr>
              <a:t>nên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smtClean="0">
                <a:solidFill>
                  <a:srgbClr val="003300"/>
                </a:solidFill>
                <a:latin typeface="Times New Roman" panose="02020603050405020304" pitchFamily="18" charset="0"/>
                <a:cs typeface="Times New Roman" panose="02020603050405020304" pitchFamily="18" charset="0"/>
              </a:rPr>
              <a:t>và</a:t>
            </a:r>
            <a:r>
              <a:rPr lang="en-US" sz="4000" b="1" dirty="0" smtClean="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không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nên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làm</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gì</a:t>
            </a:r>
            <a:r>
              <a:rPr lang="en-US" sz="4000" b="1" dirty="0">
                <a:solidFill>
                  <a:srgbClr val="00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2449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1E81CDD-028C-49B7-B3C2-3B60AD280E34}"/>
              </a:ext>
            </a:extLst>
          </p:cNvPr>
          <p:cNvGraphicFramePr>
            <a:graphicFrameLocks noGrp="1"/>
          </p:cNvGraphicFramePr>
          <p:nvPr>
            <p:ph idx="1"/>
            <p:extLst>
              <p:ext uri="{D42A27DB-BD31-4B8C-83A1-F6EECF244321}">
                <p14:modId xmlns:p14="http://schemas.microsoft.com/office/powerpoint/2010/main" val="4008871043"/>
              </p:ext>
            </p:extLst>
          </p:nvPr>
        </p:nvGraphicFramePr>
        <p:xfrm>
          <a:off x="263352" y="260648"/>
          <a:ext cx="11593288" cy="5943600"/>
        </p:xfrm>
        <a:graphic>
          <a:graphicData uri="http://schemas.openxmlformats.org/drawingml/2006/table">
            <a:tbl>
              <a:tblPr firstRow="1" bandRow="1">
                <a:tableStyleId>{5C22544A-7EE6-4342-B048-85BDC9FD1C3A}</a:tableStyleId>
              </a:tblPr>
              <a:tblGrid>
                <a:gridCol w="5616624">
                  <a:extLst>
                    <a:ext uri="{9D8B030D-6E8A-4147-A177-3AD203B41FA5}">
                      <a16:colId xmlns:a16="http://schemas.microsoft.com/office/drawing/2014/main" val="757714752"/>
                    </a:ext>
                  </a:extLst>
                </a:gridCol>
                <a:gridCol w="5976664">
                  <a:extLst>
                    <a:ext uri="{9D8B030D-6E8A-4147-A177-3AD203B41FA5}">
                      <a16:colId xmlns:a16="http://schemas.microsoft.com/office/drawing/2014/main" val="345794034"/>
                    </a:ext>
                  </a:extLst>
                </a:gridCol>
              </a:tblGrid>
              <a:tr h="903354">
                <a:tc>
                  <a:txBody>
                    <a:bodyPr/>
                    <a:lstStyle/>
                    <a:p>
                      <a:pPr algn="ctr"/>
                      <a:r>
                        <a:rPr lang="en" sz="4000" dirty="0">
                          <a:solidFill>
                            <a:srgbClr val="FF0000"/>
                          </a:solidFill>
                          <a:latin typeface="Times New Roman" panose="02020603050405020304" pitchFamily="18" charset="0"/>
                          <a:cs typeface="Times New Roman" panose="02020603050405020304" pitchFamily="18" charset="0"/>
                        </a:rPr>
                        <a:t>   </a:t>
                      </a:r>
                      <a:r>
                        <a:rPr lang="en" sz="3600" dirty="0">
                          <a:solidFill>
                            <a:srgbClr val="FF0000"/>
                          </a:solidFill>
                          <a:latin typeface="Times New Roman" panose="02020603050405020304" pitchFamily="18" charset="0"/>
                          <a:cs typeface="Times New Roman" panose="02020603050405020304" pitchFamily="18" charset="0"/>
                        </a:rPr>
                        <a:t>Những việc nên làm</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a:txBody>
                  <a:tcPr/>
                </a:tc>
                <a:tc>
                  <a:txBody>
                    <a:bodyPr/>
                    <a:lstStyle/>
                    <a:p>
                      <a:pPr algn="ctr"/>
                      <a:r>
                        <a:rPr lang="en" sz="3600" dirty="0">
                          <a:solidFill>
                            <a:srgbClr val="FF0000"/>
                          </a:solidFill>
                          <a:latin typeface="Times New Roman" panose="02020603050405020304" pitchFamily="18" charset="0"/>
                          <a:cs typeface="Times New Roman" panose="02020603050405020304" pitchFamily="18" charset="0"/>
                        </a:rPr>
                        <a:t>Những việc không nên làm</a:t>
                      </a:r>
                      <a:endParaRPr lang="en-US" sz="3600" dirty="0">
                        <a:solidFill>
                          <a:srgbClr val="FF0000"/>
                        </a:solidFill>
                      </a:endParaRPr>
                    </a:p>
                  </a:txBody>
                  <a:tcPr/>
                </a:tc>
                <a:extLst>
                  <a:ext uri="{0D108BD9-81ED-4DB2-BD59-A6C34878D82A}">
                    <a16:rowId xmlns:a16="http://schemas.microsoft.com/office/drawing/2014/main" val="1123922794"/>
                  </a:ext>
                </a:extLst>
              </a:tr>
              <a:tr h="370840">
                <a:tc>
                  <a:txBody>
                    <a:bodyPr/>
                    <a:lstStyle/>
                    <a:p>
                      <a:pPr algn="just"/>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Ưu </a:t>
                      </a:r>
                      <a:r>
                        <a:rPr lang="en" sz="4000" b="1" dirty="0">
                          <a:solidFill>
                            <a:srgbClr val="003300"/>
                          </a:solidFill>
                          <a:latin typeface="Times New Roman" panose="02020603050405020304" pitchFamily="18" charset="0"/>
                          <a:cs typeface="Times New Roman" panose="02020603050405020304" pitchFamily="18" charset="0"/>
                        </a:rPr>
                        <a:t>tiên mua những thứ thực sự cần thiết.</a:t>
                      </a:r>
                      <a:br>
                        <a:rPr lang="en" sz="4000" b="1" dirty="0">
                          <a:solidFill>
                            <a:srgbClr val="003300"/>
                          </a:solidFill>
                          <a:latin typeface="Times New Roman" panose="02020603050405020304" pitchFamily="18" charset="0"/>
                          <a:cs typeface="Times New Roman" panose="02020603050405020304" pitchFamily="18" charset="0"/>
                        </a:rPr>
                      </a:br>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Chọn </a:t>
                      </a:r>
                      <a:r>
                        <a:rPr lang="en" sz="4000" b="1" dirty="0">
                          <a:solidFill>
                            <a:srgbClr val="003300"/>
                          </a:solidFill>
                          <a:latin typeface="Times New Roman" panose="02020603050405020304" pitchFamily="18" charset="0"/>
                          <a:cs typeface="Times New Roman" panose="02020603050405020304" pitchFamily="18" charset="0"/>
                        </a:rPr>
                        <a:t>nơi có giá cả hợp lí và mua vừa đủ dùng.</a:t>
                      </a:r>
                      <a:br>
                        <a:rPr lang="en" sz="4000" b="1" dirty="0">
                          <a:solidFill>
                            <a:srgbClr val="003300"/>
                          </a:solidFill>
                          <a:latin typeface="Times New Roman" panose="02020603050405020304" pitchFamily="18" charset="0"/>
                          <a:cs typeface="Times New Roman" panose="02020603050405020304" pitchFamily="18" charset="0"/>
                        </a:rPr>
                      </a:br>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Chi </a:t>
                      </a:r>
                      <a:r>
                        <a:rPr lang="en" sz="4000" b="1" dirty="0">
                          <a:solidFill>
                            <a:srgbClr val="003300"/>
                          </a:solidFill>
                          <a:latin typeface="Times New Roman" panose="02020603050405020304" pitchFamily="18" charset="0"/>
                          <a:cs typeface="Times New Roman" panose="02020603050405020304" pitchFamily="18" charset="0"/>
                        </a:rPr>
                        <a:t>tiêu phù hợp với hoàn cảnh kinh tế gia đình và số tiền mình hiện có</a:t>
                      </a:r>
                      <a:r>
                        <a:rPr lang="en" sz="4000" b="1" dirty="0" smtClean="0">
                          <a:solidFill>
                            <a:srgbClr val="003300"/>
                          </a:solidFill>
                          <a:latin typeface="Times New Roman" panose="02020603050405020304" pitchFamily="18" charset="0"/>
                          <a:cs typeface="Times New Roman" panose="02020603050405020304" pitchFamily="18" charset="0"/>
                        </a:rPr>
                        <a:t>.</a:t>
                      </a:r>
                      <a:endParaRPr lang="vi-VN" sz="4000" b="1" dirty="0" smtClean="0">
                        <a:solidFill>
                          <a:srgbClr val="0033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just"/>
                      <a:r>
                        <a:rPr lang="en-US" sz="4000" b="1" dirty="0">
                          <a:solidFill>
                            <a:srgbClr val="003300"/>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Tiêu</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xài</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tiền</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phung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phí</a:t>
                      </a:r>
                      <a:r>
                        <a:rPr lang="en-US" sz="4000" b="1" i="1" dirty="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smtClean="0">
                          <a:solidFill>
                            <a:schemeClr val="tx1"/>
                          </a:solidFill>
                          <a:latin typeface="Times New Roman" panose="02020603050405020304" pitchFamily="18" charset="0"/>
                          <a:cs typeface="Times New Roman" panose="02020603050405020304" pitchFamily="18" charset="0"/>
                        </a:rPr>
                        <a:t>Mua</a:t>
                      </a:r>
                      <a:r>
                        <a:rPr lang="en-US" sz="4000" b="1" i="1" dirty="0" smtClean="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đồ</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ăn</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vặt</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bỏ</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phí</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đồ</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ăn</a:t>
                      </a:r>
                      <a:r>
                        <a:rPr lang="en-US" sz="4000" b="1" i="1" dirty="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smtClean="0">
                          <a:solidFill>
                            <a:schemeClr val="tx1"/>
                          </a:solidFill>
                          <a:latin typeface="Times New Roman" panose="02020603050405020304" pitchFamily="18" charset="0"/>
                          <a:cs typeface="Times New Roman" panose="02020603050405020304" pitchFamily="18" charset="0"/>
                        </a:rPr>
                        <a:t>Mua</a:t>
                      </a:r>
                      <a:r>
                        <a:rPr lang="en-US" sz="4000" b="1" i="1" dirty="0" smtClean="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đồ</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mà</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không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sử</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dụng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đến</a:t>
                      </a:r>
                      <a:r>
                        <a:rPr lang="en-US" sz="4000" b="1" i="1" dirty="0">
                          <a:solidFill>
                            <a:schemeClr val="tx1"/>
                          </a:solidFill>
                          <a:latin typeface="Times New Roman" panose="02020603050405020304" pitchFamily="18" charset="0"/>
                          <a:cs typeface="Times New Roman" panose="02020603050405020304" pitchFamily="18" charset="0"/>
                        </a:rPr>
                        <a:t>.</a:t>
                      </a:r>
                    </a:p>
                    <a:p>
                      <a:pPr marL="0" indent="0" algn="just">
                        <a:buFontTx/>
                        <a:buNone/>
                      </a:pPr>
                      <a:r>
                        <a:rPr lang="en-US" sz="4000" b="1" i="1" dirty="0" smtClean="0">
                          <a:solidFill>
                            <a:schemeClr val="tx1"/>
                          </a:solidFill>
                          <a:latin typeface="Times New Roman" panose="02020603050405020304" pitchFamily="18" charset="0"/>
                          <a:cs typeface="Times New Roman" panose="02020603050405020304" pitchFamily="18" charset="0"/>
                        </a:rPr>
                        <a:t>-</a:t>
                      </a:r>
                      <a:r>
                        <a:rPr lang="vi-VN" sz="4000" b="1" i="1" baseline="0" dirty="0" smtClean="0">
                          <a:solidFill>
                            <a:schemeClr val="tx1"/>
                          </a:solidFill>
                          <a:latin typeface="Times New Roman" panose="02020603050405020304" pitchFamily="18" charset="0"/>
                          <a:cs typeface="Times New Roman" panose="02020603050405020304" pitchFamily="18" charset="0"/>
                        </a:rPr>
                        <a:t> </a:t>
                      </a:r>
                      <a:r>
                        <a:rPr lang="en-US" sz="4000" b="1" i="1" dirty="0" err="1" smtClean="0">
                          <a:solidFill>
                            <a:schemeClr val="tx1"/>
                          </a:solidFill>
                          <a:latin typeface="Times New Roman" panose="02020603050405020304" pitchFamily="18" charset="0"/>
                          <a:cs typeface="Times New Roman" panose="02020603050405020304" pitchFamily="18" charset="0"/>
                        </a:rPr>
                        <a:t>Mua</a:t>
                      </a:r>
                      <a:r>
                        <a:rPr lang="en-US" sz="4000" b="1" i="1" dirty="0" smtClean="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những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thứ</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mình</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muốn</a:t>
                      </a:r>
                      <a:r>
                        <a:rPr lang="en-US" sz="4000" b="1" i="1" dirty="0">
                          <a:solidFill>
                            <a:schemeClr val="tx1"/>
                          </a:solidFill>
                          <a:latin typeface="Times New Roman" panose="02020603050405020304" pitchFamily="18" charset="0"/>
                          <a:cs typeface="Times New Roman" panose="02020603050405020304" pitchFamily="18" charset="0"/>
                        </a:rPr>
                        <a:t>.</a:t>
                      </a:r>
                    </a:p>
                  </a:txBody>
                  <a:tcPr>
                    <a:solidFill>
                      <a:srgbClr val="FFFF00"/>
                    </a:solidFill>
                  </a:tcPr>
                </a:tc>
                <a:extLst>
                  <a:ext uri="{0D108BD9-81ED-4DB2-BD59-A6C34878D82A}">
                    <a16:rowId xmlns:a16="http://schemas.microsoft.com/office/drawing/2014/main" val="363566047"/>
                  </a:ext>
                </a:extLst>
              </a:tr>
            </a:tbl>
          </a:graphicData>
        </a:graphic>
      </p:graphicFrame>
    </p:spTree>
    <p:extLst>
      <p:ext uri="{BB962C8B-B14F-4D97-AF65-F5344CB8AC3E}">
        <p14:creationId xmlns:p14="http://schemas.microsoft.com/office/powerpoint/2010/main" val="12616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A7910-A31A-4688-873E-D0CEE520E492}"/>
              </a:ext>
            </a:extLst>
          </p:cNvPr>
          <p:cNvSpPr>
            <a:spLocks noGrp="1"/>
          </p:cNvSpPr>
          <p:nvPr>
            <p:ph idx="1"/>
          </p:nvPr>
        </p:nvSpPr>
        <p:spPr>
          <a:xfrm>
            <a:off x="407368" y="3645024"/>
            <a:ext cx="11449272" cy="2913188"/>
          </a:xfrm>
          <a:solidFill>
            <a:schemeClr val="accent5">
              <a:lumMod val="60000"/>
              <a:lumOff val="40000"/>
            </a:schemeClr>
          </a:solidFill>
        </p:spPr>
        <p:txBody>
          <a:bodyPr>
            <a:normAutofit fontScale="92500" lnSpcReduction="20000"/>
          </a:bodyPr>
          <a:lstStyle/>
          <a:p>
            <a:pPr marL="0" indent="0" algn="just">
              <a:buNone/>
            </a:pPr>
            <a:r>
              <a:rPr lang="pt-BR" dirty="0">
                <a:solidFill>
                  <a:srgbClr val="FFFF00"/>
                </a:solidFill>
                <a:effectLst/>
                <a:latin typeface="Times New Roman" panose="02020603050405020304" pitchFamily="18" charset="0"/>
                <a:ea typeface="Times New Roman" panose="02020603050405020304" pitchFamily="18" charset="0"/>
              </a:rPr>
              <a:t>   </a:t>
            </a:r>
            <a:r>
              <a:rPr lang="pt-BR" sz="4300" b="1" dirty="0">
                <a:solidFill>
                  <a:srgbClr val="006600"/>
                </a:solidFill>
                <a:effectLst/>
                <a:latin typeface="Times New Roman" panose="02020603050405020304" pitchFamily="18" charset="0"/>
                <a:ea typeface="Times New Roman" panose="02020603050405020304" pitchFamily="18" charset="0"/>
              </a:rPr>
              <a:t>Em sẽ khuyên Hà có thể mang hộp bút cũ còn dùng được tặng bạn có hoàn cảnh khó hơn, còn Hà dùng hộp mới.</a:t>
            </a:r>
          </a:p>
          <a:p>
            <a:pPr marL="0" indent="0" algn="just">
              <a:buNone/>
            </a:pPr>
            <a:r>
              <a:rPr lang="pt-BR" sz="4300" b="1" dirty="0">
                <a:solidFill>
                  <a:srgbClr val="006600"/>
                </a:solidFill>
                <a:effectLst/>
                <a:latin typeface="Times New Roman" panose="02020603050405020304" pitchFamily="18" charset="0"/>
                <a:ea typeface="Times New Roman" panose="02020603050405020304" pitchFamily="18" charset="0"/>
              </a:rPr>
              <a:t> Hoặc Hà cất hộp màu mới để dành, dùng hết hộp màu cũ rồi dùng hộp bút mới.</a:t>
            </a:r>
            <a:endParaRPr lang="en-US" sz="4300" b="1" dirty="0">
              <a:solidFill>
                <a:srgbClr val="006600"/>
              </a:solidFill>
              <a:effectLst/>
              <a:latin typeface="Times New Roman" panose="02020603050405020304" pitchFamily="18" charset="0"/>
              <a:ea typeface="Times New Roman" panose="02020603050405020304" pitchFamily="18" charset="0"/>
            </a:endParaRPr>
          </a:p>
          <a:p>
            <a:pPr marL="0" indent="0" algn="just">
              <a:buNone/>
            </a:pPr>
            <a:endParaRPr lang="en-US" sz="4300" b="1" dirty="0"/>
          </a:p>
          <a:p>
            <a:endParaRPr lang="en-US" dirty="0">
              <a:solidFill>
                <a:srgbClr val="FFFF00"/>
              </a:solidFill>
              <a:effectLst/>
              <a:latin typeface="Times New Roman" panose="02020603050405020304" pitchFamily="18" charset="0"/>
              <a:ea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B4CC2F5B-0E0D-4136-9429-675CA2783A74}"/>
              </a:ext>
            </a:extLst>
          </p:cNvPr>
          <p:cNvSpPr>
            <a:spLocks noGrp="1"/>
          </p:cNvSpPr>
          <p:nvPr>
            <p:ph type="title"/>
          </p:nvPr>
        </p:nvSpPr>
        <p:spPr>
          <a:xfrm>
            <a:off x="119336" y="188640"/>
            <a:ext cx="12072664" cy="3168352"/>
          </a:xfrm>
        </p:spPr>
        <p:txBody>
          <a:bodyPr>
            <a:noAutofit/>
          </a:bodyPr>
          <a:lstStyle/>
          <a:p>
            <a:pPr algn="l"/>
            <a:r>
              <a:rPr lang="pt-BR" sz="4000" b="1" u="sng" dirty="0">
                <a:solidFill>
                  <a:schemeClr val="tx1"/>
                </a:solidFill>
                <a:latin typeface="Times New Roman" panose="02020603050405020304" pitchFamily="18" charset="0"/>
                <a:ea typeface="Times New Roman" panose="02020603050405020304" pitchFamily="18" charset="0"/>
              </a:rPr>
              <a:t>Bài tập 2</a:t>
            </a:r>
            <a:r>
              <a:rPr lang="pt-BR" sz="4000" b="1" dirty="0">
                <a:solidFill>
                  <a:schemeClr val="tx1"/>
                </a:solidFill>
                <a:latin typeface="Times New Roman" panose="02020603050405020304" pitchFamily="18" charset="0"/>
                <a:ea typeface="Times New Roman" panose="02020603050405020304" pitchFamily="18" charset="0"/>
              </a:rPr>
              <a:t>: Xử lí tình huống:</a:t>
            </a:r>
            <a:br>
              <a:rPr lang="pt-BR" sz="4000" b="1" dirty="0">
                <a:solidFill>
                  <a:schemeClr val="tx1"/>
                </a:solidFill>
                <a:latin typeface="Times New Roman" panose="02020603050405020304" pitchFamily="18" charset="0"/>
                <a:ea typeface="Times New Roman" panose="02020603050405020304" pitchFamily="18" charset="0"/>
              </a:rPr>
            </a:br>
            <a:r>
              <a:rPr lang="pt-BR" sz="3600" b="1" dirty="0">
                <a:solidFill>
                  <a:schemeClr val="tx1"/>
                </a:solidFill>
                <a:latin typeface="Times New Roman" panose="02020603050405020304" pitchFamily="18" charset="0"/>
                <a:ea typeface="Times New Roman" panose="02020603050405020304" pitchFamily="18" charset="0"/>
              </a:rPr>
              <a:t>   </a:t>
            </a:r>
            <a:r>
              <a:rPr lang="vi-VN" sz="3600" b="1" dirty="0" smtClean="0">
                <a:solidFill>
                  <a:schemeClr val="tx1"/>
                </a:solidFill>
                <a:latin typeface="Times New Roman" panose="02020603050405020304" pitchFamily="18" charset="0"/>
                <a:ea typeface="Times New Roman" panose="02020603050405020304" pitchFamily="18" charset="0"/>
              </a:rPr>
              <a:t>  </a:t>
            </a:r>
            <a:r>
              <a:rPr lang="pt-BR" sz="3600" b="1" dirty="0" smtClean="0">
                <a:solidFill>
                  <a:schemeClr val="tx1"/>
                </a:solidFill>
                <a:latin typeface="Times New Roman" panose="02020603050405020304" pitchFamily="18" charset="0"/>
                <a:ea typeface="Times New Roman" panose="02020603050405020304" pitchFamily="18" charset="0"/>
              </a:rPr>
              <a:t>Hà </a:t>
            </a:r>
            <a:r>
              <a:rPr lang="pt-BR" sz="3600" b="1" dirty="0">
                <a:solidFill>
                  <a:schemeClr val="tx1"/>
                </a:solidFill>
                <a:latin typeface="Times New Roman" panose="02020603050405020304" pitchFamily="18" charset="0"/>
                <a:ea typeface="Times New Roman" panose="02020603050405020304" pitchFamily="18" charset="0"/>
              </a:rPr>
              <a:t>đang dùng hộp bút màu rất tốt, nay lại được bạn tặng thêm một hộp giống hệt hộp cũ nhân dịp sinh nhật..</a:t>
            </a:r>
            <a:br>
              <a:rPr lang="pt-BR" sz="3600" b="1" dirty="0">
                <a:solidFill>
                  <a:schemeClr val="tx1"/>
                </a:solidFill>
                <a:latin typeface="Times New Roman" panose="02020603050405020304" pitchFamily="18" charset="0"/>
                <a:ea typeface="Times New Roman" panose="02020603050405020304" pitchFamily="18" charset="0"/>
              </a:rPr>
            </a:br>
            <a:r>
              <a:rPr lang="pt-BR" sz="3600" b="1" dirty="0">
                <a:solidFill>
                  <a:schemeClr val="tx1"/>
                </a:solidFill>
                <a:latin typeface="Times New Roman" panose="02020603050405020304" pitchFamily="18" charset="0"/>
                <a:ea typeface="Times New Roman" panose="02020603050405020304" pitchFamily="18" charset="0"/>
              </a:rPr>
              <a:t>  </a:t>
            </a:r>
            <a:r>
              <a:rPr lang="vi-VN" sz="3600" b="1" dirty="0" smtClean="0">
                <a:solidFill>
                  <a:schemeClr val="tx1"/>
                </a:solidFill>
                <a:latin typeface="Times New Roman" panose="02020603050405020304" pitchFamily="18" charset="0"/>
                <a:ea typeface="Times New Roman" panose="02020603050405020304" pitchFamily="18" charset="0"/>
              </a:rPr>
              <a:t>   </a:t>
            </a:r>
            <a:r>
              <a:rPr lang="pt-BR" sz="3600" b="1" dirty="0" smtClean="0">
                <a:solidFill>
                  <a:schemeClr val="tx1"/>
                </a:solidFill>
                <a:latin typeface="Times New Roman" panose="02020603050405020304" pitchFamily="18" charset="0"/>
                <a:ea typeface="Times New Roman" panose="02020603050405020304" pitchFamily="18" charset="0"/>
              </a:rPr>
              <a:t>Em </a:t>
            </a:r>
            <a:r>
              <a:rPr lang="pt-BR" sz="3600" b="1" dirty="0">
                <a:solidFill>
                  <a:schemeClr val="tx1"/>
                </a:solidFill>
                <a:latin typeface="Times New Roman" panose="02020603050405020304" pitchFamily="18" charset="0"/>
                <a:ea typeface="Times New Roman" panose="02020603050405020304" pitchFamily="18" charset="0"/>
              </a:rPr>
              <a:t>hãy giúp bạn Hà chọn cách giải quyết phù hợp</a:t>
            </a:r>
            <a:r>
              <a:rPr lang="pt-BR" sz="3600" b="1" dirty="0" smtClean="0">
                <a:solidFill>
                  <a:schemeClr val="tx1"/>
                </a:solidFill>
                <a:latin typeface="Times New Roman" panose="02020603050405020304" pitchFamily="18" charset="0"/>
                <a:ea typeface="Times New Roman" panose="02020603050405020304" pitchFamily="18" charset="0"/>
              </a:rPr>
              <a:t>.</a:t>
            </a:r>
            <a:endParaRPr lang="en-US" sz="3600" b="1" dirty="0">
              <a:solidFill>
                <a:schemeClr val="tx1"/>
              </a:solidFill>
            </a:endParaRPr>
          </a:p>
        </p:txBody>
      </p:sp>
    </p:spTree>
    <p:extLst>
      <p:ext uri="{BB962C8B-B14F-4D97-AF65-F5344CB8AC3E}">
        <p14:creationId xmlns:p14="http://schemas.microsoft.com/office/powerpoint/2010/main" val="108113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80F5914-EC97-457A-AB68-6A1F7393C86D}"/>
  <p:tag name="ISPRING_RESOURCE_FOLDER" val="C:\Users\Administrator\Desktop\Chuẩn \"/>
  <p:tag name="ISPRING_PRESENTATION_PATH" val="C:\Users\Administrator\Desktop\Chuẩn .pptx"/>
  <p:tag name="ISPRING_PROJECT_VERSION" val="9.3"/>
  <p:tag name="ISPRING_PROJECT_FOLDER_UPDATED" val="1"/>
  <p:tag name="ISPRING_SCREEN_RECS_UPDATED" val="C:\Users\Administrator\Desktop\Chuẩn \"/>
  <p:tag name="ISPRING_RESOURCE_PATHS_HASH_PRESENTER" val="e7562d247edec8c9e55ab49cacec1697e2e7f46"/>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TotalTime>
  <Words>786</Words>
  <Application>Microsoft Office PowerPoint</Application>
  <PresentationFormat>Widescreen</PresentationFormat>
  <Paragraphs>105</Paragraphs>
  <Slides>19</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宋体</vt:lpstr>
      <vt:lpstr>Arial</vt:lpstr>
      <vt:lpstr>Calibri</vt:lpstr>
      <vt:lpstr>Candara</vt:lpstr>
      <vt:lpstr>Franklin Gothic Book</vt:lpstr>
      <vt:lpstr>Franklin Gothic Medium</vt:lpstr>
      <vt:lpstr>Itim</vt:lpstr>
      <vt:lpstr>华文楷体</vt:lpstr>
      <vt:lpstr>Symbol</vt:lpstr>
      <vt:lpstr>Tahoma</vt:lpstr>
      <vt:lpstr>Times New Roman</vt:lpstr>
      <vt:lpstr>Wingdings</vt:lpstr>
      <vt:lpstr>Wingdings 2</vt:lpstr>
      <vt:lpstr>3_Trek</vt:lpstr>
      <vt:lpstr>4_Trek</vt:lpstr>
      <vt:lpstr>5_Trek</vt:lpstr>
      <vt:lpstr>Waveform</vt:lpstr>
      <vt:lpstr>ĐẠO ĐỨC 5</vt:lpstr>
      <vt:lpstr>PowerPoint Presentation</vt:lpstr>
      <vt:lpstr>PowerPoint Presentation</vt:lpstr>
      <vt:lpstr>      Trong dịp Tết vừa qua, em được cha mẹ và người thân lì xì những lời chúc yêu thương và những đồng tiền may mắn. Vậy em đã và sẽ dùng số tiền đó để làm gì? </vt:lpstr>
      <vt:lpstr>PowerPoint Presentation</vt:lpstr>
      <vt:lpstr>PowerPoint Presentation</vt:lpstr>
      <vt:lpstr>Bài tập 1: Theo em, để sử dụng tiền hợp lí chúng ta nên và không nên làm gì?</vt:lpstr>
      <vt:lpstr>PowerPoint Presentation</vt:lpstr>
      <vt:lpstr>Bài tập 2: Xử lí tình huống:      Hà đang dùng hộp bút màu rất tốt, nay lại được bạn tặng thêm một hộp giống hệt hộp cũ nhân dịp sinh nhật..      Em hãy giúp bạn Hà chọn cách giải quyết phù hợp.</vt:lpstr>
      <vt:lpstr>PowerPoint Presentation</vt:lpstr>
      <vt:lpstr>PowerPoint Presentation</vt:lpstr>
      <vt:lpstr>KIẾN THỨC CẦN GHI NHỚ</vt:lpstr>
      <vt:lpstr>PowerPoint Presentation</vt:lpstr>
      <vt:lpstr>Trò chơi</vt:lpstr>
      <vt:lpstr>   Tình huống: Mẹ bận việc nên đưa cho Minh Đức 100 000 đồng và nhờ Minh đi chợ mua giúp mẹ  rau và một số loại quả để ăn trong ngày. Nếu em là Minh Đức, em sẽ chọn mua những rau và loại quả nào? Vì sao?</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305</cp:revision>
  <cp:lastPrinted>2020-04-15T15:27:31Z</cp:lastPrinted>
  <dcterms:created xsi:type="dcterms:W3CDTF">2020-04-10T16:13:48Z</dcterms:created>
  <dcterms:modified xsi:type="dcterms:W3CDTF">2023-07-27T16:13:09Z</dcterms:modified>
</cp:coreProperties>
</file>