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79" r:id="rId2"/>
  </p:sldMasterIdLst>
  <p:sldIdLst>
    <p:sldId id="281" r:id="rId3"/>
    <p:sldId id="279" r:id="rId4"/>
    <p:sldId id="256" r:id="rId5"/>
    <p:sldId id="257" r:id="rId6"/>
    <p:sldId id="259" r:id="rId7"/>
    <p:sldId id="258" r:id="rId8"/>
    <p:sldId id="260" r:id="rId9"/>
    <p:sldId id="261" r:id="rId10"/>
    <p:sldId id="263" r:id="rId11"/>
    <p:sldId id="262" r:id="rId12"/>
    <p:sldId id="27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5" r:id="rId22"/>
    <p:sldId id="276" r:id="rId23"/>
    <p:sldId id="277" r:id="rId24"/>
    <p:sldId id="278" r:id="rId25"/>
    <p:sldId id="282" r:id="rId26"/>
    <p:sldId id="272" r:id="rId27"/>
    <p:sldId id="274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VNI-Avo" pitchFamily="2" charset="0"/>
      <p:regular r:id="rId35"/>
      <p:bold r:id="rId36"/>
      <p:italic r:id="rId37"/>
      <p:boldItalic r:id="rId38"/>
    </p:embeddedFont>
    <p:embeddedFont>
      <p:font typeface="Constantia" panose="02030602050306030303" pitchFamily="18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69" d="100"/>
          <a:sy n="69" d="100"/>
        </p:scale>
        <p:origin x="5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89" indent="0" algn="r">
              <a:buNone/>
              <a:defRPr>
                <a:solidFill>
                  <a:schemeClr val="tx1"/>
                </a:solidFill>
              </a:defRPr>
            </a:lvl1pPr>
            <a:lvl2pPr marL="342886" indent="0" algn="ctr">
              <a:buNone/>
            </a:lvl2pPr>
            <a:lvl3pPr marL="685773" indent="0" algn="ctr">
              <a:buNone/>
            </a:lvl3pPr>
            <a:lvl4pPr marL="1028659" indent="0" algn="ctr">
              <a:buNone/>
            </a:lvl4pPr>
            <a:lvl5pPr marL="1371545" indent="0" algn="ctr">
              <a:buNone/>
            </a:lvl5pPr>
            <a:lvl6pPr marL="1714431" indent="0" algn="ctr">
              <a:buNone/>
            </a:lvl6pPr>
            <a:lvl7pPr marL="2057318" indent="0" algn="ctr">
              <a:buNone/>
            </a:lvl7pPr>
            <a:lvl8pPr marL="2400204" indent="0" algn="ctr">
              <a:buNone/>
            </a:lvl8pPr>
            <a:lvl9pPr marL="274309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89E42D04-DCB1-46BA-84A6-97FF134DC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A0AE9C0-E36A-40D9-9C47-3355C2158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5932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7CF9FDF5-6AC6-40E8-80AE-40D097306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4989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DCF79F37-51D4-4A11-80D6-758F079A7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9939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48A193F-C15E-4EF6-95DE-58A2166ED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3123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26D9345-748A-4500-93B4-40A12EF93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4019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8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82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8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8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4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A6C6FE61-198D-4195-BF14-A606F5202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4249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4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11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23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35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50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CF2B8725-6651-419F-AD29-BE1003764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486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CA87E7D9-CA29-4CDC-A568-56DE2EF89B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6563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6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0"/>
            <a:ext cx="4040188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0"/>
            <a:ext cx="4041775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0B54172-4272-40FD-8B97-989ED85334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577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9D56B57-8A69-4BDF-BFD0-8FF7FA49F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1629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1CFBFB6-067C-4ADD-8E84-17D069E4E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30107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45622C49-FA9F-4916-8FF2-2C552D409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8325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740" y="1108075"/>
            <a:ext cx="5258593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970" y="5359401"/>
            <a:ext cx="154781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261" y="5816600"/>
            <a:ext cx="916252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187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729" y="6356351"/>
            <a:ext cx="608542" cy="365125"/>
          </a:xfrm>
        </p:spPr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075D1B25-08C4-4844-B606-ED32098332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5695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261" y="-7938"/>
            <a:ext cx="9162522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457729" y="704850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729" y="1935164"/>
            <a:ext cx="822854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729" y="6356351"/>
            <a:ext cx="2132542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27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271" y="6356351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4802B-6C1E-4036-B51D-5363F288D33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grpSp>
        <p:nvGrpSpPr>
          <p:cNvPr id="10249" name="Group 1"/>
          <p:cNvGrpSpPr>
            <a:grpSpLocks/>
          </p:cNvGrpSpPr>
          <p:nvPr/>
        </p:nvGrpSpPr>
        <p:grpSpPr bwMode="auto">
          <a:xfrm>
            <a:off x="-18521" y="203200"/>
            <a:ext cx="9181042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04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5pPr>
      <a:lvl6pPr marL="342886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6pPr>
      <a:lvl7pPr marL="685773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7pPr>
      <a:lvl8pPr marL="1028659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8pPr>
      <a:lvl9pPr marL="1371545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9pPr>
    </p:titleStyle>
    <p:bodyStyle>
      <a:lvl1pPr marL="203721" indent="-203721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1917" kern="1200">
          <a:solidFill>
            <a:schemeClr val="tx1"/>
          </a:solidFill>
          <a:latin typeface="+mn-lt"/>
          <a:ea typeface="+mn-ea"/>
          <a:cs typeface="+mn-cs"/>
        </a:defRPr>
      </a:lvl1pPr>
      <a:lvl2pPr marL="478877" indent="-18387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43" indent="-18387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0288" indent="-15609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095331" indent="-156098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302968" indent="-15772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22" indent="-1371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54" indent="-137155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86" indent="-1371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4802B-6C1E-4036-B51D-5363F288D33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4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tmp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50000">
              <a:schemeClr val="bg1"/>
            </a:gs>
            <a:gs pos="100000">
              <a:srgbClr val="00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342886" y="1771386"/>
            <a:ext cx="3714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6739" name="Picture 3" descr="00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7826375" y="3427678"/>
            <a:ext cx="971021" cy="22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 descr="Vegita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" y="5400146"/>
            <a:ext cx="9087114" cy="6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6" descr="00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-3969" y="3499116"/>
            <a:ext cx="972344" cy="22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82203" y="2101453"/>
            <a:ext cx="7773458" cy="13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95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RÔ BỐT</a:t>
            </a:r>
            <a:endParaRPr lang="en-US" altLang="en-US" sz="495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333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333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33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altLang="en-US" sz="2333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743" name="Picture 14" descr="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979" y="1508126"/>
            <a:ext cx="1170782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4" name="Picture 15" descr="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726407"/>
            <a:ext cx="1000125" cy="7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164292" y="780113"/>
            <a:ext cx="40719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</a:t>
            </a:r>
            <a:r>
              <a:rPr lang="en-US" altLang="en-US" sz="27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endParaRPr lang="en-US" altLang="en-US" sz="27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9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32263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vừa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1613" y="1172304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9" y="1825625"/>
            <a:ext cx="7734822" cy="4351338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trái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của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800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4589" y="1825625"/>
            <a:ext cx="773482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Nêu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52800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9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8043"/>
            <a:ext cx="4114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52600" y="228600"/>
            <a:ext cx="6477000" cy="118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HS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Từ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600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3810000"/>
            <a:ext cx="57912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b.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c.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2766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cần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2" y="3488285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905000" y="952500"/>
            <a:ext cx="6553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800">
                <a:solidFill>
                  <a:srgbClr val="FF0000"/>
                </a:solidFill>
              </a:rPr>
              <a:t>  </a:t>
            </a:r>
            <a:r>
              <a:rPr lang="en-US" altLang="vi-VN" sz="4800">
                <a:solidFill>
                  <a:srgbClr val="0070C0"/>
                </a:solidFill>
              </a:rPr>
              <a:t>Lắp rô </a:t>
            </a:r>
            <a:r>
              <a:rPr lang="en-US" altLang="vi-VN" sz="4800" smtClean="0">
                <a:solidFill>
                  <a:srgbClr val="0070C0"/>
                </a:solidFill>
              </a:rPr>
              <a:t>bốt (Tiết 3)</a:t>
            </a:r>
            <a:endParaRPr lang="vi-VN" altLang="vi-VN" sz="8800">
              <a:solidFill>
                <a:srgbClr val="0070C0"/>
              </a:solidFill>
            </a:endParaRPr>
          </a:p>
        </p:txBody>
      </p:sp>
      <p:pic>
        <p:nvPicPr>
          <p:cNvPr id="307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3103562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5: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10" y="-13648"/>
            <a:ext cx="9335258" cy="1019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2444"/>
            <a:ext cx="2846387" cy="113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6393" r="28967" b="7347"/>
          <a:stretch/>
        </p:blipFill>
        <p:spPr>
          <a:xfrm>
            <a:off x="3352452" y="774288"/>
            <a:ext cx="2414516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4288"/>
            <a:ext cx="2667000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905000" y="952500"/>
            <a:ext cx="6553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vi-VN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altLang="vi-VN" sz="48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vi-VN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endParaRPr kumimoji="0" lang="vi-VN" altLang="vi-VN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3103562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1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04800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sản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phẩm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xét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lẫn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10639"/>
            <a:ext cx="91440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Gợi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ý: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đúng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đủ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nâng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xuống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6927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29540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Vận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dụng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04800"/>
            <a:ext cx="3048001" cy="1214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8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Khởi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động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Hãy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gọi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</a:t>
            </a:r>
            <a:r>
              <a:rPr lang="en-US" sz="3200" b="1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3)</a:t>
            </a:r>
            <a:r>
              <a:rPr lang="en-US" sz="32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62200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nữa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0200" y="2819400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838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bạn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nghe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kiểm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lại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41065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lượng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đai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5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ốc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và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vít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Tấm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tam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giác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9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Trục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Vòng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hãm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9" y="1825625"/>
            <a:ext cx="7734822" cy="435133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12551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ốc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91200" y="5493519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415268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750</Words>
  <Application>Microsoft Office PowerPoint</Application>
  <PresentationFormat>On-screen Show (4:3)</PresentationFormat>
  <Paragraphs>124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Calibri</vt:lpstr>
      <vt:lpstr>Tahoma</vt:lpstr>
      <vt:lpstr>VNI-Avo</vt:lpstr>
      <vt:lpstr>Times New Roman</vt:lpstr>
      <vt:lpstr>Constantia</vt:lpstr>
      <vt:lpstr>Wingdings 2</vt:lpstr>
      <vt:lpstr>Arial</vt:lpstr>
      <vt:lpstr>Calibri Light</vt:lpstr>
      <vt:lpstr>Flow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 SP3 Multi main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Windows 10</cp:lastModifiedBy>
  <cp:revision>69</cp:revision>
  <dcterms:created xsi:type="dcterms:W3CDTF">2012-04-15T00:55:10Z</dcterms:created>
  <dcterms:modified xsi:type="dcterms:W3CDTF">2023-07-20T07:16:37Z</dcterms:modified>
</cp:coreProperties>
</file>