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307" r:id="rId3"/>
    <p:sldId id="308" r:id="rId4"/>
    <p:sldId id="309" r:id="rId5"/>
    <p:sldId id="310" r:id="rId6"/>
    <p:sldId id="311" r:id="rId7"/>
    <p:sldId id="313" r:id="rId8"/>
    <p:sldId id="312" r:id="rId9"/>
    <p:sldId id="314" r:id="rId10"/>
    <p:sldId id="315" r:id="rId11"/>
    <p:sldId id="317" r:id="rId12"/>
    <p:sldId id="323" r:id="rId13"/>
    <p:sldId id="329" r:id="rId14"/>
    <p:sldId id="331" r:id="rId15"/>
    <p:sldId id="353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E698"/>
    <a:srgbClr val="CC0000"/>
    <a:srgbClr val="0000CC"/>
    <a:srgbClr val="3333CC"/>
    <a:srgbClr val="000000"/>
    <a:srgbClr val="660033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F850-2D42-4696-9E6B-1477B46A1AB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9A42-BCFB-4B23-9986-2933FADCC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5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F883-06C1-4B37-8BF0-F8F0A48E878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C2CDE-C6B2-4738-915D-B3014BDA9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O%20CAO%20K%205\2017-2018\ca%20nhan\giao%20vien%20goi\nhac\Tien-Quan-Ca-Quoc-Ca-Viet-Nam-Various-Artist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hyperlink" Target="http://www.google.com.vn/imgres?imgurl=http://www.tongocthach.vn/tnthach_admin/news_images/images/News/QtrDo%5b1%5d.jpg&amp;imgrefurl=http://www.tongocthach.vn/index.php?loading=6&amp;sid=032afd896fe76&amp;title=index&amp;setallid=010000110111000111001100111&amp;group_id=2&amp;new_id=292&amp;cap=Tin%20n%C3%B3ng&amp;usg=__-MlyJheU2qna_b_-nO0hs8Hy56o=&amp;h=600&amp;w=476&amp;sz=58&amp;hl=vi&amp;start=220&amp;zoom=1&amp;tbnid=uRXE_h_aAAtjOM:&amp;tbnh=135&amp;tbnw=107&amp;prev=/images?q=xanh+petecbua&amp;start=200&amp;um=1&amp;hl=vi&amp;sa=N&amp;rlz=1T4GGLL_viVN392VN392&amp;tbs=isch:1&amp;um=1&amp;itbs=1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hyperlink" Target="http://www.google.com.vn/imgres?imgurl=http://www.hanoimoi.com.vn/Uploads/image/Hong%20Van/kim%20tu%20thap.jpg&amp;imgrefurl=http://www.hanoimoi.com.vn/newsdetail/Khoa_hoc/305435/kim-tu-thap-duoc-xay-boi-nhung-nguoi-dan-ong-tu-do.htm&amp;usg=__IW9M-Wfjhl_SN11OuWDyh3nXgxQ=&amp;h=339&amp;w=500&amp;sz=29&amp;hl=vi&amp;start=24&amp;zoom=1&amp;tbnid=TJ1rHUz3hNPupM:&amp;tbnh=88&amp;tbnw=130&amp;prev=/images?q=kim+tu+thap+ai+cap&amp;start=20&amp;um=1&amp;hl=vi&amp;sa=N&amp;rlz=1T4GGLL_viVN392VN392&amp;tbs=isch:1&amp;um=1&amp;itbs=1" TargetMode="External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\MotThoangQueHuong.mp3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pic>
        <p:nvPicPr>
          <p:cNvPr id="6" name="Tien-Quan-Ca-Quoc-Ca-Viet-Nam-Various-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99845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EM YÊU TỔ QUỐC VIỆT NAM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8647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 nhạc cung đình Huế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44894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An, Di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 descr="KPH_tem-ve-Nha-nhac-cung-dinh-H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4714876" cy="3429024"/>
          </a:xfrm>
          <a:prstGeom prst="rect">
            <a:avLst/>
          </a:prstGeom>
        </p:spPr>
      </p:pic>
      <p:pic>
        <p:nvPicPr>
          <p:cNvPr id="14" name="Picture 13" descr="20862237-images1842139_DSCF12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857496"/>
            <a:ext cx="4357686" cy="35004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3438" y="6215082"/>
            <a:ext cx="450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 gian văn hóa </a:t>
            </a:r>
          </a:p>
          <a:p>
            <a:pPr algn="ctr"/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cồng chiêng Tây Nguyên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157161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Qua các thông tin trên, em có cảm nghĩ gì về đất nước và con người Việt Nam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88"/>
          <p:cNvSpPr>
            <a:spLocks noChangeArrowheads="1"/>
          </p:cNvSpPr>
          <p:nvPr/>
        </p:nvSpPr>
        <p:spPr bwMode="auto">
          <a:xfrm>
            <a:off x="357158" y="2643182"/>
            <a:ext cx="8501122" cy="3067348"/>
          </a:xfrm>
          <a:prstGeom prst="horizontalScroll">
            <a:avLst>
              <a:gd name="adj" fmla="val 12500"/>
            </a:avLst>
          </a:prstGeom>
          <a:solidFill>
            <a:srgbClr val="E6E698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Tx/>
              <a:buChar char="-"/>
            </a:pP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 Việt Nam là một đất nước tươi đẹp và có truyền thống văn hóa lâu đời. Việt Nam đang thay đổi, phát triển từng ngày.</a:t>
            </a:r>
            <a:r>
              <a:rPr lang="en-US" sz="3600" b="1" i="1" dirty="0">
                <a:latin typeface=".VnTime" pitchFamily="34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6396359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+mj-lt"/>
              </a:rPr>
              <a:t>Giáo sư Ngô Bảo Châu đoạt giải toán học Fields</a:t>
            </a:r>
          </a:p>
        </p:txBody>
      </p:sp>
      <p:pic>
        <p:nvPicPr>
          <p:cNvPr id="13" name="Picture 12" descr="ngobaochau_MQS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210"/>
            <a:ext cx="9144000" cy="4929186"/>
          </a:xfrm>
          <a:prstGeom prst="rect">
            <a:avLst/>
          </a:prstGeom>
        </p:spPr>
      </p:pic>
      <p:pic>
        <p:nvPicPr>
          <p:cNvPr id="22" name="Picture 21" descr="attachment-1-143692777147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50720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034" y="6072206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Việt Nam giành 15 huy chương Olympic quốc tế năm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785953"/>
            <a:ext cx="88971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+mj-lt"/>
              </a:rPr>
              <a:t>? Hãy tìm những hình ảnh về Việt Nam trong các tranh, ảnh dưới đây :</a:t>
            </a:r>
            <a:endParaRPr lang="en-US" sz="2800" b="1" dirty="0">
              <a:latin typeface="+mj-lt"/>
            </a:endParaRPr>
          </a:p>
        </p:txBody>
      </p:sp>
      <p:pic>
        <p:nvPicPr>
          <p:cNvPr id="10" name="Picture 2" descr="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28737"/>
            <a:ext cx="4046654" cy="5214974"/>
          </a:xfrm>
          <a:prstGeom prst="rect">
            <a:avLst/>
          </a:prstGeom>
          <a:noFill/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381000" y="928370"/>
            <a:ext cx="1938650" cy="1214745"/>
            <a:chOff x="240" y="-26"/>
            <a:chExt cx="870" cy="731"/>
          </a:xfrm>
        </p:grpSpPr>
        <p:pic>
          <p:nvPicPr>
            <p:cNvPr id="13" name="Picture 4" descr="d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7"/>
              <a:ext cx="768" cy="688"/>
            </a:xfrm>
            <a:prstGeom prst="rect">
              <a:avLst/>
            </a:prstGeom>
            <a:noFill/>
          </p:spPr>
        </p:pic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870" y="-26"/>
              <a:ext cx="2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en-US" sz="2800" dirty="0">
                <a:latin typeface="Arial" charset="0"/>
              </a:endParaRPr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533400" y="2143116"/>
            <a:ext cx="1400204" cy="2071702"/>
            <a:chOff x="1296" y="576"/>
            <a:chExt cx="760" cy="1275"/>
          </a:xfrm>
        </p:grpSpPr>
        <p:pic>
          <p:nvPicPr>
            <p:cNvPr id="16" name="Picture 7" descr="chutichhochimin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6" y="816"/>
              <a:ext cx="760" cy="1035"/>
            </a:xfrm>
            <a:prstGeom prst="rect">
              <a:avLst/>
            </a:prstGeom>
            <a:noFill/>
          </p:spPr>
        </p:pic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296" y="576"/>
              <a:ext cx="2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5715008" y="1214422"/>
            <a:ext cx="1244625" cy="1143008"/>
            <a:chOff x="144" y="2832"/>
            <a:chExt cx="855" cy="1098"/>
          </a:xfrm>
        </p:grpSpPr>
        <p:pic>
          <p:nvPicPr>
            <p:cNvPr id="19" name="Picture 10" descr="Leni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3072"/>
              <a:ext cx="759" cy="858"/>
            </a:xfrm>
            <a:prstGeom prst="rect">
              <a:avLst/>
            </a:prstGeom>
            <a:noFill/>
          </p:spPr>
        </p:pic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44" y="2832"/>
              <a:ext cx="2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7429520" y="1000108"/>
            <a:ext cx="1166837" cy="1143008"/>
            <a:chOff x="2208" y="1680"/>
            <a:chExt cx="660" cy="1518"/>
          </a:xfrm>
        </p:grpSpPr>
        <p:pic>
          <p:nvPicPr>
            <p:cNvPr id="22" name="Picture 13" descr="eiffel-tower-day"/>
            <p:cNvPicPr>
              <a:picLocks noChangeAspect="1" noChangeArrowheads="1"/>
            </p:cNvPicPr>
            <p:nvPr/>
          </p:nvPicPr>
          <p:blipFill>
            <a:blip r:embed="rId6" cstate="print"/>
            <a:srcRect l="16406" t="4692" r="17969"/>
            <a:stretch>
              <a:fillRect/>
            </a:stretch>
          </p:blipFill>
          <p:spPr bwMode="auto">
            <a:xfrm>
              <a:off x="2208" y="1920"/>
              <a:ext cx="660" cy="1278"/>
            </a:xfrm>
            <a:prstGeom prst="rect">
              <a:avLst/>
            </a:prstGeom>
            <a:noFill/>
          </p:spPr>
        </p:pic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2208" y="1680"/>
              <a:ext cx="2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7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357158" y="4429132"/>
            <a:ext cx="1422457" cy="1704664"/>
            <a:chOff x="4464" y="-96"/>
            <a:chExt cx="667" cy="1200"/>
          </a:xfrm>
        </p:grpSpPr>
        <p:pic>
          <p:nvPicPr>
            <p:cNvPr id="25" name="Picture 16" descr="untitled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-18000"/>
            </a:blip>
            <a:srcRect r="16280"/>
            <a:stretch>
              <a:fillRect/>
            </a:stretch>
          </p:blipFill>
          <p:spPr bwMode="auto">
            <a:xfrm>
              <a:off x="4512" y="55"/>
              <a:ext cx="619" cy="1049"/>
            </a:xfrm>
            <a:prstGeom prst="rect">
              <a:avLst/>
            </a:prstGeom>
            <a:noFill/>
          </p:spPr>
        </p:pic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4464" y="-96"/>
              <a:ext cx="2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  <a:endParaRPr lang="en-US" sz="2800" dirty="0">
                <a:latin typeface="Arial" charset="0"/>
              </a:endParaRPr>
            </a:p>
          </p:txBody>
        </p:sp>
      </p:grp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142783" y="3286124"/>
            <a:ext cx="1500523" cy="1214446"/>
            <a:chOff x="3626" y="2112"/>
            <a:chExt cx="1024" cy="865"/>
          </a:xfrm>
        </p:grpSpPr>
        <p:pic>
          <p:nvPicPr>
            <p:cNvPr id="28" name="Picture 19" descr="china-fla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09" y="2112"/>
              <a:ext cx="941" cy="865"/>
            </a:xfrm>
            <a:prstGeom prst="rect">
              <a:avLst/>
            </a:prstGeom>
            <a:noFill/>
            <a:ln w="6350">
              <a:miter lim="800000"/>
              <a:headEnd/>
              <a:tailEnd/>
            </a:ln>
          </p:spPr>
        </p:pic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3626" y="2112"/>
              <a:ext cx="240" cy="4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en-US" sz="2200" dirty="0">
                <a:latin typeface="Arial" charset="0"/>
              </a:endParaRPr>
            </a:p>
          </p:txBody>
        </p:sp>
      </p:grpSp>
      <p:pic>
        <p:nvPicPr>
          <p:cNvPr id="31" name="Picture 27" descr="kim%2520tu%2520thap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5429264"/>
            <a:ext cx="1944727" cy="1174923"/>
          </a:xfrm>
          <a:prstGeom prst="rect">
            <a:avLst/>
          </a:prstGeom>
          <a:noFill/>
        </p:spPr>
      </p:pic>
      <p:pic>
        <p:nvPicPr>
          <p:cNvPr id="32" name="Picture 28" descr="QtrDo%255B1%255D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2357430"/>
            <a:ext cx="1400204" cy="1313150"/>
          </a:xfrm>
          <a:prstGeom prst="rect">
            <a:avLst/>
          </a:prstGeom>
          <a:noFill/>
        </p:spPr>
      </p:pic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2214546" y="4714884"/>
            <a:ext cx="6563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Arial" charset="0"/>
              </a:rPr>
              <a:t>4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358082" y="2500306"/>
            <a:ext cx="233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8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705599" y="4110064"/>
            <a:ext cx="233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7000892" y="5429264"/>
            <a:ext cx="855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10</a:t>
            </a:r>
          </a:p>
        </p:txBody>
      </p:sp>
      <p:pic>
        <p:nvPicPr>
          <p:cNvPr id="37" name="Picture 33" descr="Hin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4714884"/>
            <a:ext cx="1322415" cy="1785950"/>
          </a:xfrm>
          <a:prstGeom prst="rect">
            <a:avLst/>
          </a:prstGeom>
          <a:noFill/>
        </p:spPr>
      </p:pic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4876800" y="3257576"/>
            <a:ext cx="855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11</a:t>
            </a:r>
          </a:p>
        </p:txBody>
      </p:sp>
      <p:pic>
        <p:nvPicPr>
          <p:cNvPr id="40" name="Picture 39" descr="4[2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768" y="3857628"/>
            <a:ext cx="1789149" cy="1451375"/>
          </a:xfrm>
          <a:prstGeom prst="rect">
            <a:avLst/>
          </a:prstGeom>
          <a:solidFill>
            <a:srgbClr val="D1FFD1"/>
          </a:solidFill>
          <a:ln w="57150">
            <a:solidFill>
              <a:srgbClr val="B7FFB7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609600" y="4495800"/>
            <a:ext cx="22860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gradFill rotWithShape="1">
            <a:gsLst>
              <a:gs pos="0">
                <a:srgbClr val="B7FFB7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7FFB7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90800"/>
            <a:ext cx="2667000" cy="13716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5643570" y="2514600"/>
            <a:ext cx="3043230" cy="16312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3307" name="Picture 11" descr="image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533400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83314" name="Picture 18" descr="bando"/>
          <p:cNvPicPr>
            <a:picLocks noChangeAspect="1" noChangeArrowheads="1"/>
          </p:cNvPicPr>
          <p:nvPr/>
        </p:nvPicPr>
        <p:blipFill>
          <a:blip r:embed="rId3">
            <a:lum bright="-6000" contrast="-18000"/>
          </a:blip>
          <a:srcRect l="3999" t="2136" r="4572"/>
          <a:stretch>
            <a:fillRect/>
          </a:stretch>
        </p:blipFill>
        <p:spPr bwMode="auto">
          <a:xfrm>
            <a:off x="3286116" y="214290"/>
            <a:ext cx="2071702" cy="2066948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3214678" y="2590800"/>
            <a:ext cx="21336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S.</a:t>
            </a:r>
          </a:p>
        </p:txBody>
      </p:sp>
      <p:pic>
        <p:nvPicPr>
          <p:cNvPr id="183318" name="Picture 22" descr="4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191000"/>
            <a:ext cx="2189180" cy="2309834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214282" y="4214818"/>
            <a:ext cx="192882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6643702" y="4343400"/>
            <a:ext cx="211929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1371600" y="2057400"/>
            <a:ext cx="0" cy="4572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 flipH="1">
            <a:off x="6858000" y="2209800"/>
            <a:ext cx="53975" cy="381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4419600" y="2133600"/>
            <a:ext cx="76200" cy="533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 flipH="1">
            <a:off x="1857356" y="5143512"/>
            <a:ext cx="214314" cy="323848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6357950" y="5214950"/>
            <a:ext cx="400040" cy="40004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" name="Picture 7" descr="chutichhochimi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89967"/>
            <a:ext cx="1643074" cy="1824587"/>
          </a:xfrm>
          <a:prstGeom prst="rect">
            <a:avLst/>
          </a:prstGeom>
          <a:noFill/>
        </p:spPr>
      </p:pic>
      <p:pic>
        <p:nvPicPr>
          <p:cNvPr id="23" name="Picture 33" descr="Hin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214818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301" grpId="0"/>
      <p:bldP spid="183315" grpId="0"/>
      <p:bldP spid="183319" grpId="0"/>
      <p:bldP spid="183321" grpId="0"/>
      <p:bldP spid="183322" grpId="0" animBg="1"/>
      <p:bldP spid="183323" grpId="0" animBg="1"/>
      <p:bldP spid="183324" grpId="0" animBg="1"/>
      <p:bldP spid="183325" grpId="0" animBg="1"/>
      <p:bldP spid="1833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Các loại lớp 5B\BÀI GIẢNG POI\BÀI GIẢNG POI - NGA\Tuần 23\Hoa đẹp chào xuân\2.2.jpg">
            <a:extLst>
              <a:ext uri="{FF2B5EF4-FFF2-40B4-BE49-F238E27FC236}">
                <a16:creationId xmlns:a16="http://schemas.microsoft.com/office/drawing/2014/main" id="{D80E0D95-E8B1-40BC-01E4-873A0880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607500"/>
            <a:ext cx="5796136" cy="425050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B3E138-3162-23CA-C125-CC2E582641DB}"/>
              </a:ext>
            </a:extLst>
          </p:cNvPr>
          <p:cNvSpPr/>
          <p:nvPr/>
        </p:nvSpPr>
        <p:spPr>
          <a:xfrm>
            <a:off x="827584" y="476672"/>
            <a:ext cx="7920880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7CB79-222F-0FC0-CE90-825C9AE30A3B}"/>
              </a:ext>
            </a:extLst>
          </p:cNvPr>
          <p:cNvSpPr txBox="1"/>
          <p:nvPr/>
        </p:nvSpPr>
        <p:spPr>
          <a:xfrm>
            <a:off x="251520" y="25649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Nghe hello </a:t>
            </a:r>
            <a:r>
              <a:rPr lang="en-US" dirty="0" err="1"/>
              <a:t>viet</a:t>
            </a:r>
            <a:r>
              <a:rPr lang="en-US" dirty="0"/>
              <a:t> </a:t>
            </a:r>
            <a:r>
              <a:rPr lang="en-US" dirty="0" err="1"/>
              <a:t>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359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7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4797152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VNI-Times" pitchFamily="2" charset="0"/>
              </a:rPr>
              <a:t>CHUÙC CAÙC EM COÙ MOÄT TIEÁT HOÏC ÑAÀY YÙ NGHÓA VAØ BOÅ ÍCH!</a:t>
            </a:r>
          </a:p>
        </p:txBody>
      </p:sp>
      <p:pic>
        <p:nvPicPr>
          <p:cNvPr id="6" name="MotThoangQueH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vi-VN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1000108"/>
            <a:ext cx="571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EM YÊU TỔ QUỐC VIỆT NAM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algn="just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Dân tộc Việt Nam có hàng nghìn năm văn hiến và truyền thống đấu tranh dựng nước và giữ nước rất đáng tự hào.</a:t>
            </a:r>
          </a:p>
          <a:p>
            <a:pPr algn="just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lượng gạo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N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nước 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An,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43" y="725647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Dân tộc Việt Nam có hàng nghìn năm văn hiến và truyền thống đấu tranh dựng nước và giữ nước rất đáng tự hào.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VAN MI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4786314" cy="4000528"/>
          </a:xfrm>
          <a:prstGeom prst="rect">
            <a:avLst/>
          </a:prstGeom>
        </p:spPr>
      </p:pic>
      <p:pic>
        <p:nvPicPr>
          <p:cNvPr id="8" name="Picture 7" descr="Pictur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357430"/>
            <a:ext cx="4286248" cy="4000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628652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 miếu Quốc Tử Giám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58" y="6396335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 lễ kỉ niệm 1000 năm Thăng Long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500174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Dân tộc Việt Nam có hàng nghìn năm văn hiến và truyền thống đấu tranh dựng nước và giữ nước rất đáng tự hào.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8647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 hội Đền Hùng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ggpgt1_fs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4500562" cy="4000528"/>
          </a:xfrm>
          <a:prstGeom prst="rect">
            <a:avLst/>
          </a:prstGeom>
        </p:spPr>
      </p:pic>
      <p:pic>
        <p:nvPicPr>
          <p:cNvPr id="14" name="Picture 13" descr="24LHGiong02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8868"/>
            <a:ext cx="4572000" cy="40005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3438" y="6396335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 hội Đền Gióng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84079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có lượng gạo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 N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, nước 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11-thang-xuat-khau-gao-vuot-muc-ca-nam-2016-44-.0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4714908" cy="35004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38647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 khẩu gạo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ap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928934"/>
            <a:ext cx="4000528" cy="35004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2066" y="6396335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 khẩu cà phê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8647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máy thủy điện Hòa Bình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6396335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máy nhiệt điện Phả Lại II 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35729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2" name="Picture 11" descr="q-15027839952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571744"/>
            <a:ext cx="4429124" cy="3848098"/>
          </a:xfrm>
          <a:prstGeom prst="rect">
            <a:avLst/>
          </a:prstGeom>
        </p:spPr>
      </p:pic>
      <p:pic>
        <p:nvPicPr>
          <p:cNvPr id="11" name="Picture 10" descr="hoa b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71744"/>
            <a:ext cx="4286280" cy="3857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8647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 Mỹ Thuận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6396335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Hầm đường bộ Hải Vân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35729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3" name="Picture 12" descr="caudep-ivivu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4714876" cy="3857652"/>
          </a:xfrm>
          <a:prstGeom prst="rect">
            <a:avLst/>
          </a:prstGeom>
        </p:spPr>
      </p:pic>
      <p:pic>
        <p:nvPicPr>
          <p:cNvPr id="14" name="Picture 13" descr="HAM HAI VAN NOI HUE DA N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500306"/>
            <a:ext cx="4357686" cy="4000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8647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Vịnh Hạ Long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6396335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 đô Huế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357298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An, Di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 descr="pasa-1-655x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57496"/>
            <a:ext cx="4714876" cy="3505200"/>
          </a:xfrm>
          <a:prstGeom prst="rect">
            <a:avLst/>
          </a:prstGeom>
        </p:spPr>
      </p:pic>
      <p:pic>
        <p:nvPicPr>
          <p:cNvPr id="16" name="Picture 15" descr="di s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928934"/>
            <a:ext cx="4357686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50017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86476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 cổ Hội An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6396335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 Phong Nha – Kẻ Bàng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23" y="714087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An, Di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 descr="dc_150910_Ho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4357686" cy="3476628"/>
          </a:xfrm>
          <a:prstGeom prst="rect">
            <a:avLst/>
          </a:prstGeom>
        </p:spPr>
      </p:pic>
      <p:pic>
        <p:nvPicPr>
          <p:cNvPr id="14" name="Picture 13" descr="phong n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000372"/>
            <a:ext cx="4643438" cy="3452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37293BDB-86C2-4C7B-A620-62D0E319D43C}"/>
  <p:tag name="ISPRING_RESOURCE_FOLDER" val="E:\DU LIEU\GIAO AN DIEN TU SOAN\MÙA THẢO QUẢ\"/>
  <p:tag name="ISPRING_PRESENTATION_PATH" val="E:\DU LIEU\GIAO AN DIEN TU SOAN\MÙA THẢO QUẢ.pptx"/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88&quot;/&gt;&lt;/object&gt;&lt;object type=&quot;3&quot; unique_id=&quot;10010&quot;&gt;&lt;property id=&quot;20148&quot; value=&quot;5&quot;/&gt;&lt;property id=&quot;20300&quot; value=&quot;Slide 8&quot;/&gt;&lt;property id=&quot;20307&quot; value=&quot;289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80&quot;/&gt;&lt;/object&gt;&lt;object type=&quot;3&quot; unique_id=&quot;10016&quot;&gt;&lt;property id=&quot;20148&quot; value=&quot;5&quot;/&gt;&lt;property id=&quot;20300&quot; value=&quot;Slide 13&quot;/&gt;&lt;property id=&quot;20307&quot; value=&quot;292&quot;/&gt;&lt;/object&gt;&lt;object type=&quot;3&quot; unique_id=&quot;10017&quot;&gt;&lt;property id=&quot;20148&quot; value=&quot;5&quot;/&gt;&lt;property id=&quot;20300&quot; value=&quot;Slide 14&quot;/&gt;&lt;property id=&quot;20307&quot; value=&quot;293&quot;/&gt;&lt;/object&gt;&lt;object type=&quot;3&quot; unique_id=&quot;10018&quot;&gt;&lt;property id=&quot;20148&quot; value=&quot;5&quot;/&gt;&lt;property id=&quot;20300&quot; value=&quot;Slide 15&quot;/&gt;&lt;property id=&quot;20307&quot; value=&quot;294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96&quot;/&gt;&lt;/object&gt;&lt;object type=&quot;3&quot; unique_id=&quot;10021&quot;&gt;&lt;property id=&quot;20148&quot; value=&quot;5&quot;/&gt;&lt;property id=&quot;20300&quot; value=&quot;Slide 18&quot;/&gt;&lt;property id=&quot;20307&quot; value=&quot;299&quot;/&gt;&lt;/object&gt;&lt;object type=&quot;3&quot; unique_id=&quot;10022&quot;&gt;&lt;property id=&quot;20148&quot; value=&quot;5&quot;/&gt;&lt;property id=&quot;20300&quot; value=&quot;Slide 19&quot;/&gt;&lt;property id=&quot;20307&quot; value=&quot;300&quot;/&gt;&lt;/object&gt;&lt;object type=&quot;3&quot; unique_id=&quot;10023&quot;&gt;&lt;property id=&quot;20148&quot; value=&quot;5&quot;/&gt;&lt;property id=&quot;20300&quot; value=&quot;Slide 20&quot;/&gt;&lt;property id=&quot;20307&quot; value=&quot;301&quot;/&gt;&lt;/object&gt;&lt;object type=&quot;3&quot; unique_id=&quot;10024&quot;&gt;&lt;property id=&quot;20148&quot; value=&quot;5&quot;/&gt;&lt;property id=&quot;20300&quot; value=&quot;Slide 21&quot;/&gt;&lt;property id=&quot;20307&quot; value=&quot;285&quot;/&gt;&lt;/object&gt;&lt;object type=&quot;3&quot; unique_id=&quot;10025&quot;&gt;&lt;property id=&quot;20148&quot; value=&quot;5&quot;/&gt;&lt;property id=&quot;20300&quot; value=&quot;Slide 22&quot;/&gt;&lt;property id=&quot;20307&quot; value=&quot;270&quot;/&gt;&lt;/object&gt;&lt;object type=&quot;3&quot; unique_id=&quot;10026&quot;&gt;&lt;property id=&quot;20148&quot; value=&quot;5&quot;/&gt;&lt;property id=&quot;20300&quot; value=&quot;Slide 23&quot;/&gt;&lt;property id=&quot;20307&quot; value=&quot;303&quot;/&gt;&lt;/object&gt;&lt;object type=&quot;3&quot; unique_id=&quot;10027&quot;&gt;&lt;property id=&quot;20148&quot; value=&quot;5&quot;/&gt;&lt;property id=&quot;20300&quot; value=&quot;Slide 24&quot;/&gt;&lt;property id=&quot;20307&quot; value=&quot;269&quot;/&gt;&lt;/object&gt;&lt;object type=&quot;3&quot; unique_id=&quot;10028&quot;&gt;&lt;property id=&quot;20148&quot; value=&quot;5&quot;/&gt;&lt;property id=&quot;20300&quot; value=&quot;Slide 25&quot;/&gt;&lt;property id=&quot;20307&quot; value=&quot;304&quot;/&gt;&lt;/object&gt;&lt;object type=&quot;3&quot; unique_id=&quot;10029&quot;&gt;&lt;property id=&quot;20148&quot; value=&quot;5&quot;/&gt;&lt;property id=&quot;20300&quot; value=&quot;Slide 26&quot;/&gt;&lt;property id=&quot;20307&quot; value=&quot;272&quot;/&gt;&lt;/object&gt;&lt;/object&gt;&lt;object type=&quot;8&quot; unique_id=&quot;10058&quot;&gt;&lt;/object&gt;&lt;/object&gt;&lt;/database&gt;"/>
  <p:tag name="SECTOMILLISECCONVERTED" val="1"/>
  <p:tag name="ISPRING_RESOURCE_PATHS_HASH_PRESENTER" val="8fc1cf8af735ea4ad0247d7189e8fb8395f3e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8462130</TotalTime>
  <Words>844</Words>
  <Application>Microsoft Office PowerPoint</Application>
  <PresentationFormat>On-screen Show (4:3)</PresentationFormat>
  <Paragraphs>185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Quốc kỳ Việt Nam là lá cờ đỏ, ở giữa có ngôi sao vàng 5 cánh.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YÊU TỔ QUỐC VN</dc:title>
  <dc:creator>Phạm Thị Lý- Nghĩa Trung</dc:creator>
  <cp:lastModifiedBy>Windows 10</cp:lastModifiedBy>
  <cp:revision>870</cp:revision>
  <dcterms:created xsi:type="dcterms:W3CDTF">2014-10-06T13:44:14Z</dcterms:created>
  <dcterms:modified xsi:type="dcterms:W3CDTF">2023-07-20T06:45:25Z</dcterms:modified>
</cp:coreProperties>
</file>