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754" r:id="rId1"/>
  </p:sldMasterIdLst>
  <p:notesMasterIdLst>
    <p:notesMasterId r:id="rId15"/>
  </p:notesMasterIdLst>
  <p:handoutMasterIdLst>
    <p:handoutMasterId r:id="rId16"/>
  </p:handoutMasterIdLst>
  <p:sldIdLst>
    <p:sldId id="256" r:id="rId2"/>
    <p:sldId id="490" r:id="rId3"/>
    <p:sldId id="491" r:id="rId4"/>
    <p:sldId id="498" r:id="rId5"/>
    <p:sldId id="496" r:id="rId6"/>
    <p:sldId id="356" r:id="rId7"/>
    <p:sldId id="492" r:id="rId8"/>
    <p:sldId id="359" r:id="rId9"/>
    <p:sldId id="494" r:id="rId10"/>
    <p:sldId id="497" r:id="rId11"/>
    <p:sldId id="294" r:id="rId12"/>
    <p:sldId id="336" r:id="rId13"/>
    <p:sldId id="433" r:id="rId14"/>
  </p:sldIdLst>
  <p:sldSz cx="12192000" cy="6858000"/>
  <p:notesSz cx="6858000" cy="9144000"/>
  <p:custDataLst>
    <p:tags r:id="rId17"/>
  </p:custDataLst>
  <p:defaultTextStyle>
    <a:defPPr>
      <a:defRPr lang="zh-CN"/>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56" userDrawn="1">
          <p15:clr>
            <a:srgbClr val="A4A3A4"/>
          </p15:clr>
        </p15:guide>
        <p15:guide id="2" orient="horz" pos="3888" userDrawn="1">
          <p15:clr>
            <a:srgbClr val="A4A3A4"/>
          </p15:clr>
        </p15:guide>
        <p15:guide id="4" orient="horz" pos="3839" userDrawn="1">
          <p15:clr>
            <a:srgbClr val="A4A3A4"/>
          </p15:clr>
        </p15:guide>
        <p15:guide id="5" pos="41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6270A"/>
    <a:srgbClr val="F06A34"/>
    <a:srgbClr val="D33535"/>
    <a:srgbClr val="FCC8F1"/>
    <a:srgbClr val="FA98E5"/>
    <a:srgbClr val="EF642D"/>
    <a:srgbClr val="4F79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5091BD4-B605-46B1-96AF-A78255B7596D}" v="247" dt="2023-12-10T02:06:55.68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17" autoAdjust="0"/>
    <p:restoredTop sz="93205" autoAdjust="0"/>
  </p:normalViewPr>
  <p:slideViewPr>
    <p:cSldViewPr snapToGrid="0">
      <p:cViewPr varScale="1">
        <p:scale>
          <a:sx n="67" d="100"/>
          <a:sy n="67" d="100"/>
        </p:scale>
        <p:origin x="984" y="66"/>
      </p:cViewPr>
      <p:guideLst>
        <p:guide orient="horz" pos="2856"/>
        <p:guide orient="horz" pos="3888"/>
        <p:guide orient="horz" pos="3839"/>
        <p:guide pos="415"/>
      </p:guideLst>
    </p:cSldViewPr>
  </p:slideViewPr>
  <p:notesTextViewPr>
    <p:cViewPr>
      <p:scale>
        <a:sx n="1" d="1"/>
        <a:sy n="1" d="1"/>
      </p:scale>
      <p:origin x="0" y="0"/>
    </p:cViewPr>
  </p:notesTextViewPr>
  <p:sorterViewPr>
    <p:cViewPr>
      <p:scale>
        <a:sx n="168" d="100"/>
        <a:sy n="168"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notesMaster" Target="notesMasters/notesMaster1.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ư Bùi" userId="dcfa3037cac84c70" providerId="LiveId" clId="{75091BD4-B605-46B1-96AF-A78255B7596D}"/>
    <pc:docChg chg="undo custSel addSld delSld modSld modMainMaster">
      <pc:chgData name="Tư Bùi" userId="dcfa3037cac84c70" providerId="LiveId" clId="{75091BD4-B605-46B1-96AF-A78255B7596D}" dt="2023-12-10T02:07:00.949" v="502" actId="14100"/>
      <pc:docMkLst>
        <pc:docMk/>
      </pc:docMkLst>
      <pc:sldChg chg="addSp delSp modSp mod delAnim modAnim">
        <pc:chgData name="Tư Bùi" userId="dcfa3037cac84c70" providerId="LiveId" clId="{75091BD4-B605-46B1-96AF-A78255B7596D}" dt="2023-12-10T02:04:00.608" v="495"/>
        <pc:sldMkLst>
          <pc:docMk/>
          <pc:sldMk cId="3003848600" sldId="256"/>
        </pc:sldMkLst>
        <pc:spChg chg="add del mod">
          <ac:chgData name="Tư Bùi" userId="dcfa3037cac84c70" providerId="LiveId" clId="{75091BD4-B605-46B1-96AF-A78255B7596D}" dt="2023-12-10T02:03:50.887" v="493" actId="478"/>
          <ac:spMkLst>
            <pc:docMk/>
            <pc:sldMk cId="3003848600" sldId="256"/>
            <ac:spMk id="2" creationId="{E71D2A48-8EA6-9E80-C85D-153B8F88AE58}"/>
          </ac:spMkLst>
        </pc:spChg>
        <pc:spChg chg="mod">
          <ac:chgData name="Tư Bùi" userId="dcfa3037cac84c70" providerId="LiveId" clId="{75091BD4-B605-46B1-96AF-A78255B7596D}" dt="2023-12-10T02:02:43.328" v="489" actId="20577"/>
          <ac:spMkLst>
            <pc:docMk/>
            <pc:sldMk cId="3003848600" sldId="256"/>
            <ac:spMk id="12" creationId="{F7F956A4-8AD0-2670-05E2-05DA69A79CB5}"/>
          </ac:spMkLst>
        </pc:spChg>
        <pc:spChg chg="del mod">
          <ac:chgData name="Tư Bùi" userId="dcfa3037cac84c70" providerId="LiveId" clId="{75091BD4-B605-46B1-96AF-A78255B7596D}" dt="2023-12-10T01:23:19.156" v="129" actId="478"/>
          <ac:spMkLst>
            <pc:docMk/>
            <pc:sldMk cId="3003848600" sldId="256"/>
            <ac:spMk id="13" creationId="{2AA7F970-D3F9-D93B-6350-2347EB32C453}"/>
          </ac:spMkLst>
        </pc:spChg>
        <pc:picChg chg="add mod">
          <ac:chgData name="Tư Bùi" userId="dcfa3037cac84c70" providerId="LiveId" clId="{75091BD4-B605-46B1-96AF-A78255B7596D}" dt="2023-12-10T02:03:55.090" v="494" actId="1076"/>
          <ac:picMkLst>
            <pc:docMk/>
            <pc:sldMk cId="3003848600" sldId="256"/>
            <ac:picMk id="3" creationId="{8534C268-3D05-9536-DD1B-F9FFE53A6E8C}"/>
          </ac:picMkLst>
        </pc:picChg>
        <pc:picChg chg="del">
          <ac:chgData name="Tư Bùi" userId="dcfa3037cac84c70" providerId="LiveId" clId="{75091BD4-B605-46B1-96AF-A78255B7596D}" dt="2023-12-10T01:20:31.972" v="0" actId="478"/>
          <ac:picMkLst>
            <pc:docMk/>
            <pc:sldMk cId="3003848600" sldId="256"/>
            <ac:picMk id="19" creationId="{91A6168A-B98F-98BF-4195-45278C36DE4A}"/>
          </ac:picMkLst>
        </pc:picChg>
      </pc:sldChg>
      <pc:sldChg chg="del">
        <pc:chgData name="Tư Bùi" userId="dcfa3037cac84c70" providerId="LiveId" clId="{75091BD4-B605-46B1-96AF-A78255B7596D}" dt="2023-12-10T01:27:27.526" v="148" actId="47"/>
        <pc:sldMkLst>
          <pc:docMk/>
          <pc:sldMk cId="0" sldId="258"/>
        </pc:sldMkLst>
      </pc:sldChg>
      <pc:sldChg chg="del">
        <pc:chgData name="Tư Bùi" userId="dcfa3037cac84c70" providerId="LiveId" clId="{75091BD4-B605-46B1-96AF-A78255B7596D}" dt="2023-12-10T01:27:31.315" v="150" actId="47"/>
        <pc:sldMkLst>
          <pc:docMk/>
          <pc:sldMk cId="1494472015" sldId="262"/>
        </pc:sldMkLst>
      </pc:sldChg>
      <pc:sldChg chg="del">
        <pc:chgData name="Tư Bùi" userId="dcfa3037cac84c70" providerId="LiveId" clId="{75091BD4-B605-46B1-96AF-A78255B7596D}" dt="2023-12-10T01:56:00.247" v="427" actId="47"/>
        <pc:sldMkLst>
          <pc:docMk/>
          <pc:sldMk cId="2086149290" sldId="289"/>
        </pc:sldMkLst>
      </pc:sldChg>
      <pc:sldChg chg="del">
        <pc:chgData name="Tư Bùi" userId="dcfa3037cac84c70" providerId="LiveId" clId="{75091BD4-B605-46B1-96AF-A78255B7596D}" dt="2023-12-10T01:56:02.587" v="433" actId="47"/>
        <pc:sldMkLst>
          <pc:docMk/>
          <pc:sldMk cId="2836550634" sldId="291"/>
        </pc:sldMkLst>
      </pc:sldChg>
      <pc:sldChg chg="del">
        <pc:chgData name="Tư Bùi" userId="dcfa3037cac84c70" providerId="LiveId" clId="{75091BD4-B605-46B1-96AF-A78255B7596D}" dt="2023-12-10T01:55:56.418" v="417" actId="47"/>
        <pc:sldMkLst>
          <pc:docMk/>
          <pc:sldMk cId="4023412221" sldId="300"/>
        </pc:sldMkLst>
      </pc:sldChg>
      <pc:sldChg chg="del">
        <pc:chgData name="Tư Bùi" userId="dcfa3037cac84c70" providerId="LiveId" clId="{75091BD4-B605-46B1-96AF-A78255B7596D}" dt="2023-12-10T01:43:12.274" v="264" actId="47"/>
        <pc:sldMkLst>
          <pc:docMk/>
          <pc:sldMk cId="1865532563" sldId="305"/>
        </pc:sldMkLst>
      </pc:sldChg>
      <pc:sldChg chg="del">
        <pc:chgData name="Tư Bùi" userId="dcfa3037cac84c70" providerId="LiveId" clId="{75091BD4-B605-46B1-96AF-A78255B7596D}" dt="2023-12-10T01:56:00.529" v="428" actId="47"/>
        <pc:sldMkLst>
          <pc:docMk/>
          <pc:sldMk cId="1628225202" sldId="319"/>
        </pc:sldMkLst>
      </pc:sldChg>
      <pc:sldChg chg="del">
        <pc:chgData name="Tư Bùi" userId="dcfa3037cac84c70" providerId="LiveId" clId="{75091BD4-B605-46B1-96AF-A78255B7596D}" dt="2023-12-10T01:27:25.983" v="147" actId="47"/>
        <pc:sldMkLst>
          <pc:docMk/>
          <pc:sldMk cId="3626708843" sldId="335"/>
        </pc:sldMkLst>
      </pc:sldChg>
      <pc:sldChg chg="delSp modSp add del mod delAnim">
        <pc:chgData name="Tư Bùi" userId="dcfa3037cac84c70" providerId="LiveId" clId="{75091BD4-B605-46B1-96AF-A78255B7596D}" dt="2023-12-10T01:57:50.519" v="475" actId="1076"/>
        <pc:sldMkLst>
          <pc:docMk/>
          <pc:sldMk cId="2318876147" sldId="336"/>
        </pc:sldMkLst>
        <pc:spChg chg="del">
          <ac:chgData name="Tư Bùi" userId="dcfa3037cac84c70" providerId="LiveId" clId="{75091BD4-B605-46B1-96AF-A78255B7596D}" dt="2023-12-10T01:57:01.362" v="463" actId="478"/>
          <ac:spMkLst>
            <pc:docMk/>
            <pc:sldMk cId="2318876147" sldId="336"/>
            <ac:spMk id="5" creationId="{E2087B07-EE37-3E8E-8346-0317CB67B7D7}"/>
          </ac:spMkLst>
        </pc:spChg>
        <pc:spChg chg="mod">
          <ac:chgData name="Tư Bùi" userId="dcfa3037cac84c70" providerId="LiveId" clId="{75091BD4-B605-46B1-96AF-A78255B7596D}" dt="2023-12-10T01:57:50.519" v="475" actId="1076"/>
          <ac:spMkLst>
            <pc:docMk/>
            <pc:sldMk cId="2318876147" sldId="336"/>
            <ac:spMk id="6" creationId="{5F6773EA-06C6-260B-9266-3E6897675F96}"/>
          </ac:spMkLst>
        </pc:spChg>
        <pc:spChg chg="del">
          <ac:chgData name="Tư Bùi" userId="dcfa3037cac84c70" providerId="LiveId" clId="{75091BD4-B605-46B1-96AF-A78255B7596D}" dt="2023-12-10T01:57:01.362" v="463" actId="478"/>
          <ac:spMkLst>
            <pc:docMk/>
            <pc:sldMk cId="2318876147" sldId="336"/>
            <ac:spMk id="7" creationId="{4B4DCB35-959B-C67D-0AEA-9BBC1A10382C}"/>
          </ac:spMkLst>
        </pc:spChg>
        <pc:spChg chg="del">
          <ac:chgData name="Tư Bùi" userId="dcfa3037cac84c70" providerId="LiveId" clId="{75091BD4-B605-46B1-96AF-A78255B7596D}" dt="2023-12-10T01:56:55.129" v="462" actId="478"/>
          <ac:spMkLst>
            <pc:docMk/>
            <pc:sldMk cId="2318876147" sldId="336"/>
            <ac:spMk id="9" creationId="{D99853CE-5EC4-49A4-8667-655018BA9092}"/>
          </ac:spMkLst>
        </pc:spChg>
        <pc:spChg chg="del">
          <ac:chgData name="Tư Bùi" userId="dcfa3037cac84c70" providerId="LiveId" clId="{75091BD4-B605-46B1-96AF-A78255B7596D}" dt="2023-12-10T01:56:55.129" v="462" actId="478"/>
          <ac:spMkLst>
            <pc:docMk/>
            <pc:sldMk cId="2318876147" sldId="336"/>
            <ac:spMk id="10" creationId="{62282358-2E80-A8E2-BD4F-55E644651869}"/>
          </ac:spMkLst>
        </pc:spChg>
        <pc:spChg chg="del mod">
          <ac:chgData name="Tư Bùi" userId="dcfa3037cac84c70" providerId="LiveId" clId="{75091BD4-B605-46B1-96AF-A78255B7596D}" dt="2023-12-10T01:56:24.130" v="442" actId="478"/>
          <ac:spMkLst>
            <pc:docMk/>
            <pc:sldMk cId="2318876147" sldId="336"/>
            <ac:spMk id="11" creationId="{CA60EF06-BD80-844E-AC43-966D0E11FD2F}"/>
          </ac:spMkLst>
        </pc:spChg>
        <pc:picChg chg="mod">
          <ac:chgData name="Tư Bùi" userId="dcfa3037cac84c70" providerId="LiveId" clId="{75091BD4-B605-46B1-96AF-A78255B7596D}" dt="2023-12-10T01:57:46.649" v="474" actId="1076"/>
          <ac:picMkLst>
            <pc:docMk/>
            <pc:sldMk cId="2318876147" sldId="336"/>
            <ac:picMk id="2" creationId="{00000000-0000-0000-0000-000000000000}"/>
          </ac:picMkLst>
        </pc:picChg>
      </pc:sldChg>
      <pc:sldChg chg="del">
        <pc:chgData name="Tư Bùi" userId="dcfa3037cac84c70" providerId="LiveId" clId="{75091BD4-B605-46B1-96AF-A78255B7596D}" dt="2023-12-10T01:56:03.322" v="435" actId="47"/>
        <pc:sldMkLst>
          <pc:docMk/>
          <pc:sldMk cId="416691538" sldId="345"/>
        </pc:sldMkLst>
      </pc:sldChg>
      <pc:sldChg chg="addSp delSp modSp mod delAnim modAnim">
        <pc:chgData name="Tư Bùi" userId="dcfa3037cac84c70" providerId="LiveId" clId="{75091BD4-B605-46B1-96AF-A78255B7596D}" dt="2023-12-10T02:06:18.665" v="496"/>
        <pc:sldMkLst>
          <pc:docMk/>
          <pc:sldMk cId="3768734087" sldId="356"/>
        </pc:sldMkLst>
        <pc:spChg chg="mod">
          <ac:chgData name="Tư Bùi" userId="dcfa3037cac84c70" providerId="LiveId" clId="{75091BD4-B605-46B1-96AF-A78255B7596D}" dt="2023-12-10T01:40:54.279" v="222" actId="207"/>
          <ac:spMkLst>
            <pc:docMk/>
            <pc:sldMk cId="3768734087" sldId="356"/>
            <ac:spMk id="2" creationId="{614D738B-E662-C30E-DE95-64189620F319}"/>
          </ac:spMkLst>
        </pc:spChg>
        <pc:spChg chg="add mod">
          <ac:chgData name="Tư Bùi" userId="dcfa3037cac84c70" providerId="LiveId" clId="{75091BD4-B605-46B1-96AF-A78255B7596D}" dt="2023-12-10T01:42:11.921" v="239"/>
          <ac:spMkLst>
            <pc:docMk/>
            <pc:sldMk cId="3768734087" sldId="356"/>
            <ac:spMk id="4" creationId="{D75CF3B7-D503-D608-085F-4CB872CA364C}"/>
          </ac:spMkLst>
        </pc:spChg>
        <pc:spChg chg="add mod ord">
          <ac:chgData name="Tư Bùi" userId="dcfa3037cac84c70" providerId="LiveId" clId="{75091BD4-B605-46B1-96AF-A78255B7596D}" dt="2023-12-10T01:41:23.331" v="229" actId="1076"/>
          <ac:spMkLst>
            <pc:docMk/>
            <pc:sldMk cId="3768734087" sldId="356"/>
            <ac:spMk id="5" creationId="{20F7BCB3-10D0-1EDC-E329-067FC7599864}"/>
          </ac:spMkLst>
        </pc:spChg>
        <pc:spChg chg="mod">
          <ac:chgData name="Tư Bùi" userId="dcfa3037cac84c70" providerId="LiveId" clId="{75091BD4-B605-46B1-96AF-A78255B7596D}" dt="2023-12-10T01:38:08.919" v="201" actId="14100"/>
          <ac:spMkLst>
            <pc:docMk/>
            <pc:sldMk cId="3768734087" sldId="356"/>
            <ac:spMk id="9" creationId="{0BF7F10C-646D-B46B-D80A-60F3B73E0678}"/>
          </ac:spMkLst>
        </pc:spChg>
        <pc:spChg chg="del">
          <ac:chgData name="Tư Bùi" userId="dcfa3037cac84c70" providerId="LiveId" clId="{75091BD4-B605-46B1-96AF-A78255B7596D}" dt="2023-12-10T01:40:06.551" v="210" actId="478"/>
          <ac:spMkLst>
            <pc:docMk/>
            <pc:sldMk cId="3768734087" sldId="356"/>
            <ac:spMk id="48" creationId="{1F214FE0-96B4-437D-9555-7672E0225E4C}"/>
          </ac:spMkLst>
        </pc:spChg>
        <pc:picChg chg="del">
          <ac:chgData name="Tư Bùi" userId="dcfa3037cac84c70" providerId="LiveId" clId="{75091BD4-B605-46B1-96AF-A78255B7596D}" dt="2023-12-10T01:38:12.526" v="202" actId="478"/>
          <ac:picMkLst>
            <pc:docMk/>
            <pc:sldMk cId="3768734087" sldId="356"/>
            <ac:picMk id="8" creationId="{37880507-C9F3-9962-BDAB-EF58DB9D1F3C}"/>
          </ac:picMkLst>
        </pc:picChg>
        <pc:picChg chg="del">
          <ac:chgData name="Tư Bùi" userId="dcfa3037cac84c70" providerId="LiveId" clId="{75091BD4-B605-46B1-96AF-A78255B7596D}" dt="2023-12-10T01:40:08.798" v="211" actId="478"/>
          <ac:picMkLst>
            <pc:docMk/>
            <pc:sldMk cId="3768734087" sldId="356"/>
            <ac:picMk id="14" creationId="{22815E1D-DED2-43ED-B2EF-A01843CFF453}"/>
          </ac:picMkLst>
        </pc:picChg>
        <pc:picChg chg="del">
          <ac:chgData name="Tư Bùi" userId="dcfa3037cac84c70" providerId="LiveId" clId="{75091BD4-B605-46B1-96AF-A78255B7596D}" dt="2023-12-10T01:40:06.551" v="210" actId="478"/>
          <ac:picMkLst>
            <pc:docMk/>
            <pc:sldMk cId="3768734087" sldId="356"/>
            <ac:picMk id="15" creationId="{D556545B-471E-4729-8705-B13A42BC2044}"/>
          </ac:picMkLst>
        </pc:picChg>
        <pc:picChg chg="del">
          <ac:chgData name="Tư Bùi" userId="dcfa3037cac84c70" providerId="LiveId" clId="{75091BD4-B605-46B1-96AF-A78255B7596D}" dt="2023-12-10T01:40:06.551" v="210" actId="478"/>
          <ac:picMkLst>
            <pc:docMk/>
            <pc:sldMk cId="3768734087" sldId="356"/>
            <ac:picMk id="36" creationId="{C8CBE1C5-C342-4CA0-BFC1-313C30356678}"/>
          </ac:picMkLst>
        </pc:picChg>
        <pc:picChg chg="del">
          <ac:chgData name="Tư Bùi" userId="dcfa3037cac84c70" providerId="LiveId" clId="{75091BD4-B605-46B1-96AF-A78255B7596D}" dt="2023-12-10T01:40:06.551" v="210" actId="478"/>
          <ac:picMkLst>
            <pc:docMk/>
            <pc:sldMk cId="3768734087" sldId="356"/>
            <ac:picMk id="37" creationId="{E781EDD5-D80E-4FC5-86DE-A97F63AF6DC4}"/>
          </ac:picMkLst>
        </pc:picChg>
        <pc:picChg chg="del">
          <ac:chgData name="Tư Bùi" userId="dcfa3037cac84c70" providerId="LiveId" clId="{75091BD4-B605-46B1-96AF-A78255B7596D}" dt="2023-12-10T01:40:06.551" v="210" actId="478"/>
          <ac:picMkLst>
            <pc:docMk/>
            <pc:sldMk cId="3768734087" sldId="356"/>
            <ac:picMk id="41" creationId="{F13EF916-CD94-453E-A211-41F0AACECDC6}"/>
          </ac:picMkLst>
        </pc:picChg>
        <pc:picChg chg="del">
          <ac:chgData name="Tư Bùi" userId="dcfa3037cac84c70" providerId="LiveId" clId="{75091BD4-B605-46B1-96AF-A78255B7596D}" dt="2023-12-10T01:40:06.551" v="210" actId="478"/>
          <ac:picMkLst>
            <pc:docMk/>
            <pc:sldMk cId="3768734087" sldId="356"/>
            <ac:picMk id="45" creationId="{63524A1F-0313-4925-9EB8-0F33C93A0837}"/>
          </ac:picMkLst>
        </pc:picChg>
        <pc:picChg chg="del">
          <ac:chgData name="Tư Bùi" userId="dcfa3037cac84c70" providerId="LiveId" clId="{75091BD4-B605-46B1-96AF-A78255B7596D}" dt="2023-12-10T01:40:06.551" v="210" actId="478"/>
          <ac:picMkLst>
            <pc:docMk/>
            <pc:sldMk cId="3768734087" sldId="356"/>
            <ac:picMk id="46" creationId="{8C862E94-0735-4F35-95F9-9895CA2180E6}"/>
          </ac:picMkLst>
        </pc:picChg>
        <pc:picChg chg="del">
          <ac:chgData name="Tư Bùi" userId="dcfa3037cac84c70" providerId="LiveId" clId="{75091BD4-B605-46B1-96AF-A78255B7596D}" dt="2023-12-10T01:40:06.551" v="210" actId="478"/>
          <ac:picMkLst>
            <pc:docMk/>
            <pc:sldMk cId="3768734087" sldId="356"/>
            <ac:picMk id="47" creationId="{D2C6554F-4C30-44F0-ACDC-DB2496DA24D4}"/>
          </ac:picMkLst>
        </pc:picChg>
      </pc:sldChg>
      <pc:sldChg chg="del">
        <pc:chgData name="Tư Bùi" userId="dcfa3037cac84c70" providerId="LiveId" clId="{75091BD4-B605-46B1-96AF-A78255B7596D}" dt="2023-12-10T01:43:11.368" v="263" actId="47"/>
        <pc:sldMkLst>
          <pc:docMk/>
          <pc:sldMk cId="2977575261" sldId="357"/>
        </pc:sldMkLst>
      </pc:sldChg>
      <pc:sldChg chg="del">
        <pc:chgData name="Tư Bùi" userId="dcfa3037cac84c70" providerId="LiveId" clId="{75091BD4-B605-46B1-96AF-A78255B7596D}" dt="2023-12-10T01:55:56.662" v="418" actId="47"/>
        <pc:sldMkLst>
          <pc:docMk/>
          <pc:sldMk cId="1634570067" sldId="358"/>
        </pc:sldMkLst>
      </pc:sldChg>
      <pc:sldChg chg="addSp delSp modSp mod delAnim modAnim">
        <pc:chgData name="Tư Bùi" userId="dcfa3037cac84c70" providerId="LiveId" clId="{75091BD4-B605-46B1-96AF-A78255B7596D}" dt="2023-12-10T01:53:35.544" v="382" actId="1076"/>
        <pc:sldMkLst>
          <pc:docMk/>
          <pc:sldMk cId="3219092922" sldId="359"/>
        </pc:sldMkLst>
        <pc:spChg chg="mod">
          <ac:chgData name="Tư Bùi" userId="dcfa3037cac84c70" providerId="LiveId" clId="{75091BD4-B605-46B1-96AF-A78255B7596D}" dt="2023-12-10T01:44:29.663" v="272" actId="207"/>
          <ac:spMkLst>
            <pc:docMk/>
            <pc:sldMk cId="3219092922" sldId="359"/>
            <ac:spMk id="2" creationId="{614D738B-E662-C30E-DE95-64189620F319}"/>
          </ac:spMkLst>
        </pc:spChg>
        <pc:spChg chg="add mod">
          <ac:chgData name="Tư Bùi" userId="dcfa3037cac84c70" providerId="LiveId" clId="{75091BD4-B605-46B1-96AF-A78255B7596D}" dt="2023-12-10T01:50:03.312" v="331" actId="1076"/>
          <ac:spMkLst>
            <pc:docMk/>
            <pc:sldMk cId="3219092922" sldId="359"/>
            <ac:spMk id="4" creationId="{F9A4A48D-A4C1-8374-9041-52018A17A3CA}"/>
          </ac:spMkLst>
        </pc:spChg>
        <pc:spChg chg="add mod">
          <ac:chgData name="Tư Bùi" userId="dcfa3037cac84c70" providerId="LiveId" clId="{75091BD4-B605-46B1-96AF-A78255B7596D}" dt="2023-12-10T01:53:35.544" v="382" actId="1076"/>
          <ac:spMkLst>
            <pc:docMk/>
            <pc:sldMk cId="3219092922" sldId="359"/>
            <ac:spMk id="6" creationId="{E05E7C31-AC12-5033-E0AA-49729B9458A6}"/>
          </ac:spMkLst>
        </pc:spChg>
        <pc:spChg chg="mod">
          <ac:chgData name="Tư Bùi" userId="dcfa3037cac84c70" providerId="LiveId" clId="{75091BD4-B605-46B1-96AF-A78255B7596D}" dt="2023-12-10T01:44:38.182" v="274" actId="14100"/>
          <ac:spMkLst>
            <pc:docMk/>
            <pc:sldMk cId="3219092922" sldId="359"/>
            <ac:spMk id="9" creationId="{0BF7F10C-646D-B46B-D80A-60F3B73E0678}"/>
          </ac:spMkLst>
        </pc:spChg>
        <pc:spChg chg="add mod">
          <ac:chgData name="Tư Bùi" userId="dcfa3037cac84c70" providerId="LiveId" clId="{75091BD4-B605-46B1-96AF-A78255B7596D}" dt="2023-12-10T01:52:37.655" v="371" actId="1076"/>
          <ac:spMkLst>
            <pc:docMk/>
            <pc:sldMk cId="3219092922" sldId="359"/>
            <ac:spMk id="10" creationId="{8B41C969-2EF0-FD50-9865-583E3652577E}"/>
          </ac:spMkLst>
        </pc:spChg>
        <pc:spChg chg="add mod">
          <ac:chgData name="Tư Bùi" userId="dcfa3037cac84c70" providerId="LiveId" clId="{75091BD4-B605-46B1-96AF-A78255B7596D}" dt="2023-12-10T01:53:31.449" v="381" actId="1076"/>
          <ac:spMkLst>
            <pc:docMk/>
            <pc:sldMk cId="3219092922" sldId="359"/>
            <ac:spMk id="11" creationId="{207EF1F7-4895-D6B9-4BB4-2D7D949B03C0}"/>
          </ac:spMkLst>
        </pc:spChg>
        <pc:spChg chg="add mod ord">
          <ac:chgData name="Tư Bùi" userId="dcfa3037cac84c70" providerId="LiveId" clId="{75091BD4-B605-46B1-96AF-A78255B7596D}" dt="2023-12-10T01:49:57.528" v="330" actId="14100"/>
          <ac:spMkLst>
            <pc:docMk/>
            <pc:sldMk cId="3219092922" sldId="359"/>
            <ac:spMk id="12" creationId="{024640ED-679A-8DCC-AC7D-E5A530BEF13C}"/>
          </ac:spMkLst>
        </pc:spChg>
        <pc:spChg chg="add mod ord">
          <ac:chgData name="Tư Bùi" userId="dcfa3037cac84c70" providerId="LiveId" clId="{75091BD4-B605-46B1-96AF-A78255B7596D}" dt="2023-12-10T01:51:59.108" v="364" actId="1076"/>
          <ac:spMkLst>
            <pc:docMk/>
            <pc:sldMk cId="3219092922" sldId="359"/>
            <ac:spMk id="13" creationId="{7151C5A0-5735-914E-4734-37B4CBA4AB8C}"/>
          </ac:spMkLst>
        </pc:spChg>
        <pc:spChg chg="del">
          <ac:chgData name="Tư Bùi" userId="dcfa3037cac84c70" providerId="LiveId" clId="{75091BD4-B605-46B1-96AF-A78255B7596D}" dt="2023-12-10T01:45:04.225" v="275" actId="478"/>
          <ac:spMkLst>
            <pc:docMk/>
            <pc:sldMk cId="3219092922" sldId="359"/>
            <ac:spMk id="16" creationId="{D425FE5A-C50C-4AAF-B67E-6517C8ED4E49}"/>
          </ac:spMkLst>
        </pc:spChg>
        <pc:spChg chg="add mod ord">
          <ac:chgData name="Tư Bùi" userId="dcfa3037cac84c70" providerId="LiveId" clId="{75091BD4-B605-46B1-96AF-A78255B7596D}" dt="2023-12-10T01:52:10.303" v="366" actId="1076"/>
          <ac:spMkLst>
            <pc:docMk/>
            <pc:sldMk cId="3219092922" sldId="359"/>
            <ac:spMk id="17" creationId="{B5D645A3-9AA3-2770-C221-C0EBA8C29786}"/>
          </ac:spMkLst>
        </pc:spChg>
        <pc:spChg chg="add mod ord">
          <ac:chgData name="Tư Bùi" userId="dcfa3037cac84c70" providerId="LiveId" clId="{75091BD4-B605-46B1-96AF-A78255B7596D}" dt="2023-12-10T01:52:22.937" v="368" actId="14100"/>
          <ac:spMkLst>
            <pc:docMk/>
            <pc:sldMk cId="3219092922" sldId="359"/>
            <ac:spMk id="18" creationId="{5A05450A-AFBB-DF39-F159-CAD0518C6D06}"/>
          </ac:spMkLst>
        </pc:spChg>
        <pc:picChg chg="del">
          <ac:chgData name="Tư Bùi" userId="dcfa3037cac84c70" providerId="LiveId" clId="{75091BD4-B605-46B1-96AF-A78255B7596D}" dt="2023-12-10T01:44:08.037" v="267" actId="478"/>
          <ac:picMkLst>
            <pc:docMk/>
            <pc:sldMk cId="3219092922" sldId="359"/>
            <ac:picMk id="8" creationId="{37880507-C9F3-9962-BDAB-EF58DB9D1F3C}"/>
          </ac:picMkLst>
        </pc:picChg>
        <pc:picChg chg="del">
          <ac:chgData name="Tư Bùi" userId="dcfa3037cac84c70" providerId="LiveId" clId="{75091BD4-B605-46B1-96AF-A78255B7596D}" dt="2023-12-10T01:45:04.225" v="275" actId="478"/>
          <ac:picMkLst>
            <pc:docMk/>
            <pc:sldMk cId="3219092922" sldId="359"/>
            <ac:picMk id="14" creationId="{22815E1D-DED2-43ED-B2EF-A01843CFF453}"/>
          </ac:picMkLst>
        </pc:picChg>
        <pc:picChg chg="del">
          <ac:chgData name="Tư Bùi" userId="dcfa3037cac84c70" providerId="LiveId" clId="{75091BD4-B605-46B1-96AF-A78255B7596D}" dt="2023-12-10T01:45:04.225" v="275" actId="478"/>
          <ac:picMkLst>
            <pc:docMk/>
            <pc:sldMk cId="3219092922" sldId="359"/>
            <ac:picMk id="15" creationId="{D556545B-471E-4729-8705-B13A42BC2044}"/>
          </ac:picMkLst>
        </pc:picChg>
        <pc:picChg chg="del">
          <ac:chgData name="Tư Bùi" userId="dcfa3037cac84c70" providerId="LiveId" clId="{75091BD4-B605-46B1-96AF-A78255B7596D}" dt="2023-12-10T01:45:04.225" v="275" actId="478"/>
          <ac:picMkLst>
            <pc:docMk/>
            <pc:sldMk cId="3219092922" sldId="359"/>
            <ac:picMk id="36" creationId="{C8CBE1C5-C342-4CA0-BFC1-313C30356678}"/>
          </ac:picMkLst>
        </pc:picChg>
        <pc:picChg chg="del">
          <ac:chgData name="Tư Bùi" userId="dcfa3037cac84c70" providerId="LiveId" clId="{75091BD4-B605-46B1-96AF-A78255B7596D}" dt="2023-12-10T01:45:04.225" v="275" actId="478"/>
          <ac:picMkLst>
            <pc:docMk/>
            <pc:sldMk cId="3219092922" sldId="359"/>
            <ac:picMk id="37" creationId="{E781EDD5-D80E-4FC5-86DE-A97F63AF6DC4}"/>
          </ac:picMkLst>
        </pc:picChg>
        <pc:picChg chg="del">
          <ac:chgData name="Tư Bùi" userId="dcfa3037cac84c70" providerId="LiveId" clId="{75091BD4-B605-46B1-96AF-A78255B7596D}" dt="2023-12-10T01:45:04.225" v="275" actId="478"/>
          <ac:picMkLst>
            <pc:docMk/>
            <pc:sldMk cId="3219092922" sldId="359"/>
            <ac:picMk id="41" creationId="{F13EF916-CD94-453E-A211-41F0AACECDC6}"/>
          </ac:picMkLst>
        </pc:picChg>
        <pc:picChg chg="del">
          <ac:chgData name="Tư Bùi" userId="dcfa3037cac84c70" providerId="LiveId" clId="{75091BD4-B605-46B1-96AF-A78255B7596D}" dt="2023-12-10T01:45:04.225" v="275" actId="478"/>
          <ac:picMkLst>
            <pc:docMk/>
            <pc:sldMk cId="3219092922" sldId="359"/>
            <ac:picMk id="45" creationId="{63524A1F-0313-4925-9EB8-0F33C93A0837}"/>
          </ac:picMkLst>
        </pc:picChg>
        <pc:picChg chg="del">
          <ac:chgData name="Tư Bùi" userId="dcfa3037cac84c70" providerId="LiveId" clId="{75091BD4-B605-46B1-96AF-A78255B7596D}" dt="2023-12-10T01:45:04.225" v="275" actId="478"/>
          <ac:picMkLst>
            <pc:docMk/>
            <pc:sldMk cId="3219092922" sldId="359"/>
            <ac:picMk id="46" creationId="{8C862E94-0735-4F35-95F9-9895CA2180E6}"/>
          </ac:picMkLst>
        </pc:picChg>
        <pc:picChg chg="del">
          <ac:chgData name="Tư Bùi" userId="dcfa3037cac84c70" providerId="LiveId" clId="{75091BD4-B605-46B1-96AF-A78255B7596D}" dt="2023-12-10T01:45:04.225" v="275" actId="478"/>
          <ac:picMkLst>
            <pc:docMk/>
            <pc:sldMk cId="3219092922" sldId="359"/>
            <ac:picMk id="47" creationId="{D2C6554F-4C30-44F0-ACDC-DB2496DA24D4}"/>
          </ac:picMkLst>
        </pc:picChg>
      </pc:sldChg>
      <pc:sldChg chg="del">
        <pc:chgData name="Tư Bùi" userId="dcfa3037cac84c70" providerId="LiveId" clId="{75091BD4-B605-46B1-96AF-A78255B7596D}" dt="2023-12-10T01:55:55.480" v="414" actId="47"/>
        <pc:sldMkLst>
          <pc:docMk/>
          <pc:sldMk cId="2905806897" sldId="360"/>
        </pc:sldMkLst>
      </pc:sldChg>
      <pc:sldChg chg="del">
        <pc:chgData name="Tư Bùi" userId="dcfa3037cac84c70" providerId="LiveId" clId="{75091BD4-B605-46B1-96AF-A78255B7596D}" dt="2023-12-10T01:56:00.876" v="429" actId="47"/>
        <pc:sldMkLst>
          <pc:docMk/>
          <pc:sldMk cId="501636738" sldId="364"/>
        </pc:sldMkLst>
      </pc:sldChg>
      <pc:sldChg chg="del">
        <pc:chgData name="Tư Bùi" userId="dcfa3037cac84c70" providerId="LiveId" clId="{75091BD4-B605-46B1-96AF-A78255B7596D}" dt="2023-12-10T01:55:54.058" v="412" actId="47"/>
        <pc:sldMkLst>
          <pc:docMk/>
          <pc:sldMk cId="2697476025" sldId="369"/>
        </pc:sldMkLst>
      </pc:sldChg>
      <pc:sldChg chg="del">
        <pc:chgData name="Tư Bùi" userId="dcfa3037cac84c70" providerId="LiveId" clId="{75091BD4-B605-46B1-96AF-A78255B7596D}" dt="2023-12-10T01:56:01.747" v="430" actId="47"/>
        <pc:sldMkLst>
          <pc:docMk/>
          <pc:sldMk cId="1957061301" sldId="370"/>
        </pc:sldMkLst>
      </pc:sldChg>
      <pc:sldChg chg="del">
        <pc:chgData name="Tư Bùi" userId="dcfa3037cac84c70" providerId="LiveId" clId="{75091BD4-B605-46B1-96AF-A78255B7596D}" dt="2023-12-10T01:56:02.088" v="431" actId="47"/>
        <pc:sldMkLst>
          <pc:docMk/>
          <pc:sldMk cId="2241495984" sldId="371"/>
        </pc:sldMkLst>
      </pc:sldChg>
      <pc:sldChg chg="del">
        <pc:chgData name="Tư Bùi" userId="dcfa3037cac84c70" providerId="LiveId" clId="{75091BD4-B605-46B1-96AF-A78255B7596D}" dt="2023-12-10T01:56:02.349" v="432" actId="47"/>
        <pc:sldMkLst>
          <pc:docMk/>
          <pc:sldMk cId="2501223455" sldId="372"/>
        </pc:sldMkLst>
      </pc:sldChg>
      <pc:sldChg chg="del">
        <pc:chgData name="Tư Bùi" userId="dcfa3037cac84c70" providerId="LiveId" clId="{75091BD4-B605-46B1-96AF-A78255B7596D}" dt="2023-12-10T01:55:55.811" v="415" actId="47"/>
        <pc:sldMkLst>
          <pc:docMk/>
          <pc:sldMk cId="152536071" sldId="483"/>
        </pc:sldMkLst>
      </pc:sldChg>
      <pc:sldChg chg="del">
        <pc:chgData name="Tư Bùi" userId="dcfa3037cac84c70" providerId="LiveId" clId="{75091BD4-B605-46B1-96AF-A78255B7596D}" dt="2023-12-10T01:55:56.899" v="419" actId="47"/>
        <pc:sldMkLst>
          <pc:docMk/>
          <pc:sldMk cId="750197030" sldId="484"/>
        </pc:sldMkLst>
      </pc:sldChg>
      <pc:sldChg chg="del">
        <pc:chgData name="Tư Bùi" userId="dcfa3037cac84c70" providerId="LiveId" clId="{75091BD4-B605-46B1-96AF-A78255B7596D}" dt="2023-12-10T01:55:57.147" v="420" actId="47"/>
        <pc:sldMkLst>
          <pc:docMk/>
          <pc:sldMk cId="1948184032" sldId="485"/>
        </pc:sldMkLst>
      </pc:sldChg>
      <pc:sldChg chg="del">
        <pc:chgData name="Tư Bùi" userId="dcfa3037cac84c70" providerId="LiveId" clId="{75091BD4-B605-46B1-96AF-A78255B7596D}" dt="2023-12-10T01:55:58.500" v="422" actId="47"/>
        <pc:sldMkLst>
          <pc:docMk/>
          <pc:sldMk cId="1184907850" sldId="486"/>
        </pc:sldMkLst>
      </pc:sldChg>
      <pc:sldChg chg="del">
        <pc:chgData name="Tư Bùi" userId="dcfa3037cac84c70" providerId="LiveId" clId="{75091BD4-B605-46B1-96AF-A78255B7596D}" dt="2023-12-10T01:55:58.805" v="423" actId="47"/>
        <pc:sldMkLst>
          <pc:docMk/>
          <pc:sldMk cId="3874216266" sldId="487"/>
        </pc:sldMkLst>
      </pc:sldChg>
      <pc:sldChg chg="del">
        <pc:chgData name="Tư Bùi" userId="dcfa3037cac84c70" providerId="LiveId" clId="{75091BD4-B605-46B1-96AF-A78255B7596D}" dt="2023-12-10T01:55:56.132" v="416" actId="47"/>
        <pc:sldMkLst>
          <pc:docMk/>
          <pc:sldMk cId="3173841590" sldId="489"/>
        </pc:sldMkLst>
      </pc:sldChg>
      <pc:sldChg chg="addSp delSp modSp mod delAnim modAnim">
        <pc:chgData name="Tư Bùi" userId="dcfa3037cac84c70" providerId="LiveId" clId="{75091BD4-B605-46B1-96AF-A78255B7596D}" dt="2023-12-10T02:02:21.775" v="484" actId="1076"/>
        <pc:sldMkLst>
          <pc:docMk/>
          <pc:sldMk cId="2090070447" sldId="491"/>
        </pc:sldMkLst>
        <pc:picChg chg="del">
          <ac:chgData name="Tư Bùi" userId="dcfa3037cac84c70" providerId="LiveId" clId="{75091BD4-B605-46B1-96AF-A78255B7596D}" dt="2023-12-10T01:58:05.305" v="476" actId="478"/>
          <ac:picMkLst>
            <pc:docMk/>
            <pc:sldMk cId="2090070447" sldId="491"/>
            <ac:picMk id="2" creationId="{B97E62FD-4E0F-EF18-5A1B-A49B3965E3BD}"/>
          </ac:picMkLst>
        </pc:picChg>
        <pc:picChg chg="add mod">
          <ac:chgData name="Tư Bùi" userId="dcfa3037cac84c70" providerId="LiveId" clId="{75091BD4-B605-46B1-96AF-A78255B7596D}" dt="2023-12-10T02:02:21.775" v="484" actId="1076"/>
          <ac:picMkLst>
            <pc:docMk/>
            <pc:sldMk cId="2090070447" sldId="491"/>
            <ac:picMk id="3" creationId="{8799EA6D-C924-A23F-DF26-35D2B870F5F6}"/>
          </ac:picMkLst>
        </pc:picChg>
      </pc:sldChg>
      <pc:sldChg chg="addSp modSp mod modAnim">
        <pc:chgData name="Tư Bùi" userId="dcfa3037cac84c70" providerId="LiveId" clId="{75091BD4-B605-46B1-96AF-A78255B7596D}" dt="2023-12-10T01:43:03.800" v="261" actId="1076"/>
        <pc:sldMkLst>
          <pc:docMk/>
          <pc:sldMk cId="883012395" sldId="492"/>
        </pc:sldMkLst>
        <pc:spChg chg="add mod">
          <ac:chgData name="Tư Bùi" userId="dcfa3037cac84c70" providerId="LiveId" clId="{75091BD4-B605-46B1-96AF-A78255B7596D}" dt="2023-12-10T01:43:03.800" v="261" actId="1076"/>
          <ac:spMkLst>
            <pc:docMk/>
            <pc:sldMk cId="883012395" sldId="492"/>
            <ac:spMk id="2" creationId="{12D483B8-686F-D690-E68E-369C19749E4C}"/>
          </ac:spMkLst>
        </pc:spChg>
        <pc:picChg chg="mod modCrop">
          <ac:chgData name="Tư Bùi" userId="dcfa3037cac84c70" providerId="LiveId" clId="{75091BD4-B605-46B1-96AF-A78255B7596D}" dt="2023-12-10T01:42:42.345" v="243" actId="1076"/>
          <ac:picMkLst>
            <pc:docMk/>
            <pc:sldMk cId="883012395" sldId="492"/>
            <ac:picMk id="3" creationId="{F11CF205-4C20-7529-DC8F-A12E5949A1DD}"/>
          </ac:picMkLst>
        </pc:picChg>
      </pc:sldChg>
      <pc:sldChg chg="del">
        <pc:chgData name="Tư Bùi" userId="dcfa3037cac84c70" providerId="LiveId" clId="{75091BD4-B605-46B1-96AF-A78255B7596D}" dt="2023-12-10T01:43:08.430" v="262" actId="47"/>
        <pc:sldMkLst>
          <pc:docMk/>
          <pc:sldMk cId="3769554947" sldId="493"/>
        </pc:sldMkLst>
      </pc:sldChg>
      <pc:sldChg chg="delSp modSp mod">
        <pc:chgData name="Tư Bùi" userId="dcfa3037cac84c70" providerId="LiveId" clId="{75091BD4-B605-46B1-96AF-A78255B7596D}" dt="2023-12-10T01:55:20.672" v="411" actId="1076"/>
        <pc:sldMkLst>
          <pc:docMk/>
          <pc:sldMk cId="1105301887" sldId="494"/>
        </pc:sldMkLst>
        <pc:spChg chg="mod">
          <ac:chgData name="Tư Bùi" userId="dcfa3037cac84c70" providerId="LiveId" clId="{75091BD4-B605-46B1-96AF-A78255B7596D}" dt="2023-12-10T01:54:45.277" v="403" actId="1076"/>
          <ac:spMkLst>
            <pc:docMk/>
            <pc:sldMk cId="1105301887" sldId="494"/>
            <ac:spMk id="6" creationId="{3C5E1EA1-8E5A-FB18-107C-80770D061D19}"/>
          </ac:spMkLst>
        </pc:spChg>
        <pc:spChg chg="mod">
          <ac:chgData name="Tư Bùi" userId="dcfa3037cac84c70" providerId="LiveId" clId="{75091BD4-B605-46B1-96AF-A78255B7596D}" dt="2023-12-10T01:55:20.672" v="411" actId="1076"/>
          <ac:spMkLst>
            <pc:docMk/>
            <pc:sldMk cId="1105301887" sldId="494"/>
            <ac:spMk id="7" creationId="{121910A6-40B1-AAC5-B562-6C17B7F4E726}"/>
          </ac:spMkLst>
        </pc:spChg>
        <pc:grpChg chg="mod">
          <ac:chgData name="Tư Bùi" userId="dcfa3037cac84c70" providerId="LiveId" clId="{75091BD4-B605-46B1-96AF-A78255B7596D}" dt="2023-12-10T01:55:08.507" v="408" actId="14100"/>
          <ac:grpSpMkLst>
            <pc:docMk/>
            <pc:sldMk cId="1105301887" sldId="494"/>
            <ac:grpSpMk id="5" creationId="{EEC4A86F-D83B-DC6F-3129-C5FD750934F0}"/>
          </ac:grpSpMkLst>
        </pc:grpChg>
        <pc:picChg chg="del">
          <ac:chgData name="Tư Bùi" userId="dcfa3037cac84c70" providerId="LiveId" clId="{75091BD4-B605-46B1-96AF-A78255B7596D}" dt="2023-12-10T01:54:14.514" v="385" actId="478"/>
          <ac:picMkLst>
            <pc:docMk/>
            <pc:sldMk cId="1105301887" sldId="494"/>
            <ac:picMk id="2" creationId="{1FDC8A82-E13B-1AD6-1D90-8D7369ED6E65}"/>
          </ac:picMkLst>
        </pc:picChg>
      </pc:sldChg>
      <pc:sldChg chg="del">
        <pc:chgData name="Tư Bùi" userId="dcfa3037cac84c70" providerId="LiveId" clId="{75091BD4-B605-46B1-96AF-A78255B7596D}" dt="2023-12-10T01:27:30.736" v="149" actId="47"/>
        <pc:sldMkLst>
          <pc:docMk/>
          <pc:sldMk cId="2924885588" sldId="495"/>
        </pc:sldMkLst>
      </pc:sldChg>
      <pc:sldChg chg="delSp modSp mod delAnim modAnim">
        <pc:chgData name="Tư Bùi" userId="dcfa3037cac84c70" providerId="LiveId" clId="{75091BD4-B605-46B1-96AF-A78255B7596D}" dt="2023-12-10T01:36:40.130" v="191" actId="255"/>
        <pc:sldMkLst>
          <pc:docMk/>
          <pc:sldMk cId="4079277839" sldId="496"/>
        </pc:sldMkLst>
        <pc:spChg chg="mod">
          <ac:chgData name="Tư Bùi" userId="dcfa3037cac84c70" providerId="LiveId" clId="{75091BD4-B605-46B1-96AF-A78255B7596D}" dt="2023-12-10T01:36:24.040" v="187" actId="1076"/>
          <ac:spMkLst>
            <pc:docMk/>
            <pc:sldMk cId="4079277839" sldId="496"/>
            <ac:spMk id="3" creationId="{57F9E35E-8BC8-F89E-EBFE-0C4DCE807B3B}"/>
          </ac:spMkLst>
        </pc:spChg>
        <pc:spChg chg="mod">
          <ac:chgData name="Tư Bùi" userId="dcfa3037cac84c70" providerId="LiveId" clId="{75091BD4-B605-46B1-96AF-A78255B7596D}" dt="2023-12-10T01:36:28.744" v="188" actId="14100"/>
          <ac:spMkLst>
            <pc:docMk/>
            <pc:sldMk cId="4079277839" sldId="496"/>
            <ac:spMk id="4" creationId="{80A07CF5-AAD1-3465-C64D-61FAC7D369EA}"/>
          </ac:spMkLst>
        </pc:spChg>
        <pc:spChg chg="mod">
          <ac:chgData name="Tư Bùi" userId="dcfa3037cac84c70" providerId="LiveId" clId="{75091BD4-B605-46B1-96AF-A78255B7596D}" dt="2023-12-10T01:36:40.130" v="191" actId="255"/>
          <ac:spMkLst>
            <pc:docMk/>
            <pc:sldMk cId="4079277839" sldId="496"/>
            <ac:spMk id="5" creationId="{490EE7F8-A439-D06E-B7CF-75BEBC1FD78A}"/>
          </ac:spMkLst>
        </pc:spChg>
        <pc:picChg chg="del">
          <ac:chgData name="Tư Bùi" userId="dcfa3037cac84c70" providerId="LiveId" clId="{75091BD4-B605-46B1-96AF-A78255B7596D}" dt="2023-12-10T01:27:35.642" v="151" actId="478"/>
          <ac:picMkLst>
            <pc:docMk/>
            <pc:sldMk cId="4079277839" sldId="496"/>
            <ac:picMk id="6" creationId="{B2A294F2-02DB-F354-437C-CD700B75FDC3}"/>
          </ac:picMkLst>
        </pc:picChg>
      </pc:sldChg>
      <pc:sldChg chg="modSp del mod">
        <pc:chgData name="Tư Bùi" userId="dcfa3037cac84c70" providerId="LiveId" clId="{75091BD4-B605-46B1-96AF-A78255B7596D}" dt="2023-12-10T01:55:54.974" v="413" actId="47"/>
        <pc:sldMkLst>
          <pc:docMk/>
          <pc:sldMk cId="202136526" sldId="497"/>
        </pc:sldMkLst>
        <pc:spChg chg="mod">
          <ac:chgData name="Tư Bùi" userId="dcfa3037cac84c70" providerId="LiveId" clId="{75091BD4-B605-46B1-96AF-A78255B7596D}" dt="2023-12-10T01:48:41.375" v="308" actId="1076"/>
          <ac:spMkLst>
            <pc:docMk/>
            <pc:sldMk cId="202136526" sldId="497"/>
            <ac:spMk id="2" creationId="{9549D75E-6CFF-4391-2437-534E8B507B75}"/>
          </ac:spMkLst>
        </pc:spChg>
      </pc:sldChg>
      <pc:sldChg chg="addSp modSp new mod">
        <pc:chgData name="Tư Bùi" userId="dcfa3037cac84c70" providerId="LiveId" clId="{75091BD4-B605-46B1-96AF-A78255B7596D}" dt="2023-12-10T02:07:00.949" v="502" actId="14100"/>
        <pc:sldMkLst>
          <pc:docMk/>
          <pc:sldMk cId="4114251444" sldId="497"/>
        </pc:sldMkLst>
        <pc:picChg chg="add mod">
          <ac:chgData name="Tư Bùi" userId="dcfa3037cac84c70" providerId="LiveId" clId="{75091BD4-B605-46B1-96AF-A78255B7596D}" dt="2023-12-10T02:07:00.949" v="502" actId="14100"/>
          <ac:picMkLst>
            <pc:docMk/>
            <pc:sldMk cId="4114251444" sldId="497"/>
            <ac:picMk id="3" creationId="{DEA6FC4A-BA31-2359-5712-256BC860A851}"/>
          </ac:picMkLst>
        </pc:picChg>
      </pc:sldChg>
      <pc:sldChg chg="del">
        <pc:chgData name="Tư Bùi" userId="dcfa3037cac84c70" providerId="LiveId" clId="{75091BD4-B605-46B1-96AF-A78255B7596D}" dt="2023-12-10T01:55:57.383" v="421" actId="47"/>
        <pc:sldMkLst>
          <pc:docMk/>
          <pc:sldMk cId="2470196169" sldId="498"/>
        </pc:sldMkLst>
      </pc:sldChg>
      <pc:sldChg chg="del">
        <pc:chgData name="Tư Bùi" userId="dcfa3037cac84c70" providerId="LiveId" clId="{75091BD4-B605-46B1-96AF-A78255B7596D}" dt="2023-12-10T01:55:59.050" v="424" actId="47"/>
        <pc:sldMkLst>
          <pc:docMk/>
          <pc:sldMk cId="2972477584" sldId="499"/>
        </pc:sldMkLst>
      </pc:sldChg>
      <pc:sldChg chg="del">
        <pc:chgData name="Tư Bùi" userId="dcfa3037cac84c70" providerId="LiveId" clId="{75091BD4-B605-46B1-96AF-A78255B7596D}" dt="2023-12-10T01:55:59.292" v="425" actId="47"/>
        <pc:sldMkLst>
          <pc:docMk/>
          <pc:sldMk cId="1283963414" sldId="500"/>
        </pc:sldMkLst>
      </pc:sldChg>
      <pc:sldChg chg="del">
        <pc:chgData name="Tư Bùi" userId="dcfa3037cac84c70" providerId="LiveId" clId="{75091BD4-B605-46B1-96AF-A78255B7596D}" dt="2023-12-10T01:55:59.575" v="426" actId="47"/>
        <pc:sldMkLst>
          <pc:docMk/>
          <pc:sldMk cId="2691417748" sldId="501"/>
        </pc:sldMkLst>
      </pc:sldChg>
      <pc:sldChg chg="del">
        <pc:chgData name="Tư Bùi" userId="dcfa3037cac84c70" providerId="LiveId" clId="{75091BD4-B605-46B1-96AF-A78255B7596D}" dt="2023-12-10T01:56:03.064" v="434" actId="47"/>
        <pc:sldMkLst>
          <pc:docMk/>
          <pc:sldMk cId="3322938047" sldId="502"/>
        </pc:sldMkLst>
      </pc:sldChg>
      <pc:sldChg chg="del">
        <pc:chgData name="Tư Bùi" userId="dcfa3037cac84c70" providerId="LiveId" clId="{75091BD4-B605-46B1-96AF-A78255B7596D}" dt="2023-12-10T01:56:03.759" v="436" actId="47"/>
        <pc:sldMkLst>
          <pc:docMk/>
          <pc:sldMk cId="3403679859" sldId="503"/>
        </pc:sldMkLst>
      </pc:sldChg>
      <pc:sldChg chg="del">
        <pc:chgData name="Tư Bùi" userId="dcfa3037cac84c70" providerId="LiveId" clId="{75091BD4-B605-46B1-96AF-A78255B7596D}" dt="2023-12-10T01:56:19.914" v="440" actId="47"/>
        <pc:sldMkLst>
          <pc:docMk/>
          <pc:sldMk cId="834556461" sldId="504"/>
        </pc:sldMkLst>
      </pc:sldChg>
      <pc:sldChg chg="del">
        <pc:chgData name="Tư Bùi" userId="dcfa3037cac84c70" providerId="LiveId" clId="{75091BD4-B605-46B1-96AF-A78255B7596D}" dt="2023-12-10T01:56:11.783" v="437" actId="47"/>
        <pc:sldMkLst>
          <pc:docMk/>
          <pc:sldMk cId="1806976075" sldId="507"/>
        </pc:sldMkLst>
      </pc:sldChg>
      <pc:sldMasterChg chg="addSp modSp delSldLayout">
        <pc:chgData name="Tư Bùi" userId="dcfa3037cac84c70" providerId="LiveId" clId="{75091BD4-B605-46B1-96AF-A78255B7596D}" dt="2023-12-10T02:03:35.231" v="490"/>
        <pc:sldMasterMkLst>
          <pc:docMk/>
          <pc:sldMasterMk cId="2462826915" sldId="2147483754"/>
        </pc:sldMasterMkLst>
        <pc:spChg chg="add mod">
          <ac:chgData name="Tư Bùi" userId="dcfa3037cac84c70" providerId="LiveId" clId="{75091BD4-B605-46B1-96AF-A78255B7596D}" dt="2023-12-10T02:03:35.231" v="490"/>
          <ac:spMkLst>
            <pc:docMk/>
            <pc:sldMasterMk cId="2462826915" sldId="2147483754"/>
            <ac:spMk id="4" creationId="{19947A0B-97F3-D8C8-062E-20BD994BEBE0}"/>
          </ac:spMkLst>
        </pc:spChg>
        <pc:spChg chg="add mod">
          <ac:chgData name="Tư Bùi" userId="dcfa3037cac84c70" providerId="LiveId" clId="{75091BD4-B605-46B1-96AF-A78255B7596D}" dt="2023-12-10T02:03:35.231" v="490"/>
          <ac:spMkLst>
            <pc:docMk/>
            <pc:sldMasterMk cId="2462826915" sldId="2147483754"/>
            <ac:spMk id="5" creationId="{D162E5BB-DEC9-FB19-5F22-025340001D11}"/>
          </ac:spMkLst>
        </pc:spChg>
        <pc:spChg chg="add mod">
          <ac:chgData name="Tư Bùi" userId="dcfa3037cac84c70" providerId="LiveId" clId="{75091BD4-B605-46B1-96AF-A78255B7596D}" dt="2023-12-10T02:03:35.231" v="490"/>
          <ac:spMkLst>
            <pc:docMk/>
            <pc:sldMasterMk cId="2462826915" sldId="2147483754"/>
            <ac:spMk id="11" creationId="{9D1DD31B-7A14-4163-7EE8-A0A01ECC94F0}"/>
          </ac:spMkLst>
        </pc:spChg>
        <pc:spChg chg="add mod">
          <ac:chgData name="Tư Bùi" userId="dcfa3037cac84c70" providerId="LiveId" clId="{75091BD4-B605-46B1-96AF-A78255B7596D}" dt="2023-12-10T02:03:35.231" v="490"/>
          <ac:spMkLst>
            <pc:docMk/>
            <pc:sldMasterMk cId="2462826915" sldId="2147483754"/>
            <ac:spMk id="12" creationId="{DB4C54E9-0825-F4DB-7F1D-9DF6134C55CA}"/>
          </ac:spMkLst>
        </pc:spChg>
        <pc:picChg chg="add mod">
          <ac:chgData name="Tư Bùi" userId="dcfa3037cac84c70" providerId="LiveId" clId="{75091BD4-B605-46B1-96AF-A78255B7596D}" dt="2023-12-10T02:03:35.231" v="490"/>
          <ac:picMkLst>
            <pc:docMk/>
            <pc:sldMasterMk cId="2462826915" sldId="2147483754"/>
            <ac:picMk id="2" creationId="{21B6C10C-7A60-142D-B907-E801CC36907A}"/>
          </ac:picMkLst>
        </pc:picChg>
        <pc:picChg chg="add mod">
          <ac:chgData name="Tư Bùi" userId="dcfa3037cac84c70" providerId="LiveId" clId="{75091BD4-B605-46B1-96AF-A78255B7596D}" dt="2023-12-10T02:03:35.231" v="490"/>
          <ac:picMkLst>
            <pc:docMk/>
            <pc:sldMasterMk cId="2462826915" sldId="2147483754"/>
            <ac:picMk id="3" creationId="{0D643045-5650-8BCC-C755-9F831661FCC0}"/>
          </ac:picMkLst>
        </pc:picChg>
        <pc:picChg chg="add mod">
          <ac:chgData name="Tư Bùi" userId="dcfa3037cac84c70" providerId="LiveId" clId="{75091BD4-B605-46B1-96AF-A78255B7596D}" dt="2023-12-10T02:03:35.231" v="490"/>
          <ac:picMkLst>
            <pc:docMk/>
            <pc:sldMasterMk cId="2462826915" sldId="2147483754"/>
            <ac:picMk id="6" creationId="{12038813-9176-7B6E-082A-FD23E954134C}"/>
          </ac:picMkLst>
        </pc:picChg>
        <pc:picChg chg="add mod">
          <ac:chgData name="Tư Bùi" userId="dcfa3037cac84c70" providerId="LiveId" clId="{75091BD4-B605-46B1-96AF-A78255B7596D}" dt="2023-12-10T02:03:35.231" v="490"/>
          <ac:picMkLst>
            <pc:docMk/>
            <pc:sldMasterMk cId="2462826915" sldId="2147483754"/>
            <ac:picMk id="8" creationId="{22EE11ED-D1E0-9BC2-4718-448473EC022B}"/>
          </ac:picMkLst>
        </pc:picChg>
        <pc:picChg chg="add mod">
          <ac:chgData name="Tư Bùi" userId="dcfa3037cac84c70" providerId="LiveId" clId="{75091BD4-B605-46B1-96AF-A78255B7596D}" dt="2023-12-10T02:03:35.231" v="490"/>
          <ac:picMkLst>
            <pc:docMk/>
            <pc:sldMasterMk cId="2462826915" sldId="2147483754"/>
            <ac:picMk id="9" creationId="{91CDDF98-C2E2-0736-0CC3-3D5C6771EB9A}"/>
          </ac:picMkLst>
        </pc:picChg>
        <pc:picChg chg="add mod">
          <ac:chgData name="Tư Bùi" userId="dcfa3037cac84c70" providerId="LiveId" clId="{75091BD4-B605-46B1-96AF-A78255B7596D}" dt="2023-12-10T02:03:35.231" v="490"/>
          <ac:picMkLst>
            <pc:docMk/>
            <pc:sldMasterMk cId="2462826915" sldId="2147483754"/>
            <ac:picMk id="10" creationId="{77159702-FD80-3E43-57A2-4F99FED895F4}"/>
          </ac:picMkLst>
        </pc:picChg>
        <pc:picChg chg="add mod">
          <ac:chgData name="Tư Bùi" userId="dcfa3037cac84c70" providerId="LiveId" clId="{75091BD4-B605-46B1-96AF-A78255B7596D}" dt="2023-12-10T02:03:35.231" v="490"/>
          <ac:picMkLst>
            <pc:docMk/>
            <pc:sldMasterMk cId="2462826915" sldId="2147483754"/>
            <ac:picMk id="13" creationId="{995815BF-D775-62A5-4CB2-E39DF8300CDB}"/>
          </ac:picMkLst>
        </pc:picChg>
        <pc:picChg chg="add mod">
          <ac:chgData name="Tư Bùi" userId="dcfa3037cac84c70" providerId="LiveId" clId="{75091BD4-B605-46B1-96AF-A78255B7596D}" dt="2023-12-10T02:03:35.231" v="490"/>
          <ac:picMkLst>
            <pc:docMk/>
            <pc:sldMasterMk cId="2462826915" sldId="2147483754"/>
            <ac:picMk id="14" creationId="{F2AB803C-44C2-2892-D8EC-3E14A9D62269}"/>
          </ac:picMkLst>
        </pc:picChg>
        <pc:picChg chg="add mod">
          <ac:chgData name="Tư Bùi" userId="dcfa3037cac84c70" providerId="LiveId" clId="{75091BD4-B605-46B1-96AF-A78255B7596D}" dt="2023-12-10T02:03:35.231" v="490"/>
          <ac:picMkLst>
            <pc:docMk/>
            <pc:sldMasterMk cId="2462826915" sldId="2147483754"/>
            <ac:picMk id="15" creationId="{A423C6CB-0ED2-A04E-45F6-18571F45D654}"/>
          </ac:picMkLst>
        </pc:picChg>
        <pc:picChg chg="add mod">
          <ac:chgData name="Tư Bùi" userId="dcfa3037cac84c70" providerId="LiveId" clId="{75091BD4-B605-46B1-96AF-A78255B7596D}" dt="2023-12-10T02:03:35.231" v="490"/>
          <ac:picMkLst>
            <pc:docMk/>
            <pc:sldMasterMk cId="2462826915" sldId="2147483754"/>
            <ac:picMk id="16" creationId="{175894D6-5ABD-9D7C-0CC0-9CAE11912B2F}"/>
          </ac:picMkLst>
        </pc:picChg>
        <pc:sldLayoutChg chg="del">
          <pc:chgData name="Tư Bùi" userId="dcfa3037cac84c70" providerId="LiveId" clId="{75091BD4-B605-46B1-96AF-A78255B7596D}" dt="2023-12-10T01:56:03.064" v="434" actId="47"/>
          <pc:sldLayoutMkLst>
            <pc:docMk/>
            <pc:sldMasterMk cId="2462826915" sldId="2147483754"/>
            <pc:sldLayoutMk cId="2538623178" sldId="2147483771"/>
          </pc:sldLayoutMkLst>
        </pc:sldLayoutChg>
      </pc:sldMasterChg>
    </pc:docChg>
  </pc:docChgLst>
  <pc:docChgLst>
    <pc:chgData name="Tư Bùi" userId="dcfa3037cac84c70" providerId="LiveId" clId="{11538496-7963-4626-B2A9-9C97DA851142}"/>
    <pc:docChg chg="undo redo custSel addSld delSld modSld sldOrd modMainMaster">
      <pc:chgData name="Tư Bùi" userId="dcfa3037cac84c70" providerId="LiveId" clId="{11538496-7963-4626-B2A9-9C97DA851142}" dt="2023-12-10T01:17:59.651" v="2743" actId="1076"/>
      <pc:docMkLst>
        <pc:docMk/>
      </pc:docMkLst>
      <pc:sldChg chg="addSp delSp modSp mod modTransition delAnim modAnim">
        <pc:chgData name="Tư Bùi" userId="dcfa3037cac84c70" providerId="LiveId" clId="{11538496-7963-4626-B2A9-9C97DA851142}" dt="2023-12-04T14:08:23.715" v="2738"/>
        <pc:sldMkLst>
          <pc:docMk/>
          <pc:sldMk cId="3003848600" sldId="256"/>
        </pc:sldMkLst>
        <pc:spChg chg="add del mod">
          <ac:chgData name="Tư Bùi" userId="dcfa3037cac84c70" providerId="LiveId" clId="{11538496-7963-4626-B2A9-9C97DA851142}" dt="2023-12-03T08:52:28.483" v="93" actId="478"/>
          <ac:spMkLst>
            <pc:docMk/>
            <pc:sldMk cId="3003848600" sldId="256"/>
            <ac:spMk id="11" creationId="{5827E649-AA8B-4678-CE17-5DF10608D354}"/>
          </ac:spMkLst>
        </pc:spChg>
        <pc:spChg chg="add mod">
          <ac:chgData name="Tư Bùi" userId="dcfa3037cac84c70" providerId="LiveId" clId="{11538496-7963-4626-B2A9-9C97DA851142}" dt="2023-12-03T08:55:49.080" v="251" actId="255"/>
          <ac:spMkLst>
            <pc:docMk/>
            <pc:sldMk cId="3003848600" sldId="256"/>
            <ac:spMk id="12" creationId="{F7F956A4-8AD0-2670-05E2-05DA69A79CB5}"/>
          </ac:spMkLst>
        </pc:spChg>
        <pc:spChg chg="add mod">
          <ac:chgData name="Tư Bùi" userId="dcfa3037cac84c70" providerId="LiveId" clId="{11538496-7963-4626-B2A9-9C97DA851142}" dt="2023-12-03T08:55:58.845" v="253" actId="1076"/>
          <ac:spMkLst>
            <pc:docMk/>
            <pc:sldMk cId="3003848600" sldId="256"/>
            <ac:spMk id="13" creationId="{2AA7F970-D3F9-D93B-6350-2347EB32C453}"/>
          </ac:spMkLst>
        </pc:spChg>
        <pc:spChg chg="add del mod">
          <ac:chgData name="Tư Bùi" userId="dcfa3037cac84c70" providerId="LiveId" clId="{11538496-7963-4626-B2A9-9C97DA851142}" dt="2023-12-03T08:56:57.077" v="261" actId="478"/>
          <ac:spMkLst>
            <pc:docMk/>
            <pc:sldMk cId="3003848600" sldId="256"/>
            <ac:spMk id="18" creationId="{419D4248-94E2-3A29-A99A-2AF79A1F35C0}"/>
          </ac:spMkLst>
        </pc:spChg>
        <pc:picChg chg="del mod">
          <ac:chgData name="Tư Bùi" userId="dcfa3037cac84c70" providerId="LiveId" clId="{11538496-7963-4626-B2A9-9C97DA851142}" dt="2023-12-03T08:47:19.712" v="9" actId="478"/>
          <ac:picMkLst>
            <pc:docMk/>
            <pc:sldMk cId="3003848600" sldId="256"/>
            <ac:picMk id="2" creationId="{EFA772A8-0668-3E95-4694-1C7A1FB4E0A7}"/>
          </ac:picMkLst>
        </pc:picChg>
        <pc:picChg chg="del mod">
          <ac:chgData name="Tư Bùi" userId="dcfa3037cac84c70" providerId="LiveId" clId="{11538496-7963-4626-B2A9-9C97DA851142}" dt="2023-12-03T08:47:17.316" v="7" actId="478"/>
          <ac:picMkLst>
            <pc:docMk/>
            <pc:sldMk cId="3003848600" sldId="256"/>
            <ac:picMk id="3" creationId="{6A762C58-D43B-4971-3149-2AB81ED5E549}"/>
          </ac:picMkLst>
        </pc:picChg>
        <pc:picChg chg="del">
          <ac:chgData name="Tư Bùi" userId="dcfa3037cac84c70" providerId="LiveId" clId="{11538496-7963-4626-B2A9-9C97DA851142}" dt="2023-12-03T08:47:28.621" v="12" actId="478"/>
          <ac:picMkLst>
            <pc:docMk/>
            <pc:sldMk cId="3003848600" sldId="256"/>
            <ac:picMk id="4" creationId="{BFCC4D40-29D5-40C7-2D19-9E7CAD6C6268}"/>
          </ac:picMkLst>
        </pc:picChg>
        <pc:picChg chg="del">
          <ac:chgData name="Tư Bùi" userId="dcfa3037cac84c70" providerId="LiveId" clId="{11538496-7963-4626-B2A9-9C97DA851142}" dt="2023-12-03T08:47:32.265" v="13" actId="478"/>
          <ac:picMkLst>
            <pc:docMk/>
            <pc:sldMk cId="3003848600" sldId="256"/>
            <ac:picMk id="5" creationId="{F8634198-7BEA-0289-A6F2-45315A15B9DA}"/>
          </ac:picMkLst>
        </pc:picChg>
        <pc:picChg chg="del mod ord">
          <ac:chgData name="Tư Bùi" userId="dcfa3037cac84c70" providerId="LiveId" clId="{11538496-7963-4626-B2A9-9C97DA851142}" dt="2023-12-03T08:48:17.438" v="22" actId="478"/>
          <ac:picMkLst>
            <pc:docMk/>
            <pc:sldMk cId="3003848600" sldId="256"/>
            <ac:picMk id="6" creationId="{F1887D3F-E9EF-51DC-1DF2-3F352D41A0B5}"/>
          </ac:picMkLst>
        </pc:picChg>
        <pc:picChg chg="del mod">
          <ac:chgData name="Tư Bùi" userId="dcfa3037cac84c70" providerId="LiveId" clId="{11538496-7963-4626-B2A9-9C97DA851142}" dt="2023-12-03T08:47:12.661" v="5" actId="478"/>
          <ac:picMkLst>
            <pc:docMk/>
            <pc:sldMk cId="3003848600" sldId="256"/>
            <ac:picMk id="7" creationId="{2670E899-8F9C-F759-917C-4B1B2C06DEB3}"/>
          </ac:picMkLst>
        </pc:picChg>
        <pc:picChg chg="del">
          <ac:chgData name="Tư Bùi" userId="dcfa3037cac84c70" providerId="LiveId" clId="{11538496-7963-4626-B2A9-9C97DA851142}" dt="2023-12-03T08:47:10.052" v="3" actId="478"/>
          <ac:picMkLst>
            <pc:docMk/>
            <pc:sldMk cId="3003848600" sldId="256"/>
            <ac:picMk id="8" creationId="{5960BB02-FBE2-F0ED-40D5-3B3FE2ABE484}"/>
          </ac:picMkLst>
        </pc:picChg>
        <pc:picChg chg="del">
          <ac:chgData name="Tư Bùi" userId="dcfa3037cac84c70" providerId="LiveId" clId="{11538496-7963-4626-B2A9-9C97DA851142}" dt="2023-12-03T08:47:25.141" v="11" actId="478"/>
          <ac:picMkLst>
            <pc:docMk/>
            <pc:sldMk cId="3003848600" sldId="256"/>
            <ac:picMk id="9" creationId="{D328BA04-8FE0-78D1-9655-2CFF85664267}"/>
          </ac:picMkLst>
        </pc:picChg>
        <pc:picChg chg="add mod ord">
          <ac:chgData name="Tư Bùi" userId="dcfa3037cac84c70" providerId="LiveId" clId="{11538496-7963-4626-B2A9-9C97DA851142}" dt="2023-12-03T08:55:39.447" v="249" actId="1076"/>
          <ac:picMkLst>
            <pc:docMk/>
            <pc:sldMk cId="3003848600" sldId="256"/>
            <ac:picMk id="10" creationId="{D5DB3700-92E1-FF7D-FD1C-F0AD43CA1F15}"/>
          </ac:picMkLst>
        </pc:picChg>
        <pc:picChg chg="del">
          <ac:chgData name="Tư Bùi" userId="dcfa3037cac84c70" providerId="LiveId" clId="{11538496-7963-4626-B2A9-9C97DA851142}" dt="2023-12-03T08:47:23.115" v="10" actId="478"/>
          <ac:picMkLst>
            <pc:docMk/>
            <pc:sldMk cId="3003848600" sldId="256"/>
            <ac:picMk id="14" creationId="{111B0A9E-03EA-4589-5E38-BE6071BB4190}"/>
          </ac:picMkLst>
        </pc:picChg>
        <pc:picChg chg="del mod">
          <ac:chgData name="Tư Bùi" userId="dcfa3037cac84c70" providerId="LiveId" clId="{11538496-7963-4626-B2A9-9C97DA851142}" dt="2023-12-03T08:47:52.754" v="16" actId="478"/>
          <ac:picMkLst>
            <pc:docMk/>
            <pc:sldMk cId="3003848600" sldId="256"/>
            <ac:picMk id="15" creationId="{1D06019A-A33D-B650-C5E6-CCF217B0B7F8}"/>
          </ac:picMkLst>
        </pc:picChg>
        <pc:picChg chg="mod">
          <ac:chgData name="Tư Bùi" userId="dcfa3037cac84c70" providerId="LiveId" clId="{11538496-7963-4626-B2A9-9C97DA851142}" dt="2023-12-03T08:56:05.189" v="254" actId="14100"/>
          <ac:picMkLst>
            <pc:docMk/>
            <pc:sldMk cId="3003848600" sldId="256"/>
            <ac:picMk id="16" creationId="{78CF0EB2-33B1-4B60-E0D0-E7343C0B9500}"/>
          </ac:picMkLst>
        </pc:picChg>
        <pc:picChg chg="mod">
          <ac:chgData name="Tư Bùi" userId="dcfa3037cac84c70" providerId="LiveId" clId="{11538496-7963-4626-B2A9-9C97DA851142}" dt="2023-12-03T08:56:14.150" v="255" actId="14100"/>
          <ac:picMkLst>
            <pc:docMk/>
            <pc:sldMk cId="3003848600" sldId="256"/>
            <ac:picMk id="17" creationId="{D443A28D-F883-1661-58F3-C13A77B85195}"/>
          </ac:picMkLst>
        </pc:picChg>
        <pc:picChg chg="add mod">
          <ac:chgData name="Tư Bùi" userId="dcfa3037cac84c70" providerId="LiveId" clId="{11538496-7963-4626-B2A9-9C97DA851142}" dt="2023-12-03T08:56:59.700" v="262" actId="1076"/>
          <ac:picMkLst>
            <pc:docMk/>
            <pc:sldMk cId="3003848600" sldId="256"/>
            <ac:picMk id="19" creationId="{91A6168A-B98F-98BF-4195-45278C36DE4A}"/>
          </ac:picMkLst>
        </pc:picChg>
      </pc:sldChg>
      <pc:sldChg chg="modSp del mod modTransition">
        <pc:chgData name="Tư Bùi" userId="dcfa3037cac84c70" providerId="LiveId" clId="{11538496-7963-4626-B2A9-9C97DA851142}" dt="2023-12-04T05:19:39.098" v="569" actId="47"/>
        <pc:sldMkLst>
          <pc:docMk/>
          <pc:sldMk cId="1511790758" sldId="257"/>
        </pc:sldMkLst>
        <pc:picChg chg="mod">
          <ac:chgData name="Tư Bùi" userId="dcfa3037cac84c70" providerId="LiveId" clId="{11538496-7963-4626-B2A9-9C97DA851142}" dt="2023-12-03T09:30:28.110" v="300" actId="1076"/>
          <ac:picMkLst>
            <pc:docMk/>
            <pc:sldMk cId="1511790758" sldId="257"/>
            <ac:picMk id="2" creationId="{9E7F557C-2013-FB27-092D-0ABF1FD3A349}"/>
          </ac:picMkLst>
        </pc:picChg>
      </pc:sldChg>
      <pc:sldChg chg="ord modTransition">
        <pc:chgData name="Tư Bùi" userId="dcfa3037cac84c70" providerId="LiveId" clId="{11538496-7963-4626-B2A9-9C97DA851142}" dt="2023-12-04T14:08:36.604" v="2740"/>
        <pc:sldMkLst>
          <pc:docMk/>
          <pc:sldMk cId="0" sldId="258"/>
        </pc:sldMkLst>
      </pc:sldChg>
      <pc:sldChg chg="addSp delSp modSp modTransition">
        <pc:chgData name="Tư Bùi" userId="dcfa3037cac84c70" providerId="LiveId" clId="{11538496-7963-4626-B2A9-9C97DA851142}" dt="2023-12-04T14:08:44.906" v="2742"/>
        <pc:sldMkLst>
          <pc:docMk/>
          <pc:sldMk cId="1494472015" sldId="262"/>
        </pc:sldMkLst>
        <pc:picChg chg="add del mod">
          <ac:chgData name="Tư Bùi" userId="dcfa3037cac84c70" providerId="LiveId" clId="{11538496-7963-4626-B2A9-9C97DA851142}" dt="2023-12-04T13:57:51.730" v="2673" actId="478"/>
          <ac:picMkLst>
            <pc:docMk/>
            <pc:sldMk cId="1494472015" sldId="262"/>
            <ac:picMk id="1026" creationId="{2594668B-6D4A-DF15-A7B5-4F24340EEF98}"/>
          </ac:picMkLst>
        </pc:picChg>
        <pc:picChg chg="add del mod">
          <ac:chgData name="Tư Bùi" userId="dcfa3037cac84c70" providerId="LiveId" clId="{11538496-7963-4626-B2A9-9C97DA851142}" dt="2023-12-04T13:57:51.730" v="2673" actId="478"/>
          <ac:picMkLst>
            <pc:docMk/>
            <pc:sldMk cId="1494472015" sldId="262"/>
            <ac:picMk id="1028" creationId="{869453AD-60D7-16B3-9697-A8C82659FC24}"/>
          </ac:picMkLst>
        </pc:picChg>
      </pc:sldChg>
      <pc:sldChg chg="del modTransition">
        <pc:chgData name="Tư Bùi" userId="dcfa3037cac84c70" providerId="LiveId" clId="{11538496-7963-4626-B2A9-9C97DA851142}" dt="2023-12-04T05:27:59.752" v="746" actId="47"/>
        <pc:sldMkLst>
          <pc:docMk/>
          <pc:sldMk cId="3475071780" sldId="263"/>
        </pc:sldMkLst>
      </pc:sldChg>
      <pc:sldChg chg="modSp del mod modTransition">
        <pc:chgData name="Tư Bùi" userId="dcfa3037cac84c70" providerId="LiveId" clId="{11538496-7963-4626-B2A9-9C97DA851142}" dt="2023-12-04T05:27:53.875" v="742" actId="47"/>
        <pc:sldMkLst>
          <pc:docMk/>
          <pc:sldMk cId="3328022211" sldId="283"/>
        </pc:sldMkLst>
        <pc:spChg chg="mod">
          <ac:chgData name="Tư Bùi" userId="dcfa3037cac84c70" providerId="LiveId" clId="{11538496-7963-4626-B2A9-9C97DA851142}" dt="2023-12-04T05:21:48.419" v="607" actId="1076"/>
          <ac:spMkLst>
            <pc:docMk/>
            <pc:sldMk cId="3328022211" sldId="283"/>
            <ac:spMk id="8" creationId="{BC3BFCEA-3F9B-84F0-53E1-763570C64FDC}"/>
          </ac:spMkLst>
        </pc:spChg>
        <pc:picChg chg="mod">
          <ac:chgData name="Tư Bùi" userId="dcfa3037cac84c70" providerId="LiveId" clId="{11538496-7963-4626-B2A9-9C97DA851142}" dt="2023-12-04T05:20:59.087" v="605" actId="1076"/>
          <ac:picMkLst>
            <pc:docMk/>
            <pc:sldMk cId="3328022211" sldId="283"/>
            <ac:picMk id="10" creationId="{7CCC48F1-EDE0-F6A7-DEE6-4EF947898908}"/>
          </ac:picMkLst>
        </pc:picChg>
      </pc:sldChg>
      <pc:sldChg chg="del modTransition">
        <pc:chgData name="Tư Bùi" userId="dcfa3037cac84c70" providerId="LiveId" clId="{11538496-7963-4626-B2A9-9C97DA851142}" dt="2023-12-04T05:27:57.630" v="743" actId="47"/>
        <pc:sldMkLst>
          <pc:docMk/>
          <pc:sldMk cId="1219336855" sldId="284"/>
        </pc:sldMkLst>
      </pc:sldChg>
      <pc:sldChg chg="del modTransition">
        <pc:chgData name="Tư Bùi" userId="dcfa3037cac84c70" providerId="LiveId" clId="{11538496-7963-4626-B2A9-9C97DA851142}" dt="2023-12-04T05:43:59.411" v="1259" actId="47"/>
        <pc:sldMkLst>
          <pc:docMk/>
          <pc:sldMk cId="1997075194" sldId="287"/>
        </pc:sldMkLst>
      </pc:sldChg>
      <pc:sldChg chg="addSp delSp modSp mod modTransition delAnim modAnim">
        <pc:chgData name="Tư Bùi" userId="dcfa3037cac84c70" providerId="LiveId" clId="{11538496-7963-4626-B2A9-9C97DA851142}" dt="2023-12-04T06:23:47.968" v="1979" actId="478"/>
        <pc:sldMkLst>
          <pc:docMk/>
          <pc:sldMk cId="2086149290" sldId="289"/>
        </pc:sldMkLst>
        <pc:spChg chg="add mod">
          <ac:chgData name="Tư Bùi" userId="dcfa3037cac84c70" providerId="LiveId" clId="{11538496-7963-4626-B2A9-9C97DA851142}" dt="2023-12-04T06:20:54.809" v="1973" actId="1076"/>
          <ac:spMkLst>
            <pc:docMk/>
            <pc:sldMk cId="2086149290" sldId="289"/>
            <ac:spMk id="3" creationId="{CD1E9060-52CA-B526-E4F3-C25C83AD4C57}"/>
          </ac:spMkLst>
        </pc:spChg>
        <pc:spChg chg="add mod">
          <ac:chgData name="Tư Bùi" userId="dcfa3037cac84c70" providerId="LiveId" clId="{11538496-7963-4626-B2A9-9C97DA851142}" dt="2023-12-04T06:19:22.905" v="1959" actId="1076"/>
          <ac:spMkLst>
            <pc:docMk/>
            <pc:sldMk cId="2086149290" sldId="289"/>
            <ac:spMk id="4" creationId="{02CA4C48-DF3B-F53A-216F-CA9656D93A6D}"/>
          </ac:spMkLst>
        </pc:spChg>
        <pc:spChg chg="add mod">
          <ac:chgData name="Tư Bùi" userId="dcfa3037cac84c70" providerId="LiveId" clId="{11538496-7963-4626-B2A9-9C97DA851142}" dt="2023-12-04T06:20:50.919" v="1972" actId="1076"/>
          <ac:spMkLst>
            <pc:docMk/>
            <pc:sldMk cId="2086149290" sldId="289"/>
            <ac:spMk id="7" creationId="{9FC7F4C7-7145-D072-605F-FEAAB0E9725E}"/>
          </ac:spMkLst>
        </pc:spChg>
        <pc:spChg chg="mod">
          <ac:chgData name="Tư Bùi" userId="dcfa3037cac84c70" providerId="LiveId" clId="{11538496-7963-4626-B2A9-9C97DA851142}" dt="2023-12-04T06:20:06.797" v="1960" actId="20577"/>
          <ac:spMkLst>
            <pc:docMk/>
            <pc:sldMk cId="2086149290" sldId="289"/>
            <ac:spMk id="12" creationId="{AC6FC032-7A0E-B8E2-A105-EF3C7DFBE315}"/>
          </ac:spMkLst>
        </pc:spChg>
        <pc:picChg chg="del">
          <ac:chgData name="Tư Bùi" userId="dcfa3037cac84c70" providerId="LiveId" clId="{11538496-7963-4626-B2A9-9C97DA851142}" dt="2023-12-04T06:18:23.872" v="1934" actId="478"/>
          <ac:picMkLst>
            <pc:docMk/>
            <pc:sldMk cId="2086149290" sldId="289"/>
            <ac:picMk id="2" creationId="{4E253385-8636-BC02-3E06-A9F13C0B3504}"/>
          </ac:picMkLst>
        </pc:picChg>
        <pc:picChg chg="del">
          <ac:chgData name="Tư Bùi" userId="dcfa3037cac84c70" providerId="LiveId" clId="{11538496-7963-4626-B2A9-9C97DA851142}" dt="2023-12-04T06:17:58.764" v="1931" actId="478"/>
          <ac:picMkLst>
            <pc:docMk/>
            <pc:sldMk cId="2086149290" sldId="289"/>
            <ac:picMk id="6" creationId="{83390F91-6B1E-4297-9F0B-DFD554A3F3DF}"/>
          </ac:picMkLst>
        </pc:picChg>
        <pc:picChg chg="del">
          <ac:chgData name="Tư Bùi" userId="dcfa3037cac84c70" providerId="LiveId" clId="{11538496-7963-4626-B2A9-9C97DA851142}" dt="2023-12-04T06:18:00.800" v="1932" actId="478"/>
          <ac:picMkLst>
            <pc:docMk/>
            <pc:sldMk cId="2086149290" sldId="289"/>
            <ac:picMk id="8" creationId="{BD4B8B63-EB45-4675-942C-1201CA7D61C4}"/>
          </ac:picMkLst>
        </pc:picChg>
        <pc:picChg chg="del">
          <ac:chgData name="Tư Bùi" userId="dcfa3037cac84c70" providerId="LiveId" clId="{11538496-7963-4626-B2A9-9C97DA851142}" dt="2023-12-04T06:23:47.968" v="1979" actId="478"/>
          <ac:picMkLst>
            <pc:docMk/>
            <pc:sldMk cId="2086149290" sldId="289"/>
            <ac:picMk id="13" creationId="{0B345E0E-2E83-A210-7B32-756F34916226}"/>
          </ac:picMkLst>
        </pc:picChg>
      </pc:sldChg>
      <pc:sldChg chg="ord modTransition">
        <pc:chgData name="Tư Bùi" userId="dcfa3037cac84c70" providerId="LiveId" clId="{11538496-7963-4626-B2A9-9C97DA851142}" dt="2023-12-04T06:26:09.278" v="1995"/>
        <pc:sldMkLst>
          <pc:docMk/>
          <pc:sldMk cId="2836550634" sldId="291"/>
        </pc:sldMkLst>
      </pc:sldChg>
      <pc:sldChg chg="modTransition">
        <pc:chgData name="Tư Bùi" userId="dcfa3037cac84c70" providerId="LiveId" clId="{11538496-7963-4626-B2A9-9C97DA851142}" dt="2023-12-03T08:56:34.317" v="257"/>
        <pc:sldMkLst>
          <pc:docMk/>
          <pc:sldMk cId="666910068" sldId="294"/>
        </pc:sldMkLst>
      </pc:sldChg>
      <pc:sldChg chg="addSp modSp del modTransition modAnim">
        <pc:chgData name="Tư Bùi" userId="dcfa3037cac84c70" providerId="LiveId" clId="{11538496-7963-4626-B2A9-9C97DA851142}" dt="2023-12-04T05:27:52.992" v="741" actId="47"/>
        <pc:sldMkLst>
          <pc:docMk/>
          <pc:sldMk cId="1664070761" sldId="299"/>
        </pc:sldMkLst>
        <pc:spChg chg="add mod">
          <ac:chgData name="Tư Bùi" userId="dcfa3037cac84c70" providerId="LiveId" clId="{11538496-7963-4626-B2A9-9C97DA851142}" dt="2023-12-03T08:56:41.818" v="258"/>
          <ac:spMkLst>
            <pc:docMk/>
            <pc:sldMk cId="1664070761" sldId="299"/>
            <ac:spMk id="2" creationId="{F7259C10-F36C-EC15-98B5-09190DFF498A}"/>
          </ac:spMkLst>
        </pc:spChg>
      </pc:sldChg>
      <pc:sldChg chg="modTransition">
        <pc:chgData name="Tư Bùi" userId="dcfa3037cac84c70" providerId="LiveId" clId="{11538496-7963-4626-B2A9-9C97DA851142}" dt="2023-12-03T08:56:34.317" v="257"/>
        <pc:sldMkLst>
          <pc:docMk/>
          <pc:sldMk cId="4023412221" sldId="300"/>
        </pc:sldMkLst>
      </pc:sldChg>
      <pc:sldChg chg="modTransition">
        <pc:chgData name="Tư Bùi" userId="dcfa3037cac84c70" providerId="LiveId" clId="{11538496-7963-4626-B2A9-9C97DA851142}" dt="2023-12-03T08:56:34.317" v="257"/>
        <pc:sldMkLst>
          <pc:docMk/>
          <pc:sldMk cId="1865532563" sldId="305"/>
        </pc:sldMkLst>
      </pc:sldChg>
      <pc:sldChg chg="addSp delSp modSp mod modTransition modAnim">
        <pc:chgData name="Tư Bùi" userId="dcfa3037cac84c70" providerId="LiveId" clId="{11538496-7963-4626-B2A9-9C97DA851142}" dt="2023-12-04T14:07:53.264" v="2732"/>
        <pc:sldMkLst>
          <pc:docMk/>
          <pc:sldMk cId="1628225202" sldId="319"/>
        </pc:sldMkLst>
        <pc:spChg chg="add mod">
          <ac:chgData name="Tư Bùi" userId="dcfa3037cac84c70" providerId="LiveId" clId="{11538496-7963-4626-B2A9-9C97DA851142}" dt="2023-12-04T06:24:10.616" v="1986" actId="1076"/>
          <ac:spMkLst>
            <pc:docMk/>
            <pc:sldMk cId="1628225202" sldId="319"/>
            <ac:spMk id="2" creationId="{5EDBB9C3-4996-6795-9E3E-BE3AA1B6F016}"/>
          </ac:spMkLst>
        </pc:spChg>
        <pc:picChg chg="del">
          <ac:chgData name="Tư Bùi" userId="dcfa3037cac84c70" providerId="LiveId" clId="{11538496-7963-4626-B2A9-9C97DA851142}" dt="2023-12-04T06:23:42.326" v="1978" actId="478"/>
          <ac:picMkLst>
            <pc:docMk/>
            <pc:sldMk cId="1628225202" sldId="319"/>
            <ac:picMk id="27" creationId="{00000000-0000-0000-0000-000000000000}"/>
          </ac:picMkLst>
        </pc:picChg>
        <pc:picChg chg="del">
          <ac:chgData name="Tư Bùi" userId="dcfa3037cac84c70" providerId="LiveId" clId="{11538496-7963-4626-B2A9-9C97DA851142}" dt="2023-12-04T06:23:42.326" v="1978" actId="478"/>
          <ac:picMkLst>
            <pc:docMk/>
            <pc:sldMk cId="1628225202" sldId="319"/>
            <ac:picMk id="28" creationId="{00000000-0000-0000-0000-000000000000}"/>
          </ac:picMkLst>
        </pc:picChg>
      </pc:sldChg>
      <pc:sldChg chg="ord modTransition">
        <pc:chgData name="Tư Bùi" userId="dcfa3037cac84c70" providerId="LiveId" clId="{11538496-7963-4626-B2A9-9C97DA851142}" dt="2023-12-04T14:08:33.065" v="2739"/>
        <pc:sldMkLst>
          <pc:docMk/>
          <pc:sldMk cId="3626708843" sldId="335"/>
        </pc:sldMkLst>
      </pc:sldChg>
      <pc:sldChg chg="addSp delSp modSp mod modTransition modAnim">
        <pc:chgData name="Tư Bùi" userId="dcfa3037cac84c70" providerId="LiveId" clId="{11538496-7963-4626-B2A9-9C97DA851142}" dt="2023-12-10T01:17:59.651" v="2743" actId="1076"/>
        <pc:sldMkLst>
          <pc:docMk/>
          <pc:sldMk cId="2318876147" sldId="336"/>
        </pc:sldMkLst>
        <pc:spChg chg="add mod">
          <ac:chgData name="Tư Bùi" userId="dcfa3037cac84c70" providerId="LiveId" clId="{11538496-7963-4626-B2A9-9C97DA851142}" dt="2023-12-04T06:57:42.106" v="2654" actId="1076"/>
          <ac:spMkLst>
            <pc:docMk/>
            <pc:sldMk cId="2318876147" sldId="336"/>
            <ac:spMk id="5" creationId="{E2087B07-EE37-3E8E-8346-0317CB67B7D7}"/>
          </ac:spMkLst>
        </pc:spChg>
        <pc:spChg chg="mod">
          <ac:chgData name="Tư Bùi" userId="dcfa3037cac84c70" providerId="LiveId" clId="{11538496-7963-4626-B2A9-9C97DA851142}" dt="2023-12-04T13:57:03.449" v="2670" actId="1076"/>
          <ac:spMkLst>
            <pc:docMk/>
            <pc:sldMk cId="2318876147" sldId="336"/>
            <ac:spMk id="6" creationId="{5F6773EA-06C6-260B-9266-3E6897675F96}"/>
          </ac:spMkLst>
        </pc:spChg>
        <pc:spChg chg="mod">
          <ac:chgData name="Tư Bùi" userId="dcfa3037cac84c70" providerId="LiveId" clId="{11538496-7963-4626-B2A9-9C97DA851142}" dt="2023-12-04T13:57:17.752" v="2672" actId="1076"/>
          <ac:spMkLst>
            <pc:docMk/>
            <pc:sldMk cId="2318876147" sldId="336"/>
            <ac:spMk id="7" creationId="{4B4DCB35-959B-C67D-0AEA-9BBC1A10382C}"/>
          </ac:spMkLst>
        </pc:spChg>
        <pc:spChg chg="mod">
          <ac:chgData name="Tư Bùi" userId="dcfa3037cac84c70" providerId="LiveId" clId="{11538496-7963-4626-B2A9-9C97DA851142}" dt="2023-12-04T13:57:17.752" v="2672" actId="1076"/>
          <ac:spMkLst>
            <pc:docMk/>
            <pc:sldMk cId="2318876147" sldId="336"/>
            <ac:spMk id="9" creationId="{D99853CE-5EC4-49A4-8667-655018BA9092}"/>
          </ac:spMkLst>
        </pc:spChg>
        <pc:spChg chg="add mod">
          <ac:chgData name="Tư Bùi" userId="dcfa3037cac84c70" providerId="LiveId" clId="{11538496-7963-4626-B2A9-9C97DA851142}" dt="2023-12-04T06:57:46.011" v="2655" actId="1076"/>
          <ac:spMkLst>
            <pc:docMk/>
            <pc:sldMk cId="2318876147" sldId="336"/>
            <ac:spMk id="10" creationId="{62282358-2E80-A8E2-BD4F-55E644651869}"/>
          </ac:spMkLst>
        </pc:spChg>
        <pc:spChg chg="add mod">
          <ac:chgData name="Tư Bùi" userId="dcfa3037cac84c70" providerId="LiveId" clId="{11538496-7963-4626-B2A9-9C97DA851142}" dt="2023-12-04T13:56:35.382" v="2668" actId="1076"/>
          <ac:spMkLst>
            <pc:docMk/>
            <pc:sldMk cId="2318876147" sldId="336"/>
            <ac:spMk id="11" creationId="{CA60EF06-BD80-844E-AC43-966D0E11FD2F}"/>
          </ac:spMkLst>
        </pc:spChg>
        <pc:picChg chg="mod">
          <ac:chgData name="Tư Bùi" userId="dcfa3037cac84c70" providerId="LiveId" clId="{11538496-7963-4626-B2A9-9C97DA851142}" dt="2023-12-10T01:17:59.651" v="2743" actId="1076"/>
          <ac:picMkLst>
            <pc:docMk/>
            <pc:sldMk cId="2318876147" sldId="336"/>
            <ac:picMk id="2" creationId="{00000000-0000-0000-0000-000000000000}"/>
          </ac:picMkLst>
        </pc:picChg>
        <pc:picChg chg="del mod">
          <ac:chgData name="Tư Bùi" userId="dcfa3037cac84c70" providerId="LiveId" clId="{11538496-7963-4626-B2A9-9C97DA851142}" dt="2023-12-04T06:56:19.767" v="2625" actId="478"/>
          <ac:picMkLst>
            <pc:docMk/>
            <pc:sldMk cId="2318876147" sldId="336"/>
            <ac:picMk id="8" creationId="{8B23DC87-E88C-F48F-12C6-976098C513BE}"/>
          </ac:picMkLst>
        </pc:picChg>
      </pc:sldChg>
      <pc:sldChg chg="delSp mod modTransition">
        <pc:chgData name="Tư Bùi" userId="dcfa3037cac84c70" providerId="LiveId" clId="{11538496-7963-4626-B2A9-9C97DA851142}" dt="2023-12-04T06:26:14.098" v="1996" actId="478"/>
        <pc:sldMkLst>
          <pc:docMk/>
          <pc:sldMk cId="416691538" sldId="345"/>
        </pc:sldMkLst>
        <pc:picChg chg="del">
          <ac:chgData name="Tư Bùi" userId="dcfa3037cac84c70" providerId="LiveId" clId="{11538496-7963-4626-B2A9-9C97DA851142}" dt="2023-12-04T06:26:14.098" v="1996" actId="478"/>
          <ac:picMkLst>
            <pc:docMk/>
            <pc:sldMk cId="416691538" sldId="345"/>
            <ac:picMk id="19" creationId="{582B1D97-542D-447C-B49F-D71272FB04CC}"/>
          </ac:picMkLst>
        </pc:picChg>
      </pc:sldChg>
      <pc:sldChg chg="modTransition">
        <pc:chgData name="Tư Bùi" userId="dcfa3037cac84c70" providerId="LiveId" clId="{11538496-7963-4626-B2A9-9C97DA851142}" dt="2023-12-04T14:07:28.854" v="2728"/>
        <pc:sldMkLst>
          <pc:docMk/>
          <pc:sldMk cId="3768734087" sldId="356"/>
        </pc:sldMkLst>
      </pc:sldChg>
      <pc:sldChg chg="addSp delSp modSp mod modTransition addAnim delAnim modAnim">
        <pc:chgData name="Tư Bùi" userId="dcfa3037cac84c70" providerId="LiveId" clId="{11538496-7963-4626-B2A9-9C97DA851142}" dt="2023-12-04T13:59:29.316" v="2680"/>
        <pc:sldMkLst>
          <pc:docMk/>
          <pc:sldMk cId="2977575261" sldId="357"/>
        </pc:sldMkLst>
        <pc:spChg chg="mod">
          <ac:chgData name="Tư Bùi" userId="dcfa3037cac84c70" providerId="LiveId" clId="{11538496-7963-4626-B2A9-9C97DA851142}" dt="2023-12-04T05:35:33.587" v="896" actId="20577"/>
          <ac:spMkLst>
            <pc:docMk/>
            <pc:sldMk cId="2977575261" sldId="357"/>
            <ac:spMk id="4" creationId="{DEE5D01F-CC04-B383-FE72-02BEE60D1F16}"/>
          </ac:spMkLst>
        </pc:spChg>
        <pc:spChg chg="mod">
          <ac:chgData name="Tư Bùi" userId="dcfa3037cac84c70" providerId="LiveId" clId="{11538496-7963-4626-B2A9-9C97DA851142}" dt="2023-12-04T05:35:51.703" v="898" actId="1076"/>
          <ac:spMkLst>
            <pc:docMk/>
            <pc:sldMk cId="2977575261" sldId="357"/>
            <ac:spMk id="5" creationId="{C41606F9-033D-006E-5AE2-819C497E397D}"/>
          </ac:spMkLst>
        </pc:spChg>
        <pc:spChg chg="mod">
          <ac:chgData name="Tư Bùi" userId="dcfa3037cac84c70" providerId="LiveId" clId="{11538496-7963-4626-B2A9-9C97DA851142}" dt="2023-12-04T05:35:46.334" v="897" actId="1076"/>
          <ac:spMkLst>
            <pc:docMk/>
            <pc:sldMk cId="2977575261" sldId="357"/>
            <ac:spMk id="6" creationId="{98BDBA5E-9899-8F06-CE07-7D4F7D60C128}"/>
          </ac:spMkLst>
        </pc:spChg>
        <pc:spChg chg="mod">
          <ac:chgData name="Tư Bùi" userId="dcfa3037cac84c70" providerId="LiveId" clId="{11538496-7963-4626-B2A9-9C97DA851142}" dt="2023-12-04T05:37:52.002" v="961" actId="1076"/>
          <ac:spMkLst>
            <pc:docMk/>
            <pc:sldMk cId="2977575261" sldId="357"/>
            <ac:spMk id="39" creationId="{74510CE0-6ECF-4891-89E2-E5EFC67A856C}"/>
          </ac:spMkLst>
        </pc:spChg>
        <pc:grpChg chg="add del mod">
          <ac:chgData name="Tư Bùi" userId="dcfa3037cac84c70" providerId="LiveId" clId="{11538496-7963-4626-B2A9-9C97DA851142}" dt="2023-12-04T05:36:07.045" v="902" actId="478"/>
          <ac:grpSpMkLst>
            <pc:docMk/>
            <pc:sldMk cId="2977575261" sldId="357"/>
            <ac:grpSpMk id="3" creationId="{7258441D-E898-AF65-138D-5147775CC83E}"/>
          </ac:grpSpMkLst>
        </pc:grpChg>
        <pc:picChg chg="add mod">
          <ac:chgData name="Tư Bùi" userId="dcfa3037cac84c70" providerId="LiveId" clId="{11538496-7963-4626-B2A9-9C97DA851142}" dt="2023-12-04T05:36:10.252" v="903" actId="1076"/>
          <ac:picMkLst>
            <pc:docMk/>
            <pc:sldMk cId="2977575261" sldId="357"/>
            <ac:picMk id="7" creationId="{A9BC78C7-F18C-A8E9-C2C6-1B5B4E443303}"/>
          </ac:picMkLst>
        </pc:picChg>
        <pc:picChg chg="add del mod">
          <ac:chgData name="Tư Bùi" userId="dcfa3037cac84c70" providerId="LiveId" clId="{11538496-7963-4626-B2A9-9C97DA851142}" dt="2023-12-04T05:34:57.377" v="845" actId="478"/>
          <ac:picMkLst>
            <pc:docMk/>
            <pc:sldMk cId="2977575261" sldId="357"/>
            <ac:picMk id="11" creationId="{045D4C6A-75DD-4BF7-AA46-2FC3CB5694BE}"/>
          </ac:picMkLst>
        </pc:picChg>
      </pc:sldChg>
      <pc:sldChg chg="modTransition">
        <pc:chgData name="Tư Bùi" userId="dcfa3037cac84c70" providerId="LiveId" clId="{11538496-7963-4626-B2A9-9C97DA851142}" dt="2023-12-03T08:56:34.317" v="257"/>
        <pc:sldMkLst>
          <pc:docMk/>
          <pc:sldMk cId="1634570067" sldId="358"/>
        </pc:sldMkLst>
      </pc:sldChg>
      <pc:sldChg chg="modTransition">
        <pc:chgData name="Tư Bùi" userId="dcfa3037cac84c70" providerId="LiveId" clId="{11538496-7963-4626-B2A9-9C97DA851142}" dt="2023-12-03T08:56:34.317" v="257"/>
        <pc:sldMkLst>
          <pc:docMk/>
          <pc:sldMk cId="3219092922" sldId="359"/>
        </pc:sldMkLst>
      </pc:sldChg>
      <pc:sldChg chg="addSp delSp modSp mod ord modTransition delAnim modAnim">
        <pc:chgData name="Tư Bùi" userId="dcfa3037cac84c70" providerId="LiveId" clId="{11538496-7963-4626-B2A9-9C97DA851142}" dt="2023-12-04T14:07:39.430" v="2730"/>
        <pc:sldMkLst>
          <pc:docMk/>
          <pc:sldMk cId="2905806897" sldId="360"/>
        </pc:sldMkLst>
        <pc:spChg chg="del">
          <ac:chgData name="Tư Bùi" userId="dcfa3037cac84c70" providerId="LiveId" clId="{11538496-7963-4626-B2A9-9C97DA851142}" dt="2023-12-04T05:44:59.904" v="1266" actId="478"/>
          <ac:spMkLst>
            <pc:docMk/>
            <pc:sldMk cId="2905806897" sldId="360"/>
            <ac:spMk id="2" creationId="{9549D75E-6CFF-4391-2437-534E8B507B75}"/>
          </ac:spMkLst>
        </pc:spChg>
        <pc:spChg chg="add mod">
          <ac:chgData name="Tư Bùi" userId="dcfa3037cac84c70" providerId="LiveId" clId="{11538496-7963-4626-B2A9-9C97DA851142}" dt="2023-12-04T05:49:16.167" v="1388" actId="1076"/>
          <ac:spMkLst>
            <pc:docMk/>
            <pc:sldMk cId="2905806897" sldId="360"/>
            <ac:spMk id="3" creationId="{7C20F0EE-DB8C-AAAC-83CF-73138DDC11BE}"/>
          </ac:spMkLst>
        </pc:spChg>
        <pc:spChg chg="add mod">
          <ac:chgData name="Tư Bùi" userId="dcfa3037cac84c70" providerId="LiveId" clId="{11538496-7963-4626-B2A9-9C97DA851142}" dt="2023-12-04T05:49:06.772" v="1385" actId="1076"/>
          <ac:spMkLst>
            <pc:docMk/>
            <pc:sldMk cId="2905806897" sldId="360"/>
            <ac:spMk id="4" creationId="{3137170F-71E4-B0EF-AA15-D7DE5C7178E6}"/>
          </ac:spMkLst>
        </pc:spChg>
        <pc:spChg chg="del">
          <ac:chgData name="Tư Bùi" userId="dcfa3037cac84c70" providerId="LiveId" clId="{11538496-7963-4626-B2A9-9C97DA851142}" dt="2023-12-04T05:45:01.910" v="1267" actId="478"/>
          <ac:spMkLst>
            <pc:docMk/>
            <pc:sldMk cId="2905806897" sldId="360"/>
            <ac:spMk id="31" creationId="{A8E535DF-15BD-D423-EF0C-7F74D154BE25}"/>
          </ac:spMkLst>
        </pc:spChg>
        <pc:spChg chg="del">
          <ac:chgData name="Tư Bùi" userId="dcfa3037cac84c70" providerId="LiveId" clId="{11538496-7963-4626-B2A9-9C97DA851142}" dt="2023-12-04T05:44:59.904" v="1266" actId="478"/>
          <ac:spMkLst>
            <pc:docMk/>
            <pc:sldMk cId="2905806897" sldId="360"/>
            <ac:spMk id="35" creationId="{6054EE63-FF64-4087-8FE8-31AB4C17F1B7}"/>
          </ac:spMkLst>
        </pc:spChg>
        <pc:picChg chg="del">
          <ac:chgData name="Tư Bùi" userId="dcfa3037cac84c70" providerId="LiveId" clId="{11538496-7963-4626-B2A9-9C97DA851142}" dt="2023-12-04T05:44:59.904" v="1266" actId="478"/>
          <ac:picMkLst>
            <pc:docMk/>
            <pc:sldMk cId="2905806897" sldId="360"/>
            <ac:picMk id="30" creationId="{EE2EEA6A-F438-24F5-B892-48048B9BF90E}"/>
          </ac:picMkLst>
        </pc:picChg>
        <pc:picChg chg="mod">
          <ac:chgData name="Tư Bùi" userId="dcfa3037cac84c70" providerId="LiveId" clId="{11538496-7963-4626-B2A9-9C97DA851142}" dt="2023-12-04T05:48:27.064" v="1371" actId="1076"/>
          <ac:picMkLst>
            <pc:docMk/>
            <pc:sldMk cId="2905806897" sldId="360"/>
            <ac:picMk id="34" creationId="{5600007C-08CA-4DAB-9790-38784C7A3ABF}"/>
          </ac:picMkLst>
        </pc:picChg>
      </pc:sldChg>
      <pc:sldChg chg="modTransition">
        <pc:chgData name="Tư Bùi" userId="dcfa3037cac84c70" providerId="LiveId" clId="{11538496-7963-4626-B2A9-9C97DA851142}" dt="2023-12-03T08:56:34.317" v="257"/>
        <pc:sldMkLst>
          <pc:docMk/>
          <pc:sldMk cId="501636738" sldId="364"/>
        </pc:sldMkLst>
      </pc:sldChg>
      <pc:sldChg chg="del modTransition">
        <pc:chgData name="Tư Bùi" userId="dcfa3037cac84c70" providerId="LiveId" clId="{11538496-7963-4626-B2A9-9C97DA851142}" dt="2023-12-04T05:27:58.485" v="744" actId="47"/>
        <pc:sldMkLst>
          <pc:docMk/>
          <pc:sldMk cId="3982228807" sldId="367"/>
        </pc:sldMkLst>
      </pc:sldChg>
      <pc:sldChg chg="del modTransition">
        <pc:chgData name="Tư Bùi" userId="dcfa3037cac84c70" providerId="LiveId" clId="{11538496-7963-4626-B2A9-9C97DA851142}" dt="2023-12-04T05:27:59.146" v="745" actId="47"/>
        <pc:sldMkLst>
          <pc:docMk/>
          <pc:sldMk cId="1678787146" sldId="368"/>
        </pc:sldMkLst>
      </pc:sldChg>
      <pc:sldChg chg="addSp delSp modSp mod ord modTransition delAnim modAnim">
        <pc:chgData name="Tư Bùi" userId="dcfa3037cac84c70" providerId="LiveId" clId="{11538496-7963-4626-B2A9-9C97DA851142}" dt="2023-12-04T14:07:34.519" v="2729"/>
        <pc:sldMkLst>
          <pc:docMk/>
          <pc:sldMk cId="2697476025" sldId="369"/>
        </pc:sldMkLst>
        <pc:spChg chg="add mod">
          <ac:chgData name="Tư Bùi" userId="dcfa3037cac84c70" providerId="LiveId" clId="{11538496-7963-4626-B2A9-9C97DA851142}" dt="2023-12-04T14:01:07.111" v="2702" actId="1076"/>
          <ac:spMkLst>
            <pc:docMk/>
            <pc:sldMk cId="2697476025" sldId="369"/>
            <ac:spMk id="3" creationId="{FE4F848C-55F5-4DCE-30DE-4FDFF91D6C64}"/>
          </ac:spMkLst>
        </pc:spChg>
        <pc:spChg chg="mod">
          <ac:chgData name="Tư Bùi" userId="dcfa3037cac84c70" providerId="LiveId" clId="{11538496-7963-4626-B2A9-9C97DA851142}" dt="2023-12-04T14:01:47.507" v="2707" actId="1076"/>
          <ac:spMkLst>
            <pc:docMk/>
            <pc:sldMk cId="2697476025" sldId="369"/>
            <ac:spMk id="19" creationId="{8F037C4F-1CFA-733D-B5DC-C3FF947CECA2}"/>
          </ac:spMkLst>
        </pc:spChg>
        <pc:grpChg chg="mod">
          <ac:chgData name="Tư Bùi" userId="dcfa3037cac84c70" providerId="LiveId" clId="{11538496-7963-4626-B2A9-9C97DA851142}" dt="2023-12-04T14:00:10.283" v="2681" actId="1076"/>
          <ac:grpSpMkLst>
            <pc:docMk/>
            <pc:sldMk cId="2697476025" sldId="369"/>
            <ac:grpSpMk id="17" creationId="{7E325348-8355-84DB-FC85-0E4FD8C03B21}"/>
          </ac:grpSpMkLst>
        </pc:grpChg>
        <pc:picChg chg="add mod">
          <ac:chgData name="Tư Bùi" userId="dcfa3037cac84c70" providerId="LiveId" clId="{11538496-7963-4626-B2A9-9C97DA851142}" dt="2023-12-04T14:01:50.337" v="2708" actId="1076"/>
          <ac:picMkLst>
            <pc:docMk/>
            <pc:sldMk cId="2697476025" sldId="369"/>
            <ac:picMk id="2" creationId="{216269BA-5ED8-A477-D499-1BEA9320FBC0}"/>
          </ac:picMkLst>
        </pc:picChg>
        <pc:picChg chg="del mod">
          <ac:chgData name="Tư Bùi" userId="dcfa3037cac84c70" providerId="LiveId" clId="{11538496-7963-4626-B2A9-9C97DA851142}" dt="2023-12-04T05:39:27.619" v="971" actId="478"/>
          <ac:picMkLst>
            <pc:docMk/>
            <pc:sldMk cId="2697476025" sldId="369"/>
            <ac:picMk id="3" creationId="{03DA1DB4-8ADB-B620-3B24-AD0117517476}"/>
          </ac:picMkLst>
        </pc:picChg>
        <pc:picChg chg="del mod">
          <ac:chgData name="Tư Bùi" userId="dcfa3037cac84c70" providerId="LiveId" clId="{11538496-7963-4626-B2A9-9C97DA851142}" dt="2023-12-04T05:39:31.174" v="973" actId="478"/>
          <ac:picMkLst>
            <pc:docMk/>
            <pc:sldMk cId="2697476025" sldId="369"/>
            <ac:picMk id="5" creationId="{CAA93167-BDC7-92E7-18F6-87B4FBDE6DAC}"/>
          </ac:picMkLst>
        </pc:picChg>
        <pc:picChg chg="del">
          <ac:chgData name="Tư Bùi" userId="dcfa3037cac84c70" providerId="LiveId" clId="{11538496-7963-4626-B2A9-9C97DA851142}" dt="2023-12-04T05:42:39.053" v="1186" actId="478"/>
          <ac:picMkLst>
            <pc:docMk/>
            <pc:sldMk cId="2697476025" sldId="369"/>
            <ac:picMk id="9" creationId="{7BDF66E8-0B9C-3EAD-89D5-FD8AEB11021A}"/>
          </ac:picMkLst>
        </pc:picChg>
      </pc:sldChg>
      <pc:sldChg chg="modTransition">
        <pc:chgData name="Tư Bùi" userId="dcfa3037cac84c70" providerId="LiveId" clId="{11538496-7963-4626-B2A9-9C97DA851142}" dt="2023-12-04T14:07:56.077" v="2733"/>
        <pc:sldMkLst>
          <pc:docMk/>
          <pc:sldMk cId="1957061301" sldId="370"/>
        </pc:sldMkLst>
      </pc:sldChg>
      <pc:sldChg chg="addSp delSp modSp mod modTransition modAnim">
        <pc:chgData name="Tư Bùi" userId="dcfa3037cac84c70" providerId="LiveId" clId="{11538496-7963-4626-B2A9-9C97DA851142}" dt="2023-12-04T06:24:17.098" v="1988" actId="167"/>
        <pc:sldMkLst>
          <pc:docMk/>
          <pc:sldMk cId="2241495984" sldId="371"/>
        </pc:sldMkLst>
        <pc:spChg chg="add mod ord">
          <ac:chgData name="Tư Bùi" userId="dcfa3037cac84c70" providerId="LiveId" clId="{11538496-7963-4626-B2A9-9C97DA851142}" dt="2023-12-04T06:24:17.098" v="1988" actId="167"/>
          <ac:spMkLst>
            <pc:docMk/>
            <pc:sldMk cId="2241495984" sldId="371"/>
            <ac:spMk id="4" creationId="{7844B1BD-C1C3-DFF3-6147-0F172EEBAAAF}"/>
          </ac:spMkLst>
        </pc:spChg>
        <pc:graphicFrameChg chg="add del modGraphic">
          <ac:chgData name="Tư Bùi" userId="dcfa3037cac84c70" providerId="LiveId" clId="{11538496-7963-4626-B2A9-9C97DA851142}" dt="2023-12-04T06:23:56.406" v="1981" actId="27309"/>
          <ac:graphicFrameMkLst>
            <pc:docMk/>
            <pc:sldMk cId="2241495984" sldId="371"/>
            <ac:graphicFrameMk id="3" creationId="{697FFFBE-9EAE-F9B7-190A-71F19A6C0CF7}"/>
          </ac:graphicFrameMkLst>
        </pc:graphicFrameChg>
      </pc:sldChg>
      <pc:sldChg chg="addSp delSp modSp mod modTransition delAnim modAnim">
        <pc:chgData name="Tư Bùi" userId="dcfa3037cac84c70" providerId="LiveId" clId="{11538496-7963-4626-B2A9-9C97DA851142}" dt="2023-12-04T06:25:41.227" v="1993" actId="1076"/>
        <pc:sldMkLst>
          <pc:docMk/>
          <pc:sldMk cId="2501223455" sldId="372"/>
        </pc:sldMkLst>
        <pc:spChg chg="add del mod ord">
          <ac:chgData name="Tư Bùi" userId="dcfa3037cac84c70" providerId="LiveId" clId="{11538496-7963-4626-B2A9-9C97DA851142}" dt="2023-12-04T06:25:38.970" v="1992" actId="478"/>
          <ac:spMkLst>
            <pc:docMk/>
            <pc:sldMk cId="2501223455" sldId="372"/>
            <ac:spMk id="2" creationId="{B898AFF7-4384-F231-567D-C8299214AA2C}"/>
          </ac:spMkLst>
        </pc:spChg>
        <pc:picChg chg="mod">
          <ac:chgData name="Tư Bùi" userId="dcfa3037cac84c70" providerId="LiveId" clId="{11538496-7963-4626-B2A9-9C97DA851142}" dt="2023-12-04T06:25:41.227" v="1993" actId="1076"/>
          <ac:picMkLst>
            <pc:docMk/>
            <pc:sldMk cId="2501223455" sldId="372"/>
            <ac:picMk id="12" creationId="{48C78929-CDDB-4E20-AEFE-6EF85C5C1AAB}"/>
          </ac:picMkLst>
        </pc:picChg>
      </pc:sldChg>
      <pc:sldChg chg="modTransition">
        <pc:chgData name="Tư Bùi" userId="dcfa3037cac84c70" providerId="LiveId" clId="{11538496-7963-4626-B2A9-9C97DA851142}" dt="2023-12-03T08:56:34.317" v="257"/>
        <pc:sldMkLst>
          <pc:docMk/>
          <pc:sldMk cId="3205031387" sldId="433"/>
        </pc:sldMkLst>
      </pc:sldChg>
      <pc:sldChg chg="del modTransition">
        <pc:chgData name="Tư Bùi" userId="dcfa3037cac84c70" providerId="LiveId" clId="{11538496-7963-4626-B2A9-9C97DA851142}" dt="2023-12-04T06:44:08.183" v="2341" actId="47"/>
        <pc:sldMkLst>
          <pc:docMk/>
          <pc:sldMk cId="266964153" sldId="478"/>
        </pc:sldMkLst>
      </pc:sldChg>
      <pc:sldChg chg="del modTransition">
        <pc:chgData name="Tư Bùi" userId="dcfa3037cac84c70" providerId="LiveId" clId="{11538496-7963-4626-B2A9-9C97DA851142}" dt="2023-12-04T06:44:09.479" v="2342" actId="47"/>
        <pc:sldMkLst>
          <pc:docMk/>
          <pc:sldMk cId="751896695" sldId="479"/>
        </pc:sldMkLst>
      </pc:sldChg>
      <pc:sldChg chg="del modTransition">
        <pc:chgData name="Tư Bùi" userId="dcfa3037cac84c70" providerId="LiveId" clId="{11538496-7963-4626-B2A9-9C97DA851142}" dt="2023-12-04T06:44:10.073" v="2343" actId="47"/>
        <pc:sldMkLst>
          <pc:docMk/>
          <pc:sldMk cId="699725966" sldId="480"/>
        </pc:sldMkLst>
      </pc:sldChg>
      <pc:sldChg chg="del modTransition">
        <pc:chgData name="Tư Bùi" userId="dcfa3037cac84c70" providerId="LiveId" clId="{11538496-7963-4626-B2A9-9C97DA851142}" dt="2023-12-04T06:44:10.847" v="2344" actId="47"/>
        <pc:sldMkLst>
          <pc:docMk/>
          <pc:sldMk cId="4265953805" sldId="481"/>
        </pc:sldMkLst>
      </pc:sldChg>
      <pc:sldChg chg="del modTransition">
        <pc:chgData name="Tư Bùi" userId="dcfa3037cac84c70" providerId="LiveId" clId="{11538496-7963-4626-B2A9-9C97DA851142}" dt="2023-12-04T06:44:11.604" v="2345" actId="47"/>
        <pc:sldMkLst>
          <pc:docMk/>
          <pc:sldMk cId="151443861" sldId="482"/>
        </pc:sldMkLst>
      </pc:sldChg>
      <pc:sldChg chg="modTransition">
        <pc:chgData name="Tư Bùi" userId="dcfa3037cac84c70" providerId="LiveId" clId="{11538496-7963-4626-B2A9-9C97DA851142}" dt="2023-12-03T08:56:34.317" v="257"/>
        <pc:sldMkLst>
          <pc:docMk/>
          <pc:sldMk cId="152536071" sldId="483"/>
        </pc:sldMkLst>
      </pc:sldChg>
      <pc:sldChg chg="ord modTransition">
        <pc:chgData name="Tư Bùi" userId="dcfa3037cac84c70" providerId="LiveId" clId="{11538496-7963-4626-B2A9-9C97DA851142}" dt="2023-12-04T06:06:39.325" v="1545"/>
        <pc:sldMkLst>
          <pc:docMk/>
          <pc:sldMk cId="750197030" sldId="484"/>
        </pc:sldMkLst>
      </pc:sldChg>
      <pc:sldChg chg="modSp mod ord modTransition">
        <pc:chgData name="Tư Bùi" userId="dcfa3037cac84c70" providerId="LiveId" clId="{11538496-7963-4626-B2A9-9C97DA851142}" dt="2023-12-04T06:06:41.536" v="1547"/>
        <pc:sldMkLst>
          <pc:docMk/>
          <pc:sldMk cId="1948184032" sldId="485"/>
        </pc:sldMkLst>
        <pc:spChg chg="mod">
          <ac:chgData name="Tư Bùi" userId="dcfa3037cac84c70" providerId="LiveId" clId="{11538496-7963-4626-B2A9-9C97DA851142}" dt="2023-12-04T06:03:05.632" v="1529" actId="1076"/>
          <ac:spMkLst>
            <pc:docMk/>
            <pc:sldMk cId="1948184032" sldId="485"/>
            <ac:spMk id="4" creationId="{6270D866-E280-4BC0-BB67-2483C970BE1D}"/>
          </ac:spMkLst>
        </pc:spChg>
      </pc:sldChg>
      <pc:sldChg chg="modSp mod ord modTransition">
        <pc:chgData name="Tư Bùi" userId="dcfa3037cac84c70" providerId="LiveId" clId="{11538496-7963-4626-B2A9-9C97DA851142}" dt="2023-12-04T06:07:55.585" v="1558" actId="1076"/>
        <pc:sldMkLst>
          <pc:docMk/>
          <pc:sldMk cId="1184907850" sldId="486"/>
        </pc:sldMkLst>
        <pc:spChg chg="mod">
          <ac:chgData name="Tư Bùi" userId="dcfa3037cac84c70" providerId="LiveId" clId="{11538496-7963-4626-B2A9-9C97DA851142}" dt="2023-12-04T06:07:55.585" v="1558" actId="1076"/>
          <ac:spMkLst>
            <pc:docMk/>
            <pc:sldMk cId="1184907850" sldId="486"/>
            <ac:spMk id="4" creationId="{6270D866-E280-4BC0-BB67-2483C970BE1D}"/>
          </ac:spMkLst>
        </pc:spChg>
      </pc:sldChg>
      <pc:sldChg chg="modSp mod ord modTransition">
        <pc:chgData name="Tư Bùi" userId="dcfa3037cac84c70" providerId="LiveId" clId="{11538496-7963-4626-B2A9-9C97DA851142}" dt="2023-12-04T06:09:38.587" v="1581" actId="1076"/>
        <pc:sldMkLst>
          <pc:docMk/>
          <pc:sldMk cId="3874216266" sldId="487"/>
        </pc:sldMkLst>
        <pc:spChg chg="mod">
          <ac:chgData name="Tư Bùi" userId="dcfa3037cac84c70" providerId="LiveId" clId="{11538496-7963-4626-B2A9-9C97DA851142}" dt="2023-12-04T06:09:26.147" v="1578" actId="14100"/>
          <ac:spMkLst>
            <pc:docMk/>
            <pc:sldMk cId="3874216266" sldId="487"/>
            <ac:spMk id="23" creationId="{8349639A-BBC4-4199-8E8E-E0A7FD5767EF}"/>
          </ac:spMkLst>
        </pc:spChg>
        <pc:spChg chg="mod">
          <ac:chgData name="Tư Bùi" userId="dcfa3037cac84c70" providerId="LiveId" clId="{11538496-7963-4626-B2A9-9C97DA851142}" dt="2023-12-04T06:09:38.587" v="1581" actId="1076"/>
          <ac:spMkLst>
            <pc:docMk/>
            <pc:sldMk cId="3874216266" sldId="487"/>
            <ac:spMk id="24" creationId="{BAFA55E4-8D9C-4E39-B672-21DCD35DAE33}"/>
          </ac:spMkLst>
        </pc:spChg>
      </pc:sldChg>
      <pc:sldChg chg="ord modTransition">
        <pc:chgData name="Tư Bùi" userId="dcfa3037cac84c70" providerId="LiveId" clId="{11538496-7963-4626-B2A9-9C97DA851142}" dt="2023-12-04T14:07:46.918" v="2731"/>
        <pc:sldMkLst>
          <pc:docMk/>
          <pc:sldMk cId="3173841590" sldId="489"/>
        </pc:sldMkLst>
      </pc:sldChg>
      <pc:sldChg chg="addSp delSp modSp mod ord modTransition delAnim modAnim">
        <pc:chgData name="Tư Bùi" userId="dcfa3037cac84c70" providerId="LiveId" clId="{11538496-7963-4626-B2A9-9C97DA851142}" dt="2023-12-04T14:07:16.719" v="2725"/>
        <pc:sldMkLst>
          <pc:docMk/>
          <pc:sldMk cId="3743083422" sldId="490"/>
        </pc:sldMkLst>
        <pc:picChg chg="del">
          <ac:chgData name="Tư Bùi" userId="dcfa3037cac84c70" providerId="LiveId" clId="{11538496-7963-4626-B2A9-9C97DA851142}" dt="2023-12-03T09:03:11.495" v="278" actId="478"/>
          <ac:picMkLst>
            <pc:docMk/>
            <pc:sldMk cId="3743083422" sldId="490"/>
            <ac:picMk id="2" creationId="{2B9CAD9A-CC02-4D5D-90E1-19E062D324A4}"/>
          </ac:picMkLst>
        </pc:picChg>
        <pc:picChg chg="add mod">
          <ac:chgData name="Tư Bùi" userId="dcfa3037cac84c70" providerId="LiveId" clId="{11538496-7963-4626-B2A9-9C97DA851142}" dt="2023-12-03T09:04:12.336" v="290" actId="1076"/>
          <ac:picMkLst>
            <pc:docMk/>
            <pc:sldMk cId="3743083422" sldId="490"/>
            <ac:picMk id="3" creationId="{D95CA22C-2FC5-22A3-88A7-FF87DB1D097B}"/>
          </ac:picMkLst>
        </pc:picChg>
        <pc:picChg chg="del">
          <ac:chgData name="Tư Bùi" userId="dcfa3037cac84c70" providerId="LiveId" clId="{11538496-7963-4626-B2A9-9C97DA851142}" dt="2023-12-03T09:03:11.495" v="278" actId="478"/>
          <ac:picMkLst>
            <pc:docMk/>
            <pc:sldMk cId="3743083422" sldId="490"/>
            <ac:picMk id="4" creationId="{B1C24788-A9BD-4841-BC45-8C2114C7D5BA}"/>
          </ac:picMkLst>
        </pc:picChg>
        <pc:picChg chg="add mod">
          <ac:chgData name="Tư Bùi" userId="dcfa3037cac84c70" providerId="LiveId" clId="{11538496-7963-4626-B2A9-9C97DA851142}" dt="2023-12-03T09:04:10.529" v="289" actId="1076"/>
          <ac:picMkLst>
            <pc:docMk/>
            <pc:sldMk cId="3743083422" sldId="490"/>
            <ac:picMk id="5" creationId="{443D6D4C-19E1-F9E2-ECD7-EBD0EAC9416E}"/>
          </ac:picMkLst>
        </pc:picChg>
        <pc:picChg chg="add mod">
          <ac:chgData name="Tư Bùi" userId="dcfa3037cac84c70" providerId="LiveId" clId="{11538496-7963-4626-B2A9-9C97DA851142}" dt="2023-12-03T09:04:10.529" v="289" actId="1076"/>
          <ac:picMkLst>
            <pc:docMk/>
            <pc:sldMk cId="3743083422" sldId="490"/>
            <ac:picMk id="6" creationId="{2A7C4539-2E73-A717-5E8B-9D56CA0903FB}"/>
          </ac:picMkLst>
        </pc:picChg>
        <pc:picChg chg="del">
          <ac:chgData name="Tư Bùi" userId="dcfa3037cac84c70" providerId="LiveId" clId="{11538496-7963-4626-B2A9-9C97DA851142}" dt="2023-12-03T09:03:11.495" v="278" actId="478"/>
          <ac:picMkLst>
            <pc:docMk/>
            <pc:sldMk cId="3743083422" sldId="490"/>
            <ac:picMk id="35" creationId="{00000000-0000-0000-0000-000000000000}"/>
          </ac:picMkLst>
        </pc:picChg>
        <pc:picChg chg="del">
          <ac:chgData name="Tư Bùi" userId="dcfa3037cac84c70" providerId="LiveId" clId="{11538496-7963-4626-B2A9-9C97DA851142}" dt="2023-12-03T09:03:48.518" v="287" actId="478"/>
          <ac:picMkLst>
            <pc:docMk/>
            <pc:sldMk cId="3743083422" sldId="490"/>
            <ac:picMk id="36" creationId="{00000000-0000-0000-0000-000000000000}"/>
          </ac:picMkLst>
        </pc:picChg>
        <pc:picChg chg="del">
          <ac:chgData name="Tư Bùi" userId="dcfa3037cac84c70" providerId="LiveId" clId="{11538496-7963-4626-B2A9-9C97DA851142}" dt="2023-12-03T09:03:48.518" v="287" actId="478"/>
          <ac:picMkLst>
            <pc:docMk/>
            <pc:sldMk cId="3743083422" sldId="490"/>
            <ac:picMk id="37" creationId="{00000000-0000-0000-0000-000000000000}"/>
          </ac:picMkLst>
        </pc:picChg>
      </pc:sldChg>
      <pc:sldChg chg="add del">
        <pc:chgData name="Tư Bùi" userId="dcfa3037cac84c70" providerId="LiveId" clId="{11538496-7963-4626-B2A9-9C97DA851142}" dt="2023-12-03T09:03:15.644" v="280"/>
        <pc:sldMkLst>
          <pc:docMk/>
          <pc:sldMk cId="623131900" sldId="491"/>
        </pc:sldMkLst>
      </pc:sldChg>
      <pc:sldChg chg="addSp modSp new mod modAnim">
        <pc:chgData name="Tư Bùi" userId="dcfa3037cac84c70" providerId="LiveId" clId="{11538496-7963-4626-B2A9-9C97DA851142}" dt="2023-12-03T09:20:23.124" v="299" actId="1076"/>
        <pc:sldMkLst>
          <pc:docMk/>
          <pc:sldMk cId="2090070447" sldId="491"/>
        </pc:sldMkLst>
        <pc:picChg chg="add mod">
          <ac:chgData name="Tư Bùi" userId="dcfa3037cac84c70" providerId="LiveId" clId="{11538496-7963-4626-B2A9-9C97DA851142}" dt="2023-12-03T09:20:23.124" v="299" actId="1076"/>
          <ac:picMkLst>
            <pc:docMk/>
            <pc:sldMk cId="2090070447" sldId="491"/>
            <ac:picMk id="2" creationId="{B97E62FD-4E0F-EF18-5A1B-A49B3965E3BD}"/>
          </ac:picMkLst>
        </pc:picChg>
      </pc:sldChg>
      <pc:sldChg chg="addSp modSp new mod">
        <pc:chgData name="Tư Bùi" userId="dcfa3037cac84c70" providerId="LiveId" clId="{11538496-7963-4626-B2A9-9C97DA851142}" dt="2023-12-03T09:32:44.913" v="305" actId="962"/>
        <pc:sldMkLst>
          <pc:docMk/>
          <pc:sldMk cId="883012395" sldId="492"/>
        </pc:sldMkLst>
        <pc:picChg chg="add mod">
          <ac:chgData name="Tư Bùi" userId="dcfa3037cac84c70" providerId="LiveId" clId="{11538496-7963-4626-B2A9-9C97DA851142}" dt="2023-12-03T09:32:44.913" v="305" actId="962"/>
          <ac:picMkLst>
            <pc:docMk/>
            <pc:sldMk cId="883012395" sldId="492"/>
            <ac:picMk id="3" creationId="{F11CF205-4C20-7529-DC8F-A12E5949A1DD}"/>
          </ac:picMkLst>
        </pc:picChg>
      </pc:sldChg>
      <pc:sldChg chg="addSp delSp modSp new mod modAnim">
        <pc:chgData name="Tư Bùi" userId="dcfa3037cac84c70" providerId="LiveId" clId="{11538496-7963-4626-B2A9-9C97DA851142}" dt="2023-12-04T05:32:47.547" v="840" actId="1076"/>
        <pc:sldMkLst>
          <pc:docMk/>
          <pc:sldMk cId="3769554947" sldId="493"/>
        </pc:sldMkLst>
        <pc:spChg chg="add mod ord">
          <ac:chgData name="Tư Bùi" userId="dcfa3037cac84c70" providerId="LiveId" clId="{11538496-7963-4626-B2A9-9C97DA851142}" dt="2023-12-04T05:31:58.837" v="834" actId="20577"/>
          <ac:spMkLst>
            <pc:docMk/>
            <pc:sldMk cId="3769554947" sldId="493"/>
            <ac:spMk id="2" creationId="{393F104C-DB0B-E342-44D1-14EB27E9E591}"/>
          </ac:spMkLst>
        </pc:spChg>
        <pc:spChg chg="add mod">
          <ac:chgData name="Tư Bùi" userId="dcfa3037cac84c70" providerId="LiveId" clId="{11538496-7963-4626-B2A9-9C97DA851142}" dt="2023-12-04T05:31:38.721" v="808" actId="1076"/>
          <ac:spMkLst>
            <pc:docMk/>
            <pc:sldMk cId="3769554947" sldId="493"/>
            <ac:spMk id="3" creationId="{1D6F7CA0-8282-CB17-0F59-D7D7D30A7CB5}"/>
          </ac:spMkLst>
        </pc:spChg>
        <pc:spChg chg="add del">
          <ac:chgData name="Tư Bùi" userId="dcfa3037cac84c70" providerId="LiveId" clId="{11538496-7963-4626-B2A9-9C97DA851142}" dt="2023-12-03T09:35:25.421" v="363" actId="478"/>
          <ac:spMkLst>
            <pc:docMk/>
            <pc:sldMk cId="3769554947" sldId="493"/>
            <ac:spMk id="4" creationId="{8A5B2471-42A5-984F-D2B4-CBC7C5B925DE}"/>
          </ac:spMkLst>
        </pc:spChg>
        <pc:graphicFrameChg chg="add mod">
          <ac:chgData name="Tư Bùi" userId="dcfa3037cac84c70" providerId="LiveId" clId="{11538496-7963-4626-B2A9-9C97DA851142}" dt="2023-12-04T05:31:22.024" v="798" actId="1076"/>
          <ac:graphicFrameMkLst>
            <pc:docMk/>
            <pc:sldMk cId="3769554947" sldId="493"/>
            <ac:graphicFrameMk id="4" creationId="{1D315F92-DB15-5F77-7044-F1AE3247CCFF}"/>
          </ac:graphicFrameMkLst>
        </pc:graphicFrameChg>
        <pc:graphicFrameChg chg="add mod modGraphic">
          <ac:chgData name="Tư Bùi" userId="dcfa3037cac84c70" providerId="LiveId" clId="{11538496-7963-4626-B2A9-9C97DA851142}" dt="2023-12-04T05:31:12.724" v="795" actId="1076"/>
          <ac:graphicFrameMkLst>
            <pc:docMk/>
            <pc:sldMk cId="3769554947" sldId="493"/>
            <ac:graphicFrameMk id="5" creationId="{50A8B6AE-2055-DED4-192A-94638FF0A205}"/>
          </ac:graphicFrameMkLst>
        </pc:graphicFrameChg>
        <pc:graphicFrameChg chg="add mod">
          <ac:chgData name="Tư Bùi" userId="dcfa3037cac84c70" providerId="LiveId" clId="{11538496-7963-4626-B2A9-9C97DA851142}" dt="2023-12-04T05:31:16.739" v="796" actId="1076"/>
          <ac:graphicFrameMkLst>
            <pc:docMk/>
            <pc:sldMk cId="3769554947" sldId="493"/>
            <ac:graphicFrameMk id="6" creationId="{2FCC8A30-380A-4186-0619-9812CDCAEF31}"/>
          </ac:graphicFrameMkLst>
        </pc:graphicFrameChg>
        <pc:graphicFrameChg chg="add mod">
          <ac:chgData name="Tư Bùi" userId="dcfa3037cac84c70" providerId="LiveId" clId="{11538496-7963-4626-B2A9-9C97DA851142}" dt="2023-12-04T05:31:29.592" v="801" actId="1076"/>
          <ac:graphicFrameMkLst>
            <pc:docMk/>
            <pc:sldMk cId="3769554947" sldId="493"/>
            <ac:graphicFrameMk id="7" creationId="{4C2AF0A1-6F3A-A7CD-C438-4A1F46472F59}"/>
          </ac:graphicFrameMkLst>
        </pc:graphicFrameChg>
        <pc:picChg chg="add mod">
          <ac:chgData name="Tư Bùi" userId="dcfa3037cac84c70" providerId="LiveId" clId="{11538496-7963-4626-B2A9-9C97DA851142}" dt="2023-12-04T05:32:47.547" v="840" actId="1076"/>
          <ac:picMkLst>
            <pc:docMk/>
            <pc:sldMk cId="3769554947" sldId="493"/>
            <ac:picMk id="8" creationId="{997E1848-3722-60C6-EBFD-6F22A5BCB41D}"/>
          </ac:picMkLst>
        </pc:picChg>
      </pc:sldChg>
      <pc:sldChg chg="addSp delSp modSp new mod ord modAnim">
        <pc:chgData name="Tư Bùi" userId="dcfa3037cac84c70" providerId="LiveId" clId="{11538496-7963-4626-B2A9-9C97DA851142}" dt="2023-12-04T05:41:45.761" v="1180" actId="20577"/>
        <pc:sldMkLst>
          <pc:docMk/>
          <pc:sldMk cId="1105301887" sldId="494"/>
        </pc:sldMkLst>
        <pc:spChg chg="add del mod">
          <ac:chgData name="Tư Bùi" userId="dcfa3037cac84c70" providerId="LiveId" clId="{11538496-7963-4626-B2A9-9C97DA851142}" dt="2023-12-04T05:39:42.556" v="976" actId="478"/>
          <ac:spMkLst>
            <pc:docMk/>
            <pc:sldMk cId="1105301887" sldId="494"/>
            <ac:spMk id="3" creationId="{9ABA5C2C-6812-9E96-85CD-865688F65434}"/>
          </ac:spMkLst>
        </pc:spChg>
        <pc:spChg chg="add del mod">
          <ac:chgData name="Tư Bùi" userId="dcfa3037cac84c70" providerId="LiveId" clId="{11538496-7963-4626-B2A9-9C97DA851142}" dt="2023-12-04T05:39:45.817" v="977" actId="478"/>
          <ac:spMkLst>
            <pc:docMk/>
            <pc:sldMk cId="1105301887" sldId="494"/>
            <ac:spMk id="4" creationId="{21EFFED5-B479-E528-7267-A3BEAF9B6610}"/>
          </ac:spMkLst>
        </pc:spChg>
        <pc:spChg chg="mod">
          <ac:chgData name="Tư Bùi" userId="dcfa3037cac84c70" providerId="LiveId" clId="{11538496-7963-4626-B2A9-9C97DA851142}" dt="2023-12-04T05:41:10.913" v="1173" actId="1076"/>
          <ac:spMkLst>
            <pc:docMk/>
            <pc:sldMk cId="1105301887" sldId="494"/>
            <ac:spMk id="6" creationId="{3C5E1EA1-8E5A-FB18-107C-80770D061D19}"/>
          </ac:spMkLst>
        </pc:spChg>
        <pc:spChg chg="mod">
          <ac:chgData name="Tư Bùi" userId="dcfa3037cac84c70" providerId="LiveId" clId="{11538496-7963-4626-B2A9-9C97DA851142}" dt="2023-12-04T05:41:45.761" v="1180" actId="20577"/>
          <ac:spMkLst>
            <pc:docMk/>
            <pc:sldMk cId="1105301887" sldId="494"/>
            <ac:spMk id="7" creationId="{121910A6-40B1-AAC5-B562-6C17B7F4E726}"/>
          </ac:spMkLst>
        </pc:spChg>
        <pc:grpChg chg="add mod">
          <ac:chgData name="Tư Bùi" userId="dcfa3037cac84c70" providerId="LiveId" clId="{11538496-7963-4626-B2A9-9C97DA851142}" dt="2023-12-04T05:39:46.591" v="978"/>
          <ac:grpSpMkLst>
            <pc:docMk/>
            <pc:sldMk cId="1105301887" sldId="494"/>
            <ac:grpSpMk id="5" creationId="{EEC4A86F-D83B-DC6F-3129-C5FD750934F0}"/>
          </ac:grpSpMkLst>
        </pc:grpChg>
        <pc:picChg chg="add mod">
          <ac:chgData name="Tư Bùi" userId="dcfa3037cac84c70" providerId="LiveId" clId="{11538496-7963-4626-B2A9-9C97DA851142}" dt="2023-12-04T05:39:49.579" v="979" actId="1076"/>
          <ac:picMkLst>
            <pc:docMk/>
            <pc:sldMk cId="1105301887" sldId="494"/>
            <ac:picMk id="2" creationId="{1FDC8A82-E13B-1AD6-1D90-8D7369ED6E65}"/>
          </ac:picMkLst>
        </pc:picChg>
        <pc:picChg chg="add del">
          <ac:chgData name="Tư Bùi" userId="dcfa3037cac84c70" providerId="LiveId" clId="{11538496-7963-4626-B2A9-9C97DA851142}" dt="2023-12-04T05:26:36.117" v="622" actId="478"/>
          <ac:picMkLst>
            <pc:docMk/>
            <pc:sldMk cId="1105301887" sldId="494"/>
            <ac:picMk id="2050" creationId="{2EB67F2C-0393-9B7A-4E31-86840C16BF6C}"/>
          </ac:picMkLst>
        </pc:picChg>
      </pc:sldChg>
      <pc:sldChg chg="modSp mod modTransition">
        <pc:chgData name="Tư Bùi" userId="dcfa3037cac84c70" providerId="LiveId" clId="{11538496-7963-4626-B2A9-9C97DA851142}" dt="2023-12-04T14:08:40.758" v="2741"/>
        <pc:sldMkLst>
          <pc:docMk/>
          <pc:sldMk cId="2924885588" sldId="495"/>
        </pc:sldMkLst>
        <pc:spChg chg="mod">
          <ac:chgData name="Tư Bùi" userId="dcfa3037cac84c70" providerId="LiveId" clId="{11538496-7963-4626-B2A9-9C97DA851142}" dt="2023-12-04T05:17:46.371" v="568" actId="14100"/>
          <ac:spMkLst>
            <pc:docMk/>
            <pc:sldMk cId="2924885588" sldId="495"/>
            <ac:spMk id="26" creationId="{00000000-0000-0000-0000-000000000000}"/>
          </ac:spMkLst>
        </pc:spChg>
      </pc:sldChg>
      <pc:sldChg chg="addSp delSp modSp new mod ord modTransition delAnim modAnim">
        <pc:chgData name="Tư Bùi" userId="dcfa3037cac84c70" providerId="LiveId" clId="{11538496-7963-4626-B2A9-9C97DA851142}" dt="2023-12-04T14:07:25.373" v="2727"/>
        <pc:sldMkLst>
          <pc:docMk/>
          <pc:sldMk cId="4079277839" sldId="496"/>
        </pc:sldMkLst>
        <pc:spChg chg="add del mod">
          <ac:chgData name="Tư Bùi" userId="dcfa3037cac84c70" providerId="LiveId" clId="{11538496-7963-4626-B2A9-9C97DA851142}" dt="2023-12-04T05:20:08.537" v="574" actId="478"/>
          <ac:spMkLst>
            <pc:docMk/>
            <pc:sldMk cId="4079277839" sldId="496"/>
            <ac:spMk id="2" creationId="{FB2E375A-CE2C-F48A-666C-8E51830CD9CF}"/>
          </ac:spMkLst>
        </pc:spChg>
        <pc:spChg chg="add mod">
          <ac:chgData name="Tư Bùi" userId="dcfa3037cac84c70" providerId="LiveId" clId="{11538496-7963-4626-B2A9-9C97DA851142}" dt="2023-12-04T05:30:17.621" v="769" actId="1076"/>
          <ac:spMkLst>
            <pc:docMk/>
            <pc:sldMk cId="4079277839" sldId="496"/>
            <ac:spMk id="3" creationId="{57F9E35E-8BC8-F89E-EBFE-0C4DCE807B3B}"/>
          </ac:spMkLst>
        </pc:spChg>
        <pc:spChg chg="add mod">
          <ac:chgData name="Tư Bùi" userId="dcfa3037cac84c70" providerId="LiveId" clId="{11538496-7963-4626-B2A9-9C97DA851142}" dt="2023-12-04T05:30:34.664" v="773" actId="14100"/>
          <ac:spMkLst>
            <pc:docMk/>
            <pc:sldMk cId="4079277839" sldId="496"/>
            <ac:spMk id="4" creationId="{80A07CF5-AAD1-3465-C64D-61FAC7D369EA}"/>
          </ac:spMkLst>
        </pc:spChg>
        <pc:spChg chg="add mod">
          <ac:chgData name="Tư Bùi" userId="dcfa3037cac84c70" providerId="LiveId" clId="{11538496-7963-4626-B2A9-9C97DA851142}" dt="2023-12-04T05:30:56.339" v="793"/>
          <ac:spMkLst>
            <pc:docMk/>
            <pc:sldMk cId="4079277839" sldId="496"/>
            <ac:spMk id="5" creationId="{490EE7F8-A439-D06E-B7CF-75BEBC1FD78A}"/>
          </ac:spMkLst>
        </pc:spChg>
        <pc:picChg chg="add mod">
          <ac:chgData name="Tư Bùi" userId="dcfa3037cac84c70" providerId="LiveId" clId="{11538496-7963-4626-B2A9-9C97DA851142}" dt="2023-12-04T05:30:13.139" v="768" actId="1076"/>
          <ac:picMkLst>
            <pc:docMk/>
            <pc:sldMk cId="4079277839" sldId="496"/>
            <ac:picMk id="6" creationId="{B2A294F2-02DB-F354-437C-CD700B75FDC3}"/>
          </ac:picMkLst>
        </pc:picChg>
      </pc:sldChg>
      <pc:sldChg chg="addSp delSp modSp mod ord delAnim modAnim">
        <pc:chgData name="Tư Bùi" userId="dcfa3037cac84c70" providerId="LiveId" clId="{11538496-7963-4626-B2A9-9C97DA851142}" dt="2023-12-04T14:05:42.749" v="2722" actId="478"/>
        <pc:sldMkLst>
          <pc:docMk/>
          <pc:sldMk cId="2470196169" sldId="498"/>
        </pc:sldMkLst>
        <pc:spChg chg="del mod topLvl">
          <ac:chgData name="Tư Bùi" userId="dcfa3037cac84c70" providerId="LiveId" clId="{11538496-7963-4626-B2A9-9C97DA851142}" dt="2023-12-04T05:54:36.566" v="1429" actId="478"/>
          <ac:spMkLst>
            <pc:docMk/>
            <pc:sldMk cId="2470196169" sldId="498"/>
            <ac:spMk id="4" creationId="{C7F4BFC0-27CC-894C-8879-236E29907D19}"/>
          </ac:spMkLst>
        </pc:spChg>
        <pc:spChg chg="del mod">
          <ac:chgData name="Tư Bùi" userId="dcfa3037cac84c70" providerId="LiveId" clId="{11538496-7963-4626-B2A9-9C97DA851142}" dt="2023-12-04T05:54:31.377" v="1427" actId="478"/>
          <ac:spMkLst>
            <pc:docMk/>
            <pc:sldMk cId="2470196169" sldId="498"/>
            <ac:spMk id="5" creationId="{D36D534F-A78D-9758-D211-CF4655D15349}"/>
          </ac:spMkLst>
        </pc:spChg>
        <pc:spChg chg="del mod topLvl">
          <ac:chgData name="Tư Bùi" userId="dcfa3037cac84c70" providerId="LiveId" clId="{11538496-7963-4626-B2A9-9C97DA851142}" dt="2023-12-04T05:54:56.280" v="1433" actId="478"/>
          <ac:spMkLst>
            <pc:docMk/>
            <pc:sldMk cId="2470196169" sldId="498"/>
            <ac:spMk id="6" creationId="{36CF561F-97D5-265D-3FDE-6F70CB058D84}"/>
          </ac:spMkLst>
        </pc:spChg>
        <pc:spChg chg="mod">
          <ac:chgData name="Tư Bùi" userId="dcfa3037cac84c70" providerId="LiveId" clId="{11538496-7963-4626-B2A9-9C97DA851142}" dt="2023-12-04T06:01:05.199" v="1524" actId="14100"/>
          <ac:spMkLst>
            <pc:docMk/>
            <pc:sldMk cId="2470196169" sldId="498"/>
            <ac:spMk id="39" creationId="{74510CE0-6ECF-4891-89E2-E5EFC67A856C}"/>
          </ac:spMkLst>
        </pc:spChg>
        <pc:grpChg chg="add del mod">
          <ac:chgData name="Tư Bùi" userId="dcfa3037cac84c70" providerId="LiveId" clId="{11538496-7963-4626-B2A9-9C97DA851142}" dt="2023-12-04T05:54:36.566" v="1429" actId="478"/>
          <ac:grpSpMkLst>
            <pc:docMk/>
            <pc:sldMk cId="2470196169" sldId="498"/>
            <ac:grpSpMk id="3" creationId="{0664B76D-34EE-5F8D-F910-E42D2BCD5369}"/>
          </ac:grpSpMkLst>
        </pc:grpChg>
        <pc:picChg chg="del">
          <ac:chgData name="Tư Bùi" userId="dcfa3037cac84c70" providerId="LiveId" clId="{11538496-7963-4626-B2A9-9C97DA851142}" dt="2023-12-04T05:53:37.383" v="1391" actId="478"/>
          <ac:picMkLst>
            <pc:docMk/>
            <pc:sldMk cId="2470196169" sldId="498"/>
            <ac:picMk id="7" creationId="{A9BC78C7-F18C-A8E9-C2C6-1B5B4E443303}"/>
          </ac:picMkLst>
        </pc:picChg>
        <pc:picChg chg="add del mod">
          <ac:chgData name="Tư Bùi" userId="dcfa3037cac84c70" providerId="LiveId" clId="{11538496-7963-4626-B2A9-9C97DA851142}" dt="2023-12-04T14:04:15.739" v="2715" actId="478"/>
          <ac:picMkLst>
            <pc:docMk/>
            <pc:sldMk cId="2470196169" sldId="498"/>
            <ac:picMk id="8" creationId="{3E2C69DA-0F1C-87D4-83E8-FC2F299D3C67}"/>
          </ac:picMkLst>
        </pc:picChg>
        <pc:picChg chg="del mod">
          <ac:chgData name="Tư Bùi" userId="dcfa3037cac84c70" providerId="LiveId" clId="{11538496-7963-4626-B2A9-9C97DA851142}" dt="2023-12-04T14:05:42.749" v="2722" actId="478"/>
          <ac:picMkLst>
            <pc:docMk/>
            <pc:sldMk cId="2470196169" sldId="498"/>
            <ac:picMk id="40" creationId="{CFAC7EC6-5ECF-4628-ABBF-231734A27F77}"/>
          </ac:picMkLst>
        </pc:picChg>
      </pc:sldChg>
      <pc:sldChg chg="modSp mod modAnim">
        <pc:chgData name="Tư Bùi" userId="dcfa3037cac84c70" providerId="LiveId" clId="{11538496-7963-4626-B2A9-9C97DA851142}" dt="2023-12-04T06:11:04.680" v="1638" actId="1076"/>
        <pc:sldMkLst>
          <pc:docMk/>
          <pc:sldMk cId="2972477584" sldId="499"/>
        </pc:sldMkLst>
        <pc:spChg chg="mod">
          <ac:chgData name="Tư Bùi" userId="dcfa3037cac84c70" providerId="LiveId" clId="{11538496-7963-4626-B2A9-9C97DA851142}" dt="2023-12-04T06:11:04.680" v="1638" actId="1076"/>
          <ac:spMkLst>
            <pc:docMk/>
            <pc:sldMk cId="2972477584" sldId="499"/>
            <ac:spMk id="4" creationId="{6270D866-E280-4BC0-BB67-2483C970BE1D}"/>
          </ac:spMkLst>
        </pc:spChg>
        <pc:picChg chg="mod">
          <ac:chgData name="Tư Bùi" userId="dcfa3037cac84c70" providerId="LiveId" clId="{11538496-7963-4626-B2A9-9C97DA851142}" dt="2023-12-04T06:11:01.448" v="1637" actId="1076"/>
          <ac:picMkLst>
            <pc:docMk/>
            <pc:sldMk cId="2972477584" sldId="499"/>
            <ac:picMk id="2" creationId="{1C650DF9-0D0F-40D5-9B59-1C8F3BF4BC39}"/>
          </ac:picMkLst>
        </pc:picChg>
      </pc:sldChg>
      <pc:sldChg chg="addSp delSp modSp mod addAnim delAnim modAnim">
        <pc:chgData name="Tư Bùi" userId="dcfa3037cac84c70" providerId="LiveId" clId="{11538496-7963-4626-B2A9-9C97DA851142}" dt="2023-12-04T06:12:46.478" v="1740" actId="1076"/>
        <pc:sldMkLst>
          <pc:docMk/>
          <pc:sldMk cId="1283963414" sldId="500"/>
        </pc:sldMkLst>
        <pc:spChg chg="add mod">
          <ac:chgData name="Tư Bùi" userId="dcfa3037cac84c70" providerId="LiveId" clId="{11538496-7963-4626-B2A9-9C97DA851142}" dt="2023-12-04T06:11:52.533" v="1662" actId="20577"/>
          <ac:spMkLst>
            <pc:docMk/>
            <pc:sldMk cId="1283963414" sldId="500"/>
            <ac:spMk id="3" creationId="{6334DC22-AB78-069A-9F59-BC7ADE6D2BE7}"/>
          </ac:spMkLst>
        </pc:spChg>
        <pc:spChg chg="add del mod">
          <ac:chgData name="Tư Bùi" userId="dcfa3037cac84c70" providerId="LiveId" clId="{11538496-7963-4626-B2A9-9C97DA851142}" dt="2023-12-04T06:12:46.478" v="1740" actId="1076"/>
          <ac:spMkLst>
            <pc:docMk/>
            <pc:sldMk cId="1283963414" sldId="500"/>
            <ac:spMk id="4" creationId="{6270D866-E280-4BC0-BB67-2483C970BE1D}"/>
          </ac:spMkLst>
        </pc:spChg>
      </pc:sldChg>
      <pc:sldChg chg="addSp delSp modSp new mod modAnim">
        <pc:chgData name="Tư Bùi" userId="dcfa3037cac84c70" providerId="LiveId" clId="{11538496-7963-4626-B2A9-9C97DA851142}" dt="2023-12-04T06:20:29.524" v="1965" actId="255"/>
        <pc:sldMkLst>
          <pc:docMk/>
          <pc:sldMk cId="2691417748" sldId="501"/>
        </pc:sldMkLst>
        <pc:spChg chg="add del mod">
          <ac:chgData name="Tư Bùi" userId="dcfa3037cac84c70" providerId="LiveId" clId="{11538496-7963-4626-B2A9-9C97DA851142}" dt="2023-12-04T06:14:53.378" v="1753" actId="478"/>
          <ac:spMkLst>
            <pc:docMk/>
            <pc:sldMk cId="2691417748" sldId="501"/>
            <ac:spMk id="3" creationId="{807156C0-8997-AEAF-F19B-6206B7C63A61}"/>
          </ac:spMkLst>
        </pc:spChg>
        <pc:spChg chg="mod">
          <ac:chgData name="Tư Bùi" userId="dcfa3037cac84c70" providerId="LiveId" clId="{11538496-7963-4626-B2A9-9C97DA851142}" dt="2023-12-04T06:17:47.600" v="1929" actId="14100"/>
          <ac:spMkLst>
            <pc:docMk/>
            <pc:sldMk cId="2691417748" sldId="501"/>
            <ac:spMk id="5" creationId="{CC34466F-99F8-DDE2-EF43-FE99352E9E4D}"/>
          </ac:spMkLst>
        </pc:spChg>
        <pc:spChg chg="mod">
          <ac:chgData name="Tư Bùi" userId="dcfa3037cac84c70" providerId="LiveId" clId="{11538496-7963-4626-B2A9-9C97DA851142}" dt="2023-12-04T06:20:29.524" v="1965" actId="255"/>
          <ac:spMkLst>
            <pc:docMk/>
            <pc:sldMk cId="2691417748" sldId="501"/>
            <ac:spMk id="6" creationId="{7023B806-B95A-F3BF-1ED4-5E31E69D3DB0}"/>
          </ac:spMkLst>
        </pc:spChg>
        <pc:grpChg chg="add mod">
          <ac:chgData name="Tư Bùi" userId="dcfa3037cac84c70" providerId="LiveId" clId="{11538496-7963-4626-B2A9-9C97DA851142}" dt="2023-12-04T06:17:19.019" v="1925" actId="14100"/>
          <ac:grpSpMkLst>
            <pc:docMk/>
            <pc:sldMk cId="2691417748" sldId="501"/>
            <ac:grpSpMk id="4" creationId="{4DC7D4C7-5EA4-972A-D22E-CE3DD8023D71}"/>
          </ac:grpSpMkLst>
        </pc:grpChg>
        <pc:picChg chg="add mod">
          <ac:chgData name="Tư Bùi" userId="dcfa3037cac84c70" providerId="LiveId" clId="{11538496-7963-4626-B2A9-9C97DA851142}" dt="2023-12-04T06:17:41.004" v="1928" actId="14100"/>
          <ac:picMkLst>
            <pc:docMk/>
            <pc:sldMk cId="2691417748" sldId="501"/>
            <ac:picMk id="2" creationId="{E5DDF31D-2841-5B15-63A2-86D79A4359D3}"/>
          </ac:picMkLst>
        </pc:picChg>
      </pc:sldChg>
      <pc:sldChg chg="addSp modSp new mod modAnim">
        <pc:chgData name="Tư Bùi" userId="dcfa3037cac84c70" providerId="LiveId" clId="{11538496-7963-4626-B2A9-9C97DA851142}" dt="2023-12-04T06:30:27.148" v="2051" actId="1076"/>
        <pc:sldMkLst>
          <pc:docMk/>
          <pc:sldMk cId="3322938047" sldId="502"/>
        </pc:sldMkLst>
        <pc:spChg chg="add mod">
          <ac:chgData name="Tư Bùi" userId="dcfa3037cac84c70" providerId="LiveId" clId="{11538496-7963-4626-B2A9-9C97DA851142}" dt="2023-12-04T06:30:27.148" v="2051" actId="1076"/>
          <ac:spMkLst>
            <pc:docMk/>
            <pc:sldMk cId="3322938047" sldId="502"/>
            <ac:spMk id="3" creationId="{EE54593D-72D5-CDC9-0A2B-6E069076F09B}"/>
          </ac:spMkLst>
        </pc:spChg>
        <pc:spChg chg="add mod">
          <ac:chgData name="Tư Bùi" userId="dcfa3037cac84c70" providerId="LiveId" clId="{11538496-7963-4626-B2A9-9C97DA851142}" dt="2023-12-04T06:30:20.548" v="2050" actId="1076"/>
          <ac:spMkLst>
            <pc:docMk/>
            <pc:sldMk cId="3322938047" sldId="502"/>
            <ac:spMk id="4" creationId="{3B5A3C5F-256E-5CA4-F3DA-A581343CF7C7}"/>
          </ac:spMkLst>
        </pc:spChg>
        <pc:spChg chg="add mod ord">
          <ac:chgData name="Tư Bùi" userId="dcfa3037cac84c70" providerId="LiveId" clId="{11538496-7963-4626-B2A9-9C97DA851142}" dt="2023-12-04T06:29:47.692" v="2046" actId="1076"/>
          <ac:spMkLst>
            <pc:docMk/>
            <pc:sldMk cId="3322938047" sldId="502"/>
            <ac:spMk id="5" creationId="{94AF4A64-4072-C73D-76E4-492EC4CA91D7}"/>
          </ac:spMkLst>
        </pc:spChg>
      </pc:sldChg>
      <pc:sldChg chg="new del">
        <pc:chgData name="Tư Bùi" userId="dcfa3037cac84c70" providerId="LiveId" clId="{11538496-7963-4626-B2A9-9C97DA851142}" dt="2023-12-04T06:23:32.100" v="1977" actId="47"/>
        <pc:sldMkLst>
          <pc:docMk/>
          <pc:sldMk cId="4034803061" sldId="502"/>
        </pc:sldMkLst>
      </pc:sldChg>
      <pc:sldChg chg="addSp delSp modSp new mod delAnim modAnim">
        <pc:chgData name="Tư Bùi" userId="dcfa3037cac84c70" providerId="LiveId" clId="{11538496-7963-4626-B2A9-9C97DA851142}" dt="2023-12-04T06:46:33.788" v="2366" actId="1076"/>
        <pc:sldMkLst>
          <pc:docMk/>
          <pc:sldMk cId="3403679859" sldId="503"/>
        </pc:sldMkLst>
        <pc:spChg chg="add mod">
          <ac:chgData name="Tư Bùi" userId="dcfa3037cac84c70" providerId="LiveId" clId="{11538496-7963-4626-B2A9-9C97DA851142}" dt="2023-12-04T06:36:06.238" v="2228" actId="1076"/>
          <ac:spMkLst>
            <pc:docMk/>
            <pc:sldMk cId="3403679859" sldId="503"/>
            <ac:spMk id="2" creationId="{675A2D0F-AD5D-CC1C-F394-4C986DAC12EC}"/>
          </ac:spMkLst>
        </pc:spChg>
        <pc:spChg chg="mod">
          <ac:chgData name="Tư Bùi" userId="dcfa3037cac84c70" providerId="LiveId" clId="{11538496-7963-4626-B2A9-9C97DA851142}" dt="2023-12-04T06:34:51.515" v="2203" actId="14100"/>
          <ac:spMkLst>
            <pc:docMk/>
            <pc:sldMk cId="3403679859" sldId="503"/>
            <ac:spMk id="4" creationId="{64433AC4-4B3A-68A3-A80B-3FC94DFB7E1D}"/>
          </ac:spMkLst>
        </pc:spChg>
        <pc:spChg chg="mod">
          <ac:chgData name="Tư Bùi" userId="dcfa3037cac84c70" providerId="LiveId" clId="{11538496-7963-4626-B2A9-9C97DA851142}" dt="2023-12-04T06:46:33.788" v="2366" actId="1076"/>
          <ac:spMkLst>
            <pc:docMk/>
            <pc:sldMk cId="3403679859" sldId="503"/>
            <ac:spMk id="5" creationId="{0C556B5B-21DE-AC1A-9AA7-710696C37F34}"/>
          </ac:spMkLst>
        </pc:spChg>
        <pc:spChg chg="add mod">
          <ac:chgData name="Tư Bùi" userId="dcfa3037cac84c70" providerId="LiveId" clId="{11538496-7963-4626-B2A9-9C97DA851142}" dt="2023-12-04T06:36:24.198" v="2230" actId="1076"/>
          <ac:spMkLst>
            <pc:docMk/>
            <pc:sldMk cId="3403679859" sldId="503"/>
            <ac:spMk id="7" creationId="{40A7088C-D3A4-FED4-0BCD-1110EB498E5E}"/>
          </ac:spMkLst>
        </pc:spChg>
        <pc:grpChg chg="add mod ord">
          <ac:chgData name="Tư Bùi" userId="dcfa3037cac84c70" providerId="LiveId" clId="{11538496-7963-4626-B2A9-9C97DA851142}" dt="2023-12-04T06:36:04.038" v="2227" actId="167"/>
          <ac:grpSpMkLst>
            <pc:docMk/>
            <pc:sldMk cId="3403679859" sldId="503"/>
            <ac:grpSpMk id="3" creationId="{B168A365-0130-E499-407F-67AFB587DAE5}"/>
          </ac:grpSpMkLst>
        </pc:grpChg>
        <pc:picChg chg="add del mod">
          <ac:chgData name="Tư Bùi" userId="dcfa3037cac84c70" providerId="LiveId" clId="{11538496-7963-4626-B2A9-9C97DA851142}" dt="2023-12-04T06:33:53.023" v="2061" actId="478"/>
          <ac:picMkLst>
            <pc:docMk/>
            <pc:sldMk cId="3403679859" sldId="503"/>
            <ac:picMk id="6" creationId="{0A43F77F-1DF2-C9AE-98D9-11C0177FAEC5}"/>
          </ac:picMkLst>
        </pc:picChg>
      </pc:sldChg>
      <pc:sldChg chg="addSp delSp modSp new mod modAnim">
        <pc:chgData name="Tư Bùi" userId="dcfa3037cac84c70" providerId="LiveId" clId="{11538496-7963-4626-B2A9-9C97DA851142}" dt="2023-12-04T14:06:47.196" v="2724"/>
        <pc:sldMkLst>
          <pc:docMk/>
          <pc:sldMk cId="834556461" sldId="504"/>
        </pc:sldMkLst>
        <pc:spChg chg="add mod">
          <ac:chgData name="Tư Bùi" userId="dcfa3037cac84c70" providerId="LiveId" clId="{11538496-7963-4626-B2A9-9C97DA851142}" dt="2023-12-04T06:43:32.270" v="2340" actId="20577"/>
          <ac:spMkLst>
            <pc:docMk/>
            <pc:sldMk cId="834556461" sldId="504"/>
            <ac:spMk id="3" creationId="{E18665F1-BFF4-A6EC-AE30-D4152FC85CBF}"/>
          </ac:spMkLst>
        </pc:spChg>
        <pc:spChg chg="del mod topLvl">
          <ac:chgData name="Tư Bùi" userId="dcfa3037cac84c70" providerId="LiveId" clId="{11538496-7963-4626-B2A9-9C97DA851142}" dt="2023-12-04T06:38:15.683" v="2277" actId="478"/>
          <ac:spMkLst>
            <pc:docMk/>
            <pc:sldMk cId="834556461" sldId="504"/>
            <ac:spMk id="5" creationId="{B917D558-7D1E-34B2-6997-C4585DBB1797}"/>
          </ac:spMkLst>
        </pc:spChg>
        <pc:spChg chg="del mod">
          <ac:chgData name="Tư Bùi" userId="dcfa3037cac84c70" providerId="LiveId" clId="{11538496-7963-4626-B2A9-9C97DA851142}" dt="2023-12-04T06:38:13.040" v="2275" actId="478"/>
          <ac:spMkLst>
            <pc:docMk/>
            <pc:sldMk cId="834556461" sldId="504"/>
            <ac:spMk id="6" creationId="{5E156900-93D2-8A9F-75CC-5164B9929B6B}"/>
          </ac:spMkLst>
        </pc:spChg>
        <pc:spChg chg="mod topLvl">
          <ac:chgData name="Tư Bùi" userId="dcfa3037cac84c70" providerId="LiveId" clId="{11538496-7963-4626-B2A9-9C97DA851142}" dt="2023-12-04T06:38:20.254" v="2278" actId="1076"/>
          <ac:spMkLst>
            <pc:docMk/>
            <pc:sldMk cId="834556461" sldId="504"/>
            <ac:spMk id="7" creationId="{7A37DE83-20FB-A2FF-39B1-0C60CA4E3E6C}"/>
          </ac:spMkLst>
        </pc:spChg>
        <pc:spChg chg="add mod ord">
          <ac:chgData name="Tư Bùi" userId="dcfa3037cac84c70" providerId="LiveId" clId="{11538496-7963-4626-B2A9-9C97DA851142}" dt="2023-12-04T06:42:13.200" v="2297" actId="1076"/>
          <ac:spMkLst>
            <pc:docMk/>
            <pc:sldMk cId="834556461" sldId="504"/>
            <ac:spMk id="10" creationId="{D0679FDF-66C3-6381-2221-D499F68778BB}"/>
          </ac:spMkLst>
        </pc:spChg>
        <pc:grpChg chg="add del mod">
          <ac:chgData name="Tư Bùi" userId="dcfa3037cac84c70" providerId="LiveId" clId="{11538496-7963-4626-B2A9-9C97DA851142}" dt="2023-12-04T06:38:15.683" v="2277" actId="478"/>
          <ac:grpSpMkLst>
            <pc:docMk/>
            <pc:sldMk cId="834556461" sldId="504"/>
            <ac:grpSpMk id="4" creationId="{8B7BF010-CC38-3181-DE28-F3C492E73052}"/>
          </ac:grpSpMkLst>
        </pc:grpChg>
        <pc:picChg chg="add mod">
          <ac:chgData name="Tư Bùi" userId="dcfa3037cac84c70" providerId="LiveId" clId="{11538496-7963-4626-B2A9-9C97DA851142}" dt="2023-12-04T06:38:35.222" v="2279"/>
          <ac:picMkLst>
            <pc:docMk/>
            <pc:sldMk cId="834556461" sldId="504"/>
            <ac:picMk id="8" creationId="{D41B7C51-4AF8-A2D8-1CEA-7D641EB6C6E4}"/>
          </ac:picMkLst>
        </pc:picChg>
        <pc:picChg chg="add mod">
          <ac:chgData name="Tư Bùi" userId="dcfa3037cac84c70" providerId="LiveId" clId="{11538496-7963-4626-B2A9-9C97DA851142}" dt="2023-12-04T06:41:23.643" v="2285" actId="1076"/>
          <ac:picMkLst>
            <pc:docMk/>
            <pc:sldMk cId="834556461" sldId="504"/>
            <ac:picMk id="9" creationId="{0F27CC6B-0FFA-B645-D94B-B45AFD9074F2}"/>
          </ac:picMkLst>
        </pc:picChg>
      </pc:sldChg>
      <pc:sldChg chg="new del">
        <pc:chgData name="Tư Bùi" userId="dcfa3037cac84c70" providerId="LiveId" clId="{11538496-7963-4626-B2A9-9C97DA851142}" dt="2023-12-04T06:50:36.676" v="2529" actId="47"/>
        <pc:sldMkLst>
          <pc:docMk/>
          <pc:sldMk cId="687228646" sldId="505"/>
        </pc:sldMkLst>
      </pc:sldChg>
      <pc:sldChg chg="delSp del">
        <pc:chgData name="Tư Bùi" userId="dcfa3037cac84c70" providerId="LiveId" clId="{11538496-7963-4626-B2A9-9C97DA851142}" dt="2023-12-04T06:50:34.384" v="2528" actId="47"/>
        <pc:sldMkLst>
          <pc:docMk/>
          <pc:sldMk cId="2901713938" sldId="506"/>
        </pc:sldMkLst>
        <pc:picChg chg="del">
          <ac:chgData name="Tư Bùi" userId="dcfa3037cac84c70" providerId="LiveId" clId="{11538496-7963-4626-B2A9-9C97DA851142}" dt="2023-12-04T06:45:23.846" v="2347" actId="478"/>
          <ac:picMkLst>
            <pc:docMk/>
            <pc:sldMk cId="2901713938" sldId="506"/>
            <ac:picMk id="1026" creationId="{2594668B-6D4A-DF15-A7B5-4F24340EEF98}"/>
          </ac:picMkLst>
        </pc:picChg>
      </pc:sldChg>
      <pc:sldChg chg="addSp delSp modSp new mod modTransition modAnim">
        <pc:chgData name="Tư Bùi" userId="dcfa3037cac84c70" providerId="LiveId" clId="{11538496-7963-4626-B2A9-9C97DA851142}" dt="2023-12-04T14:08:03.101" v="2734"/>
        <pc:sldMkLst>
          <pc:docMk/>
          <pc:sldMk cId="1806976075" sldId="507"/>
        </pc:sldMkLst>
        <pc:spChg chg="add mod ord">
          <ac:chgData name="Tư Bùi" userId="dcfa3037cac84c70" providerId="LiveId" clId="{11538496-7963-4626-B2A9-9C97DA851142}" dt="2023-12-04T06:45:55.702" v="2356" actId="167"/>
          <ac:spMkLst>
            <pc:docMk/>
            <pc:sldMk cId="1806976075" sldId="507"/>
            <ac:spMk id="3" creationId="{1D609879-1960-F936-650C-C57478D70214}"/>
          </ac:spMkLst>
        </pc:spChg>
        <pc:spChg chg="add del mod">
          <ac:chgData name="Tư Bùi" userId="dcfa3037cac84c70" providerId="LiveId" clId="{11538496-7963-4626-B2A9-9C97DA851142}" dt="2023-12-04T06:46:56.038" v="2372" actId="478"/>
          <ac:spMkLst>
            <pc:docMk/>
            <pc:sldMk cId="1806976075" sldId="507"/>
            <ac:spMk id="4" creationId="{89BD195F-F810-0AE0-AEC7-49F4D1FDF7E7}"/>
          </ac:spMkLst>
        </pc:spChg>
        <pc:spChg chg="mod">
          <ac:chgData name="Tư Bùi" userId="dcfa3037cac84c70" providerId="LiveId" clId="{11538496-7963-4626-B2A9-9C97DA851142}" dt="2023-12-04T06:50:17.420" v="2527" actId="14100"/>
          <ac:spMkLst>
            <pc:docMk/>
            <pc:sldMk cId="1806976075" sldId="507"/>
            <ac:spMk id="6" creationId="{8F4248B1-ACC5-D9A4-54EC-651FA1CE51C1}"/>
          </ac:spMkLst>
        </pc:spChg>
        <pc:spChg chg="mod">
          <ac:chgData name="Tư Bùi" userId="dcfa3037cac84c70" providerId="LiveId" clId="{11538496-7963-4626-B2A9-9C97DA851142}" dt="2023-12-04T06:50:10.514" v="2525" actId="1076"/>
          <ac:spMkLst>
            <pc:docMk/>
            <pc:sldMk cId="1806976075" sldId="507"/>
            <ac:spMk id="7" creationId="{1B87282E-502D-2951-7E78-8D2B0B3E1C1D}"/>
          </ac:spMkLst>
        </pc:spChg>
        <pc:grpChg chg="add mod">
          <ac:chgData name="Tư Bùi" userId="dcfa3037cac84c70" providerId="LiveId" clId="{11538496-7963-4626-B2A9-9C97DA851142}" dt="2023-12-04T06:49:34.291" v="2518" actId="14100"/>
          <ac:grpSpMkLst>
            <pc:docMk/>
            <pc:sldMk cId="1806976075" sldId="507"/>
            <ac:grpSpMk id="5" creationId="{7537DB9C-1EF4-4BCB-84DC-6E55849A24EC}"/>
          </ac:grpSpMkLst>
        </pc:grpChg>
        <pc:picChg chg="add mod">
          <ac:chgData name="Tư Bùi" userId="dcfa3037cac84c70" providerId="LiveId" clId="{11538496-7963-4626-B2A9-9C97DA851142}" dt="2023-12-04T06:49:24.744" v="2516" actId="1076"/>
          <ac:picMkLst>
            <pc:docMk/>
            <pc:sldMk cId="1806976075" sldId="507"/>
            <ac:picMk id="2" creationId="{FFCCA7BF-5DDE-981B-197B-17AAACA2A409}"/>
          </ac:picMkLst>
        </pc:picChg>
      </pc:sldChg>
      <pc:sldMasterChg chg="addSp delSp modSp mod modTransition delAnim delSldLayout modSldLayout">
        <pc:chgData name="Tư Bùi" userId="dcfa3037cac84c70" providerId="LiveId" clId="{11538496-7963-4626-B2A9-9C97DA851142}" dt="2023-12-04T05:27:59.752" v="746" actId="47"/>
        <pc:sldMasterMkLst>
          <pc:docMk/>
          <pc:sldMasterMk cId="2462826915" sldId="2147483754"/>
        </pc:sldMasterMkLst>
        <pc:picChg chg="del">
          <ac:chgData name="Tư Bùi" userId="dcfa3037cac84c70" providerId="LiveId" clId="{11538496-7963-4626-B2A9-9C97DA851142}" dt="2023-12-03T09:02:12.193" v="267" actId="478"/>
          <ac:picMkLst>
            <pc:docMk/>
            <pc:sldMasterMk cId="2462826915" sldId="2147483754"/>
            <ac:picMk id="2" creationId="{D11E222A-BCD6-AB7B-A174-B0ADDBE1080F}"/>
          </ac:picMkLst>
        </pc:picChg>
        <pc:picChg chg="del">
          <ac:chgData name="Tư Bùi" userId="dcfa3037cac84c70" providerId="LiveId" clId="{11538496-7963-4626-B2A9-9C97DA851142}" dt="2023-12-03T09:02:10.863" v="266" actId="478"/>
          <ac:picMkLst>
            <pc:docMk/>
            <pc:sldMasterMk cId="2462826915" sldId="2147483754"/>
            <ac:picMk id="3" creationId="{79C01EF1-CB5A-F614-50CA-BCEFD06FDA60}"/>
          </ac:picMkLst>
        </pc:picChg>
        <pc:picChg chg="del">
          <ac:chgData name="Tư Bùi" userId="dcfa3037cac84c70" providerId="LiveId" clId="{11538496-7963-4626-B2A9-9C97DA851142}" dt="2023-12-03T09:02:14.432" v="268" actId="478"/>
          <ac:picMkLst>
            <pc:docMk/>
            <pc:sldMasterMk cId="2462826915" sldId="2147483754"/>
            <ac:picMk id="4" creationId="{38A77CA9-2EB8-0DF0-E333-321640A2EB5A}"/>
          </ac:picMkLst>
        </pc:picChg>
        <pc:picChg chg="del">
          <ac:chgData name="Tư Bùi" userId="dcfa3037cac84c70" providerId="LiveId" clId="{11538496-7963-4626-B2A9-9C97DA851142}" dt="2023-12-03T09:02:17.627" v="270" actId="478"/>
          <ac:picMkLst>
            <pc:docMk/>
            <pc:sldMasterMk cId="2462826915" sldId="2147483754"/>
            <ac:picMk id="5" creationId="{6F24DDD2-2D56-8898-CBE7-67B514DEA13F}"/>
          </ac:picMkLst>
        </pc:picChg>
        <pc:picChg chg="del">
          <ac:chgData name="Tư Bùi" userId="dcfa3037cac84c70" providerId="LiveId" clId="{11538496-7963-4626-B2A9-9C97DA851142}" dt="2023-12-03T09:02:16.026" v="269" actId="478"/>
          <ac:picMkLst>
            <pc:docMk/>
            <pc:sldMasterMk cId="2462826915" sldId="2147483754"/>
            <ac:picMk id="6" creationId="{8605B233-3577-C32A-92C0-0C66998A0DB8}"/>
          </ac:picMkLst>
        </pc:picChg>
        <pc:picChg chg="add mod">
          <ac:chgData name="Tư Bùi" userId="dcfa3037cac84c70" providerId="LiveId" clId="{11538496-7963-4626-B2A9-9C97DA851142}" dt="2023-12-03T09:02:18.602" v="271"/>
          <ac:picMkLst>
            <pc:docMk/>
            <pc:sldMasterMk cId="2462826915" sldId="2147483754"/>
            <ac:picMk id="7" creationId="{B70D1BF0-CD7D-286B-E527-7B37FE8A7259}"/>
          </ac:picMkLst>
        </pc:picChg>
        <pc:sldLayoutChg chg="delSp mod modTransition">
          <pc:chgData name="Tư Bùi" userId="dcfa3037cac84c70" providerId="LiveId" clId="{11538496-7963-4626-B2A9-9C97DA851142}" dt="2023-12-03T09:02:23.883" v="272" actId="478"/>
          <pc:sldLayoutMkLst>
            <pc:docMk/>
            <pc:sldMasterMk cId="2462826915" sldId="2147483754"/>
            <pc:sldLayoutMk cId="1023209011" sldId="2147483755"/>
          </pc:sldLayoutMkLst>
          <pc:picChg chg="del">
            <ac:chgData name="Tư Bùi" userId="dcfa3037cac84c70" providerId="LiveId" clId="{11538496-7963-4626-B2A9-9C97DA851142}" dt="2023-12-03T09:02:02.948" v="264" actId="478"/>
            <ac:picMkLst>
              <pc:docMk/>
              <pc:sldMasterMk cId="2462826915" sldId="2147483754"/>
              <pc:sldLayoutMk cId="1023209011" sldId="2147483755"/>
              <ac:picMk id="2" creationId="{8215358A-688D-526A-FA5F-9CC4449578A1}"/>
            </ac:picMkLst>
          </pc:picChg>
          <pc:picChg chg="del">
            <ac:chgData name="Tư Bùi" userId="dcfa3037cac84c70" providerId="LiveId" clId="{11538496-7963-4626-B2A9-9C97DA851142}" dt="2023-12-03T09:02:01.735" v="263" actId="478"/>
            <ac:picMkLst>
              <pc:docMk/>
              <pc:sldMasterMk cId="2462826915" sldId="2147483754"/>
              <pc:sldLayoutMk cId="1023209011" sldId="2147483755"/>
              <ac:picMk id="3" creationId="{AFED2CD8-8030-7652-FC42-E939387403D7}"/>
            </ac:picMkLst>
          </pc:picChg>
          <pc:picChg chg="del">
            <ac:chgData name="Tư Bùi" userId="dcfa3037cac84c70" providerId="LiveId" clId="{11538496-7963-4626-B2A9-9C97DA851142}" dt="2023-12-03T09:02:23.883" v="272" actId="478"/>
            <ac:picMkLst>
              <pc:docMk/>
              <pc:sldMasterMk cId="2462826915" sldId="2147483754"/>
              <pc:sldLayoutMk cId="1023209011" sldId="2147483755"/>
              <ac:picMk id="4" creationId="{94E1656D-23FA-45D6-8E1D-CFC2E50064F4}"/>
            </ac:picMkLst>
          </pc:picChg>
          <pc:picChg chg="del">
            <ac:chgData name="Tư Bùi" userId="dcfa3037cac84c70" providerId="LiveId" clId="{11538496-7963-4626-B2A9-9C97DA851142}" dt="2023-12-03T09:02:05.637" v="265" actId="478"/>
            <ac:picMkLst>
              <pc:docMk/>
              <pc:sldMasterMk cId="2462826915" sldId="2147483754"/>
              <pc:sldLayoutMk cId="1023209011" sldId="2147483755"/>
              <ac:picMk id="7" creationId="{A2886D60-212C-4634-8F55-A6168EBEA1DE}"/>
            </ac:picMkLst>
          </pc:picChg>
        </pc:sldLayoutChg>
        <pc:sldLayoutChg chg="delSp mod modTransition delAnim">
          <pc:chgData name="Tư Bùi" userId="dcfa3037cac84c70" providerId="LiveId" clId="{11538496-7963-4626-B2A9-9C97DA851142}" dt="2023-12-03T09:02:32.792" v="274" actId="478"/>
          <pc:sldLayoutMkLst>
            <pc:docMk/>
            <pc:sldMasterMk cId="2462826915" sldId="2147483754"/>
            <pc:sldLayoutMk cId="3911550856" sldId="2147483761"/>
          </pc:sldLayoutMkLst>
          <pc:spChg chg="del">
            <ac:chgData name="Tư Bùi" userId="dcfa3037cac84c70" providerId="LiveId" clId="{11538496-7963-4626-B2A9-9C97DA851142}" dt="2023-12-03T09:02:32.792" v="274" actId="478"/>
            <ac:spMkLst>
              <pc:docMk/>
              <pc:sldMasterMk cId="2462826915" sldId="2147483754"/>
              <pc:sldLayoutMk cId="3911550856" sldId="2147483761"/>
              <ac:spMk id="2" creationId="{7FC29D64-043E-44ED-96E1-F7D7722C9AFB}"/>
            </ac:spMkLst>
          </pc:spChg>
          <pc:spChg chg="del">
            <ac:chgData name="Tư Bùi" userId="dcfa3037cac84c70" providerId="LiveId" clId="{11538496-7963-4626-B2A9-9C97DA851142}" dt="2023-12-03T09:02:32.792" v="274" actId="478"/>
            <ac:spMkLst>
              <pc:docMk/>
              <pc:sldMasterMk cId="2462826915" sldId="2147483754"/>
              <pc:sldLayoutMk cId="3911550856" sldId="2147483761"/>
              <ac:spMk id="3" creationId="{C04A073B-0D4A-44BC-A5E8-2D87CC013AD8}"/>
            </ac:spMkLst>
          </pc:spChg>
          <pc:spChg chg="del">
            <ac:chgData name="Tư Bùi" userId="dcfa3037cac84c70" providerId="LiveId" clId="{11538496-7963-4626-B2A9-9C97DA851142}" dt="2023-12-03T09:02:32.792" v="274" actId="478"/>
            <ac:spMkLst>
              <pc:docMk/>
              <pc:sldMasterMk cId="2462826915" sldId="2147483754"/>
              <pc:sldLayoutMk cId="3911550856" sldId="2147483761"/>
              <ac:spMk id="4" creationId="{24DAEC1A-1515-46A2-9F8D-B412C2309D20}"/>
            </ac:spMkLst>
          </pc:spChg>
          <pc:picChg chg="del">
            <ac:chgData name="Tư Bùi" userId="dcfa3037cac84c70" providerId="LiveId" clId="{11538496-7963-4626-B2A9-9C97DA851142}" dt="2023-12-03T09:02:32.792" v="274" actId="478"/>
            <ac:picMkLst>
              <pc:docMk/>
              <pc:sldMasterMk cId="2462826915" sldId="2147483754"/>
              <pc:sldLayoutMk cId="3911550856" sldId="2147483761"/>
              <ac:picMk id="5" creationId="{4B3B24AF-6035-4C63-A092-733A8B55C515}"/>
            </ac:picMkLst>
          </pc:picChg>
          <pc:picChg chg="del">
            <ac:chgData name="Tư Bùi" userId="dcfa3037cac84c70" providerId="LiveId" clId="{11538496-7963-4626-B2A9-9C97DA851142}" dt="2023-12-03T09:02:32.792" v="274" actId="478"/>
            <ac:picMkLst>
              <pc:docMk/>
              <pc:sldMasterMk cId="2462826915" sldId="2147483754"/>
              <pc:sldLayoutMk cId="3911550856" sldId="2147483761"/>
              <ac:picMk id="6" creationId="{2193313A-2172-66A0-EC69-FCF88D4C0863}"/>
            </ac:picMkLst>
          </pc:picChg>
          <pc:picChg chg="del">
            <ac:chgData name="Tư Bùi" userId="dcfa3037cac84c70" providerId="LiveId" clId="{11538496-7963-4626-B2A9-9C97DA851142}" dt="2023-12-03T09:02:30.543" v="273" actId="478"/>
            <ac:picMkLst>
              <pc:docMk/>
              <pc:sldMasterMk cId="2462826915" sldId="2147483754"/>
              <pc:sldLayoutMk cId="3911550856" sldId="2147483761"/>
              <ac:picMk id="7" creationId="{262FB062-0152-E4F8-C102-F009068BB1E0}"/>
            </ac:picMkLst>
          </pc:picChg>
          <pc:picChg chg="del">
            <ac:chgData name="Tư Bùi" userId="dcfa3037cac84c70" providerId="LiveId" clId="{11538496-7963-4626-B2A9-9C97DA851142}" dt="2023-12-03T09:02:32.792" v="274" actId="478"/>
            <ac:picMkLst>
              <pc:docMk/>
              <pc:sldMasterMk cId="2462826915" sldId="2147483754"/>
              <pc:sldLayoutMk cId="3911550856" sldId="2147483761"/>
              <ac:picMk id="8" creationId="{8E8BCE9C-E3A4-CA42-9453-042A56AA300E}"/>
            </ac:picMkLst>
          </pc:picChg>
          <pc:picChg chg="del">
            <ac:chgData name="Tư Bùi" userId="dcfa3037cac84c70" providerId="LiveId" clId="{11538496-7963-4626-B2A9-9C97DA851142}" dt="2023-12-03T09:02:32.792" v="274" actId="478"/>
            <ac:picMkLst>
              <pc:docMk/>
              <pc:sldMasterMk cId="2462826915" sldId="2147483754"/>
              <pc:sldLayoutMk cId="3911550856" sldId="2147483761"/>
              <ac:picMk id="9" creationId="{F0A61FA7-8763-6EE9-ED22-AFC4844F7178}"/>
            </ac:picMkLst>
          </pc:picChg>
          <pc:picChg chg="del">
            <ac:chgData name="Tư Bùi" userId="dcfa3037cac84c70" providerId="LiveId" clId="{11538496-7963-4626-B2A9-9C97DA851142}" dt="2023-12-03T09:02:32.792" v="274" actId="478"/>
            <ac:picMkLst>
              <pc:docMk/>
              <pc:sldMasterMk cId="2462826915" sldId="2147483754"/>
              <pc:sldLayoutMk cId="3911550856" sldId="2147483761"/>
              <ac:picMk id="10" creationId="{3DE10172-7F7B-1AD0-16BC-C292B46CFF74}"/>
            </ac:picMkLst>
          </pc:picChg>
          <pc:picChg chg="del">
            <ac:chgData name="Tư Bùi" userId="dcfa3037cac84c70" providerId="LiveId" clId="{11538496-7963-4626-B2A9-9C97DA851142}" dt="2023-12-03T09:02:32.792" v="274" actId="478"/>
            <ac:picMkLst>
              <pc:docMk/>
              <pc:sldMasterMk cId="2462826915" sldId="2147483754"/>
              <pc:sldLayoutMk cId="3911550856" sldId="2147483761"/>
              <ac:picMk id="13" creationId="{E468CDFA-CACD-6173-A937-9C7242572E59}"/>
            </ac:picMkLst>
          </pc:picChg>
          <pc:picChg chg="del">
            <ac:chgData name="Tư Bùi" userId="dcfa3037cac84c70" providerId="LiveId" clId="{11538496-7963-4626-B2A9-9C97DA851142}" dt="2023-12-03T09:02:32.792" v="274" actId="478"/>
            <ac:picMkLst>
              <pc:docMk/>
              <pc:sldMasterMk cId="2462826915" sldId="2147483754"/>
              <pc:sldLayoutMk cId="3911550856" sldId="2147483761"/>
              <ac:picMk id="14" creationId="{99D523E0-437E-F1A9-3E0D-CE491006FD0D}"/>
            </ac:picMkLst>
          </pc:picChg>
          <pc:picChg chg="del">
            <ac:chgData name="Tư Bùi" userId="dcfa3037cac84c70" providerId="LiveId" clId="{11538496-7963-4626-B2A9-9C97DA851142}" dt="2023-12-03T09:02:32.792" v="274" actId="478"/>
            <ac:picMkLst>
              <pc:docMk/>
              <pc:sldMasterMk cId="2462826915" sldId="2147483754"/>
              <pc:sldLayoutMk cId="3911550856" sldId="2147483761"/>
              <ac:picMk id="15" creationId="{3A66BEF2-6324-CB86-AC24-60E746D2FAD5}"/>
            </ac:picMkLst>
          </pc:picChg>
          <pc:picChg chg="del">
            <ac:chgData name="Tư Bùi" userId="dcfa3037cac84c70" providerId="LiveId" clId="{11538496-7963-4626-B2A9-9C97DA851142}" dt="2023-12-03T09:02:32.792" v="274" actId="478"/>
            <ac:picMkLst>
              <pc:docMk/>
              <pc:sldMasterMk cId="2462826915" sldId="2147483754"/>
              <pc:sldLayoutMk cId="3911550856" sldId="2147483761"/>
              <ac:picMk id="18" creationId="{CFCB3429-948B-D25B-747A-D025E4AAF25C}"/>
            </ac:picMkLst>
          </pc:picChg>
          <pc:picChg chg="del">
            <ac:chgData name="Tư Bùi" userId="dcfa3037cac84c70" providerId="LiveId" clId="{11538496-7963-4626-B2A9-9C97DA851142}" dt="2023-12-03T09:02:32.792" v="274" actId="478"/>
            <ac:picMkLst>
              <pc:docMk/>
              <pc:sldMasterMk cId="2462826915" sldId="2147483754"/>
              <pc:sldLayoutMk cId="3911550856" sldId="2147483761"/>
              <ac:picMk id="19" creationId="{EF48FE93-100E-CABD-5883-057F157EBB52}"/>
            </ac:picMkLst>
          </pc:picChg>
        </pc:sldLayoutChg>
        <pc:sldLayoutChg chg="delSp del mod modTransition delAnim">
          <pc:chgData name="Tư Bùi" userId="dcfa3037cac84c70" providerId="LiveId" clId="{11538496-7963-4626-B2A9-9C97DA851142}" dt="2023-12-04T05:27:59.752" v="746" actId="47"/>
          <pc:sldLayoutMkLst>
            <pc:docMk/>
            <pc:sldMasterMk cId="2462826915" sldId="2147483754"/>
            <pc:sldLayoutMk cId="3574917463" sldId="2147483769"/>
          </pc:sldLayoutMkLst>
          <pc:picChg chg="del">
            <ac:chgData name="Tư Bùi" userId="dcfa3037cac84c70" providerId="LiveId" clId="{11538496-7963-4626-B2A9-9C97DA851142}" dt="2023-12-03T09:02:36.829" v="275" actId="478"/>
            <ac:picMkLst>
              <pc:docMk/>
              <pc:sldMasterMk cId="2462826915" sldId="2147483754"/>
              <pc:sldLayoutMk cId="3574917463" sldId="2147483769"/>
              <ac:picMk id="2" creationId="{36B42E22-FE32-BB64-963D-48E6F454EE62}"/>
            </ac:picMkLst>
          </pc:picChg>
          <pc:picChg chg="del">
            <ac:chgData name="Tư Bùi" userId="dcfa3037cac84c70" providerId="LiveId" clId="{11538496-7963-4626-B2A9-9C97DA851142}" dt="2023-12-03T09:02:36.829" v="275" actId="478"/>
            <ac:picMkLst>
              <pc:docMk/>
              <pc:sldMasterMk cId="2462826915" sldId="2147483754"/>
              <pc:sldLayoutMk cId="3574917463" sldId="2147483769"/>
              <ac:picMk id="3" creationId="{D01FC321-D9C0-E1F8-4ABC-DE371728E8B3}"/>
            </ac:picMkLst>
          </pc:picChg>
          <pc:picChg chg="del">
            <ac:chgData name="Tư Bùi" userId="dcfa3037cac84c70" providerId="LiveId" clId="{11538496-7963-4626-B2A9-9C97DA851142}" dt="2023-12-03T09:02:36.829" v="275" actId="478"/>
            <ac:picMkLst>
              <pc:docMk/>
              <pc:sldMasterMk cId="2462826915" sldId="2147483754"/>
              <pc:sldLayoutMk cId="3574917463" sldId="2147483769"/>
              <ac:picMk id="4" creationId="{65E8BF4B-81A6-38DF-1710-ED18F135854C}"/>
            </ac:picMkLst>
          </pc:picChg>
          <pc:picChg chg="del">
            <ac:chgData name="Tư Bùi" userId="dcfa3037cac84c70" providerId="LiveId" clId="{11538496-7963-4626-B2A9-9C97DA851142}" dt="2023-12-03T09:02:36.829" v="275" actId="478"/>
            <ac:picMkLst>
              <pc:docMk/>
              <pc:sldMasterMk cId="2462826915" sldId="2147483754"/>
              <pc:sldLayoutMk cId="3574917463" sldId="2147483769"/>
              <ac:picMk id="5" creationId="{42A37351-6CEA-B798-F3FD-E714E191B0C9}"/>
            </ac:picMkLst>
          </pc:picChg>
          <pc:picChg chg="del">
            <ac:chgData name="Tư Bùi" userId="dcfa3037cac84c70" providerId="LiveId" clId="{11538496-7963-4626-B2A9-9C97DA851142}" dt="2023-12-03T09:02:36.829" v="275" actId="478"/>
            <ac:picMkLst>
              <pc:docMk/>
              <pc:sldMasterMk cId="2462826915" sldId="2147483754"/>
              <pc:sldLayoutMk cId="3574917463" sldId="2147483769"/>
              <ac:picMk id="6" creationId="{722EA8E8-3FB9-685D-9292-4D90F60B826F}"/>
            </ac:picMkLst>
          </pc:picChg>
          <pc:picChg chg="del">
            <ac:chgData name="Tư Bùi" userId="dcfa3037cac84c70" providerId="LiveId" clId="{11538496-7963-4626-B2A9-9C97DA851142}" dt="2023-12-03T09:02:36.829" v="275" actId="478"/>
            <ac:picMkLst>
              <pc:docMk/>
              <pc:sldMasterMk cId="2462826915" sldId="2147483754"/>
              <pc:sldLayoutMk cId="3574917463" sldId="2147483769"/>
              <ac:picMk id="7" creationId="{1DBD64E3-8439-486C-957F-6B57D11E2D1D}"/>
            </ac:picMkLst>
          </pc:picChg>
          <pc:picChg chg="del">
            <ac:chgData name="Tư Bùi" userId="dcfa3037cac84c70" providerId="LiveId" clId="{11538496-7963-4626-B2A9-9C97DA851142}" dt="2023-12-03T09:02:36.829" v="275" actId="478"/>
            <ac:picMkLst>
              <pc:docMk/>
              <pc:sldMasterMk cId="2462826915" sldId="2147483754"/>
              <pc:sldLayoutMk cId="3574917463" sldId="2147483769"/>
              <ac:picMk id="8" creationId="{850E1E5D-5960-A08A-78FB-B16422C682FF}"/>
            </ac:picMkLst>
          </pc:picChg>
          <pc:picChg chg="del">
            <ac:chgData name="Tư Bùi" userId="dcfa3037cac84c70" providerId="LiveId" clId="{11538496-7963-4626-B2A9-9C97DA851142}" dt="2023-12-03T09:02:36.829" v="275" actId="478"/>
            <ac:picMkLst>
              <pc:docMk/>
              <pc:sldMasterMk cId="2462826915" sldId="2147483754"/>
              <pc:sldLayoutMk cId="3574917463" sldId="2147483769"/>
              <ac:picMk id="9" creationId="{3FBD2A16-2247-56B2-0562-4FA3C7E69339}"/>
            </ac:picMkLst>
          </pc:picChg>
          <pc:picChg chg="del">
            <ac:chgData name="Tư Bùi" userId="dcfa3037cac84c70" providerId="LiveId" clId="{11538496-7963-4626-B2A9-9C97DA851142}" dt="2023-12-03T09:02:36.829" v="275" actId="478"/>
            <ac:picMkLst>
              <pc:docMk/>
              <pc:sldMasterMk cId="2462826915" sldId="2147483754"/>
              <pc:sldLayoutMk cId="3574917463" sldId="2147483769"/>
              <ac:picMk id="10" creationId="{6A95E522-6B36-72D5-86F5-11F25B565884}"/>
            </ac:picMkLst>
          </pc:picChg>
          <pc:picChg chg="del">
            <ac:chgData name="Tư Bùi" userId="dcfa3037cac84c70" providerId="LiveId" clId="{11538496-7963-4626-B2A9-9C97DA851142}" dt="2023-12-03T09:02:36.829" v="275" actId="478"/>
            <ac:picMkLst>
              <pc:docMk/>
              <pc:sldMasterMk cId="2462826915" sldId="2147483754"/>
              <pc:sldLayoutMk cId="3574917463" sldId="2147483769"/>
              <ac:picMk id="11" creationId="{A2F86F4F-30D1-45BA-95F0-9A75CE19D9AC}"/>
            </ac:picMkLst>
          </pc:picChg>
          <pc:picChg chg="del">
            <ac:chgData name="Tư Bùi" userId="dcfa3037cac84c70" providerId="LiveId" clId="{11538496-7963-4626-B2A9-9C97DA851142}" dt="2023-12-03T09:02:36.829" v="275" actId="478"/>
            <ac:picMkLst>
              <pc:docMk/>
              <pc:sldMasterMk cId="2462826915" sldId="2147483754"/>
              <pc:sldLayoutMk cId="3574917463" sldId="2147483769"/>
              <ac:picMk id="12" creationId="{11DD5395-0BAF-4757-B593-DC110E0D546A}"/>
            </ac:picMkLst>
          </pc:picChg>
          <pc:picChg chg="del">
            <ac:chgData name="Tư Bùi" userId="dcfa3037cac84c70" providerId="LiveId" clId="{11538496-7963-4626-B2A9-9C97DA851142}" dt="2023-12-03T09:02:36.829" v="275" actId="478"/>
            <ac:picMkLst>
              <pc:docMk/>
              <pc:sldMasterMk cId="2462826915" sldId="2147483754"/>
              <pc:sldLayoutMk cId="3574917463" sldId="2147483769"/>
              <ac:picMk id="13" creationId="{D985709E-1820-460E-8CC2-649A6E682191}"/>
            </ac:picMkLst>
          </pc:picChg>
          <pc:picChg chg="del">
            <ac:chgData name="Tư Bùi" userId="dcfa3037cac84c70" providerId="LiveId" clId="{11538496-7963-4626-B2A9-9C97DA851142}" dt="2023-12-03T09:02:36.829" v="275" actId="478"/>
            <ac:picMkLst>
              <pc:docMk/>
              <pc:sldMasterMk cId="2462826915" sldId="2147483754"/>
              <pc:sldLayoutMk cId="3574917463" sldId="2147483769"/>
              <ac:picMk id="14" creationId="{960A4833-FAC6-4AF2-D92A-68EC4AA6FA74}"/>
            </ac:picMkLst>
          </pc:picChg>
          <pc:picChg chg="del">
            <ac:chgData name="Tư Bùi" userId="dcfa3037cac84c70" providerId="LiveId" clId="{11538496-7963-4626-B2A9-9C97DA851142}" dt="2023-12-03T09:02:36.829" v="275" actId="478"/>
            <ac:picMkLst>
              <pc:docMk/>
              <pc:sldMasterMk cId="2462826915" sldId="2147483754"/>
              <pc:sldLayoutMk cId="3574917463" sldId="2147483769"/>
              <ac:picMk id="15" creationId="{910E5D17-676C-3CD9-EBF6-BC4F02163A31}"/>
            </ac:picMkLst>
          </pc:picChg>
          <pc:picChg chg="del">
            <ac:chgData name="Tư Bùi" userId="dcfa3037cac84c70" providerId="LiveId" clId="{11538496-7963-4626-B2A9-9C97DA851142}" dt="2023-12-03T09:02:36.829" v="275" actId="478"/>
            <ac:picMkLst>
              <pc:docMk/>
              <pc:sldMasterMk cId="2462826915" sldId="2147483754"/>
              <pc:sldLayoutMk cId="3574917463" sldId="2147483769"/>
              <ac:picMk id="16" creationId="{F8171073-B7BB-177C-6CA1-13B6DC326B93}"/>
            </ac:picMkLst>
          </pc:picChg>
          <pc:picChg chg="del">
            <ac:chgData name="Tư Bùi" userId="dcfa3037cac84c70" providerId="LiveId" clId="{11538496-7963-4626-B2A9-9C97DA851142}" dt="2023-12-03T09:02:36.829" v="275" actId="478"/>
            <ac:picMkLst>
              <pc:docMk/>
              <pc:sldMasterMk cId="2462826915" sldId="2147483754"/>
              <pc:sldLayoutMk cId="3574917463" sldId="2147483769"/>
              <ac:picMk id="17" creationId="{A2989820-18CB-7BB0-CFBF-31DA4186EFF8}"/>
            </ac:picMkLst>
          </pc:picChg>
        </pc:sldLayoutChg>
        <pc:sldLayoutChg chg="delSp mod modTransition delAnim">
          <pc:chgData name="Tư Bùi" userId="dcfa3037cac84c70" providerId="LiveId" clId="{11538496-7963-4626-B2A9-9C97DA851142}" dt="2023-12-03T09:02:40.612" v="276" actId="478"/>
          <pc:sldLayoutMkLst>
            <pc:docMk/>
            <pc:sldMasterMk cId="2462826915" sldId="2147483754"/>
            <pc:sldLayoutMk cId="3149974040" sldId="2147483770"/>
          </pc:sldLayoutMkLst>
          <pc:spChg chg="del">
            <ac:chgData name="Tư Bùi" userId="dcfa3037cac84c70" providerId="LiveId" clId="{11538496-7963-4626-B2A9-9C97DA851142}" dt="2023-12-03T09:02:40.612" v="276" actId="478"/>
            <ac:spMkLst>
              <pc:docMk/>
              <pc:sldMasterMk cId="2462826915" sldId="2147483754"/>
              <pc:sldLayoutMk cId="3149974040" sldId="2147483770"/>
              <ac:spMk id="3" creationId="{A63CC55D-04CD-4444-8064-AC4F60213DBF}"/>
            </ac:spMkLst>
          </pc:spChg>
          <pc:spChg chg="del">
            <ac:chgData name="Tư Bùi" userId="dcfa3037cac84c70" providerId="LiveId" clId="{11538496-7963-4626-B2A9-9C97DA851142}" dt="2023-12-03T09:02:40.612" v="276" actId="478"/>
            <ac:spMkLst>
              <pc:docMk/>
              <pc:sldMasterMk cId="2462826915" sldId="2147483754"/>
              <pc:sldLayoutMk cId="3149974040" sldId="2147483770"/>
              <ac:spMk id="4" creationId="{9FE3EB4A-1B1D-4EEB-A3C9-995F251B2A60}"/>
            </ac:spMkLst>
          </pc:spChg>
          <pc:picChg chg="del">
            <ac:chgData name="Tư Bùi" userId="dcfa3037cac84c70" providerId="LiveId" clId="{11538496-7963-4626-B2A9-9C97DA851142}" dt="2023-12-03T09:02:40.612" v="276" actId="478"/>
            <ac:picMkLst>
              <pc:docMk/>
              <pc:sldMasterMk cId="2462826915" sldId="2147483754"/>
              <pc:sldLayoutMk cId="3149974040" sldId="2147483770"/>
              <ac:picMk id="2" creationId="{B1E21CB2-3995-4A84-A830-0B85FCBE0613}"/>
            </ac:picMkLst>
          </pc:picChg>
          <pc:picChg chg="del">
            <ac:chgData name="Tư Bùi" userId="dcfa3037cac84c70" providerId="LiveId" clId="{11538496-7963-4626-B2A9-9C97DA851142}" dt="2023-12-03T09:02:40.612" v="276" actId="478"/>
            <ac:picMkLst>
              <pc:docMk/>
              <pc:sldMasterMk cId="2462826915" sldId="2147483754"/>
              <pc:sldLayoutMk cId="3149974040" sldId="2147483770"/>
              <ac:picMk id="5" creationId="{2F49DD24-E67C-4691-B6FE-9015FF55B64F}"/>
            </ac:picMkLst>
          </pc:picChg>
          <pc:picChg chg="del">
            <ac:chgData name="Tư Bùi" userId="dcfa3037cac84c70" providerId="LiveId" clId="{11538496-7963-4626-B2A9-9C97DA851142}" dt="2023-12-03T09:02:40.612" v="276" actId="478"/>
            <ac:picMkLst>
              <pc:docMk/>
              <pc:sldMasterMk cId="2462826915" sldId="2147483754"/>
              <pc:sldLayoutMk cId="3149974040" sldId="2147483770"/>
              <ac:picMk id="6" creationId="{CFE5CBA1-F3B6-4D7E-883A-D12110253E5E}"/>
            </ac:picMkLst>
          </pc:picChg>
          <pc:picChg chg="del">
            <ac:chgData name="Tư Bùi" userId="dcfa3037cac84c70" providerId="LiveId" clId="{11538496-7963-4626-B2A9-9C97DA851142}" dt="2023-12-03T09:02:40.612" v="276" actId="478"/>
            <ac:picMkLst>
              <pc:docMk/>
              <pc:sldMasterMk cId="2462826915" sldId="2147483754"/>
              <pc:sldLayoutMk cId="3149974040" sldId="2147483770"/>
              <ac:picMk id="7" creationId="{9A8F452D-60D2-4AA2-AF94-353D9BC6CC4C}"/>
            </ac:picMkLst>
          </pc:picChg>
          <pc:picChg chg="del">
            <ac:chgData name="Tư Bùi" userId="dcfa3037cac84c70" providerId="LiveId" clId="{11538496-7963-4626-B2A9-9C97DA851142}" dt="2023-12-03T09:02:40.612" v="276" actId="478"/>
            <ac:picMkLst>
              <pc:docMk/>
              <pc:sldMasterMk cId="2462826915" sldId="2147483754"/>
              <pc:sldLayoutMk cId="3149974040" sldId="2147483770"/>
              <ac:picMk id="8" creationId="{88752C02-D14F-A79F-DC24-615C39901146}"/>
            </ac:picMkLst>
          </pc:picChg>
          <pc:picChg chg="del">
            <ac:chgData name="Tư Bùi" userId="dcfa3037cac84c70" providerId="LiveId" clId="{11538496-7963-4626-B2A9-9C97DA851142}" dt="2023-12-03T09:02:40.612" v="276" actId="478"/>
            <ac:picMkLst>
              <pc:docMk/>
              <pc:sldMasterMk cId="2462826915" sldId="2147483754"/>
              <pc:sldLayoutMk cId="3149974040" sldId="2147483770"/>
              <ac:picMk id="9" creationId="{BCEE6BF8-EA3D-FEA7-83E1-159D6E8745B0}"/>
            </ac:picMkLst>
          </pc:picChg>
          <pc:picChg chg="del">
            <ac:chgData name="Tư Bùi" userId="dcfa3037cac84c70" providerId="LiveId" clId="{11538496-7963-4626-B2A9-9C97DA851142}" dt="2023-12-03T09:02:40.612" v="276" actId="478"/>
            <ac:picMkLst>
              <pc:docMk/>
              <pc:sldMasterMk cId="2462826915" sldId="2147483754"/>
              <pc:sldLayoutMk cId="3149974040" sldId="2147483770"/>
              <ac:picMk id="10" creationId="{3C96F849-F1FA-EB53-6CA1-DD6A7645988E}"/>
            </ac:picMkLst>
          </pc:picChg>
          <pc:picChg chg="del">
            <ac:chgData name="Tư Bùi" userId="dcfa3037cac84c70" providerId="LiveId" clId="{11538496-7963-4626-B2A9-9C97DA851142}" dt="2023-12-03T09:02:40.612" v="276" actId="478"/>
            <ac:picMkLst>
              <pc:docMk/>
              <pc:sldMasterMk cId="2462826915" sldId="2147483754"/>
              <pc:sldLayoutMk cId="3149974040" sldId="2147483770"/>
              <ac:picMk id="11" creationId="{76CA3433-895A-B26B-D3DD-181ED325A819}"/>
            </ac:picMkLst>
          </pc:picChg>
          <pc:picChg chg="del">
            <ac:chgData name="Tư Bùi" userId="dcfa3037cac84c70" providerId="LiveId" clId="{11538496-7963-4626-B2A9-9C97DA851142}" dt="2023-12-03T09:02:40.612" v="276" actId="478"/>
            <ac:picMkLst>
              <pc:docMk/>
              <pc:sldMasterMk cId="2462826915" sldId="2147483754"/>
              <pc:sldLayoutMk cId="3149974040" sldId="2147483770"/>
              <ac:picMk id="12" creationId="{B1D4920D-3A08-8735-0FA6-9AA0419C50B4}"/>
            </ac:picMkLst>
          </pc:picChg>
          <pc:picChg chg="del">
            <ac:chgData name="Tư Bùi" userId="dcfa3037cac84c70" providerId="LiveId" clId="{11538496-7963-4626-B2A9-9C97DA851142}" dt="2023-12-03T09:02:40.612" v="276" actId="478"/>
            <ac:picMkLst>
              <pc:docMk/>
              <pc:sldMasterMk cId="2462826915" sldId="2147483754"/>
              <pc:sldLayoutMk cId="3149974040" sldId="2147483770"/>
              <ac:picMk id="13" creationId="{B1A12075-94EA-1117-755B-7EE250EAEB98}"/>
            </ac:picMkLst>
          </pc:picChg>
          <pc:picChg chg="del">
            <ac:chgData name="Tư Bùi" userId="dcfa3037cac84c70" providerId="LiveId" clId="{11538496-7963-4626-B2A9-9C97DA851142}" dt="2023-12-03T09:02:40.612" v="276" actId="478"/>
            <ac:picMkLst>
              <pc:docMk/>
              <pc:sldMasterMk cId="2462826915" sldId="2147483754"/>
              <pc:sldLayoutMk cId="3149974040" sldId="2147483770"/>
              <ac:picMk id="14" creationId="{0756AB01-7B2A-F2C5-A865-400733585AC5}"/>
            </ac:picMkLst>
          </pc:picChg>
          <pc:picChg chg="del">
            <ac:chgData name="Tư Bùi" userId="dcfa3037cac84c70" providerId="LiveId" clId="{11538496-7963-4626-B2A9-9C97DA851142}" dt="2023-12-03T09:02:40.612" v="276" actId="478"/>
            <ac:picMkLst>
              <pc:docMk/>
              <pc:sldMasterMk cId="2462826915" sldId="2147483754"/>
              <pc:sldLayoutMk cId="3149974040" sldId="2147483770"/>
              <ac:picMk id="15" creationId="{4B71B92D-DFA5-ED88-8C4E-22D23D179E3C}"/>
            </ac:picMkLst>
          </pc:picChg>
          <pc:picChg chg="del">
            <ac:chgData name="Tư Bùi" userId="dcfa3037cac84c70" providerId="LiveId" clId="{11538496-7963-4626-B2A9-9C97DA851142}" dt="2023-12-03T09:02:40.612" v="276" actId="478"/>
            <ac:picMkLst>
              <pc:docMk/>
              <pc:sldMasterMk cId="2462826915" sldId="2147483754"/>
              <pc:sldLayoutMk cId="3149974040" sldId="2147483770"/>
              <ac:picMk id="16" creationId="{D65126BA-4193-5087-2A6E-DCE469EA85E5}"/>
            </ac:picMkLst>
          </pc:picChg>
          <pc:picChg chg="del">
            <ac:chgData name="Tư Bùi" userId="dcfa3037cac84c70" providerId="LiveId" clId="{11538496-7963-4626-B2A9-9C97DA851142}" dt="2023-12-03T09:02:40.612" v="276" actId="478"/>
            <ac:picMkLst>
              <pc:docMk/>
              <pc:sldMasterMk cId="2462826915" sldId="2147483754"/>
              <pc:sldLayoutMk cId="3149974040" sldId="2147483770"/>
              <ac:picMk id="17" creationId="{92891E96-BF45-A0F9-7190-6A14234BE460}"/>
            </ac:picMkLst>
          </pc:picChg>
        </pc:sldLayoutChg>
        <pc:sldLayoutChg chg="delSp mod modTransition delAnim">
          <pc:chgData name="Tư Bùi" userId="dcfa3037cac84c70" providerId="LiveId" clId="{11538496-7963-4626-B2A9-9C97DA851142}" dt="2023-12-03T09:02:44.570" v="277" actId="478"/>
          <pc:sldLayoutMkLst>
            <pc:docMk/>
            <pc:sldMasterMk cId="2462826915" sldId="2147483754"/>
            <pc:sldLayoutMk cId="2538623178" sldId="2147483771"/>
          </pc:sldLayoutMkLst>
          <pc:spChg chg="del">
            <ac:chgData name="Tư Bùi" userId="dcfa3037cac84c70" providerId="LiveId" clId="{11538496-7963-4626-B2A9-9C97DA851142}" dt="2023-12-03T09:02:44.570" v="277" actId="478"/>
            <ac:spMkLst>
              <pc:docMk/>
              <pc:sldMasterMk cId="2462826915" sldId="2147483754"/>
              <pc:sldLayoutMk cId="2538623178" sldId="2147483771"/>
              <ac:spMk id="2" creationId="{00000000-0000-0000-0000-000000000000}"/>
            </ac:spMkLst>
          </pc:spChg>
          <pc:spChg chg="del">
            <ac:chgData name="Tư Bùi" userId="dcfa3037cac84c70" providerId="LiveId" clId="{11538496-7963-4626-B2A9-9C97DA851142}" dt="2023-12-03T09:02:44.570" v="277" actId="478"/>
            <ac:spMkLst>
              <pc:docMk/>
              <pc:sldMasterMk cId="2462826915" sldId="2147483754"/>
              <pc:sldLayoutMk cId="2538623178" sldId="2147483771"/>
              <ac:spMk id="3" creationId="{00000000-0000-0000-0000-000000000000}"/>
            </ac:spMkLst>
          </pc:spChg>
          <pc:spChg chg="del">
            <ac:chgData name="Tư Bùi" userId="dcfa3037cac84c70" providerId="LiveId" clId="{11538496-7963-4626-B2A9-9C97DA851142}" dt="2023-12-03T09:02:44.570" v="277" actId="478"/>
            <ac:spMkLst>
              <pc:docMk/>
              <pc:sldMasterMk cId="2462826915" sldId="2147483754"/>
              <pc:sldLayoutMk cId="2538623178" sldId="2147483771"/>
              <ac:spMk id="4" creationId="{00000000-0000-0000-0000-000000000000}"/>
            </ac:spMkLst>
          </pc:spChg>
          <pc:spChg chg="del">
            <ac:chgData name="Tư Bùi" userId="dcfa3037cac84c70" providerId="LiveId" clId="{11538496-7963-4626-B2A9-9C97DA851142}" dt="2023-12-03T09:02:44.570" v="277" actId="478"/>
            <ac:spMkLst>
              <pc:docMk/>
              <pc:sldMasterMk cId="2462826915" sldId="2147483754"/>
              <pc:sldLayoutMk cId="2538623178" sldId="2147483771"/>
              <ac:spMk id="5" creationId="{00000000-0000-0000-0000-000000000000}"/>
            </ac:spMkLst>
          </pc:spChg>
          <pc:spChg chg="del">
            <ac:chgData name="Tư Bùi" userId="dcfa3037cac84c70" providerId="LiveId" clId="{11538496-7963-4626-B2A9-9C97DA851142}" dt="2023-12-03T09:02:44.570" v="277" actId="478"/>
            <ac:spMkLst>
              <pc:docMk/>
              <pc:sldMasterMk cId="2462826915" sldId="2147483754"/>
              <pc:sldLayoutMk cId="2538623178" sldId="2147483771"/>
              <ac:spMk id="6" creationId="{00000000-0000-0000-0000-000000000000}"/>
            </ac:spMkLst>
          </pc:spChg>
          <pc:picChg chg="del">
            <ac:chgData name="Tư Bùi" userId="dcfa3037cac84c70" providerId="LiveId" clId="{11538496-7963-4626-B2A9-9C97DA851142}" dt="2023-12-03T09:02:44.570" v="277" actId="478"/>
            <ac:picMkLst>
              <pc:docMk/>
              <pc:sldMasterMk cId="2462826915" sldId="2147483754"/>
              <pc:sldLayoutMk cId="2538623178" sldId="2147483771"/>
              <ac:picMk id="7" creationId="{21F10776-DA86-05CB-1B85-6DAC08744B0C}"/>
            </ac:picMkLst>
          </pc:picChg>
          <pc:picChg chg="del">
            <ac:chgData name="Tư Bùi" userId="dcfa3037cac84c70" providerId="LiveId" clId="{11538496-7963-4626-B2A9-9C97DA851142}" dt="2023-12-03T09:02:44.570" v="277" actId="478"/>
            <ac:picMkLst>
              <pc:docMk/>
              <pc:sldMasterMk cId="2462826915" sldId="2147483754"/>
              <pc:sldLayoutMk cId="2538623178" sldId="2147483771"/>
              <ac:picMk id="8" creationId="{E44F3D42-28D5-C03F-C063-000DE2CB0474}"/>
            </ac:picMkLst>
          </pc:picChg>
          <pc:picChg chg="del">
            <ac:chgData name="Tư Bùi" userId="dcfa3037cac84c70" providerId="LiveId" clId="{11538496-7963-4626-B2A9-9C97DA851142}" dt="2023-12-03T09:02:44.570" v="277" actId="478"/>
            <ac:picMkLst>
              <pc:docMk/>
              <pc:sldMasterMk cId="2462826915" sldId="2147483754"/>
              <pc:sldLayoutMk cId="2538623178" sldId="2147483771"/>
              <ac:picMk id="9" creationId="{B43D7E17-87D3-1ECD-6EB7-D88CB55A4168}"/>
            </ac:picMkLst>
          </pc:picChg>
          <pc:picChg chg="del">
            <ac:chgData name="Tư Bùi" userId="dcfa3037cac84c70" providerId="LiveId" clId="{11538496-7963-4626-B2A9-9C97DA851142}" dt="2023-12-03T09:02:44.570" v="277" actId="478"/>
            <ac:picMkLst>
              <pc:docMk/>
              <pc:sldMasterMk cId="2462826915" sldId="2147483754"/>
              <pc:sldLayoutMk cId="2538623178" sldId="2147483771"/>
              <ac:picMk id="10" creationId="{718F7A8D-AA40-4519-7750-3F7AB4E2AB7C}"/>
            </ac:picMkLst>
          </pc:picChg>
          <pc:picChg chg="del">
            <ac:chgData name="Tư Bùi" userId="dcfa3037cac84c70" providerId="LiveId" clId="{11538496-7963-4626-B2A9-9C97DA851142}" dt="2023-12-03T09:02:44.570" v="277" actId="478"/>
            <ac:picMkLst>
              <pc:docMk/>
              <pc:sldMasterMk cId="2462826915" sldId="2147483754"/>
              <pc:sldLayoutMk cId="2538623178" sldId="2147483771"/>
              <ac:picMk id="11" creationId="{384946F2-0735-71C8-C0DD-3E8A27BB2C2D}"/>
            </ac:picMkLst>
          </pc:picChg>
          <pc:picChg chg="del">
            <ac:chgData name="Tư Bùi" userId="dcfa3037cac84c70" providerId="LiveId" clId="{11538496-7963-4626-B2A9-9C97DA851142}" dt="2023-12-03T09:02:44.570" v="277" actId="478"/>
            <ac:picMkLst>
              <pc:docMk/>
              <pc:sldMasterMk cId="2462826915" sldId="2147483754"/>
              <pc:sldLayoutMk cId="2538623178" sldId="2147483771"/>
              <ac:picMk id="12" creationId="{09995A33-DAF6-F3BB-BF80-B2E9CF10E55C}"/>
            </ac:picMkLst>
          </pc:picChg>
          <pc:picChg chg="del">
            <ac:chgData name="Tư Bùi" userId="dcfa3037cac84c70" providerId="LiveId" clId="{11538496-7963-4626-B2A9-9C97DA851142}" dt="2023-12-03T09:02:44.570" v="277" actId="478"/>
            <ac:picMkLst>
              <pc:docMk/>
              <pc:sldMasterMk cId="2462826915" sldId="2147483754"/>
              <pc:sldLayoutMk cId="2538623178" sldId="2147483771"/>
              <ac:picMk id="13" creationId="{F0FC85B5-DFEE-8DFE-B32B-D5F167F86A2F}"/>
            </ac:picMkLst>
          </pc:picChg>
          <pc:picChg chg="del">
            <ac:chgData name="Tư Bùi" userId="dcfa3037cac84c70" providerId="LiveId" clId="{11538496-7963-4626-B2A9-9C97DA851142}" dt="2023-12-03T09:02:44.570" v="277" actId="478"/>
            <ac:picMkLst>
              <pc:docMk/>
              <pc:sldMasterMk cId="2462826915" sldId="2147483754"/>
              <pc:sldLayoutMk cId="2538623178" sldId="2147483771"/>
              <ac:picMk id="14" creationId="{941B21E2-EE2C-DCBC-51D1-671170E06755}"/>
            </ac:picMkLst>
          </pc:picChg>
          <pc:picChg chg="del">
            <ac:chgData name="Tư Bùi" userId="dcfa3037cac84c70" providerId="LiveId" clId="{11538496-7963-4626-B2A9-9C97DA851142}" dt="2023-12-03T09:02:44.570" v="277" actId="478"/>
            <ac:picMkLst>
              <pc:docMk/>
              <pc:sldMasterMk cId="2462826915" sldId="2147483754"/>
              <pc:sldLayoutMk cId="2538623178" sldId="2147483771"/>
              <ac:picMk id="15" creationId="{4215BA47-C0EF-2FDE-21B3-E75EC1A57635}"/>
            </ac:picMkLst>
          </pc:picChg>
          <pc:picChg chg="del">
            <ac:chgData name="Tư Bùi" userId="dcfa3037cac84c70" providerId="LiveId" clId="{11538496-7963-4626-B2A9-9C97DA851142}" dt="2023-12-03T09:02:44.570" v="277" actId="478"/>
            <ac:picMkLst>
              <pc:docMk/>
              <pc:sldMasterMk cId="2462826915" sldId="2147483754"/>
              <pc:sldLayoutMk cId="2538623178" sldId="2147483771"/>
              <ac:picMk id="16" creationId="{A6407E50-7E2E-E49C-752C-20E224B64495}"/>
            </ac:picMkLst>
          </pc:picChg>
          <pc:picChg chg="del">
            <ac:chgData name="Tư Bùi" userId="dcfa3037cac84c70" providerId="LiveId" clId="{11538496-7963-4626-B2A9-9C97DA851142}" dt="2023-12-03T09:02:44.570" v="277" actId="478"/>
            <ac:picMkLst>
              <pc:docMk/>
              <pc:sldMasterMk cId="2462826915" sldId="2147483754"/>
              <pc:sldLayoutMk cId="2538623178" sldId="2147483771"/>
              <ac:picMk id="17" creationId="{94BFA833-C9BF-9DFC-ADD0-93DD967F26BD}"/>
            </ac:picMkLst>
          </pc:picChg>
          <pc:picChg chg="del">
            <ac:chgData name="Tư Bùi" userId="dcfa3037cac84c70" providerId="LiveId" clId="{11538496-7963-4626-B2A9-9C97DA851142}" dt="2023-12-03T09:02:44.570" v="277" actId="478"/>
            <ac:picMkLst>
              <pc:docMk/>
              <pc:sldMasterMk cId="2462826915" sldId="2147483754"/>
              <pc:sldLayoutMk cId="2538623178" sldId="2147483771"/>
              <ac:picMk id="18" creationId="{F48A19B8-039E-001C-EF50-900080314691}"/>
            </ac:picMkLst>
          </pc:picChg>
        </pc:sldLayoutChg>
      </pc:sldMasterChg>
      <pc:sldMasterChg chg="delSp mod delAnim delSldLayout modSldLayout">
        <pc:chgData name="Tư Bùi" userId="dcfa3037cac84c70" providerId="LiveId" clId="{11538496-7963-4626-B2A9-9C97DA851142}" dt="2023-12-04T14:02:48.745" v="2713" actId="478"/>
        <pc:sldMasterMkLst>
          <pc:docMk/>
          <pc:sldMasterMk cId="377138605" sldId="2147483784"/>
        </pc:sldMasterMkLst>
        <pc:picChg chg="del">
          <ac:chgData name="Tư Bùi" userId="dcfa3037cac84c70" providerId="LiveId" clId="{11538496-7963-4626-B2A9-9C97DA851142}" dt="2023-12-04T14:02:26.308" v="2709" actId="478"/>
          <ac:picMkLst>
            <pc:docMk/>
            <pc:sldMasterMk cId="377138605" sldId="2147483784"/>
            <ac:picMk id="2" creationId="{D11E222A-BCD6-AB7B-A174-B0ADDBE1080F}"/>
          </ac:picMkLst>
        </pc:picChg>
        <pc:picChg chg="del">
          <ac:chgData name="Tư Bùi" userId="dcfa3037cac84c70" providerId="LiveId" clId="{11538496-7963-4626-B2A9-9C97DA851142}" dt="2023-12-04T14:02:26.308" v="2709" actId="478"/>
          <ac:picMkLst>
            <pc:docMk/>
            <pc:sldMasterMk cId="377138605" sldId="2147483784"/>
            <ac:picMk id="3" creationId="{79C01EF1-CB5A-F614-50CA-BCEFD06FDA60}"/>
          </ac:picMkLst>
        </pc:picChg>
        <pc:picChg chg="del">
          <ac:chgData name="Tư Bùi" userId="dcfa3037cac84c70" providerId="LiveId" clId="{11538496-7963-4626-B2A9-9C97DA851142}" dt="2023-12-04T14:02:26.308" v="2709" actId="478"/>
          <ac:picMkLst>
            <pc:docMk/>
            <pc:sldMasterMk cId="377138605" sldId="2147483784"/>
            <ac:picMk id="6" creationId="{8605B233-3577-C32A-92C0-0C66998A0DB8}"/>
          </ac:picMkLst>
        </pc:picChg>
        <pc:sldLayoutChg chg="del">
          <pc:chgData name="Tư Bùi" userId="dcfa3037cac84c70" providerId="LiveId" clId="{11538496-7963-4626-B2A9-9C97DA851142}" dt="2023-12-04T14:02:43.270" v="2710" actId="2696"/>
          <pc:sldLayoutMkLst>
            <pc:docMk/>
            <pc:sldMasterMk cId="377138605" sldId="2147483784"/>
            <pc:sldLayoutMk cId="3235717972" sldId="2147483785"/>
          </pc:sldLayoutMkLst>
        </pc:sldLayoutChg>
        <pc:sldLayoutChg chg="del">
          <pc:chgData name="Tư Bùi" userId="dcfa3037cac84c70" providerId="LiveId" clId="{11538496-7963-4626-B2A9-9C97DA851142}" dt="2023-12-04T14:02:44.078" v="2711" actId="2696"/>
          <pc:sldLayoutMkLst>
            <pc:docMk/>
            <pc:sldMasterMk cId="377138605" sldId="2147483784"/>
            <pc:sldLayoutMk cId="915894173" sldId="2147483786"/>
          </pc:sldLayoutMkLst>
        </pc:sldLayoutChg>
        <pc:sldLayoutChg chg="del">
          <pc:chgData name="Tư Bùi" userId="dcfa3037cac84c70" providerId="LiveId" clId="{11538496-7963-4626-B2A9-9C97DA851142}" dt="2023-12-04T14:02:44.627" v="2712" actId="2696"/>
          <pc:sldLayoutMkLst>
            <pc:docMk/>
            <pc:sldMasterMk cId="377138605" sldId="2147483784"/>
            <pc:sldLayoutMk cId="730624471" sldId="2147483787"/>
          </pc:sldLayoutMkLst>
        </pc:sldLayoutChg>
        <pc:sldLayoutChg chg="delSp mod delAnim">
          <pc:chgData name="Tư Bùi" userId="dcfa3037cac84c70" providerId="LiveId" clId="{11538496-7963-4626-B2A9-9C97DA851142}" dt="2023-12-04T14:02:48.745" v="2713" actId="478"/>
          <pc:sldLayoutMkLst>
            <pc:docMk/>
            <pc:sldMasterMk cId="377138605" sldId="2147483784"/>
            <pc:sldLayoutMk cId="874397446" sldId="2147483788"/>
          </pc:sldLayoutMkLst>
          <pc:spChg chg="del">
            <ac:chgData name="Tư Bùi" userId="dcfa3037cac84c70" providerId="LiveId" clId="{11538496-7963-4626-B2A9-9C97DA851142}" dt="2023-12-04T14:02:48.745" v="2713" actId="478"/>
            <ac:spMkLst>
              <pc:docMk/>
              <pc:sldMasterMk cId="377138605" sldId="2147483784"/>
              <pc:sldLayoutMk cId="874397446" sldId="2147483788"/>
              <ac:spMk id="3" creationId="{A63CC55D-04CD-4444-8064-AC4F60213DBF}"/>
            </ac:spMkLst>
          </pc:spChg>
          <pc:spChg chg="del">
            <ac:chgData name="Tư Bùi" userId="dcfa3037cac84c70" providerId="LiveId" clId="{11538496-7963-4626-B2A9-9C97DA851142}" dt="2023-12-04T14:02:48.745" v="2713" actId="478"/>
            <ac:spMkLst>
              <pc:docMk/>
              <pc:sldMasterMk cId="377138605" sldId="2147483784"/>
              <pc:sldLayoutMk cId="874397446" sldId="2147483788"/>
              <ac:spMk id="4" creationId="{9FE3EB4A-1B1D-4EEB-A3C9-995F251B2A60}"/>
            </ac:spMkLst>
          </pc:spChg>
          <pc:picChg chg="del">
            <ac:chgData name="Tư Bùi" userId="dcfa3037cac84c70" providerId="LiveId" clId="{11538496-7963-4626-B2A9-9C97DA851142}" dt="2023-12-04T14:02:48.745" v="2713" actId="478"/>
            <ac:picMkLst>
              <pc:docMk/>
              <pc:sldMasterMk cId="377138605" sldId="2147483784"/>
              <pc:sldLayoutMk cId="874397446" sldId="2147483788"/>
              <ac:picMk id="2" creationId="{B1E21CB2-3995-4A84-A830-0B85FCBE0613}"/>
            </ac:picMkLst>
          </pc:picChg>
          <pc:picChg chg="del">
            <ac:chgData name="Tư Bùi" userId="dcfa3037cac84c70" providerId="LiveId" clId="{11538496-7963-4626-B2A9-9C97DA851142}" dt="2023-12-04T14:02:48.745" v="2713" actId="478"/>
            <ac:picMkLst>
              <pc:docMk/>
              <pc:sldMasterMk cId="377138605" sldId="2147483784"/>
              <pc:sldLayoutMk cId="874397446" sldId="2147483788"/>
              <ac:picMk id="5" creationId="{2F49DD24-E67C-4691-B6FE-9015FF55B64F}"/>
            </ac:picMkLst>
          </pc:picChg>
          <pc:picChg chg="del">
            <ac:chgData name="Tư Bùi" userId="dcfa3037cac84c70" providerId="LiveId" clId="{11538496-7963-4626-B2A9-9C97DA851142}" dt="2023-12-04T14:02:48.745" v="2713" actId="478"/>
            <ac:picMkLst>
              <pc:docMk/>
              <pc:sldMasterMk cId="377138605" sldId="2147483784"/>
              <pc:sldLayoutMk cId="874397446" sldId="2147483788"/>
              <ac:picMk id="6" creationId="{CFE5CBA1-F3B6-4D7E-883A-D12110253E5E}"/>
            </ac:picMkLst>
          </pc:picChg>
          <pc:picChg chg="del">
            <ac:chgData name="Tư Bùi" userId="dcfa3037cac84c70" providerId="LiveId" clId="{11538496-7963-4626-B2A9-9C97DA851142}" dt="2023-12-04T14:02:48.745" v="2713" actId="478"/>
            <ac:picMkLst>
              <pc:docMk/>
              <pc:sldMasterMk cId="377138605" sldId="2147483784"/>
              <pc:sldLayoutMk cId="874397446" sldId="2147483788"/>
              <ac:picMk id="7" creationId="{9A8F452D-60D2-4AA2-AF94-353D9BC6CC4C}"/>
            </ac:picMkLst>
          </pc:picChg>
          <pc:picChg chg="del">
            <ac:chgData name="Tư Bùi" userId="dcfa3037cac84c70" providerId="LiveId" clId="{11538496-7963-4626-B2A9-9C97DA851142}" dt="2023-12-04T14:02:48.745" v="2713" actId="478"/>
            <ac:picMkLst>
              <pc:docMk/>
              <pc:sldMasterMk cId="377138605" sldId="2147483784"/>
              <pc:sldLayoutMk cId="874397446" sldId="2147483788"/>
              <ac:picMk id="8" creationId="{88752C02-D14F-A79F-DC24-615C39901146}"/>
            </ac:picMkLst>
          </pc:picChg>
          <pc:picChg chg="del">
            <ac:chgData name="Tư Bùi" userId="dcfa3037cac84c70" providerId="LiveId" clId="{11538496-7963-4626-B2A9-9C97DA851142}" dt="2023-12-04T14:02:48.745" v="2713" actId="478"/>
            <ac:picMkLst>
              <pc:docMk/>
              <pc:sldMasterMk cId="377138605" sldId="2147483784"/>
              <pc:sldLayoutMk cId="874397446" sldId="2147483788"/>
              <ac:picMk id="9" creationId="{BCEE6BF8-EA3D-FEA7-83E1-159D6E8745B0}"/>
            </ac:picMkLst>
          </pc:picChg>
          <pc:picChg chg="del">
            <ac:chgData name="Tư Bùi" userId="dcfa3037cac84c70" providerId="LiveId" clId="{11538496-7963-4626-B2A9-9C97DA851142}" dt="2023-12-04T14:02:48.745" v="2713" actId="478"/>
            <ac:picMkLst>
              <pc:docMk/>
              <pc:sldMasterMk cId="377138605" sldId="2147483784"/>
              <pc:sldLayoutMk cId="874397446" sldId="2147483788"/>
              <ac:picMk id="10" creationId="{3C96F849-F1FA-EB53-6CA1-DD6A7645988E}"/>
            </ac:picMkLst>
          </pc:picChg>
          <pc:picChg chg="del">
            <ac:chgData name="Tư Bùi" userId="dcfa3037cac84c70" providerId="LiveId" clId="{11538496-7963-4626-B2A9-9C97DA851142}" dt="2023-12-04T14:02:48.745" v="2713" actId="478"/>
            <ac:picMkLst>
              <pc:docMk/>
              <pc:sldMasterMk cId="377138605" sldId="2147483784"/>
              <pc:sldLayoutMk cId="874397446" sldId="2147483788"/>
              <ac:picMk id="11" creationId="{76CA3433-895A-B26B-D3DD-181ED325A819}"/>
            </ac:picMkLst>
          </pc:picChg>
          <pc:picChg chg="del">
            <ac:chgData name="Tư Bùi" userId="dcfa3037cac84c70" providerId="LiveId" clId="{11538496-7963-4626-B2A9-9C97DA851142}" dt="2023-12-04T14:02:48.745" v="2713" actId="478"/>
            <ac:picMkLst>
              <pc:docMk/>
              <pc:sldMasterMk cId="377138605" sldId="2147483784"/>
              <pc:sldLayoutMk cId="874397446" sldId="2147483788"/>
              <ac:picMk id="12" creationId="{B1D4920D-3A08-8735-0FA6-9AA0419C50B4}"/>
            </ac:picMkLst>
          </pc:picChg>
          <pc:picChg chg="del">
            <ac:chgData name="Tư Bùi" userId="dcfa3037cac84c70" providerId="LiveId" clId="{11538496-7963-4626-B2A9-9C97DA851142}" dt="2023-12-04T14:02:48.745" v="2713" actId="478"/>
            <ac:picMkLst>
              <pc:docMk/>
              <pc:sldMasterMk cId="377138605" sldId="2147483784"/>
              <pc:sldLayoutMk cId="874397446" sldId="2147483788"/>
              <ac:picMk id="13" creationId="{B1A12075-94EA-1117-755B-7EE250EAEB98}"/>
            </ac:picMkLst>
          </pc:picChg>
          <pc:picChg chg="del">
            <ac:chgData name="Tư Bùi" userId="dcfa3037cac84c70" providerId="LiveId" clId="{11538496-7963-4626-B2A9-9C97DA851142}" dt="2023-12-04T14:02:48.745" v="2713" actId="478"/>
            <ac:picMkLst>
              <pc:docMk/>
              <pc:sldMasterMk cId="377138605" sldId="2147483784"/>
              <pc:sldLayoutMk cId="874397446" sldId="2147483788"/>
              <ac:picMk id="14" creationId="{0756AB01-7B2A-F2C5-A865-400733585AC5}"/>
            </ac:picMkLst>
          </pc:picChg>
          <pc:picChg chg="del">
            <ac:chgData name="Tư Bùi" userId="dcfa3037cac84c70" providerId="LiveId" clId="{11538496-7963-4626-B2A9-9C97DA851142}" dt="2023-12-04T14:02:48.745" v="2713" actId="478"/>
            <ac:picMkLst>
              <pc:docMk/>
              <pc:sldMasterMk cId="377138605" sldId="2147483784"/>
              <pc:sldLayoutMk cId="874397446" sldId="2147483788"/>
              <ac:picMk id="15" creationId="{4B71B92D-DFA5-ED88-8C4E-22D23D179E3C}"/>
            </ac:picMkLst>
          </pc:picChg>
          <pc:picChg chg="del">
            <ac:chgData name="Tư Bùi" userId="dcfa3037cac84c70" providerId="LiveId" clId="{11538496-7963-4626-B2A9-9C97DA851142}" dt="2023-12-04T14:02:48.745" v="2713" actId="478"/>
            <ac:picMkLst>
              <pc:docMk/>
              <pc:sldMasterMk cId="377138605" sldId="2147483784"/>
              <pc:sldLayoutMk cId="874397446" sldId="2147483788"/>
              <ac:picMk id="16" creationId="{D65126BA-4193-5087-2A6E-DCE469EA85E5}"/>
            </ac:picMkLst>
          </pc:picChg>
          <pc:picChg chg="del">
            <ac:chgData name="Tư Bùi" userId="dcfa3037cac84c70" providerId="LiveId" clId="{11538496-7963-4626-B2A9-9C97DA851142}" dt="2023-12-04T14:02:48.745" v="2713" actId="478"/>
            <ac:picMkLst>
              <pc:docMk/>
              <pc:sldMasterMk cId="377138605" sldId="2147483784"/>
              <pc:sldLayoutMk cId="874397446" sldId="2147483788"/>
              <ac:picMk id="17" creationId="{92891E96-BF45-A0F9-7190-6A14234BE460}"/>
            </ac:picMkLst>
          </pc:pic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2024/1/10</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25104465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FandolFang R" panose="00000500000000000000" pitchFamily="50" charset="-122"/>
                <a:ea typeface="FandolFang R" panose="00000500000000000000" pitchFamily="50"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FandolFang R" panose="00000500000000000000" pitchFamily="50" charset="-122"/>
                <a:ea typeface="FandolFang R" panose="00000500000000000000" pitchFamily="50" charset="-122"/>
              </a:defRPr>
            </a:lvl1pPr>
          </a:lstStyle>
          <a:p>
            <a:fld id="{EF2EA437-B6AA-41E9-B7F6-6348D0BA3E12}" type="datetimeFigureOut">
              <a:rPr lang="zh-CN" altLang="en-US" smtClean="0"/>
              <a:t>2024/1/10</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FandolFang R" panose="00000500000000000000" pitchFamily="50" charset="-122"/>
                <a:ea typeface="FandolFang R" panose="00000500000000000000" pitchFamily="50"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FandolFang R" panose="00000500000000000000" pitchFamily="50" charset="-122"/>
                <a:ea typeface="FandolFang R" panose="00000500000000000000" pitchFamily="50" charset="-122"/>
              </a:defRPr>
            </a:lvl1pPr>
          </a:lstStyle>
          <a:p>
            <a:fld id="{04EB2CB0-8294-4AB9-A844-D9FA6B170034}" type="slidenum">
              <a:rPr lang="zh-CN" altLang="en-US" smtClean="0"/>
              <a:t>‹#›</a:t>
            </a:fld>
            <a:endParaRPr lang="zh-CN" altLang="en-US" dirty="0"/>
          </a:p>
        </p:txBody>
      </p:sp>
    </p:spTree>
    <p:extLst>
      <p:ext uri="{BB962C8B-B14F-4D97-AF65-F5344CB8AC3E}">
        <p14:creationId xmlns:p14="http://schemas.microsoft.com/office/powerpoint/2010/main" val="3710050713"/>
      </p:ext>
    </p:extLst>
  </p:cSld>
  <p:clrMap bg1="lt1" tx1="dk1" bg2="lt2" tx2="dk2" accent1="accent1" accent2="accent2" accent3="accent3" accent4="accent4" accent5="accent5" accent6="accent6" hlink="hlink" folHlink="folHlink"/>
  <p:notesStyle>
    <a:lvl1pPr marL="0" algn="l" defTabSz="914377" rtl="0" eaLnBrk="1" latinLnBrk="0" hangingPunct="1">
      <a:defRPr sz="1200" kern="1200">
        <a:solidFill>
          <a:schemeClr val="tx1"/>
        </a:solidFill>
        <a:latin typeface="FandolFang R" panose="00000500000000000000" pitchFamily="50" charset="-122"/>
        <a:ea typeface="FandolFang R" panose="00000500000000000000" pitchFamily="50" charset="-122"/>
        <a:cs typeface="+mn-cs"/>
      </a:defRPr>
    </a:lvl1pPr>
    <a:lvl2pPr marL="457189" algn="l" defTabSz="914377" rtl="0" eaLnBrk="1" latinLnBrk="0" hangingPunct="1">
      <a:defRPr sz="1200" kern="1200">
        <a:solidFill>
          <a:schemeClr val="tx1"/>
        </a:solidFill>
        <a:latin typeface="FandolFang R" panose="00000500000000000000" pitchFamily="50" charset="-122"/>
        <a:ea typeface="FandolFang R" panose="00000500000000000000" pitchFamily="50" charset="-122"/>
        <a:cs typeface="+mn-cs"/>
      </a:defRPr>
    </a:lvl2pPr>
    <a:lvl3pPr marL="914377" algn="l" defTabSz="914377" rtl="0" eaLnBrk="1" latinLnBrk="0" hangingPunct="1">
      <a:defRPr sz="1200" kern="1200">
        <a:solidFill>
          <a:schemeClr val="tx1"/>
        </a:solidFill>
        <a:latin typeface="FandolFang R" panose="00000500000000000000" pitchFamily="50" charset="-122"/>
        <a:ea typeface="FandolFang R" panose="00000500000000000000" pitchFamily="50" charset="-122"/>
        <a:cs typeface="+mn-cs"/>
      </a:defRPr>
    </a:lvl3pPr>
    <a:lvl4pPr marL="1371566" algn="l" defTabSz="914377" rtl="0" eaLnBrk="1" latinLnBrk="0" hangingPunct="1">
      <a:defRPr sz="1200" kern="1200">
        <a:solidFill>
          <a:schemeClr val="tx1"/>
        </a:solidFill>
        <a:latin typeface="FandolFang R" panose="00000500000000000000" pitchFamily="50" charset="-122"/>
        <a:ea typeface="FandolFang R" panose="00000500000000000000" pitchFamily="50" charset="-122"/>
        <a:cs typeface="+mn-cs"/>
      </a:defRPr>
    </a:lvl4pPr>
    <a:lvl5pPr marL="1828754" algn="l" defTabSz="914377" rtl="0" eaLnBrk="1" latinLnBrk="0" hangingPunct="1">
      <a:defRPr sz="1200" kern="1200">
        <a:solidFill>
          <a:schemeClr val="tx1"/>
        </a:solidFill>
        <a:latin typeface="FandolFang R" panose="00000500000000000000" pitchFamily="50" charset="-122"/>
        <a:ea typeface="FandolFang R" panose="00000500000000000000" pitchFamily="50" charset="-122"/>
        <a:cs typeface="+mn-cs"/>
      </a:defRPr>
    </a:lvl5pPr>
    <a:lvl6pPr marL="2285943" algn="l" defTabSz="914377" rtl="0" eaLnBrk="1" latinLnBrk="0" hangingPunct="1">
      <a:defRPr sz="1200" kern="1200">
        <a:solidFill>
          <a:schemeClr val="tx1"/>
        </a:solidFill>
        <a:latin typeface="+mn-lt"/>
        <a:ea typeface="+mn-ea"/>
        <a:cs typeface="+mn-cs"/>
      </a:defRPr>
    </a:lvl6pPr>
    <a:lvl7pPr marL="2743131" algn="l" defTabSz="914377" rtl="0" eaLnBrk="1" latinLnBrk="0" hangingPunct="1">
      <a:defRPr sz="1200" kern="1200">
        <a:solidFill>
          <a:schemeClr val="tx1"/>
        </a:solidFill>
        <a:latin typeface="+mn-lt"/>
        <a:ea typeface="+mn-ea"/>
        <a:cs typeface="+mn-cs"/>
      </a:defRPr>
    </a:lvl7pPr>
    <a:lvl8pPr marL="3200320" algn="l" defTabSz="914377" rtl="0" eaLnBrk="1" latinLnBrk="0" hangingPunct="1">
      <a:defRPr sz="1200" kern="1200">
        <a:solidFill>
          <a:schemeClr val="tx1"/>
        </a:solidFill>
        <a:latin typeface="+mn-lt"/>
        <a:ea typeface="+mn-ea"/>
        <a:cs typeface="+mn-cs"/>
      </a:defRPr>
    </a:lvl8pPr>
    <a:lvl9pPr marL="3657509" algn="l" defTabSz="914377"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xmlns="" id="{A7CEC63E-D8F3-4C99-8C19-E063B50406D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9295" t="19153" b="9518"/>
          <a:stretch/>
        </p:blipFill>
        <p:spPr>
          <a:xfrm>
            <a:off x="7604077" y="496350"/>
            <a:ext cx="1307532" cy="2174674"/>
          </a:xfrm>
          <a:prstGeom prst="rect">
            <a:avLst/>
          </a:prstGeom>
        </p:spPr>
      </p:pic>
      <p:pic>
        <p:nvPicPr>
          <p:cNvPr id="10" name="图片 9">
            <a:extLst>
              <a:ext uri="{FF2B5EF4-FFF2-40B4-BE49-F238E27FC236}">
                <a16:creationId xmlns:a16="http://schemas.microsoft.com/office/drawing/2014/main" xmlns="" id="{609A0A1A-3E3F-4AED-9628-14DCACFFF59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2757" r="44843" b="72394"/>
          <a:stretch/>
        </p:blipFill>
        <p:spPr>
          <a:xfrm>
            <a:off x="486737" y="337983"/>
            <a:ext cx="1409700" cy="1243782"/>
          </a:xfrm>
          <a:prstGeom prst="rect">
            <a:avLst/>
          </a:prstGeom>
        </p:spPr>
      </p:pic>
      <p:pic>
        <p:nvPicPr>
          <p:cNvPr id="12" name="图片 11">
            <a:extLst>
              <a:ext uri="{FF2B5EF4-FFF2-40B4-BE49-F238E27FC236}">
                <a16:creationId xmlns:a16="http://schemas.microsoft.com/office/drawing/2014/main" xmlns="" id="{DB0164A4-9F07-4C63-A023-EEB3FDE3389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b="37146"/>
          <a:stretch/>
        </p:blipFill>
        <p:spPr>
          <a:xfrm rot="10800000">
            <a:off x="-263748" y="1093609"/>
            <a:ext cx="12455748" cy="5764391"/>
          </a:xfrm>
          <a:prstGeom prst="rect">
            <a:avLst/>
          </a:prstGeom>
        </p:spPr>
      </p:pic>
      <p:pic>
        <p:nvPicPr>
          <p:cNvPr id="13" name="图片 12">
            <a:extLst>
              <a:ext uri="{FF2B5EF4-FFF2-40B4-BE49-F238E27FC236}">
                <a16:creationId xmlns:a16="http://schemas.microsoft.com/office/drawing/2014/main" xmlns="" id="{21ADB5C9-4923-433E-9EAE-04D09A94EA82}"/>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13692" t="53086"/>
          <a:stretch/>
        </p:blipFill>
        <p:spPr>
          <a:xfrm>
            <a:off x="0" y="3429000"/>
            <a:ext cx="4998237" cy="3429000"/>
          </a:xfrm>
          <a:prstGeom prst="rect">
            <a:avLst/>
          </a:prstGeom>
        </p:spPr>
      </p:pic>
      <p:pic>
        <p:nvPicPr>
          <p:cNvPr id="14" name="图片 13">
            <a:extLst>
              <a:ext uri="{FF2B5EF4-FFF2-40B4-BE49-F238E27FC236}">
                <a16:creationId xmlns:a16="http://schemas.microsoft.com/office/drawing/2014/main" xmlns="" id="{4E3C004E-AD01-4F78-ABDE-9B7C848E6E2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83072" r="64944" b="1"/>
          <a:stretch/>
        </p:blipFill>
        <p:spPr>
          <a:xfrm>
            <a:off x="1478981" y="4875550"/>
            <a:ext cx="1492819" cy="516078"/>
          </a:xfrm>
          <a:prstGeom prst="rect">
            <a:avLst/>
          </a:prstGeom>
        </p:spPr>
      </p:pic>
      <p:pic>
        <p:nvPicPr>
          <p:cNvPr id="15" name="图片 14">
            <a:extLst>
              <a:ext uri="{FF2B5EF4-FFF2-40B4-BE49-F238E27FC236}">
                <a16:creationId xmlns:a16="http://schemas.microsoft.com/office/drawing/2014/main" xmlns="" id="{FD498764-D0B4-4CE1-B2DE-28CD4D51219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026" t="35624" r="65269" b="16247"/>
          <a:stretch/>
        </p:blipFill>
        <p:spPr>
          <a:xfrm>
            <a:off x="486737" y="1863926"/>
            <a:ext cx="1307531" cy="1467328"/>
          </a:xfrm>
          <a:prstGeom prst="rect">
            <a:avLst/>
          </a:prstGeom>
        </p:spPr>
      </p:pic>
      <p:pic>
        <p:nvPicPr>
          <p:cNvPr id="5" name="图片 4">
            <a:extLst>
              <a:ext uri="{FF2B5EF4-FFF2-40B4-BE49-F238E27FC236}">
                <a16:creationId xmlns:a16="http://schemas.microsoft.com/office/drawing/2014/main" xmlns="" id="{EF4473D7-E0CB-8599-2E6F-B3B44EA7811C}"/>
              </a:ext>
            </a:extLst>
          </p:cNvPr>
          <p:cNvPicPr>
            <a:picLocks noChangeAspect="1"/>
          </p:cNvPicPr>
          <p:nvPr userDrawn="1"/>
        </p:nvPicPr>
        <p:blipFill rotWithShape="1">
          <a:blip r:embed="rId7"/>
          <a:srcRect l="8537" t="9279" b="12603"/>
          <a:stretch/>
        </p:blipFill>
        <p:spPr>
          <a:xfrm>
            <a:off x="9706619" y="3314217"/>
            <a:ext cx="2196632" cy="3383336"/>
          </a:xfrm>
          <a:prstGeom prst="rect">
            <a:avLst/>
          </a:prstGeom>
        </p:spPr>
      </p:pic>
      <p:pic>
        <p:nvPicPr>
          <p:cNvPr id="6" name="图片 10">
            <a:extLst>
              <a:ext uri="{FF2B5EF4-FFF2-40B4-BE49-F238E27FC236}">
                <a16:creationId xmlns:a16="http://schemas.microsoft.com/office/drawing/2014/main" xmlns="" id="{13B48686-647E-A40E-752C-1C41E5392D96}"/>
              </a:ext>
            </a:extLst>
          </p:cNvPr>
          <p:cNvPicPr>
            <a:picLocks noChangeAspect="1"/>
          </p:cNvPicPr>
          <p:nvPr userDrawn="1"/>
        </p:nvPicPr>
        <p:blipFill rotWithShape="1">
          <a:blip r:embed="rId8"/>
          <a:srcRect t="8771" r="39144" b="11847"/>
          <a:stretch/>
        </p:blipFill>
        <p:spPr>
          <a:xfrm>
            <a:off x="226889" y="2906295"/>
            <a:ext cx="2994483" cy="3906041"/>
          </a:xfrm>
          <a:prstGeom prst="rect">
            <a:avLst/>
          </a:prstGeom>
        </p:spPr>
      </p:pic>
    </p:spTree>
    <p:extLst>
      <p:ext uri="{BB962C8B-B14F-4D97-AF65-F5344CB8AC3E}">
        <p14:creationId xmlns:p14="http://schemas.microsoft.com/office/powerpoint/2010/main" val="10232090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15508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99740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图片 2">
            <a:extLst>
              <a:ext uri="{FF2B5EF4-FFF2-40B4-BE49-F238E27FC236}">
                <a16:creationId xmlns:a16="http://schemas.microsoft.com/office/drawing/2014/main" xmlns="" id="{B70D1BF0-CD7D-286B-E527-7B37FE8A7259}"/>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8869" t="3722" r="8870" b="3722"/>
          <a:stretch/>
        </p:blipFill>
        <p:spPr>
          <a:xfrm>
            <a:off x="5009" y="25257"/>
            <a:ext cx="12192000" cy="6858000"/>
          </a:xfrm>
          <a:prstGeom prst="rect">
            <a:avLst/>
          </a:prstGeom>
        </p:spPr>
      </p:pic>
      <p:pic>
        <p:nvPicPr>
          <p:cNvPr id="6" name="Picture 5">
            <a:extLst>
              <a:ext uri="{FF2B5EF4-FFF2-40B4-BE49-F238E27FC236}">
                <a16:creationId xmlns:a16="http://schemas.microsoft.com/office/drawing/2014/main" xmlns="" id="{12038813-9176-7B6E-082A-FD23E954134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1482518" y="-19894172"/>
            <a:ext cx="1639685" cy="2788313"/>
          </a:xfrm>
          <a:prstGeom prst="rect">
            <a:avLst/>
          </a:prstGeom>
        </p:spPr>
      </p:pic>
      <p:pic>
        <p:nvPicPr>
          <p:cNvPr id="8" name="Picture 7">
            <a:extLst>
              <a:ext uri="{FF2B5EF4-FFF2-40B4-BE49-F238E27FC236}">
                <a16:creationId xmlns:a16="http://schemas.microsoft.com/office/drawing/2014/main" xmlns="" id="{22EE11ED-D1E0-9BC2-4718-448473EC022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6868882" y="-19894172"/>
            <a:ext cx="1639685" cy="2788313"/>
          </a:xfrm>
          <a:prstGeom prst="rect">
            <a:avLst/>
          </a:prstGeom>
        </p:spPr>
      </p:pic>
      <p:pic>
        <p:nvPicPr>
          <p:cNvPr id="9" name="Picture 8">
            <a:extLst>
              <a:ext uri="{FF2B5EF4-FFF2-40B4-BE49-F238E27FC236}">
                <a16:creationId xmlns:a16="http://schemas.microsoft.com/office/drawing/2014/main" xmlns="" id="{91CDDF98-C2E2-0736-0CC3-3D5C6771EB9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0647337" y="21882480"/>
            <a:ext cx="1639685" cy="2788313"/>
          </a:xfrm>
          <a:prstGeom prst="rect">
            <a:avLst/>
          </a:prstGeom>
        </p:spPr>
      </p:pic>
      <p:pic>
        <p:nvPicPr>
          <p:cNvPr id="10" name="Picture 9">
            <a:extLst>
              <a:ext uri="{FF2B5EF4-FFF2-40B4-BE49-F238E27FC236}">
                <a16:creationId xmlns:a16="http://schemas.microsoft.com/office/drawing/2014/main" xmlns="" id="{77159702-FD80-3E43-57A2-4F99FED895F4}"/>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8537004" y="21882480"/>
            <a:ext cx="1639685" cy="2788313"/>
          </a:xfrm>
          <a:prstGeom prst="rect">
            <a:avLst/>
          </a:prstGeom>
        </p:spPr>
      </p:pic>
      <p:sp>
        <p:nvSpPr>
          <p:cNvPr id="11" name="Title 1">
            <a:extLst>
              <a:ext uri="{FF2B5EF4-FFF2-40B4-BE49-F238E27FC236}">
                <a16:creationId xmlns:a16="http://schemas.microsoft.com/office/drawing/2014/main" xmlns="" id="{9D1DD31B-7A14-4163-7EE8-A0A01ECC94F0}"/>
              </a:ext>
            </a:extLst>
          </p:cNvPr>
          <p:cNvSpPr txBox="1">
            <a:spLocks/>
          </p:cNvSpPr>
          <p:nvPr userDrawn="1"/>
        </p:nvSpPr>
        <p:spPr>
          <a:xfrm>
            <a:off x="-427587" y="4552950"/>
            <a:ext cx="1639685" cy="590550"/>
          </a:xfrm>
          <a:prstGeom prst="rect">
            <a:avLst/>
          </a:prstGeom>
        </p:spPr>
        <p:txBody>
          <a:bodyPr vert="horz" lIns="54423" tIns="27212" rIns="54423" bIns="2721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544282" rtl="0" eaLnBrk="1" fontAlgn="auto" latinLnBrk="0" hangingPunct="1">
              <a:lnSpc>
                <a:spcPct val="90000"/>
              </a:lnSpc>
              <a:spcBef>
                <a:spcPct val="0"/>
              </a:spcBef>
              <a:spcAft>
                <a:spcPts val="0"/>
              </a:spcAft>
              <a:buClrTx/>
              <a:buSzTx/>
              <a:buFontTx/>
              <a:buNone/>
              <a:tabLst/>
              <a:defRPr/>
            </a:pPr>
            <a:r>
              <a:rPr kumimoji="0" lang="en-US" sz="1072" b="0" i="0" u="none" strike="noStrike" kern="1200" cap="none" spc="0" normalizeH="0" baseline="0" noProof="0" dirty="0" err="1">
                <a:ln>
                  <a:noFill/>
                </a:ln>
                <a:solidFill>
                  <a:srgbClr val="A5A5A5">
                    <a:lumMod val="60000"/>
                    <a:lumOff val="40000"/>
                  </a:srgbClr>
                </a:solidFill>
                <a:effectLst/>
                <a:uLnTx/>
                <a:uFillTx/>
                <a:latin typeface="#9Slide07 HoneyCream" pitchFamily="2" charset="0"/>
                <a:ea typeface="+mj-ea"/>
                <a:cs typeface="+mj-cs"/>
              </a:rPr>
              <a:t>Măng</a:t>
            </a:r>
            <a:r>
              <a:rPr kumimoji="0" lang="en-US" sz="1072"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rPr>
              <a:t> Non</a:t>
            </a:r>
          </a:p>
        </p:txBody>
      </p:sp>
      <p:pic>
        <p:nvPicPr>
          <p:cNvPr id="13" name="Picture 12">
            <a:extLst>
              <a:ext uri="{FF2B5EF4-FFF2-40B4-BE49-F238E27FC236}">
                <a16:creationId xmlns:a16="http://schemas.microsoft.com/office/drawing/2014/main" xmlns="" id="{995815BF-D775-62A5-4CB2-E39DF8300CDB}"/>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33383323" y="-14495067"/>
            <a:ext cx="2720648" cy="3571253"/>
          </a:xfrm>
          <a:prstGeom prst="rect">
            <a:avLst/>
          </a:prstGeom>
        </p:spPr>
      </p:pic>
      <p:pic>
        <p:nvPicPr>
          <p:cNvPr id="14" name="Picture 13">
            <a:extLst>
              <a:ext uri="{FF2B5EF4-FFF2-40B4-BE49-F238E27FC236}">
                <a16:creationId xmlns:a16="http://schemas.microsoft.com/office/drawing/2014/main" xmlns="" id="{F2AB803C-44C2-2892-D8EC-3E14A9D62269}"/>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33383323" y="17753865"/>
            <a:ext cx="2720648" cy="3571253"/>
          </a:xfrm>
          <a:prstGeom prst="rect">
            <a:avLst/>
          </a:prstGeom>
        </p:spPr>
      </p:pic>
      <p:pic>
        <p:nvPicPr>
          <p:cNvPr id="15" name="Picture 14">
            <a:extLst>
              <a:ext uri="{FF2B5EF4-FFF2-40B4-BE49-F238E27FC236}">
                <a16:creationId xmlns:a16="http://schemas.microsoft.com/office/drawing/2014/main" xmlns="" id="{A423C6CB-0ED2-A04E-45F6-18571F45D654}"/>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39356847" y="-14495067"/>
            <a:ext cx="2720648" cy="3571253"/>
          </a:xfrm>
          <a:prstGeom prst="rect">
            <a:avLst/>
          </a:prstGeom>
        </p:spPr>
      </p:pic>
      <p:pic>
        <p:nvPicPr>
          <p:cNvPr id="16" name="Picture 15">
            <a:extLst>
              <a:ext uri="{FF2B5EF4-FFF2-40B4-BE49-F238E27FC236}">
                <a16:creationId xmlns:a16="http://schemas.microsoft.com/office/drawing/2014/main" xmlns="" id="{175894D6-5ABD-9D7C-0CC0-9CAE11912B2F}"/>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39554200" y="17753865"/>
            <a:ext cx="2720648" cy="3571253"/>
          </a:xfrm>
          <a:prstGeom prst="rect">
            <a:avLst/>
          </a:prstGeom>
        </p:spPr>
      </p:pic>
    </p:spTree>
    <p:extLst>
      <p:ext uri="{BB962C8B-B14F-4D97-AF65-F5344CB8AC3E}">
        <p14:creationId xmlns:p14="http://schemas.microsoft.com/office/powerpoint/2010/main" val="2462826915"/>
      </p:ext>
    </p:extLst>
  </p:cSld>
  <p:clrMap bg1="lt1" tx1="dk1" bg2="lt2" tx2="dk2" accent1="accent1" accent2="accent2" accent3="accent3" accent4="accent4" accent5="accent5" accent6="accent6" hlink="hlink" folHlink="folHlink"/>
  <p:sldLayoutIdLst>
    <p:sldLayoutId id="2147483755" r:id="rId1"/>
    <p:sldLayoutId id="2147483761" r:id="rId2"/>
    <p:sldLayoutId id="2147483770"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 Id="rId5" Type="http://schemas.microsoft.com/office/2007/relationships/hdphoto" Target="../media/hdphoto1.wdp"/><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image" Target="../media/image25.png"/><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15.pn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2">
            <a:extLst>
              <a:ext uri="{FF2B5EF4-FFF2-40B4-BE49-F238E27FC236}">
                <a16:creationId xmlns:a16="http://schemas.microsoft.com/office/drawing/2014/main" xmlns="" id="{D5DB3700-92E1-FF7D-FD1C-F0AD43CA1F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869" t="3722" r="8870" b="3722"/>
          <a:stretch/>
        </p:blipFill>
        <p:spPr>
          <a:xfrm>
            <a:off x="5009" y="25257"/>
            <a:ext cx="12192000" cy="6858000"/>
          </a:xfrm>
          <a:prstGeom prst="rect">
            <a:avLst/>
          </a:prstGeom>
        </p:spPr>
      </p:pic>
      <p:pic>
        <p:nvPicPr>
          <p:cNvPr id="16" name="图片 4">
            <a:extLst>
              <a:ext uri="{FF2B5EF4-FFF2-40B4-BE49-F238E27FC236}">
                <a16:creationId xmlns:a16="http://schemas.microsoft.com/office/drawing/2014/main" xmlns="" id="{78CF0EB2-33B1-4B60-E0D0-E7343C0B9500}"/>
              </a:ext>
            </a:extLst>
          </p:cNvPr>
          <p:cNvPicPr>
            <a:picLocks noChangeAspect="1"/>
          </p:cNvPicPr>
          <p:nvPr/>
        </p:nvPicPr>
        <p:blipFill rotWithShape="1">
          <a:blip r:embed="rId3"/>
          <a:srcRect l="8537" t="9279" b="12603"/>
          <a:stretch/>
        </p:blipFill>
        <p:spPr>
          <a:xfrm>
            <a:off x="10666279" y="4637313"/>
            <a:ext cx="1541616" cy="2374455"/>
          </a:xfrm>
          <a:prstGeom prst="rect">
            <a:avLst/>
          </a:prstGeom>
        </p:spPr>
      </p:pic>
      <p:pic>
        <p:nvPicPr>
          <p:cNvPr id="17" name="图片 10">
            <a:extLst>
              <a:ext uri="{FF2B5EF4-FFF2-40B4-BE49-F238E27FC236}">
                <a16:creationId xmlns:a16="http://schemas.microsoft.com/office/drawing/2014/main" xmlns="" id="{D443A28D-F883-1661-58F3-C13A77B85195}"/>
              </a:ext>
            </a:extLst>
          </p:cNvPr>
          <p:cNvPicPr>
            <a:picLocks noChangeAspect="1"/>
          </p:cNvPicPr>
          <p:nvPr/>
        </p:nvPicPr>
        <p:blipFill rotWithShape="1">
          <a:blip r:embed="rId4"/>
          <a:srcRect t="8771" r="39144" b="11847"/>
          <a:stretch/>
        </p:blipFill>
        <p:spPr>
          <a:xfrm>
            <a:off x="9110606" y="4887686"/>
            <a:ext cx="1491137" cy="1945057"/>
          </a:xfrm>
          <a:prstGeom prst="rect">
            <a:avLst/>
          </a:prstGeom>
        </p:spPr>
      </p:pic>
      <p:sp>
        <p:nvSpPr>
          <p:cNvPr id="12" name="文本框 22">
            <a:extLst>
              <a:ext uri="{FF2B5EF4-FFF2-40B4-BE49-F238E27FC236}">
                <a16:creationId xmlns:a16="http://schemas.microsoft.com/office/drawing/2014/main" xmlns="" id="{F7F956A4-8AD0-2670-05E2-05DA69A79CB5}"/>
              </a:ext>
            </a:extLst>
          </p:cNvPr>
          <p:cNvSpPr txBox="1"/>
          <p:nvPr/>
        </p:nvSpPr>
        <p:spPr>
          <a:xfrm rot="16200000">
            <a:off x="5389832" y="780619"/>
            <a:ext cx="954107" cy="10516628"/>
          </a:xfrm>
          <a:prstGeom prst="rect">
            <a:avLst/>
          </a:prstGeom>
          <a:noFill/>
        </p:spPr>
        <p:txBody>
          <a:bodyPr vert="eaVert"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5000" b="1" i="0" u="none" strike="noStrike" kern="1200" cap="none" spc="0" normalizeH="0" baseline="0" noProof="0" dirty="0">
                <a:solidFill>
                  <a:srgbClr val="56270A"/>
                </a:solidFill>
                <a:effectLst>
                  <a:glow rad="63500">
                    <a:srgbClr val="A5A5A5">
                      <a:satMod val="175000"/>
                      <a:alpha val="40000"/>
                    </a:srgbClr>
                  </a:glow>
                  <a:reflection blurRad="6350" stA="55000" endA="300" endPos="45500" dir="5400000" sy="-100000" algn="bl" rotWithShape="0"/>
                </a:effectLst>
                <a:uLnTx/>
                <a:uFillTx/>
                <a:latin typeface="UVF Candlescript Pro" panose="02000000000000000000" pitchFamily="50" charset="0"/>
                <a:ea typeface="微软雅黑" panose="020B0503020204020204" pitchFamily="34" charset="-122"/>
              </a:rPr>
              <a:t>(Trang 19) </a:t>
            </a:r>
            <a:endParaRPr kumimoji="0" lang="en-US" altLang="zh-CN" sz="5000" b="1" i="0" u="none" strike="noStrike" kern="1200" cap="none" spc="0" normalizeH="0" baseline="0" noProof="0" dirty="0">
              <a:solidFill>
                <a:srgbClr val="56270A"/>
              </a:solidFill>
              <a:effectLst>
                <a:glow rad="63500">
                  <a:srgbClr val="A5A5A5">
                    <a:satMod val="175000"/>
                    <a:alpha val="40000"/>
                  </a:srgbClr>
                </a:glow>
                <a:reflection blurRad="6350" stA="55000" endA="300" endPos="45500" dir="5400000" sy="-100000" algn="bl" rotWithShape="0"/>
              </a:effectLst>
              <a:uLnTx/>
              <a:uFillTx/>
              <a:latin typeface="UVF Candlescript Pro" panose="02000000000000000000" pitchFamily="50" charset="0"/>
              <a:ea typeface="微软雅黑" panose="020B0503020204020204" pitchFamily="34" charset="-122"/>
            </a:endParaRPr>
          </a:p>
        </p:txBody>
      </p:sp>
      <p:pic>
        <p:nvPicPr>
          <p:cNvPr id="3" name="Picture 2">
            <a:extLst>
              <a:ext uri="{FF2B5EF4-FFF2-40B4-BE49-F238E27FC236}">
                <a16:creationId xmlns:a16="http://schemas.microsoft.com/office/drawing/2014/main" xmlns="" id="{8534C268-3D05-9536-DD1B-F9FFE53A6E8C}"/>
              </a:ext>
            </a:extLst>
          </p:cNvPr>
          <p:cNvPicPr>
            <a:picLocks noChangeAspect="1"/>
          </p:cNvPicPr>
          <p:nvPr/>
        </p:nvPicPr>
        <p:blipFill>
          <a:blip r:embed="rId5"/>
          <a:stretch>
            <a:fillRect/>
          </a:stretch>
        </p:blipFill>
        <p:spPr>
          <a:xfrm>
            <a:off x="1906636" y="1556495"/>
            <a:ext cx="8388746" cy="3202680"/>
          </a:xfrm>
          <a:prstGeom prst="rect">
            <a:avLst/>
          </a:prstGeom>
        </p:spPr>
      </p:pic>
      <p:pic>
        <p:nvPicPr>
          <p:cNvPr id="7" name="Picture 6">
            <a:extLst>
              <a:ext uri="{FF2B5EF4-FFF2-40B4-BE49-F238E27FC236}">
                <a16:creationId xmlns:a16="http://schemas.microsoft.com/office/drawing/2014/main" xmlns="" id="{416AA52A-2568-3B14-1382-2943F1A7FFD1}"/>
              </a:ext>
            </a:extLst>
          </p:cNvPr>
          <p:cNvPicPr>
            <a:picLocks noChangeAspect="1"/>
          </p:cNvPicPr>
          <p:nvPr/>
        </p:nvPicPr>
        <p:blipFill>
          <a:blip r:embed="rId6"/>
          <a:stretch>
            <a:fillRect/>
          </a:stretch>
        </p:blipFill>
        <p:spPr>
          <a:xfrm>
            <a:off x="10010393" y="273755"/>
            <a:ext cx="1951286" cy="1931967"/>
          </a:xfrm>
          <a:prstGeom prst="rect">
            <a:avLst/>
          </a:prstGeom>
        </p:spPr>
      </p:pic>
    </p:spTree>
    <p:extLst>
      <p:ext uri="{BB962C8B-B14F-4D97-AF65-F5344CB8AC3E}">
        <p14:creationId xmlns:p14="http://schemas.microsoft.com/office/powerpoint/2010/main" val="30038486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4">
            <a:extLst>
              <a:ext uri="{FF2B5EF4-FFF2-40B4-BE49-F238E27FC236}">
                <a16:creationId xmlns:a16="http://schemas.microsoft.com/office/drawing/2014/main" xmlns="" id="{48BE699E-8D19-F078-2DA1-7612CD8BB5E8}"/>
              </a:ext>
            </a:extLst>
          </p:cNvPr>
          <p:cNvGrpSpPr>
            <a:grpSpLocks/>
          </p:cNvGrpSpPr>
          <p:nvPr/>
        </p:nvGrpSpPr>
        <p:grpSpPr bwMode="auto">
          <a:xfrm>
            <a:off x="0" y="-233680"/>
            <a:ext cx="12192000" cy="7223569"/>
            <a:chOff x="623392" y="809101"/>
            <a:chExt cx="11089232" cy="5445748"/>
          </a:xfrm>
        </p:grpSpPr>
        <p:grpSp>
          <p:nvGrpSpPr>
            <p:cNvPr id="5" name="组合 6">
              <a:extLst>
                <a:ext uri="{FF2B5EF4-FFF2-40B4-BE49-F238E27FC236}">
                  <a16:creationId xmlns:a16="http://schemas.microsoft.com/office/drawing/2014/main" xmlns="" id="{4B669F1F-FF64-C4DC-C628-6668F8AF10E0}"/>
                </a:ext>
              </a:extLst>
            </p:cNvPr>
            <p:cNvGrpSpPr/>
            <p:nvPr/>
          </p:nvGrpSpPr>
          <p:grpSpPr>
            <a:xfrm>
              <a:off x="911424" y="809101"/>
              <a:ext cx="10776274" cy="5239797"/>
              <a:chOff x="684940" y="764704"/>
              <a:chExt cx="10776274" cy="5239797"/>
            </a:xfrm>
            <a:solidFill>
              <a:schemeClr val="bg1"/>
            </a:solidFill>
          </p:grpSpPr>
          <p:sp>
            <p:nvSpPr>
              <p:cNvPr id="16" name="椭圆 17">
                <a:extLst>
                  <a:ext uri="{FF2B5EF4-FFF2-40B4-BE49-F238E27FC236}">
                    <a16:creationId xmlns:a16="http://schemas.microsoft.com/office/drawing/2014/main" xmlns="" id="{951B17AB-AE07-C470-F402-67DE79BD1675}"/>
                  </a:ext>
                </a:extLst>
              </p:cNvPr>
              <p:cNvSpPr/>
              <p:nvPr/>
            </p:nvSpPr>
            <p:spPr>
              <a:xfrm>
                <a:off x="3215680" y="764704"/>
                <a:ext cx="3672408" cy="302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7" name="椭圆 18">
                <a:extLst>
                  <a:ext uri="{FF2B5EF4-FFF2-40B4-BE49-F238E27FC236}">
                    <a16:creationId xmlns:a16="http://schemas.microsoft.com/office/drawing/2014/main" xmlns="" id="{0426C3AE-7438-CD16-00D6-432D2E59D4E9}"/>
                  </a:ext>
                </a:extLst>
              </p:cNvPr>
              <p:cNvSpPr/>
              <p:nvPr/>
            </p:nvSpPr>
            <p:spPr>
              <a:xfrm>
                <a:off x="5951984" y="1052736"/>
                <a:ext cx="3312368" cy="302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8" name="椭圆 19">
                <a:extLst>
                  <a:ext uri="{FF2B5EF4-FFF2-40B4-BE49-F238E27FC236}">
                    <a16:creationId xmlns:a16="http://schemas.microsoft.com/office/drawing/2014/main" xmlns="" id="{6ECE0FBE-0185-01F2-2BC9-A738AD17738D}"/>
                  </a:ext>
                </a:extLst>
              </p:cNvPr>
              <p:cNvSpPr/>
              <p:nvPr/>
            </p:nvSpPr>
            <p:spPr>
              <a:xfrm>
                <a:off x="8544272" y="1196752"/>
                <a:ext cx="2604048" cy="2667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9" name="椭圆 20">
                <a:extLst>
                  <a:ext uri="{FF2B5EF4-FFF2-40B4-BE49-F238E27FC236}">
                    <a16:creationId xmlns:a16="http://schemas.microsoft.com/office/drawing/2014/main" xmlns="" id="{AB40B9D7-9211-193A-9DEF-C8E073314B5F}"/>
                  </a:ext>
                </a:extLst>
              </p:cNvPr>
              <p:cNvSpPr/>
              <p:nvPr/>
            </p:nvSpPr>
            <p:spPr>
              <a:xfrm>
                <a:off x="8472264" y="2335275"/>
                <a:ext cx="2988950" cy="303794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0" name="椭圆 21">
                <a:extLst>
                  <a:ext uri="{FF2B5EF4-FFF2-40B4-BE49-F238E27FC236}">
                    <a16:creationId xmlns:a16="http://schemas.microsoft.com/office/drawing/2014/main" xmlns="" id="{B7FDE68E-4979-D2AE-60B3-C5291C3837A8}"/>
                  </a:ext>
                </a:extLst>
              </p:cNvPr>
              <p:cNvSpPr/>
              <p:nvPr/>
            </p:nvSpPr>
            <p:spPr>
              <a:xfrm>
                <a:off x="6888088" y="2246484"/>
                <a:ext cx="3359696" cy="34147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1" name="椭圆 22">
                <a:extLst>
                  <a:ext uri="{FF2B5EF4-FFF2-40B4-BE49-F238E27FC236}">
                    <a16:creationId xmlns:a16="http://schemas.microsoft.com/office/drawing/2014/main" xmlns="" id="{9D71CC2C-5F15-0B1C-175D-E1F1D9546C0E}"/>
                  </a:ext>
                </a:extLst>
              </p:cNvPr>
              <p:cNvSpPr/>
              <p:nvPr/>
            </p:nvSpPr>
            <p:spPr>
              <a:xfrm>
                <a:off x="5303912" y="3132584"/>
                <a:ext cx="2629579" cy="26726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2" name="椭圆 23">
                <a:extLst>
                  <a:ext uri="{FF2B5EF4-FFF2-40B4-BE49-F238E27FC236}">
                    <a16:creationId xmlns:a16="http://schemas.microsoft.com/office/drawing/2014/main" xmlns="" id="{08C31F53-DDD9-9C0D-59F2-94B157B8F530}"/>
                  </a:ext>
                </a:extLst>
              </p:cNvPr>
              <p:cNvSpPr/>
              <p:nvPr/>
            </p:nvSpPr>
            <p:spPr>
              <a:xfrm>
                <a:off x="3197035" y="2911643"/>
                <a:ext cx="3042981" cy="309285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3" name="椭圆 24">
                <a:extLst>
                  <a:ext uri="{FF2B5EF4-FFF2-40B4-BE49-F238E27FC236}">
                    <a16:creationId xmlns:a16="http://schemas.microsoft.com/office/drawing/2014/main" xmlns="" id="{E9DA013F-008D-F8E8-0990-1A71AEC3F719}"/>
                  </a:ext>
                </a:extLst>
              </p:cNvPr>
              <p:cNvSpPr/>
              <p:nvPr/>
            </p:nvSpPr>
            <p:spPr>
              <a:xfrm>
                <a:off x="1668372" y="2784414"/>
                <a:ext cx="3042981" cy="309285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4" name="椭圆 25">
                <a:extLst>
                  <a:ext uri="{FF2B5EF4-FFF2-40B4-BE49-F238E27FC236}">
                    <a16:creationId xmlns:a16="http://schemas.microsoft.com/office/drawing/2014/main" xmlns="" id="{97460B36-6B32-0297-F1F7-D4D8035E01CC}"/>
                  </a:ext>
                </a:extLst>
              </p:cNvPr>
              <p:cNvSpPr/>
              <p:nvPr/>
            </p:nvSpPr>
            <p:spPr>
              <a:xfrm>
                <a:off x="907049" y="3564632"/>
                <a:ext cx="2275345" cy="23126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5" name="椭圆 26">
                <a:extLst>
                  <a:ext uri="{FF2B5EF4-FFF2-40B4-BE49-F238E27FC236}">
                    <a16:creationId xmlns:a16="http://schemas.microsoft.com/office/drawing/2014/main" xmlns="" id="{2A24AC27-1849-54CA-259F-922197005A86}"/>
                  </a:ext>
                </a:extLst>
              </p:cNvPr>
              <p:cNvSpPr/>
              <p:nvPr/>
            </p:nvSpPr>
            <p:spPr>
              <a:xfrm>
                <a:off x="684940" y="1493478"/>
                <a:ext cx="3250397" cy="33036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6" name="椭圆 27">
                <a:extLst>
                  <a:ext uri="{FF2B5EF4-FFF2-40B4-BE49-F238E27FC236}">
                    <a16:creationId xmlns:a16="http://schemas.microsoft.com/office/drawing/2014/main" xmlns="" id="{0A40E99B-5EB2-143B-04E7-DA3507CE65F4}"/>
                  </a:ext>
                </a:extLst>
              </p:cNvPr>
              <p:cNvSpPr/>
              <p:nvPr/>
            </p:nvSpPr>
            <p:spPr>
              <a:xfrm>
                <a:off x="2013392" y="956667"/>
                <a:ext cx="2723744" cy="276838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grpSp>
          <p:nvGrpSpPr>
            <p:cNvPr id="6" name="组合 7">
              <a:extLst>
                <a:ext uri="{FF2B5EF4-FFF2-40B4-BE49-F238E27FC236}">
                  <a16:creationId xmlns:a16="http://schemas.microsoft.com/office/drawing/2014/main" xmlns="" id="{BD96B625-66B3-8D8D-ED0D-BBD79FEAE451}"/>
                </a:ext>
              </a:extLst>
            </p:cNvPr>
            <p:cNvGrpSpPr>
              <a:grpSpLocks/>
            </p:cNvGrpSpPr>
            <p:nvPr/>
          </p:nvGrpSpPr>
          <p:grpSpPr bwMode="auto">
            <a:xfrm>
              <a:off x="623392" y="836712"/>
              <a:ext cx="11089232" cy="5418137"/>
              <a:chOff x="479376" y="764704"/>
              <a:chExt cx="11089232" cy="5418137"/>
            </a:xfrm>
          </p:grpSpPr>
          <p:grpSp>
            <p:nvGrpSpPr>
              <p:cNvPr id="7" name="组合 8">
                <a:extLst>
                  <a:ext uri="{FF2B5EF4-FFF2-40B4-BE49-F238E27FC236}">
                    <a16:creationId xmlns:a16="http://schemas.microsoft.com/office/drawing/2014/main" xmlns="" id="{8B50DC33-2988-5F6F-D520-41C63F57CFE0}"/>
                  </a:ext>
                </a:extLst>
              </p:cNvPr>
              <p:cNvGrpSpPr/>
              <p:nvPr/>
            </p:nvGrpSpPr>
            <p:grpSpPr>
              <a:xfrm>
                <a:off x="479376" y="764704"/>
                <a:ext cx="10585176" cy="5418137"/>
                <a:chOff x="479376" y="764704"/>
                <a:chExt cx="10585176" cy="5418137"/>
              </a:xfrm>
              <a:solidFill>
                <a:schemeClr val="bg1">
                  <a:alpha val="61000"/>
                </a:schemeClr>
              </a:solidFill>
            </p:grpSpPr>
            <p:sp>
              <p:nvSpPr>
                <p:cNvPr id="10" name="椭圆 11">
                  <a:extLst>
                    <a:ext uri="{FF2B5EF4-FFF2-40B4-BE49-F238E27FC236}">
                      <a16:creationId xmlns:a16="http://schemas.microsoft.com/office/drawing/2014/main" xmlns="" id="{51CB4784-56B3-05AA-82AD-A7E165014E9F}"/>
                    </a:ext>
                  </a:extLst>
                </p:cNvPr>
                <p:cNvSpPr/>
                <p:nvPr/>
              </p:nvSpPr>
              <p:spPr>
                <a:xfrm>
                  <a:off x="5375920" y="764704"/>
                  <a:ext cx="2232248" cy="22322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1" name="椭圆 12">
                  <a:extLst>
                    <a:ext uri="{FF2B5EF4-FFF2-40B4-BE49-F238E27FC236}">
                      <a16:creationId xmlns:a16="http://schemas.microsoft.com/office/drawing/2014/main" xmlns="" id="{3D06E74C-2C4C-11D8-66EC-BF53508EA3BC}"/>
                    </a:ext>
                  </a:extLst>
                </p:cNvPr>
                <p:cNvSpPr/>
                <p:nvPr/>
              </p:nvSpPr>
              <p:spPr>
                <a:xfrm>
                  <a:off x="8112224" y="980728"/>
                  <a:ext cx="2304256" cy="2304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2" name="椭圆 13">
                  <a:extLst>
                    <a:ext uri="{FF2B5EF4-FFF2-40B4-BE49-F238E27FC236}">
                      <a16:creationId xmlns:a16="http://schemas.microsoft.com/office/drawing/2014/main" xmlns="" id="{F785E0AF-B5C7-0583-C7B2-15CB830BD819}"/>
                    </a:ext>
                  </a:extLst>
                </p:cNvPr>
                <p:cNvSpPr/>
                <p:nvPr/>
              </p:nvSpPr>
              <p:spPr>
                <a:xfrm>
                  <a:off x="8598743" y="3339455"/>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3" name="椭圆 14">
                  <a:extLst>
                    <a:ext uri="{FF2B5EF4-FFF2-40B4-BE49-F238E27FC236}">
                      <a16:creationId xmlns:a16="http://schemas.microsoft.com/office/drawing/2014/main" xmlns="" id="{720CEDC7-F8A6-1923-C08C-8EE79520E073}"/>
                    </a:ext>
                  </a:extLst>
                </p:cNvPr>
                <p:cNvSpPr/>
                <p:nvPr/>
              </p:nvSpPr>
              <p:spPr>
                <a:xfrm>
                  <a:off x="6366495" y="3627487"/>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4" name="椭圆 15">
                  <a:extLst>
                    <a:ext uri="{FF2B5EF4-FFF2-40B4-BE49-F238E27FC236}">
                      <a16:creationId xmlns:a16="http://schemas.microsoft.com/office/drawing/2014/main" xmlns="" id="{353092F9-80C1-730E-93FC-B020229AE11A}"/>
                    </a:ext>
                  </a:extLst>
                </p:cNvPr>
                <p:cNvSpPr/>
                <p:nvPr/>
              </p:nvSpPr>
              <p:spPr>
                <a:xfrm>
                  <a:off x="1950343" y="3717032"/>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5" name="椭圆 16">
                  <a:extLst>
                    <a:ext uri="{FF2B5EF4-FFF2-40B4-BE49-F238E27FC236}">
                      <a16:creationId xmlns:a16="http://schemas.microsoft.com/office/drawing/2014/main" xmlns="" id="{79CD42C0-2FD9-BB8F-1164-92220F3546D9}"/>
                    </a:ext>
                  </a:extLst>
                </p:cNvPr>
                <p:cNvSpPr/>
                <p:nvPr/>
              </p:nvSpPr>
              <p:spPr>
                <a:xfrm>
                  <a:off x="479376" y="2547367"/>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sp>
            <p:nvSpPr>
              <p:cNvPr id="8" name="椭圆 9">
                <a:extLst>
                  <a:ext uri="{FF2B5EF4-FFF2-40B4-BE49-F238E27FC236}">
                    <a16:creationId xmlns:a16="http://schemas.microsoft.com/office/drawing/2014/main" xmlns="" id="{90B63904-4090-5571-BB06-1104D6564790}"/>
                  </a:ext>
                </a:extLst>
              </p:cNvPr>
              <p:cNvSpPr/>
              <p:nvPr/>
            </p:nvSpPr>
            <p:spPr>
              <a:xfrm>
                <a:off x="8544272" y="980009"/>
                <a:ext cx="215911" cy="215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9" name="椭圆 10">
                <a:extLst>
                  <a:ext uri="{FF2B5EF4-FFF2-40B4-BE49-F238E27FC236}">
                    <a16:creationId xmlns:a16="http://schemas.microsoft.com/office/drawing/2014/main" xmlns="" id="{FF0602A1-0EDF-0E56-B6B3-20D038F9F4DA}"/>
                  </a:ext>
                </a:extLst>
              </p:cNvPr>
              <p:cNvSpPr/>
              <p:nvPr/>
            </p:nvSpPr>
            <p:spPr>
              <a:xfrm>
                <a:off x="11352697" y="2348590"/>
                <a:ext cx="215911" cy="215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grpSp>
      <p:pic>
        <p:nvPicPr>
          <p:cNvPr id="3" name="Picture 2" descr="A cartoon of a child raising his hand and holding a pencil and a book&#10;&#10;Description automatically generated">
            <a:extLst>
              <a:ext uri="{FF2B5EF4-FFF2-40B4-BE49-F238E27FC236}">
                <a16:creationId xmlns:a16="http://schemas.microsoft.com/office/drawing/2014/main" xmlns="" id="{DEA6FC4A-BA31-2359-5712-256BC860A8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58894" y="1164534"/>
            <a:ext cx="5501094" cy="5608959"/>
          </a:xfrm>
          <a:prstGeom prst="rect">
            <a:avLst/>
          </a:prstGeom>
        </p:spPr>
      </p:pic>
    </p:spTree>
    <p:extLst>
      <p:ext uri="{BB962C8B-B14F-4D97-AF65-F5344CB8AC3E}">
        <p14:creationId xmlns:p14="http://schemas.microsoft.com/office/powerpoint/2010/main" val="41142514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2774378" y="2627319"/>
            <a:ext cx="6528894" cy="1739293"/>
          </a:xfrm>
          <a:prstGeom prst="rect">
            <a:avLst/>
          </a:prstGeom>
        </p:spPr>
      </p:pic>
    </p:spTree>
    <p:extLst>
      <p:ext uri="{BB962C8B-B14F-4D97-AF65-F5344CB8AC3E}">
        <p14:creationId xmlns:p14="http://schemas.microsoft.com/office/powerpoint/2010/main" val="6669100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1">
            <a:extLst>
              <a:ext uri="{FF2B5EF4-FFF2-40B4-BE49-F238E27FC236}">
                <a16:creationId xmlns:a16="http://schemas.microsoft.com/office/drawing/2014/main" xmlns="" id="{780ABC70-6282-4933-3D29-E81B8E730801}"/>
              </a:ext>
            </a:extLst>
          </p:cNvPr>
          <p:cNvPicPr>
            <a:picLocks noChangeAspect="1"/>
          </p:cNvPicPr>
          <p:nvPr/>
        </p:nvPicPr>
        <p:blipFill rotWithShape="1">
          <a:blip r:embed="rId2">
            <a:extLst>
              <a:ext uri="{28A0092B-C50C-407E-A947-70E740481C1C}">
                <a14:useLocalDpi xmlns:a14="http://schemas.microsoft.com/office/drawing/2010/main" val="0"/>
              </a:ext>
            </a:extLst>
          </a:blip>
          <a:srcRect b="37146"/>
          <a:stretch/>
        </p:blipFill>
        <p:spPr>
          <a:xfrm rot="10800000">
            <a:off x="-263748" y="1093609"/>
            <a:ext cx="12455748" cy="5764391"/>
          </a:xfrm>
          <a:prstGeom prst="rect">
            <a:avLst/>
          </a:prstGeom>
        </p:spPr>
      </p:pic>
      <p:pic>
        <p:nvPicPr>
          <p:cNvPr id="4" name="图片 12">
            <a:extLst>
              <a:ext uri="{FF2B5EF4-FFF2-40B4-BE49-F238E27FC236}">
                <a16:creationId xmlns:a16="http://schemas.microsoft.com/office/drawing/2014/main" xmlns="" id="{7F88C204-8713-C288-AA07-5807A0B607A9}"/>
              </a:ext>
            </a:extLst>
          </p:cNvPr>
          <p:cNvPicPr>
            <a:picLocks noChangeAspect="1"/>
          </p:cNvPicPr>
          <p:nvPr/>
        </p:nvPicPr>
        <p:blipFill rotWithShape="1">
          <a:blip r:embed="rId3">
            <a:extLst>
              <a:ext uri="{28A0092B-C50C-407E-A947-70E740481C1C}">
                <a14:useLocalDpi xmlns:a14="http://schemas.microsoft.com/office/drawing/2010/main" val="0"/>
              </a:ext>
            </a:extLst>
          </a:blip>
          <a:srcRect l="13692" t="53086"/>
          <a:stretch/>
        </p:blipFill>
        <p:spPr>
          <a:xfrm>
            <a:off x="0" y="3429000"/>
            <a:ext cx="4998237" cy="3429000"/>
          </a:xfrm>
          <a:prstGeom prst="rect">
            <a:avLst/>
          </a:prstGeom>
        </p:spPr>
      </p:pic>
      <p:pic>
        <p:nvPicPr>
          <p:cNvPr id="2" name="Picture 1"/>
          <p:cNvPicPr>
            <a:picLocks noChangeAspect="1"/>
          </p:cNvPicPr>
          <p:nvPr/>
        </p:nvPicPr>
        <p:blipFill>
          <a:blip r:embed="rId4" cstate="print">
            <a:extLst>
              <a:ext uri="{BEBA8EAE-BF5A-486C-A8C5-ECC9F3942E4B}">
                <a14:imgProps xmlns:a14="http://schemas.microsoft.com/office/drawing/2010/main">
                  <a14:imgLayer r:embed="rId5">
                    <a14:imgEffect>
                      <a14:backgroundRemoval t="250" b="91900" l="2100" r="100000">
                        <a14:foregroundMark x1="52450" y1="54900" x2="52950" y2="57050"/>
                        <a14:foregroundMark x1="25550" y1="56700" x2="25050" y2="61650"/>
                        <a14:foregroundMark x1="83300" y1="81250" x2="84650" y2="85850"/>
                        <a14:foregroundMark x1="84300" y1="85700" x2="82600" y2="89400"/>
                        <a14:foregroundMark x1="80550" y1="88700" x2="82600" y2="89050"/>
                        <a14:foregroundMark x1="70950" y1="88700" x2="74050" y2="88000"/>
                        <a14:foregroundMark x1="69250" y1="87450" x2="74400" y2="85500"/>
                        <a14:foregroundMark x1="69100" y1="88000" x2="66500" y2="88000"/>
                        <a14:foregroundMark x1="52950" y1="85150" x2="55200" y2="90650"/>
                        <a14:foregroundMark x1="46100" y1="85350" x2="44900" y2="91900"/>
                        <a14:foregroundMark x1="55050" y1="84100" x2="56050" y2="87300"/>
                        <a14:foregroundMark x1="43700" y1="84800" x2="43550" y2="89250"/>
                        <a14:foregroundMark x1="20600" y1="82850" x2="25050" y2="91750"/>
                        <a14:foregroundMark x1="20100" y1="85350" x2="19550" y2="89250"/>
                        <a14:foregroundMark x1="17500" y1="79300" x2="11500" y2="84100"/>
                        <a14:foregroundMark x1="11000" y1="82500" x2="11700" y2="88000"/>
                        <a14:foregroundMark x1="14250" y1="84450" x2="13400" y2="85350"/>
                        <a14:foregroundMark x1="80700" y1="84250" x2="81600" y2="86550"/>
                      </a14:backgroundRemoval>
                    </a14:imgEffect>
                  </a14:imgLayer>
                </a14:imgProps>
              </a:ext>
              <a:ext uri="{28A0092B-C50C-407E-A947-70E740481C1C}">
                <a14:useLocalDpi xmlns:a14="http://schemas.microsoft.com/office/drawing/2010/main" val="0"/>
              </a:ext>
            </a:extLst>
          </a:blip>
          <a:stretch>
            <a:fillRect/>
          </a:stretch>
        </p:blipFill>
        <p:spPr>
          <a:xfrm>
            <a:off x="-198059" y="1300353"/>
            <a:ext cx="5852665" cy="5827784"/>
          </a:xfrm>
          <a:prstGeom prst="rect">
            <a:avLst/>
          </a:prstGeom>
        </p:spPr>
      </p:pic>
      <p:sp>
        <p:nvSpPr>
          <p:cNvPr id="6" name="Rectangle: Rounded Corners 4">
            <a:extLst>
              <a:ext uri="{FF2B5EF4-FFF2-40B4-BE49-F238E27FC236}">
                <a16:creationId xmlns:a16="http://schemas.microsoft.com/office/drawing/2014/main" xmlns="" id="{5F6773EA-06C6-260B-9266-3E6897675F96}"/>
              </a:ext>
            </a:extLst>
          </p:cNvPr>
          <p:cNvSpPr/>
          <p:nvPr/>
        </p:nvSpPr>
        <p:spPr>
          <a:xfrm>
            <a:off x="2728273" y="204990"/>
            <a:ext cx="9246012" cy="3120637"/>
          </a:xfrm>
          <a:prstGeom prst="roundRect">
            <a:avLst>
              <a:gd name="adj" fmla="val 30513"/>
            </a:avLst>
          </a:prstGeom>
          <a:solidFill>
            <a:schemeClr val="bg1"/>
          </a:solidFill>
          <a:ln w="38100">
            <a:solidFill>
              <a:srgbClr val="5C9D69"/>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500" b="1" dirty="0">
                <a:solidFill>
                  <a:srgbClr val="002060"/>
                </a:solidFill>
                <a:latin typeface="Cambria" panose="02040503050406030204" pitchFamily="18" charset="0"/>
                <a:ea typeface="Cambria" panose="02040503050406030204" pitchFamily="18" charset="0"/>
              </a:rPr>
              <a:t>Kể lại câu chuyện Ông Bụt đã đến cho người thân nghe. </a:t>
            </a:r>
          </a:p>
          <a:p>
            <a:pPr algn="ctr"/>
            <a:r>
              <a:rPr lang="vi-VN" sz="4500" b="1" dirty="0">
                <a:solidFill>
                  <a:srgbClr val="002060"/>
                </a:solidFill>
                <a:latin typeface="Cambria" panose="02040503050406030204" pitchFamily="18" charset="0"/>
                <a:ea typeface="Cambria" panose="02040503050406030204" pitchFamily="18" charset="0"/>
              </a:rPr>
              <a:t>Nêu suy nghĩ của em về nhân vật ông nhạc sĩ trong câu chuyện.</a:t>
            </a:r>
            <a:endParaRPr lang="en-US" sz="45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1887614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10">
            <a:extLst>
              <a:ext uri="{FF2B5EF4-FFF2-40B4-BE49-F238E27FC236}">
                <a16:creationId xmlns:a16="http://schemas.microsoft.com/office/drawing/2014/main" xmlns="" id="{CA86E92E-D784-4C38-B4BA-A04DD66297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9253" y="743180"/>
            <a:ext cx="9457116" cy="5093064"/>
          </a:xfrm>
          <a:prstGeom prst="rect">
            <a:avLst/>
          </a:prstGeom>
        </p:spPr>
      </p:pic>
      <p:pic>
        <p:nvPicPr>
          <p:cNvPr id="2" name="图片 26">
            <a:extLst>
              <a:ext uri="{FF2B5EF4-FFF2-40B4-BE49-F238E27FC236}">
                <a16:creationId xmlns:a16="http://schemas.microsoft.com/office/drawing/2014/main" xmlns="" id="{1F1B560E-4F8C-44E5-BF2C-6D8C65FDC11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9997" t="68550" r="21434"/>
          <a:stretch/>
        </p:blipFill>
        <p:spPr>
          <a:xfrm flipH="1" flipV="1">
            <a:off x="7985386" y="-3"/>
            <a:ext cx="3004457" cy="1464135"/>
          </a:xfrm>
          <a:custGeom>
            <a:avLst/>
            <a:gdLst>
              <a:gd name="connsiteX0" fmla="*/ 3004457 w 3004457"/>
              <a:gd name="connsiteY0" fmla="*/ 1857832 h 1857832"/>
              <a:gd name="connsiteX1" fmla="*/ 0 w 3004457"/>
              <a:gd name="connsiteY1" fmla="*/ 1857832 h 1857832"/>
              <a:gd name="connsiteX2" fmla="*/ 0 w 3004457"/>
              <a:gd name="connsiteY2" fmla="*/ 0 h 1857832"/>
              <a:gd name="connsiteX3" fmla="*/ 2604507 w 3004457"/>
              <a:gd name="connsiteY3" fmla="*/ 0 h 1857832"/>
              <a:gd name="connsiteX4" fmla="*/ 2568443 w 3004457"/>
              <a:gd name="connsiteY4" fmla="*/ 91812 h 1857832"/>
              <a:gd name="connsiteX5" fmla="*/ 2528015 w 3004457"/>
              <a:gd name="connsiteY5" fmla="*/ 368515 h 1857832"/>
              <a:gd name="connsiteX6" fmla="*/ 2938783 w 3004457"/>
              <a:gd name="connsiteY6" fmla="*/ 1064945 h 1857832"/>
              <a:gd name="connsiteX7" fmla="*/ 3004457 w 3004457"/>
              <a:gd name="connsiteY7" fmla="*/ 1074093 h 1857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4457" h="1857832">
                <a:moveTo>
                  <a:pt x="3004457" y="1857832"/>
                </a:moveTo>
                <a:lnTo>
                  <a:pt x="0" y="1857832"/>
                </a:lnTo>
                <a:lnTo>
                  <a:pt x="0" y="0"/>
                </a:lnTo>
                <a:lnTo>
                  <a:pt x="2604507" y="0"/>
                </a:lnTo>
                <a:lnTo>
                  <a:pt x="2568443" y="91812"/>
                </a:lnTo>
                <a:cubicBezTo>
                  <a:pt x="2542410" y="176859"/>
                  <a:pt x="2528015" y="270364"/>
                  <a:pt x="2528015" y="368515"/>
                </a:cubicBezTo>
                <a:cubicBezTo>
                  <a:pt x="2528015" y="712044"/>
                  <a:pt x="2704359" y="998658"/>
                  <a:pt x="2938783" y="1064945"/>
                </a:cubicBezTo>
                <a:lnTo>
                  <a:pt x="3004457" y="1074093"/>
                </a:lnTo>
                <a:close/>
              </a:path>
            </a:pathLst>
          </a:custGeom>
        </p:spPr>
      </p:pic>
      <p:pic>
        <p:nvPicPr>
          <p:cNvPr id="3" name="图片 7">
            <a:extLst>
              <a:ext uri="{FF2B5EF4-FFF2-40B4-BE49-F238E27FC236}">
                <a16:creationId xmlns:a16="http://schemas.microsoft.com/office/drawing/2014/main" xmlns="" id="{95180019-736F-4CD0-9B48-46FF72014734}"/>
              </a:ext>
            </a:extLst>
          </p:cNvPr>
          <p:cNvPicPr>
            <a:picLocks noChangeAspect="1"/>
          </p:cNvPicPr>
          <p:nvPr/>
        </p:nvPicPr>
        <p:blipFill rotWithShape="1">
          <a:blip r:embed="rId4"/>
          <a:srcRect b="17448"/>
          <a:stretch/>
        </p:blipFill>
        <p:spPr>
          <a:xfrm>
            <a:off x="-14962" y="0"/>
            <a:ext cx="8638781" cy="3619500"/>
          </a:xfrm>
          <a:prstGeom prst="rect">
            <a:avLst/>
          </a:prstGeom>
        </p:spPr>
      </p:pic>
      <p:pic>
        <p:nvPicPr>
          <p:cNvPr id="5" name="图片 11">
            <a:extLst>
              <a:ext uri="{FF2B5EF4-FFF2-40B4-BE49-F238E27FC236}">
                <a16:creationId xmlns:a16="http://schemas.microsoft.com/office/drawing/2014/main" xmlns="" id="{22A528DF-BBAA-A5E4-7317-76CF222CB3A2}"/>
              </a:ext>
            </a:extLst>
          </p:cNvPr>
          <p:cNvPicPr>
            <a:picLocks noChangeAspect="1"/>
          </p:cNvPicPr>
          <p:nvPr/>
        </p:nvPicPr>
        <p:blipFill rotWithShape="1">
          <a:blip r:embed="rId5">
            <a:extLst>
              <a:ext uri="{28A0092B-C50C-407E-A947-70E740481C1C}">
                <a14:useLocalDpi xmlns:a14="http://schemas.microsoft.com/office/drawing/2010/main" val="0"/>
              </a:ext>
            </a:extLst>
          </a:blip>
          <a:srcRect b="37146"/>
          <a:stretch/>
        </p:blipFill>
        <p:spPr>
          <a:xfrm rot="10800000">
            <a:off x="-263748" y="1241750"/>
            <a:ext cx="12455748" cy="5764391"/>
          </a:xfrm>
          <a:prstGeom prst="rect">
            <a:avLst/>
          </a:prstGeom>
        </p:spPr>
      </p:pic>
      <p:pic>
        <p:nvPicPr>
          <p:cNvPr id="7" name="图片 12">
            <a:extLst>
              <a:ext uri="{FF2B5EF4-FFF2-40B4-BE49-F238E27FC236}">
                <a16:creationId xmlns:a16="http://schemas.microsoft.com/office/drawing/2014/main" xmlns="" id="{CB3236DB-5705-BCB5-17B5-AE794C500FB6}"/>
              </a:ext>
            </a:extLst>
          </p:cNvPr>
          <p:cNvPicPr>
            <a:picLocks noChangeAspect="1"/>
          </p:cNvPicPr>
          <p:nvPr/>
        </p:nvPicPr>
        <p:blipFill rotWithShape="1">
          <a:blip r:embed="rId6">
            <a:extLst>
              <a:ext uri="{28A0092B-C50C-407E-A947-70E740481C1C}">
                <a14:useLocalDpi xmlns:a14="http://schemas.microsoft.com/office/drawing/2010/main" val="0"/>
              </a:ext>
            </a:extLst>
          </a:blip>
          <a:srcRect l="13692" t="53086"/>
          <a:stretch/>
        </p:blipFill>
        <p:spPr>
          <a:xfrm>
            <a:off x="0" y="3429000"/>
            <a:ext cx="4998237" cy="3429000"/>
          </a:xfrm>
          <a:prstGeom prst="rect">
            <a:avLst/>
          </a:prstGeom>
        </p:spPr>
      </p:pic>
      <p:pic>
        <p:nvPicPr>
          <p:cNvPr id="8" name="Picture 7">
            <a:extLst>
              <a:ext uri="{FF2B5EF4-FFF2-40B4-BE49-F238E27FC236}">
                <a16:creationId xmlns:a16="http://schemas.microsoft.com/office/drawing/2014/main" xmlns="" id="{27A2FEAB-094C-EB28-0646-9E71CD64C051}"/>
              </a:ext>
            </a:extLst>
          </p:cNvPr>
          <p:cNvPicPr>
            <a:picLocks noChangeAspect="1"/>
          </p:cNvPicPr>
          <p:nvPr/>
        </p:nvPicPr>
        <p:blipFill>
          <a:blip r:embed="rId7"/>
          <a:stretch>
            <a:fillRect/>
          </a:stretch>
        </p:blipFill>
        <p:spPr>
          <a:xfrm>
            <a:off x="1864469" y="1264732"/>
            <a:ext cx="8248603" cy="4328535"/>
          </a:xfrm>
          <a:prstGeom prst="rect">
            <a:avLst/>
          </a:prstGeom>
        </p:spPr>
      </p:pic>
    </p:spTree>
    <p:extLst>
      <p:ext uri="{BB962C8B-B14F-4D97-AF65-F5344CB8AC3E}">
        <p14:creationId xmlns:p14="http://schemas.microsoft.com/office/powerpoint/2010/main" val="32050313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4">
            <a:extLst>
              <a:ext uri="{FF2B5EF4-FFF2-40B4-BE49-F238E27FC236}">
                <a16:creationId xmlns:a16="http://schemas.microsoft.com/office/drawing/2014/main" xmlns="" id="{48BE699E-8D19-F078-2DA1-7612CD8BB5E8}"/>
              </a:ext>
            </a:extLst>
          </p:cNvPr>
          <p:cNvGrpSpPr>
            <a:grpSpLocks/>
          </p:cNvGrpSpPr>
          <p:nvPr/>
        </p:nvGrpSpPr>
        <p:grpSpPr bwMode="auto">
          <a:xfrm>
            <a:off x="346509" y="54080"/>
            <a:ext cx="10818797" cy="5465996"/>
            <a:chOff x="623392" y="809101"/>
            <a:chExt cx="11089232" cy="5445748"/>
          </a:xfrm>
        </p:grpSpPr>
        <p:grpSp>
          <p:nvGrpSpPr>
            <p:cNvPr id="9" name="组合 6">
              <a:extLst>
                <a:ext uri="{FF2B5EF4-FFF2-40B4-BE49-F238E27FC236}">
                  <a16:creationId xmlns:a16="http://schemas.microsoft.com/office/drawing/2014/main" xmlns="" id="{4B669F1F-FF64-C4DC-C628-6668F8AF10E0}"/>
                </a:ext>
              </a:extLst>
            </p:cNvPr>
            <p:cNvGrpSpPr/>
            <p:nvPr/>
          </p:nvGrpSpPr>
          <p:grpSpPr>
            <a:xfrm>
              <a:off x="911424" y="809101"/>
              <a:ext cx="10776274" cy="5239797"/>
              <a:chOff x="684940" y="764704"/>
              <a:chExt cx="10776274" cy="5239797"/>
            </a:xfrm>
            <a:solidFill>
              <a:schemeClr val="bg1"/>
            </a:solidFill>
          </p:grpSpPr>
          <p:sp>
            <p:nvSpPr>
              <p:cNvPr id="20" name="椭圆 17">
                <a:extLst>
                  <a:ext uri="{FF2B5EF4-FFF2-40B4-BE49-F238E27FC236}">
                    <a16:creationId xmlns:a16="http://schemas.microsoft.com/office/drawing/2014/main" xmlns="" id="{951B17AB-AE07-C470-F402-67DE79BD1675}"/>
                  </a:ext>
                </a:extLst>
              </p:cNvPr>
              <p:cNvSpPr/>
              <p:nvPr/>
            </p:nvSpPr>
            <p:spPr>
              <a:xfrm>
                <a:off x="3215680" y="764704"/>
                <a:ext cx="3672408" cy="302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1" name="椭圆 18">
                <a:extLst>
                  <a:ext uri="{FF2B5EF4-FFF2-40B4-BE49-F238E27FC236}">
                    <a16:creationId xmlns:a16="http://schemas.microsoft.com/office/drawing/2014/main" xmlns="" id="{0426C3AE-7438-CD16-00D6-432D2E59D4E9}"/>
                  </a:ext>
                </a:extLst>
              </p:cNvPr>
              <p:cNvSpPr/>
              <p:nvPr/>
            </p:nvSpPr>
            <p:spPr>
              <a:xfrm>
                <a:off x="5951984" y="1052736"/>
                <a:ext cx="3312368" cy="302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2" name="椭圆 19">
                <a:extLst>
                  <a:ext uri="{FF2B5EF4-FFF2-40B4-BE49-F238E27FC236}">
                    <a16:creationId xmlns:a16="http://schemas.microsoft.com/office/drawing/2014/main" xmlns="" id="{6ECE0FBE-0185-01F2-2BC9-A738AD17738D}"/>
                  </a:ext>
                </a:extLst>
              </p:cNvPr>
              <p:cNvSpPr/>
              <p:nvPr/>
            </p:nvSpPr>
            <p:spPr>
              <a:xfrm>
                <a:off x="8544272" y="1196752"/>
                <a:ext cx="2604048" cy="2667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3" name="椭圆 20">
                <a:extLst>
                  <a:ext uri="{FF2B5EF4-FFF2-40B4-BE49-F238E27FC236}">
                    <a16:creationId xmlns:a16="http://schemas.microsoft.com/office/drawing/2014/main" xmlns="" id="{AB40B9D7-9211-193A-9DEF-C8E073314B5F}"/>
                  </a:ext>
                </a:extLst>
              </p:cNvPr>
              <p:cNvSpPr/>
              <p:nvPr/>
            </p:nvSpPr>
            <p:spPr>
              <a:xfrm>
                <a:off x="8472264" y="2335275"/>
                <a:ext cx="2988950" cy="303794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4" name="椭圆 21">
                <a:extLst>
                  <a:ext uri="{FF2B5EF4-FFF2-40B4-BE49-F238E27FC236}">
                    <a16:creationId xmlns:a16="http://schemas.microsoft.com/office/drawing/2014/main" xmlns="" id="{B7FDE68E-4979-D2AE-60B3-C5291C3837A8}"/>
                  </a:ext>
                </a:extLst>
              </p:cNvPr>
              <p:cNvSpPr/>
              <p:nvPr/>
            </p:nvSpPr>
            <p:spPr>
              <a:xfrm>
                <a:off x="6888088" y="2246484"/>
                <a:ext cx="3359696" cy="34147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5" name="椭圆 22">
                <a:extLst>
                  <a:ext uri="{FF2B5EF4-FFF2-40B4-BE49-F238E27FC236}">
                    <a16:creationId xmlns:a16="http://schemas.microsoft.com/office/drawing/2014/main" xmlns="" id="{9D71CC2C-5F15-0B1C-175D-E1F1D9546C0E}"/>
                  </a:ext>
                </a:extLst>
              </p:cNvPr>
              <p:cNvSpPr/>
              <p:nvPr/>
            </p:nvSpPr>
            <p:spPr>
              <a:xfrm>
                <a:off x="5303912" y="3132584"/>
                <a:ext cx="2629579" cy="26726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6" name="椭圆 23">
                <a:extLst>
                  <a:ext uri="{FF2B5EF4-FFF2-40B4-BE49-F238E27FC236}">
                    <a16:creationId xmlns:a16="http://schemas.microsoft.com/office/drawing/2014/main" xmlns="" id="{08C31F53-DDD9-9C0D-59F2-94B157B8F530}"/>
                  </a:ext>
                </a:extLst>
              </p:cNvPr>
              <p:cNvSpPr/>
              <p:nvPr/>
            </p:nvSpPr>
            <p:spPr>
              <a:xfrm>
                <a:off x="3197035" y="2911643"/>
                <a:ext cx="3042981" cy="309285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7" name="椭圆 24">
                <a:extLst>
                  <a:ext uri="{FF2B5EF4-FFF2-40B4-BE49-F238E27FC236}">
                    <a16:creationId xmlns:a16="http://schemas.microsoft.com/office/drawing/2014/main" xmlns="" id="{E9DA013F-008D-F8E8-0990-1A71AEC3F719}"/>
                  </a:ext>
                </a:extLst>
              </p:cNvPr>
              <p:cNvSpPr/>
              <p:nvPr/>
            </p:nvSpPr>
            <p:spPr>
              <a:xfrm>
                <a:off x="1668372" y="2784414"/>
                <a:ext cx="3042981" cy="309285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8" name="椭圆 25">
                <a:extLst>
                  <a:ext uri="{FF2B5EF4-FFF2-40B4-BE49-F238E27FC236}">
                    <a16:creationId xmlns:a16="http://schemas.microsoft.com/office/drawing/2014/main" xmlns="" id="{97460B36-6B32-0297-F1F7-D4D8035E01CC}"/>
                  </a:ext>
                </a:extLst>
              </p:cNvPr>
              <p:cNvSpPr/>
              <p:nvPr/>
            </p:nvSpPr>
            <p:spPr>
              <a:xfrm>
                <a:off x="907049" y="3564632"/>
                <a:ext cx="2275345" cy="23126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9" name="椭圆 26">
                <a:extLst>
                  <a:ext uri="{FF2B5EF4-FFF2-40B4-BE49-F238E27FC236}">
                    <a16:creationId xmlns:a16="http://schemas.microsoft.com/office/drawing/2014/main" xmlns="" id="{2A24AC27-1849-54CA-259F-922197005A86}"/>
                  </a:ext>
                </a:extLst>
              </p:cNvPr>
              <p:cNvSpPr/>
              <p:nvPr/>
            </p:nvSpPr>
            <p:spPr>
              <a:xfrm>
                <a:off x="684940" y="1493478"/>
                <a:ext cx="3250397" cy="33036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30" name="椭圆 27">
                <a:extLst>
                  <a:ext uri="{FF2B5EF4-FFF2-40B4-BE49-F238E27FC236}">
                    <a16:creationId xmlns:a16="http://schemas.microsoft.com/office/drawing/2014/main" xmlns="" id="{0A40E99B-5EB2-143B-04E7-DA3507CE65F4}"/>
                  </a:ext>
                </a:extLst>
              </p:cNvPr>
              <p:cNvSpPr/>
              <p:nvPr/>
            </p:nvSpPr>
            <p:spPr>
              <a:xfrm>
                <a:off x="2013392" y="956667"/>
                <a:ext cx="2723744" cy="276838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grpSp>
          <p:nvGrpSpPr>
            <p:cNvPr id="10" name="组合 7">
              <a:extLst>
                <a:ext uri="{FF2B5EF4-FFF2-40B4-BE49-F238E27FC236}">
                  <a16:creationId xmlns:a16="http://schemas.microsoft.com/office/drawing/2014/main" xmlns="" id="{BD96B625-66B3-8D8D-ED0D-BBD79FEAE451}"/>
                </a:ext>
              </a:extLst>
            </p:cNvPr>
            <p:cNvGrpSpPr>
              <a:grpSpLocks/>
            </p:cNvGrpSpPr>
            <p:nvPr/>
          </p:nvGrpSpPr>
          <p:grpSpPr bwMode="auto">
            <a:xfrm>
              <a:off x="623392" y="836712"/>
              <a:ext cx="11089232" cy="5418137"/>
              <a:chOff x="479376" y="764704"/>
              <a:chExt cx="11089232" cy="5418137"/>
            </a:xfrm>
          </p:grpSpPr>
          <p:grpSp>
            <p:nvGrpSpPr>
              <p:cNvPr id="11" name="组合 8">
                <a:extLst>
                  <a:ext uri="{FF2B5EF4-FFF2-40B4-BE49-F238E27FC236}">
                    <a16:creationId xmlns:a16="http://schemas.microsoft.com/office/drawing/2014/main" xmlns="" id="{8B50DC33-2988-5F6F-D520-41C63F57CFE0}"/>
                  </a:ext>
                </a:extLst>
              </p:cNvPr>
              <p:cNvGrpSpPr/>
              <p:nvPr/>
            </p:nvGrpSpPr>
            <p:grpSpPr>
              <a:xfrm>
                <a:off x="479376" y="764704"/>
                <a:ext cx="10585176" cy="5418137"/>
                <a:chOff x="479376" y="764704"/>
                <a:chExt cx="10585176" cy="5418137"/>
              </a:xfrm>
              <a:solidFill>
                <a:schemeClr val="bg1">
                  <a:alpha val="61000"/>
                </a:schemeClr>
              </a:solidFill>
            </p:grpSpPr>
            <p:sp>
              <p:nvSpPr>
                <p:cNvPr id="14" name="椭圆 11">
                  <a:extLst>
                    <a:ext uri="{FF2B5EF4-FFF2-40B4-BE49-F238E27FC236}">
                      <a16:creationId xmlns:a16="http://schemas.microsoft.com/office/drawing/2014/main" xmlns="" id="{51CB4784-56B3-05AA-82AD-A7E165014E9F}"/>
                    </a:ext>
                  </a:extLst>
                </p:cNvPr>
                <p:cNvSpPr/>
                <p:nvPr/>
              </p:nvSpPr>
              <p:spPr>
                <a:xfrm>
                  <a:off x="5375920" y="764704"/>
                  <a:ext cx="2232248" cy="22322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5" name="椭圆 12">
                  <a:extLst>
                    <a:ext uri="{FF2B5EF4-FFF2-40B4-BE49-F238E27FC236}">
                      <a16:creationId xmlns:a16="http://schemas.microsoft.com/office/drawing/2014/main" xmlns="" id="{3D06E74C-2C4C-11D8-66EC-BF53508EA3BC}"/>
                    </a:ext>
                  </a:extLst>
                </p:cNvPr>
                <p:cNvSpPr/>
                <p:nvPr/>
              </p:nvSpPr>
              <p:spPr>
                <a:xfrm>
                  <a:off x="8112224" y="980728"/>
                  <a:ext cx="2304256" cy="2304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6" name="椭圆 13">
                  <a:extLst>
                    <a:ext uri="{FF2B5EF4-FFF2-40B4-BE49-F238E27FC236}">
                      <a16:creationId xmlns:a16="http://schemas.microsoft.com/office/drawing/2014/main" xmlns="" id="{F785E0AF-B5C7-0583-C7B2-15CB830BD819}"/>
                    </a:ext>
                  </a:extLst>
                </p:cNvPr>
                <p:cNvSpPr/>
                <p:nvPr/>
              </p:nvSpPr>
              <p:spPr>
                <a:xfrm>
                  <a:off x="8598743" y="3339455"/>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7" name="椭圆 14">
                  <a:extLst>
                    <a:ext uri="{FF2B5EF4-FFF2-40B4-BE49-F238E27FC236}">
                      <a16:creationId xmlns:a16="http://schemas.microsoft.com/office/drawing/2014/main" xmlns="" id="{720CEDC7-F8A6-1923-C08C-8EE79520E073}"/>
                    </a:ext>
                  </a:extLst>
                </p:cNvPr>
                <p:cNvSpPr/>
                <p:nvPr/>
              </p:nvSpPr>
              <p:spPr>
                <a:xfrm>
                  <a:off x="6366495" y="3627487"/>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8" name="椭圆 15">
                  <a:extLst>
                    <a:ext uri="{FF2B5EF4-FFF2-40B4-BE49-F238E27FC236}">
                      <a16:creationId xmlns:a16="http://schemas.microsoft.com/office/drawing/2014/main" xmlns="" id="{353092F9-80C1-730E-93FC-B020229AE11A}"/>
                    </a:ext>
                  </a:extLst>
                </p:cNvPr>
                <p:cNvSpPr/>
                <p:nvPr/>
              </p:nvSpPr>
              <p:spPr>
                <a:xfrm>
                  <a:off x="1950343" y="3717032"/>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9" name="椭圆 16">
                  <a:extLst>
                    <a:ext uri="{FF2B5EF4-FFF2-40B4-BE49-F238E27FC236}">
                      <a16:creationId xmlns:a16="http://schemas.microsoft.com/office/drawing/2014/main" xmlns="" id="{79CD42C0-2FD9-BB8F-1164-92220F3546D9}"/>
                    </a:ext>
                  </a:extLst>
                </p:cNvPr>
                <p:cNvSpPr/>
                <p:nvPr/>
              </p:nvSpPr>
              <p:spPr>
                <a:xfrm>
                  <a:off x="479376" y="2547367"/>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sp>
            <p:nvSpPr>
              <p:cNvPr id="12" name="椭圆 9">
                <a:extLst>
                  <a:ext uri="{FF2B5EF4-FFF2-40B4-BE49-F238E27FC236}">
                    <a16:creationId xmlns:a16="http://schemas.microsoft.com/office/drawing/2014/main" xmlns="" id="{90B63904-4090-5571-BB06-1104D6564790}"/>
                  </a:ext>
                </a:extLst>
              </p:cNvPr>
              <p:cNvSpPr/>
              <p:nvPr/>
            </p:nvSpPr>
            <p:spPr>
              <a:xfrm>
                <a:off x="8544272" y="980009"/>
                <a:ext cx="215911" cy="215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3" name="椭圆 10">
                <a:extLst>
                  <a:ext uri="{FF2B5EF4-FFF2-40B4-BE49-F238E27FC236}">
                    <a16:creationId xmlns:a16="http://schemas.microsoft.com/office/drawing/2014/main" xmlns="" id="{FF0602A1-0EDF-0E56-B6B3-20D038F9F4DA}"/>
                  </a:ext>
                </a:extLst>
              </p:cNvPr>
              <p:cNvSpPr/>
              <p:nvPr/>
            </p:nvSpPr>
            <p:spPr>
              <a:xfrm>
                <a:off x="11352697" y="2348590"/>
                <a:ext cx="215911" cy="215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grpSp>
      <p:pic>
        <p:nvPicPr>
          <p:cNvPr id="40" name="Picture 39">
            <a:extLst>
              <a:ext uri="{FF2B5EF4-FFF2-40B4-BE49-F238E27FC236}">
                <a16:creationId xmlns:a16="http://schemas.microsoft.com/office/drawing/2014/main" xmlns="" id="{416AA52A-2568-3B14-1382-2943F1A7FFD1}"/>
              </a:ext>
            </a:extLst>
          </p:cNvPr>
          <p:cNvPicPr>
            <a:picLocks noChangeAspect="1"/>
          </p:cNvPicPr>
          <p:nvPr/>
        </p:nvPicPr>
        <p:blipFill>
          <a:blip r:embed="rId2"/>
          <a:stretch>
            <a:fillRect/>
          </a:stretch>
        </p:blipFill>
        <p:spPr>
          <a:xfrm>
            <a:off x="8714993" y="516099"/>
            <a:ext cx="1523956" cy="1508868"/>
          </a:xfrm>
          <a:prstGeom prst="rect">
            <a:avLst/>
          </a:prstGeom>
        </p:spPr>
      </p:pic>
      <p:pic>
        <p:nvPicPr>
          <p:cNvPr id="33" name="Picture 32">
            <a:extLst>
              <a:ext uri="{FF2B5EF4-FFF2-40B4-BE49-F238E27FC236}">
                <a16:creationId xmlns:a16="http://schemas.microsoft.com/office/drawing/2014/main" xmlns="" id="{40588AAE-6241-4331-A123-E0587C624C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0555" y="3891276"/>
            <a:ext cx="2334885" cy="2904536"/>
          </a:xfrm>
          <a:prstGeom prst="rect">
            <a:avLst/>
          </a:prstGeom>
        </p:spPr>
      </p:pic>
      <p:pic>
        <p:nvPicPr>
          <p:cNvPr id="34" name="Picture 33">
            <a:extLst>
              <a:ext uri="{FF2B5EF4-FFF2-40B4-BE49-F238E27FC236}">
                <a16:creationId xmlns:a16="http://schemas.microsoft.com/office/drawing/2014/main" xmlns="" id="{27DF765D-D42C-4157-8EFE-8ECF9F3BF231}"/>
              </a:ext>
            </a:extLst>
          </p:cNvPr>
          <p:cNvPicPr>
            <a:picLocks noChangeAspect="1"/>
          </p:cNvPicPr>
          <p:nvPr/>
        </p:nvPicPr>
        <p:blipFill>
          <a:blip r:embed="rId4"/>
          <a:stretch>
            <a:fillRect/>
          </a:stretch>
        </p:blipFill>
        <p:spPr>
          <a:xfrm>
            <a:off x="27382" y="3963007"/>
            <a:ext cx="2086346" cy="2865728"/>
          </a:xfrm>
          <a:prstGeom prst="rect">
            <a:avLst/>
          </a:prstGeom>
        </p:spPr>
      </p:pic>
      <p:pic>
        <p:nvPicPr>
          <p:cNvPr id="3" name="Picture 2">
            <a:extLst>
              <a:ext uri="{FF2B5EF4-FFF2-40B4-BE49-F238E27FC236}">
                <a16:creationId xmlns:a16="http://schemas.microsoft.com/office/drawing/2014/main" xmlns="" id="{D95CA22C-2FC5-22A3-88A7-FF87DB1D097B}"/>
              </a:ext>
            </a:extLst>
          </p:cNvPr>
          <p:cNvPicPr>
            <a:picLocks noChangeAspect="1"/>
          </p:cNvPicPr>
          <p:nvPr/>
        </p:nvPicPr>
        <p:blipFill>
          <a:blip r:embed="rId5"/>
          <a:stretch>
            <a:fillRect/>
          </a:stretch>
        </p:blipFill>
        <p:spPr>
          <a:xfrm>
            <a:off x="804803" y="984469"/>
            <a:ext cx="9868740" cy="3684226"/>
          </a:xfrm>
          <a:prstGeom prst="rect">
            <a:avLst/>
          </a:prstGeom>
        </p:spPr>
      </p:pic>
      <p:pic>
        <p:nvPicPr>
          <p:cNvPr id="5" name="图片 4">
            <a:extLst>
              <a:ext uri="{FF2B5EF4-FFF2-40B4-BE49-F238E27FC236}">
                <a16:creationId xmlns:a16="http://schemas.microsoft.com/office/drawing/2014/main" xmlns="" id="{443D6D4C-19E1-F9E2-ECD7-EBD0EAC9416E}"/>
              </a:ext>
            </a:extLst>
          </p:cNvPr>
          <p:cNvPicPr>
            <a:picLocks noChangeAspect="1"/>
          </p:cNvPicPr>
          <p:nvPr/>
        </p:nvPicPr>
        <p:blipFill rotWithShape="1">
          <a:blip r:embed="rId6"/>
          <a:srcRect l="8537" t="9279" b="12603"/>
          <a:stretch/>
        </p:blipFill>
        <p:spPr>
          <a:xfrm>
            <a:off x="5646183" y="4419470"/>
            <a:ext cx="1541616" cy="2374455"/>
          </a:xfrm>
          <a:prstGeom prst="rect">
            <a:avLst/>
          </a:prstGeom>
        </p:spPr>
      </p:pic>
      <p:pic>
        <p:nvPicPr>
          <p:cNvPr id="6" name="图片 10">
            <a:extLst>
              <a:ext uri="{FF2B5EF4-FFF2-40B4-BE49-F238E27FC236}">
                <a16:creationId xmlns:a16="http://schemas.microsoft.com/office/drawing/2014/main" xmlns="" id="{2A7C4539-2E73-A717-5E8B-9D56CA0903FB}"/>
              </a:ext>
            </a:extLst>
          </p:cNvPr>
          <p:cNvPicPr>
            <a:picLocks noChangeAspect="1"/>
          </p:cNvPicPr>
          <p:nvPr/>
        </p:nvPicPr>
        <p:blipFill rotWithShape="1">
          <a:blip r:embed="rId7"/>
          <a:srcRect t="8771" r="39144" b="11847"/>
          <a:stretch/>
        </p:blipFill>
        <p:spPr>
          <a:xfrm>
            <a:off x="4090510" y="4669843"/>
            <a:ext cx="1491137" cy="1945057"/>
          </a:xfrm>
          <a:prstGeom prst="rect">
            <a:avLst/>
          </a:prstGeom>
        </p:spPr>
      </p:pic>
    </p:spTree>
    <p:extLst>
      <p:ext uri="{BB962C8B-B14F-4D97-AF65-F5344CB8AC3E}">
        <p14:creationId xmlns:p14="http://schemas.microsoft.com/office/powerpoint/2010/main" val="374308342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par>
                                <p:cTn id="15" presetID="22" presetClass="entr" presetSubtype="4"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Ẹ YÊU ƠI - GIA KHIÊM">
            <a:hlinkClick r:id="" action="ppaction://media"/>
            <a:extLst>
              <a:ext uri="{FF2B5EF4-FFF2-40B4-BE49-F238E27FC236}">
                <a16:creationId xmlns:a16="http://schemas.microsoft.com/office/drawing/2014/main" xmlns="" id="{8799EA6D-C924-A23F-DF26-35D2B870F5F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83810" y="323850"/>
            <a:ext cx="11040533" cy="6210300"/>
          </a:xfrm>
          <a:prstGeom prst="rect">
            <a:avLst/>
          </a:prstGeom>
        </p:spPr>
      </p:pic>
    </p:spTree>
    <p:extLst>
      <p:ext uri="{BB962C8B-B14F-4D97-AF65-F5344CB8AC3E}">
        <p14:creationId xmlns:p14="http://schemas.microsoft.com/office/powerpoint/2010/main" val="20900704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635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8"/>
          <p:cNvSpPr/>
          <p:nvPr/>
        </p:nvSpPr>
        <p:spPr>
          <a:xfrm rot="-331753">
            <a:off x="4001087" y="5952457"/>
            <a:ext cx="8946722" cy="4003658"/>
          </a:xfrm>
          <a:custGeom>
            <a:avLst/>
            <a:gdLst/>
            <a:ahLst/>
            <a:cxnLst/>
            <a:rect l="l" t="t" r="r" b="b"/>
            <a:pathLst>
              <a:path w="13420083" h="6005487">
                <a:moveTo>
                  <a:pt x="0" y="0"/>
                </a:moveTo>
                <a:lnTo>
                  <a:pt x="13420083" y="0"/>
                </a:lnTo>
                <a:lnTo>
                  <a:pt x="13420083" y="6005488"/>
                </a:lnTo>
                <a:lnTo>
                  <a:pt x="0" y="6005488"/>
                </a:lnTo>
                <a:lnTo>
                  <a:pt x="0" y="0"/>
                </a:lnTo>
                <a:close/>
              </a:path>
            </a:pathLst>
          </a:custGeom>
          <a:blipFill>
            <a:blip r:embed="rId2"/>
            <a:stretch>
              <a:fillRect/>
            </a:stretch>
          </a:blipFill>
        </p:spPr>
        <p:txBody>
          <a:bodyPr/>
          <a:lstStyle/>
          <a:p>
            <a:endParaRPr lang="vi-VN" sz="1245"/>
          </a:p>
        </p:txBody>
      </p:sp>
      <p:sp>
        <p:nvSpPr>
          <p:cNvPr id="16" name="Freeform 16"/>
          <p:cNvSpPr/>
          <p:nvPr/>
        </p:nvSpPr>
        <p:spPr>
          <a:xfrm rot="397932">
            <a:off x="10296678" y="618867"/>
            <a:ext cx="2029021" cy="2765275"/>
          </a:xfrm>
          <a:custGeom>
            <a:avLst/>
            <a:gdLst/>
            <a:ahLst/>
            <a:cxnLst/>
            <a:rect l="l" t="t" r="r" b="b"/>
            <a:pathLst>
              <a:path w="3043531" h="4147912">
                <a:moveTo>
                  <a:pt x="0" y="0"/>
                </a:moveTo>
                <a:lnTo>
                  <a:pt x="3043530" y="0"/>
                </a:lnTo>
                <a:lnTo>
                  <a:pt x="3043530" y="4147912"/>
                </a:lnTo>
                <a:lnTo>
                  <a:pt x="0" y="4147912"/>
                </a:lnTo>
                <a:lnTo>
                  <a:pt x="0" y="0"/>
                </a:lnTo>
                <a:close/>
              </a:path>
            </a:pathLst>
          </a:custGeom>
          <a:blipFill>
            <a:blip r:embed="rId3"/>
            <a:stretch>
              <a:fillRect/>
            </a:stretch>
          </a:blipFill>
        </p:spPr>
        <p:txBody>
          <a:bodyPr/>
          <a:lstStyle/>
          <a:p>
            <a:endParaRPr lang="vi-VN" sz="1245"/>
          </a:p>
        </p:txBody>
      </p:sp>
      <p:sp>
        <p:nvSpPr>
          <p:cNvPr id="17" name="Freeform 17"/>
          <p:cNvSpPr/>
          <p:nvPr/>
        </p:nvSpPr>
        <p:spPr>
          <a:xfrm rot="1539838">
            <a:off x="-1985530" y="5556362"/>
            <a:ext cx="6053499" cy="1838750"/>
          </a:xfrm>
          <a:custGeom>
            <a:avLst/>
            <a:gdLst/>
            <a:ahLst/>
            <a:cxnLst/>
            <a:rect l="l" t="t" r="r" b="b"/>
            <a:pathLst>
              <a:path w="9080248" h="2758125">
                <a:moveTo>
                  <a:pt x="0" y="0"/>
                </a:moveTo>
                <a:lnTo>
                  <a:pt x="9080249" y="0"/>
                </a:lnTo>
                <a:lnTo>
                  <a:pt x="9080249" y="2758125"/>
                </a:lnTo>
                <a:lnTo>
                  <a:pt x="0" y="2758125"/>
                </a:lnTo>
                <a:lnTo>
                  <a:pt x="0" y="0"/>
                </a:lnTo>
                <a:close/>
              </a:path>
            </a:pathLst>
          </a:custGeom>
          <a:blipFill>
            <a:blip r:embed="rId4"/>
            <a:stretch>
              <a:fillRect/>
            </a:stretch>
          </a:blipFill>
        </p:spPr>
        <p:txBody>
          <a:bodyPr/>
          <a:lstStyle/>
          <a:p>
            <a:endParaRPr lang="vi-VN" sz="1245"/>
          </a:p>
        </p:txBody>
      </p:sp>
      <p:grpSp>
        <p:nvGrpSpPr>
          <p:cNvPr id="14" name="Group 13"/>
          <p:cNvGrpSpPr/>
          <p:nvPr/>
        </p:nvGrpSpPr>
        <p:grpSpPr>
          <a:xfrm>
            <a:off x="2997200" y="127000"/>
            <a:ext cx="5638800" cy="2003653"/>
            <a:chOff x="2971800" y="766421"/>
            <a:chExt cx="8458200" cy="3005479"/>
          </a:xfrm>
        </p:grpSpPr>
        <p:sp>
          <p:nvSpPr>
            <p:cNvPr id="10" name="Cloud 9"/>
            <p:cNvSpPr/>
            <p:nvPr/>
          </p:nvSpPr>
          <p:spPr>
            <a:xfrm rot="205763">
              <a:off x="2971800" y="766421"/>
              <a:ext cx="8458200" cy="3005479"/>
            </a:xfrm>
            <a:prstGeom prst="cloud">
              <a:avLst/>
            </a:prstGeom>
            <a:solidFill>
              <a:schemeClr val="tx2">
                <a:lumMod val="20000"/>
                <a:lumOff val="8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245"/>
            </a:p>
          </p:txBody>
        </p:sp>
        <p:sp>
          <p:nvSpPr>
            <p:cNvPr id="13" name="Rectangle 12"/>
            <p:cNvSpPr/>
            <p:nvPr/>
          </p:nvSpPr>
          <p:spPr>
            <a:xfrm>
              <a:off x="3886202" y="1705358"/>
              <a:ext cx="6609501" cy="923329"/>
            </a:xfrm>
            <a:prstGeom prst="rect">
              <a:avLst/>
            </a:prstGeom>
            <a:noFill/>
          </p:spPr>
          <p:txBody>
            <a:bodyPr wrap="none" lIns="60960" tIns="30480" rIns="60960" bIns="30480">
              <a:spAutoFit/>
            </a:bodyPr>
            <a:lstStyle/>
            <a:p>
              <a:pPr algn="ctr"/>
              <a:r>
                <a:rPr lang="vi-VN" sz="3600" b="1" dirty="0">
                  <a:ln w="22225">
                    <a:solidFill>
                      <a:schemeClr val="accent2"/>
                    </a:solidFill>
                    <a:prstDash val="solid"/>
                  </a:ln>
                  <a:solidFill>
                    <a:schemeClr val="accent2">
                      <a:lumMod val="40000"/>
                      <a:lumOff val="60000"/>
                    </a:schemeClr>
                  </a:solidFill>
                </a:rPr>
                <a:t>YÊU CẦU CẦN ĐẠT</a:t>
              </a:r>
              <a:endParaRPr lang="en-US" sz="3600" b="1" dirty="0">
                <a:ln w="22225">
                  <a:solidFill>
                    <a:schemeClr val="accent2"/>
                  </a:solidFill>
                  <a:prstDash val="solid"/>
                </a:ln>
                <a:solidFill>
                  <a:schemeClr val="accent2">
                    <a:lumMod val="40000"/>
                    <a:lumOff val="60000"/>
                  </a:schemeClr>
                </a:solidFill>
              </a:endParaRPr>
            </a:p>
          </p:txBody>
        </p:sp>
      </p:grpSp>
      <p:grpSp>
        <p:nvGrpSpPr>
          <p:cNvPr id="20" name="Group 19"/>
          <p:cNvGrpSpPr/>
          <p:nvPr/>
        </p:nvGrpSpPr>
        <p:grpSpPr>
          <a:xfrm>
            <a:off x="1682499" y="2179109"/>
            <a:ext cx="10214153" cy="4401205"/>
            <a:chOff x="2523748" y="3268662"/>
            <a:chExt cx="15321229" cy="6601810"/>
          </a:xfrm>
        </p:grpSpPr>
        <p:sp>
          <p:nvSpPr>
            <p:cNvPr id="15" name="TextBox 14"/>
            <p:cNvSpPr txBox="1"/>
            <p:nvPr/>
          </p:nvSpPr>
          <p:spPr>
            <a:xfrm>
              <a:off x="3396668" y="3268662"/>
              <a:ext cx="14448309" cy="6601810"/>
            </a:xfrm>
            <a:prstGeom prst="rect">
              <a:avLst/>
            </a:prstGeom>
            <a:noFill/>
          </p:spPr>
          <p:txBody>
            <a:bodyPr wrap="square" rtlCol="0">
              <a:spAutoFit/>
            </a:bodyPr>
            <a:lstStyle/>
            <a:p>
              <a:r>
                <a:rPr lang="vi-VN" sz="4000" b="1" dirty="0">
                  <a:solidFill>
                    <a:srgbClr val="002060"/>
                  </a:solidFill>
                  <a:latin typeface="+mj-lt"/>
                </a:rPr>
                <a:t>Biết cách viết </a:t>
              </a:r>
              <a:r>
                <a:rPr lang="vi-VN" sz="4000" b="1">
                  <a:solidFill>
                    <a:srgbClr val="002060"/>
                  </a:solidFill>
                  <a:latin typeface="+mj-lt"/>
                </a:rPr>
                <a:t>một </a:t>
              </a:r>
              <a:r>
                <a:rPr lang="en-US" sz="4000" b="1" smtClean="0">
                  <a:solidFill>
                    <a:srgbClr val="002060"/>
                  </a:solidFill>
                  <a:latin typeface="+mj-lt"/>
                </a:rPr>
                <a:t>đoạn văn</a:t>
              </a:r>
              <a:endParaRPr lang="vi-VN" sz="4000" b="1" dirty="0">
                <a:solidFill>
                  <a:srgbClr val="002060"/>
                </a:solidFill>
                <a:latin typeface="+mj-lt"/>
              </a:endParaRPr>
            </a:p>
            <a:p>
              <a:r>
                <a:rPr lang="vi-VN" sz="4000" b="1" smtClean="0">
                  <a:solidFill>
                    <a:srgbClr val="002060"/>
                  </a:solidFill>
                  <a:latin typeface="Cambria" panose="02040503050406030204" pitchFamily="18" charset="0"/>
                  <a:ea typeface="Cambria" panose="02040503050406030204" pitchFamily="18" charset="0"/>
                  <a:cs typeface="Calibri" panose="020F0502020204030204" pitchFamily="34" charset="0"/>
                </a:rPr>
                <a:t>Viết </a:t>
              </a:r>
              <a:r>
                <a:rPr lang="vi-VN" sz="4000" b="1">
                  <a:solidFill>
                    <a:srgbClr val="002060"/>
                  </a:solidFill>
                  <a:latin typeface="Cambria" panose="02040503050406030204" pitchFamily="18" charset="0"/>
                  <a:ea typeface="Cambria" panose="02040503050406030204" pitchFamily="18" charset="0"/>
                  <a:cs typeface="Calibri" panose="020F0502020204030204" pitchFamily="34" charset="0"/>
                </a:rPr>
                <a:t>đoạn </a:t>
              </a:r>
              <a:r>
                <a:rPr lang="vi-VN" sz="4000" b="1" smtClean="0">
                  <a:solidFill>
                    <a:srgbClr val="002060"/>
                  </a:solidFill>
                  <a:latin typeface="Cambria" panose="02040503050406030204" pitchFamily="18" charset="0"/>
                  <a:ea typeface="Cambria" panose="02040503050406030204" pitchFamily="18" charset="0"/>
                  <a:cs typeface="Calibri" panose="020F0502020204030204" pitchFamily="34" charset="0"/>
                </a:rPr>
                <a:t>văn </a:t>
              </a:r>
              <a:r>
                <a:rPr lang="vi-VN" sz="4000" b="1">
                  <a:solidFill>
                    <a:srgbClr val="002060"/>
                  </a:solidFill>
                  <a:latin typeface="Cambria" panose="02040503050406030204" pitchFamily="18" charset="0"/>
                  <a:ea typeface="Cambria" panose="02040503050406030204" pitchFamily="18" charset="0"/>
                  <a:cs typeface="Calibri" panose="020F0502020204030204" pitchFamily="34" charset="0"/>
                </a:rPr>
                <a:t>nêu tình cảm, </a:t>
              </a:r>
              <a:r>
                <a:rPr lang="vi-VN" sz="4000" b="1">
                  <a:solidFill>
                    <a:srgbClr val="002060"/>
                  </a:solidFill>
                  <a:latin typeface="Cambria" panose="02040503050406030204" pitchFamily="18" charset="0"/>
                  <a:ea typeface="Cambria" panose="02040503050406030204" pitchFamily="18" charset="0"/>
                  <a:cs typeface="Calibri" panose="020F0502020204030204" pitchFamily="34" charset="0"/>
                </a:rPr>
                <a:t>cảm </a:t>
              </a:r>
              <a:endParaRPr lang="en-US" sz="4000" b="1" smtClean="0">
                <a:solidFill>
                  <a:srgbClr val="002060"/>
                </a:solidFill>
                <a:latin typeface="Cambria" panose="02040503050406030204" pitchFamily="18" charset="0"/>
                <a:ea typeface="Cambria" panose="02040503050406030204" pitchFamily="18" charset="0"/>
                <a:cs typeface="Calibri" panose="020F0502020204030204" pitchFamily="34" charset="0"/>
              </a:endParaRPr>
            </a:p>
            <a:p>
              <a:r>
                <a:rPr lang="vi-VN" sz="4000" b="1" smtClean="0">
                  <a:solidFill>
                    <a:srgbClr val="002060"/>
                  </a:solidFill>
                  <a:latin typeface="Cambria" panose="02040503050406030204" pitchFamily="18" charset="0"/>
                  <a:ea typeface="Cambria" panose="02040503050406030204" pitchFamily="18" charset="0"/>
                  <a:cs typeface="Calibri" panose="020F0502020204030204" pitchFamily="34" charset="0"/>
                </a:rPr>
                <a:t>xúc </a:t>
              </a:r>
              <a:r>
                <a:rPr lang="vi-VN" sz="4000" b="1">
                  <a:solidFill>
                    <a:srgbClr val="002060"/>
                  </a:solidFill>
                  <a:latin typeface="Cambria" panose="02040503050406030204" pitchFamily="18" charset="0"/>
                  <a:ea typeface="Cambria" panose="02040503050406030204" pitchFamily="18" charset="0"/>
                  <a:cs typeface="Calibri" panose="020F0502020204030204" pitchFamily="34" charset="0"/>
                </a:rPr>
                <a:t>về </a:t>
              </a:r>
              <a:r>
                <a:rPr lang="vi-VN" sz="4000" b="1">
                  <a:solidFill>
                    <a:srgbClr val="002060"/>
                  </a:solidFill>
                  <a:latin typeface="Cambria" panose="02040503050406030204" pitchFamily="18" charset="0"/>
                  <a:ea typeface="Cambria" panose="02040503050406030204" pitchFamily="18" charset="0"/>
                  <a:cs typeface="Calibri" panose="020F0502020204030204" pitchFamily="34" charset="0"/>
                </a:rPr>
                <a:t>một </a:t>
              </a:r>
              <a:r>
                <a:rPr lang="vi-VN" sz="4000" b="1" smtClean="0">
                  <a:solidFill>
                    <a:srgbClr val="002060"/>
                  </a:solidFill>
                  <a:latin typeface="Cambria" panose="02040503050406030204" pitchFamily="18" charset="0"/>
                  <a:ea typeface="Cambria" panose="02040503050406030204" pitchFamily="18" charset="0"/>
                  <a:cs typeface="Calibri" panose="020F0502020204030204" pitchFamily="34" charset="0"/>
                </a:rPr>
                <a:t>người </a:t>
              </a:r>
              <a:r>
                <a:rPr lang="vi-VN" sz="4000" b="1">
                  <a:solidFill>
                    <a:srgbClr val="002060"/>
                  </a:solidFill>
                  <a:latin typeface="Cambria" panose="02040503050406030204" pitchFamily="18" charset="0"/>
                  <a:ea typeface="Cambria" panose="02040503050406030204" pitchFamily="18" charset="0"/>
                  <a:cs typeface="Calibri" panose="020F0502020204030204" pitchFamily="34" charset="0"/>
                </a:rPr>
                <a:t>gần gũi</a:t>
              </a:r>
              <a:r>
                <a:rPr lang="vi-VN" sz="4000" b="1">
                  <a:solidFill>
                    <a:srgbClr val="002060"/>
                  </a:solidFill>
                  <a:latin typeface="Cambria" panose="02040503050406030204" pitchFamily="18" charset="0"/>
                  <a:ea typeface="Cambria" panose="02040503050406030204" pitchFamily="18" charset="0"/>
                  <a:cs typeface="Calibri" panose="020F0502020204030204" pitchFamily="34" charset="0"/>
                </a:rPr>
                <a:t>, </a:t>
              </a:r>
              <a:endParaRPr lang="en-US" sz="4000" b="1" smtClean="0">
                <a:solidFill>
                  <a:srgbClr val="002060"/>
                </a:solidFill>
                <a:latin typeface="Cambria" panose="02040503050406030204" pitchFamily="18" charset="0"/>
                <a:ea typeface="Cambria" panose="02040503050406030204" pitchFamily="18" charset="0"/>
                <a:cs typeface="Calibri" panose="020F0502020204030204" pitchFamily="34" charset="0"/>
              </a:endParaRPr>
            </a:p>
            <a:p>
              <a:r>
                <a:rPr lang="en-US" sz="4000" b="1" smtClean="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4000" b="1" smtClean="0">
                  <a:solidFill>
                    <a:srgbClr val="002060"/>
                  </a:solidFill>
                  <a:latin typeface="Cambria" panose="02040503050406030204" pitchFamily="18" charset="0"/>
                  <a:ea typeface="Cambria" panose="02040503050406030204" pitchFamily="18" charset="0"/>
                  <a:cs typeface="Calibri" panose="020F0502020204030204" pitchFamily="34" charset="0"/>
                </a:rPr>
                <a:t>thân </a:t>
              </a:r>
              <a:r>
                <a:rPr lang="vi-VN" sz="4000" b="1">
                  <a:solidFill>
                    <a:srgbClr val="002060"/>
                  </a:solidFill>
                  <a:latin typeface="Cambria" panose="02040503050406030204" pitchFamily="18" charset="0"/>
                  <a:ea typeface="Cambria" panose="02040503050406030204" pitchFamily="18" charset="0"/>
                  <a:cs typeface="Calibri" panose="020F0502020204030204" pitchFamily="34" charset="0"/>
                </a:rPr>
                <a:t>thiết.</a:t>
              </a:r>
              <a:endParaRPr lang="en-US" sz="4000" b="1">
                <a:solidFill>
                  <a:srgbClr val="002060"/>
                </a:solidFill>
                <a:latin typeface="Cambria" panose="02040503050406030204" pitchFamily="18" charset="0"/>
                <a:ea typeface="Cambria" panose="02040503050406030204" pitchFamily="18" charset="0"/>
                <a:cs typeface="Calibri" panose="020F0502020204030204" pitchFamily="34" charset="0"/>
              </a:endParaRPr>
            </a:p>
            <a:p>
              <a:endParaRPr lang="en-US" sz="4000">
                <a:latin typeface="+mj-lt"/>
              </a:endParaRPr>
            </a:p>
            <a:p>
              <a:endParaRPr lang="vi-VN" sz="4000" dirty="0">
                <a:latin typeface="+mj-lt"/>
              </a:endParaRPr>
            </a:p>
            <a:p>
              <a:endParaRPr lang="en-US" sz="4000" dirty="0">
                <a:latin typeface="+mj-lt"/>
              </a:endParaRPr>
            </a:p>
          </p:txBody>
        </p:sp>
        <p:sp>
          <p:nvSpPr>
            <p:cNvPr id="18" name="Right Arrow 17"/>
            <p:cNvSpPr/>
            <p:nvPr/>
          </p:nvSpPr>
          <p:spPr>
            <a:xfrm>
              <a:off x="2523748" y="3619500"/>
              <a:ext cx="685800" cy="408370"/>
            </a:xfrm>
            <a:prstGeom prst="right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45"/>
            </a:p>
          </p:txBody>
        </p:sp>
        <p:sp>
          <p:nvSpPr>
            <p:cNvPr id="19" name="Right Arrow 18"/>
            <p:cNvSpPr/>
            <p:nvPr/>
          </p:nvSpPr>
          <p:spPr>
            <a:xfrm>
              <a:off x="2617309" y="4638533"/>
              <a:ext cx="685800" cy="408371"/>
            </a:xfrm>
            <a:prstGeom prst="right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45"/>
            </a:p>
          </p:txBody>
        </p:sp>
      </p:grpSp>
    </p:spTree>
    <p:extLst>
      <p:ext uri="{BB962C8B-B14F-4D97-AF65-F5344CB8AC3E}">
        <p14:creationId xmlns:p14="http://schemas.microsoft.com/office/powerpoint/2010/main" val="2430943313"/>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peech Bubble: Rectangle with Corners Rounded 3">
            <a:extLst>
              <a:ext uri="{FF2B5EF4-FFF2-40B4-BE49-F238E27FC236}">
                <a16:creationId xmlns:a16="http://schemas.microsoft.com/office/drawing/2014/main" xmlns="" id="{80A07CF5-AAD1-3465-C64D-61FAC7D369EA}"/>
              </a:ext>
            </a:extLst>
          </p:cNvPr>
          <p:cNvSpPr/>
          <p:nvPr/>
        </p:nvSpPr>
        <p:spPr>
          <a:xfrm>
            <a:off x="3384898" y="2191994"/>
            <a:ext cx="6629958" cy="2716254"/>
          </a:xfrm>
          <a:prstGeom prst="wedgeRoundRectCallout">
            <a:avLst>
              <a:gd name="adj1" fmla="val -63586"/>
              <a:gd name="adj2" fmla="val 39498"/>
              <a:gd name="adj3" fmla="val 16667"/>
            </a:avLst>
          </a:prstGeom>
          <a:solidFill>
            <a:schemeClr val="bg1"/>
          </a:solidFill>
          <a:ln w="28575">
            <a:solidFill>
              <a:srgbClr val="2F174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xmlns="" id="{490EE7F8-A439-D06E-B7CF-75BEBC1FD78A}"/>
              </a:ext>
            </a:extLst>
          </p:cNvPr>
          <p:cNvSpPr txBox="1"/>
          <p:nvPr/>
        </p:nvSpPr>
        <p:spPr>
          <a:xfrm>
            <a:off x="3286926" y="2465208"/>
            <a:ext cx="6825901" cy="2169825"/>
          </a:xfrm>
          <a:prstGeom prst="rect">
            <a:avLst/>
          </a:prstGeom>
          <a:noFill/>
        </p:spPr>
        <p:txBody>
          <a:bodyPr wrap="square" rtlCol="0">
            <a:spAutoFit/>
          </a:bodyPr>
          <a:lstStyle/>
          <a:p>
            <a:pPr algn="ctr"/>
            <a:r>
              <a:rPr lang="vi-VN" sz="4500" b="1" dirty="0">
                <a:solidFill>
                  <a:srgbClr val="002060"/>
                </a:solidFill>
                <a:latin typeface="Cambria" panose="02040503050406030204" pitchFamily="18" charset="0"/>
                <a:ea typeface="Cambria" panose="02040503050406030204" pitchFamily="18" charset="0"/>
                <a:cs typeface="Calibri" panose="020F0502020204030204" pitchFamily="34" charset="0"/>
              </a:rPr>
              <a:t>Viết đoạn văn nêu tình cảm, cảm xúc về một người gần gũi, thân thiết.</a:t>
            </a:r>
            <a:endParaRPr lang="en-US" sz="4500" b="1"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pic>
        <p:nvPicPr>
          <p:cNvPr id="2" name="Picture 1"/>
          <p:cNvPicPr>
            <a:picLocks noChangeAspect="1"/>
          </p:cNvPicPr>
          <p:nvPr/>
        </p:nvPicPr>
        <p:blipFill>
          <a:blip r:embed="rId2"/>
          <a:stretch>
            <a:fillRect/>
          </a:stretch>
        </p:blipFill>
        <p:spPr>
          <a:xfrm>
            <a:off x="1899416" y="1304495"/>
            <a:ext cx="2401650" cy="954502"/>
          </a:xfrm>
          <a:prstGeom prst="rect">
            <a:avLst/>
          </a:prstGeom>
        </p:spPr>
      </p:pic>
    </p:spTree>
    <p:extLst>
      <p:ext uri="{BB962C8B-B14F-4D97-AF65-F5344CB8AC3E}">
        <p14:creationId xmlns:p14="http://schemas.microsoft.com/office/powerpoint/2010/main" val="407927783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5">
            <a:extLst>
              <a:ext uri="{FF2B5EF4-FFF2-40B4-BE49-F238E27FC236}">
                <a16:creationId xmlns:a16="http://schemas.microsoft.com/office/drawing/2014/main" xmlns="" id="{20F7BCB3-10D0-1EDC-E329-067FC7599864}"/>
              </a:ext>
            </a:extLst>
          </p:cNvPr>
          <p:cNvSpPr/>
          <p:nvPr/>
        </p:nvSpPr>
        <p:spPr>
          <a:xfrm>
            <a:off x="174117" y="173746"/>
            <a:ext cx="11647769" cy="6583680"/>
          </a:xfrm>
          <a:prstGeom prst="roundRect">
            <a:avLst>
              <a:gd name="adj" fmla="val 21554"/>
            </a:avLst>
          </a:prstGeom>
          <a:solidFill>
            <a:schemeClr val="bg1"/>
          </a:solidFill>
          <a:ln w="38100">
            <a:solidFill>
              <a:srgbClr val="5C9D6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4000" b="1" dirty="0">
              <a:solidFill>
                <a:schemeClr val="tx1"/>
              </a:solidFill>
              <a:latin typeface="Cambria" panose="02040503050406030204" pitchFamily="18" charset="0"/>
              <a:ea typeface="Cambria" panose="02040503050406030204" pitchFamily="18" charset="0"/>
            </a:endParaRPr>
          </a:p>
          <a:p>
            <a:pPr algn="ctr"/>
            <a:endParaRPr lang="vi-VN" sz="4000" b="1" dirty="0">
              <a:solidFill>
                <a:schemeClr val="tx1"/>
              </a:solidFill>
              <a:latin typeface="Cambria" panose="02040503050406030204" pitchFamily="18" charset="0"/>
              <a:ea typeface="Cambria" panose="02040503050406030204" pitchFamily="18" charset="0"/>
            </a:endParaRPr>
          </a:p>
        </p:txBody>
      </p:sp>
      <p:sp>
        <p:nvSpPr>
          <p:cNvPr id="9" name="矩形: 圆角 1">
            <a:extLst>
              <a:ext uri="{FF2B5EF4-FFF2-40B4-BE49-F238E27FC236}">
                <a16:creationId xmlns:a16="http://schemas.microsoft.com/office/drawing/2014/main" xmlns="" id="{0BF7F10C-646D-B46B-D80A-60F3B73E0678}"/>
              </a:ext>
            </a:extLst>
          </p:cNvPr>
          <p:cNvSpPr/>
          <p:nvPr/>
        </p:nvSpPr>
        <p:spPr>
          <a:xfrm>
            <a:off x="812799" y="100574"/>
            <a:ext cx="11052629" cy="1508909"/>
          </a:xfrm>
          <a:prstGeom prst="roundRect">
            <a:avLst>
              <a:gd name="adj" fmla="val 7644"/>
            </a:avLst>
          </a:prstGeom>
          <a:solidFill>
            <a:schemeClr val="bg1"/>
          </a:solidFill>
          <a:ln w="57150">
            <a:solidFill>
              <a:srgbClr val="FF8F5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 name="文本框 21">
            <a:extLst>
              <a:ext uri="{FF2B5EF4-FFF2-40B4-BE49-F238E27FC236}">
                <a16:creationId xmlns:a16="http://schemas.microsoft.com/office/drawing/2014/main" xmlns="" id="{614D738B-E662-C30E-DE95-64189620F319}"/>
              </a:ext>
            </a:extLst>
          </p:cNvPr>
          <p:cNvSpPr txBox="1"/>
          <p:nvPr/>
        </p:nvSpPr>
        <p:spPr>
          <a:xfrm>
            <a:off x="812799" y="171313"/>
            <a:ext cx="11120982" cy="1323439"/>
          </a:xfrm>
          <a:prstGeom prst="rect">
            <a:avLst/>
          </a:prstGeom>
          <a:noFill/>
          <a:ln>
            <a:noFill/>
          </a:ln>
        </p:spPr>
        <p:txBody>
          <a:bodyPr wrap="square">
            <a:spAutoFit/>
          </a:bodyPr>
          <a:lstStyle/>
          <a:p>
            <a:pPr lvl="0" algn="ctr" defTabSz="914400">
              <a:defRPr/>
            </a:pPr>
            <a:r>
              <a:rPr lang="vi-VN" sz="4000" b="1" dirty="0">
                <a:solidFill>
                  <a:srgbClr val="C00000"/>
                </a:solidFill>
                <a:latin typeface="Cambria" panose="02040503050406030204" pitchFamily="18" charset="0"/>
                <a:ea typeface="Cambria" panose="02040503050406030204" pitchFamily="18" charset="0"/>
              </a:rPr>
              <a:t>Dựa vào các ý đã tìm được trong hoạt động viết ở bài 2, viết đoạn văn theo yêu cầu của đề bài.</a:t>
            </a:r>
            <a:endParaRPr kumimoji="0" lang="vi-VN" altLang="zh-CN"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Vogue-ExtraBold" panose="020B0500000000000000" pitchFamily="34" charset="0"/>
              <a:sym typeface="思源黑体 CN" panose="020B0500000000000000" pitchFamily="34" charset="-122"/>
            </a:endParaRPr>
          </a:p>
        </p:txBody>
      </p:sp>
      <p:sp>
        <p:nvSpPr>
          <p:cNvPr id="4" name="TextBox 3">
            <a:extLst>
              <a:ext uri="{FF2B5EF4-FFF2-40B4-BE49-F238E27FC236}">
                <a16:creationId xmlns:a16="http://schemas.microsoft.com/office/drawing/2014/main" xmlns="" id="{D75CF3B7-D503-D608-085F-4CB872CA364C}"/>
              </a:ext>
            </a:extLst>
          </p:cNvPr>
          <p:cNvSpPr txBox="1"/>
          <p:nvPr/>
        </p:nvSpPr>
        <p:spPr>
          <a:xfrm>
            <a:off x="459030" y="1672730"/>
            <a:ext cx="11384627" cy="4939814"/>
          </a:xfrm>
          <a:prstGeom prst="rect">
            <a:avLst/>
          </a:prstGeom>
          <a:noFill/>
        </p:spPr>
        <p:txBody>
          <a:bodyPr wrap="square">
            <a:spAutoFit/>
          </a:bodyPr>
          <a:lstStyle/>
          <a:p>
            <a:pPr algn="just"/>
            <a:r>
              <a:rPr lang="vi-VN" sz="3500" b="1" i="0" dirty="0">
                <a:solidFill>
                  <a:srgbClr val="002060"/>
                </a:solidFill>
                <a:effectLst/>
                <a:latin typeface="Cambria" panose="02040503050406030204" pitchFamily="18" charset="0"/>
                <a:ea typeface="Cambria" panose="02040503050406030204" pitchFamily="18" charset="0"/>
              </a:rPr>
              <a:t>   Bố em là người ít nói nhưng luôn dành cho em tình yêu thương vô bờ bến. Vì vậy, trong trái tim em, bố luôn giữ một vị trí đặc biệt. Năm nay bố đã gần 40 tuổi. Vì làm việc vất vả nên nước da bố ngăm đen và bàn tay có nhiều vết chai sạn. Là người đàn ông cao lớn nhưng bố luôn dịu dàng dạy em học bài, nói chuyện nhẹ nhàng với mẹ con em. Em rất hạnh phúc, tự hào khi có bố là người bạn đồng hành dạy bảo em nhiều điều hay, lẽ phải. Với em, bố là người bố 100 điểm.</a:t>
            </a:r>
            <a:endParaRPr lang="en-SG" sz="35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6873408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uple of kids sitting at desks&#10;&#10;Description automatically generated">
            <a:extLst>
              <a:ext uri="{FF2B5EF4-FFF2-40B4-BE49-F238E27FC236}">
                <a16:creationId xmlns:a16="http://schemas.microsoft.com/office/drawing/2014/main" xmlns="" id="{F11CF205-4C20-7529-DC8F-A12E5949A1DD}"/>
              </a:ext>
            </a:extLst>
          </p:cNvPr>
          <p:cNvPicPr>
            <a:picLocks noChangeAspect="1"/>
          </p:cNvPicPr>
          <p:nvPr/>
        </p:nvPicPr>
        <p:blipFill rotWithShape="1">
          <a:blip r:embed="rId2">
            <a:extLst>
              <a:ext uri="{28A0092B-C50C-407E-A947-70E740481C1C}">
                <a14:useLocalDpi xmlns:a14="http://schemas.microsoft.com/office/drawing/2010/main" val="0"/>
              </a:ext>
            </a:extLst>
          </a:blip>
          <a:srcRect t="18330"/>
          <a:stretch/>
        </p:blipFill>
        <p:spPr>
          <a:xfrm>
            <a:off x="1711328" y="2775856"/>
            <a:ext cx="7876715" cy="3973285"/>
          </a:xfrm>
          <a:prstGeom prst="rect">
            <a:avLst/>
          </a:prstGeom>
        </p:spPr>
      </p:pic>
      <p:sp>
        <p:nvSpPr>
          <p:cNvPr id="2" name="TextBox 1">
            <a:extLst>
              <a:ext uri="{FF2B5EF4-FFF2-40B4-BE49-F238E27FC236}">
                <a16:creationId xmlns:a16="http://schemas.microsoft.com/office/drawing/2014/main" xmlns="" id="{12D483B8-686F-D690-E68E-369C19749E4C}"/>
              </a:ext>
            </a:extLst>
          </p:cNvPr>
          <p:cNvSpPr txBox="1"/>
          <p:nvPr/>
        </p:nvSpPr>
        <p:spPr>
          <a:xfrm>
            <a:off x="0" y="1403164"/>
            <a:ext cx="11391338" cy="1631216"/>
          </a:xfrm>
          <a:prstGeom prst="rect">
            <a:avLst/>
          </a:prstGeom>
          <a:noFill/>
        </p:spPr>
        <p:txBody>
          <a:bodyPr wrap="square" rtlCol="0">
            <a:spAutoFit/>
          </a:bodyPr>
          <a:lstStyle/>
          <a:p>
            <a:pPr algn="ctr"/>
            <a:r>
              <a:rPr lang="vi-VN" sz="10000" dirty="0">
                <a:ln w="57150">
                  <a:solidFill>
                    <a:schemeClr val="bg1"/>
                  </a:solidFill>
                </a:ln>
                <a:solidFill>
                  <a:srgbClr val="D33535"/>
                </a:solidFill>
                <a:latin typeface="#9Slide07 SVNZiclets" panose="02000603000000000000" pitchFamily="2" charset="0"/>
              </a:rPr>
              <a:t>VIẾT BÀI</a:t>
            </a:r>
            <a:endParaRPr lang="en-US" sz="10000" dirty="0">
              <a:ln w="57150">
                <a:solidFill>
                  <a:schemeClr val="bg1"/>
                </a:solidFill>
              </a:ln>
              <a:solidFill>
                <a:srgbClr val="D33535"/>
              </a:solidFill>
              <a:latin typeface="#9Slide07 SVNZiclets" panose="02000603000000000000" pitchFamily="2" charset="0"/>
            </a:endParaRPr>
          </a:p>
        </p:txBody>
      </p:sp>
    </p:spTree>
    <p:extLst>
      <p:ext uri="{BB962C8B-B14F-4D97-AF65-F5344CB8AC3E}">
        <p14:creationId xmlns:p14="http://schemas.microsoft.com/office/powerpoint/2010/main" val="8830123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圆角矩形 17">
            <a:extLst>
              <a:ext uri="{FF2B5EF4-FFF2-40B4-BE49-F238E27FC236}">
                <a16:creationId xmlns:a16="http://schemas.microsoft.com/office/drawing/2014/main" xmlns="" id="{5A05450A-AFBB-DF39-F159-CAD0518C6D06}"/>
              </a:ext>
            </a:extLst>
          </p:cNvPr>
          <p:cNvSpPr/>
          <p:nvPr/>
        </p:nvSpPr>
        <p:spPr>
          <a:xfrm>
            <a:off x="3000874" y="5182199"/>
            <a:ext cx="9094756" cy="1586729"/>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sp>
        <p:nvSpPr>
          <p:cNvPr id="17" name="圆角矩形 17">
            <a:extLst>
              <a:ext uri="{FF2B5EF4-FFF2-40B4-BE49-F238E27FC236}">
                <a16:creationId xmlns:a16="http://schemas.microsoft.com/office/drawing/2014/main" xmlns="" id="{B5D645A3-9AA3-2770-C221-C0EBA8C29786}"/>
              </a:ext>
            </a:extLst>
          </p:cNvPr>
          <p:cNvSpPr/>
          <p:nvPr/>
        </p:nvSpPr>
        <p:spPr>
          <a:xfrm>
            <a:off x="2821259" y="3901095"/>
            <a:ext cx="8859113" cy="1106893"/>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sp>
        <p:nvSpPr>
          <p:cNvPr id="13" name="圆角矩形 17">
            <a:extLst>
              <a:ext uri="{FF2B5EF4-FFF2-40B4-BE49-F238E27FC236}">
                <a16:creationId xmlns:a16="http://schemas.microsoft.com/office/drawing/2014/main" xmlns="" id="{7151C5A0-5735-914E-4734-37B4CBA4AB8C}"/>
              </a:ext>
            </a:extLst>
          </p:cNvPr>
          <p:cNvSpPr/>
          <p:nvPr/>
        </p:nvSpPr>
        <p:spPr>
          <a:xfrm>
            <a:off x="2701516" y="2621665"/>
            <a:ext cx="8859113" cy="1106893"/>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sp>
        <p:nvSpPr>
          <p:cNvPr id="12" name="圆角矩形 17">
            <a:extLst>
              <a:ext uri="{FF2B5EF4-FFF2-40B4-BE49-F238E27FC236}">
                <a16:creationId xmlns:a16="http://schemas.microsoft.com/office/drawing/2014/main" xmlns="" id="{024640ED-679A-8DCC-AC7D-E5A530BEF13C}"/>
              </a:ext>
            </a:extLst>
          </p:cNvPr>
          <p:cNvSpPr/>
          <p:nvPr/>
        </p:nvSpPr>
        <p:spPr>
          <a:xfrm>
            <a:off x="1164772" y="1406811"/>
            <a:ext cx="10515600" cy="1106893"/>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sp>
        <p:nvSpPr>
          <p:cNvPr id="9" name="矩形: 圆角 1">
            <a:extLst>
              <a:ext uri="{FF2B5EF4-FFF2-40B4-BE49-F238E27FC236}">
                <a16:creationId xmlns:a16="http://schemas.microsoft.com/office/drawing/2014/main" xmlns="" id="{0BF7F10C-646D-B46B-D80A-60F3B73E0678}"/>
              </a:ext>
            </a:extLst>
          </p:cNvPr>
          <p:cNvSpPr/>
          <p:nvPr/>
        </p:nvSpPr>
        <p:spPr>
          <a:xfrm>
            <a:off x="1676400" y="63672"/>
            <a:ext cx="9481457" cy="1235178"/>
          </a:xfrm>
          <a:prstGeom prst="roundRect">
            <a:avLst>
              <a:gd name="adj" fmla="val 7644"/>
            </a:avLst>
          </a:prstGeom>
          <a:solidFill>
            <a:schemeClr val="bg1"/>
          </a:solidFill>
          <a:ln w="57150">
            <a:solidFill>
              <a:srgbClr val="FF8F5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 name="文本框 21">
            <a:extLst>
              <a:ext uri="{FF2B5EF4-FFF2-40B4-BE49-F238E27FC236}">
                <a16:creationId xmlns:a16="http://schemas.microsoft.com/office/drawing/2014/main" xmlns="" id="{614D738B-E662-C30E-DE95-64189620F319}"/>
              </a:ext>
            </a:extLst>
          </p:cNvPr>
          <p:cNvSpPr txBox="1"/>
          <p:nvPr/>
        </p:nvSpPr>
        <p:spPr>
          <a:xfrm>
            <a:off x="687221" y="89072"/>
            <a:ext cx="11408409" cy="861774"/>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SG" sz="5000" b="1" i="0" dirty="0" err="1">
                <a:solidFill>
                  <a:srgbClr val="C00000"/>
                </a:solidFill>
                <a:effectLst/>
                <a:latin typeface="Cambria" panose="02040503050406030204" pitchFamily="18" charset="0"/>
                <a:ea typeface="Cambria" panose="02040503050406030204" pitchFamily="18" charset="0"/>
              </a:rPr>
              <a:t>Câu</a:t>
            </a:r>
            <a:r>
              <a:rPr lang="en-SG" sz="5000" b="1" i="0" dirty="0">
                <a:solidFill>
                  <a:srgbClr val="C00000"/>
                </a:solidFill>
                <a:effectLst/>
                <a:latin typeface="Cambria" panose="02040503050406030204" pitchFamily="18" charset="0"/>
                <a:ea typeface="Cambria" panose="02040503050406030204" pitchFamily="18" charset="0"/>
              </a:rPr>
              <a:t> 2: </a:t>
            </a:r>
            <a:r>
              <a:rPr lang="en-SG" sz="5000" b="1" i="0" dirty="0" err="1">
                <a:solidFill>
                  <a:srgbClr val="C00000"/>
                </a:solidFill>
                <a:effectLst/>
                <a:latin typeface="Cambria" panose="02040503050406030204" pitchFamily="18" charset="0"/>
                <a:ea typeface="Cambria" panose="02040503050406030204" pitchFamily="18" charset="0"/>
              </a:rPr>
              <a:t>Đọc</a:t>
            </a:r>
            <a:r>
              <a:rPr lang="en-SG" sz="5000" b="1" i="0" dirty="0">
                <a:solidFill>
                  <a:srgbClr val="C00000"/>
                </a:solidFill>
                <a:effectLst/>
                <a:latin typeface="Cambria" panose="02040503050406030204" pitchFamily="18" charset="0"/>
                <a:ea typeface="Cambria" panose="02040503050406030204" pitchFamily="18" charset="0"/>
              </a:rPr>
              <a:t> </a:t>
            </a:r>
            <a:r>
              <a:rPr lang="en-SG" sz="5000" b="1" i="0" dirty="0" err="1">
                <a:solidFill>
                  <a:srgbClr val="C00000"/>
                </a:solidFill>
                <a:effectLst/>
                <a:latin typeface="Cambria" panose="02040503050406030204" pitchFamily="18" charset="0"/>
                <a:ea typeface="Cambria" panose="02040503050406030204" pitchFamily="18" charset="0"/>
              </a:rPr>
              <a:t>soát</a:t>
            </a:r>
            <a:r>
              <a:rPr lang="en-SG" sz="5000" b="1" i="0" dirty="0">
                <a:solidFill>
                  <a:srgbClr val="C00000"/>
                </a:solidFill>
                <a:effectLst/>
                <a:latin typeface="Cambria" panose="02040503050406030204" pitchFamily="18" charset="0"/>
                <a:ea typeface="Cambria" panose="02040503050406030204" pitchFamily="18" charset="0"/>
              </a:rPr>
              <a:t> </a:t>
            </a:r>
            <a:r>
              <a:rPr lang="en-SG" sz="5000" b="1" i="0" dirty="0" err="1">
                <a:solidFill>
                  <a:srgbClr val="C00000"/>
                </a:solidFill>
                <a:effectLst/>
                <a:latin typeface="Cambria" panose="02040503050406030204" pitchFamily="18" charset="0"/>
                <a:ea typeface="Cambria" panose="02040503050406030204" pitchFamily="18" charset="0"/>
              </a:rPr>
              <a:t>và</a:t>
            </a:r>
            <a:r>
              <a:rPr lang="en-SG" sz="5000" b="1" i="0" dirty="0">
                <a:solidFill>
                  <a:srgbClr val="C00000"/>
                </a:solidFill>
                <a:effectLst/>
                <a:latin typeface="Cambria" panose="02040503050406030204" pitchFamily="18" charset="0"/>
                <a:ea typeface="Cambria" panose="02040503050406030204" pitchFamily="18" charset="0"/>
              </a:rPr>
              <a:t> </a:t>
            </a:r>
            <a:r>
              <a:rPr lang="en-SG" sz="5000" b="1" i="0" dirty="0" err="1">
                <a:solidFill>
                  <a:srgbClr val="C00000"/>
                </a:solidFill>
                <a:effectLst/>
                <a:latin typeface="Cambria" panose="02040503050406030204" pitchFamily="18" charset="0"/>
                <a:ea typeface="Cambria" panose="02040503050406030204" pitchFamily="18" charset="0"/>
              </a:rPr>
              <a:t>chỉnh</a:t>
            </a:r>
            <a:r>
              <a:rPr lang="en-SG" sz="5000" b="1" i="0" dirty="0">
                <a:solidFill>
                  <a:srgbClr val="C00000"/>
                </a:solidFill>
                <a:effectLst/>
                <a:latin typeface="Cambria" panose="02040503050406030204" pitchFamily="18" charset="0"/>
                <a:ea typeface="Cambria" panose="02040503050406030204" pitchFamily="18" charset="0"/>
              </a:rPr>
              <a:t> </a:t>
            </a:r>
            <a:r>
              <a:rPr lang="en-SG" sz="5000" b="1" i="0" dirty="0" err="1">
                <a:solidFill>
                  <a:srgbClr val="C00000"/>
                </a:solidFill>
                <a:effectLst/>
                <a:latin typeface="Cambria" panose="02040503050406030204" pitchFamily="18" charset="0"/>
                <a:ea typeface="Cambria" panose="02040503050406030204" pitchFamily="18" charset="0"/>
              </a:rPr>
              <a:t>sửa</a:t>
            </a:r>
            <a:r>
              <a:rPr lang="en-SG" sz="5000" b="1" i="0" dirty="0">
                <a:solidFill>
                  <a:srgbClr val="C00000"/>
                </a:solidFill>
                <a:effectLst/>
                <a:latin typeface="Cambria" panose="02040503050406030204" pitchFamily="18" charset="0"/>
                <a:ea typeface="Cambria" panose="02040503050406030204" pitchFamily="18" charset="0"/>
              </a:rPr>
              <a:t>.</a:t>
            </a:r>
            <a:endParaRPr kumimoji="0" lang="vi-VN" altLang="zh-CN" sz="5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Vogue-ExtraBold" panose="020B0500000000000000" pitchFamily="34" charset="0"/>
              <a:sym typeface="思源黑体 CN" panose="020B0500000000000000" pitchFamily="34" charset="-122"/>
            </a:endParaRPr>
          </a:p>
        </p:txBody>
      </p:sp>
      <p:sp>
        <p:nvSpPr>
          <p:cNvPr id="4" name="TextBox 3">
            <a:extLst>
              <a:ext uri="{FF2B5EF4-FFF2-40B4-BE49-F238E27FC236}">
                <a16:creationId xmlns:a16="http://schemas.microsoft.com/office/drawing/2014/main" xmlns="" id="{F9A4A48D-A4C1-8374-9041-52018A17A3CA}"/>
              </a:ext>
            </a:extLst>
          </p:cNvPr>
          <p:cNvSpPr txBox="1"/>
          <p:nvPr/>
        </p:nvSpPr>
        <p:spPr>
          <a:xfrm>
            <a:off x="1164772" y="1505802"/>
            <a:ext cx="10395857" cy="707886"/>
          </a:xfrm>
          <a:prstGeom prst="rect">
            <a:avLst/>
          </a:prstGeom>
          <a:noFill/>
        </p:spPr>
        <p:txBody>
          <a:bodyPr wrap="square">
            <a:spAutoFit/>
          </a:bodyPr>
          <a:lstStyle/>
          <a:p>
            <a:pPr algn="ctr"/>
            <a:r>
              <a:rPr lang="en-SG" sz="4000" b="1" i="0" smtClean="0">
                <a:solidFill>
                  <a:srgbClr val="002060"/>
                </a:solidFill>
                <a:effectLst/>
                <a:latin typeface="Cambria" panose="02040503050406030204" pitchFamily="18" charset="0"/>
                <a:ea typeface="Cambria" panose="02040503050406030204" pitchFamily="18" charset="0"/>
              </a:rPr>
              <a:t>a. </a:t>
            </a:r>
            <a:r>
              <a:rPr lang="en-SG" sz="4000" b="1" i="0" dirty="0" err="1">
                <a:solidFill>
                  <a:srgbClr val="002060"/>
                </a:solidFill>
                <a:effectLst/>
                <a:latin typeface="Cambria" panose="02040503050406030204" pitchFamily="18" charset="0"/>
                <a:ea typeface="Cambria" panose="02040503050406030204" pitchFamily="18" charset="0"/>
              </a:rPr>
              <a:t>Đọc</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lại</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đoạn</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văn</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của</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em</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để</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phát</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hiện</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lỗi</a:t>
            </a:r>
            <a:r>
              <a:rPr lang="en-SG" sz="4000" b="1" i="0" dirty="0">
                <a:solidFill>
                  <a:srgbClr val="002060"/>
                </a:solidFill>
                <a:effectLst/>
                <a:latin typeface="Cambria" panose="02040503050406030204" pitchFamily="18" charset="0"/>
                <a:ea typeface="Cambria" panose="02040503050406030204" pitchFamily="18" charset="0"/>
              </a:rPr>
              <a:t>.</a:t>
            </a:r>
            <a:endParaRPr lang="en-SG" sz="4000" b="1" dirty="0">
              <a:solidFill>
                <a:srgbClr val="002060"/>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xmlns="" id="{E05E7C31-AC12-5033-E0AA-49729B9458A6}"/>
              </a:ext>
            </a:extLst>
          </p:cNvPr>
          <p:cNvSpPr txBox="1"/>
          <p:nvPr/>
        </p:nvSpPr>
        <p:spPr>
          <a:xfrm>
            <a:off x="3206772" y="2737689"/>
            <a:ext cx="8088086" cy="707886"/>
          </a:xfrm>
          <a:prstGeom prst="rect">
            <a:avLst/>
          </a:prstGeom>
          <a:noFill/>
        </p:spPr>
        <p:txBody>
          <a:bodyPr wrap="square">
            <a:spAutoFit/>
          </a:bodyPr>
          <a:lstStyle/>
          <a:p>
            <a:r>
              <a:rPr lang="en-SG" sz="4000" b="1" i="0" dirty="0" err="1">
                <a:solidFill>
                  <a:srgbClr val="002060"/>
                </a:solidFill>
                <a:effectLst/>
                <a:latin typeface="Cambria" panose="02040503050406030204" pitchFamily="18" charset="0"/>
                <a:ea typeface="Cambria" panose="02040503050406030204" pitchFamily="18" charset="0"/>
              </a:rPr>
              <a:t>Cách</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sắp</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xếp</a:t>
            </a:r>
            <a:r>
              <a:rPr lang="en-SG" sz="4000" b="1" i="0" dirty="0">
                <a:solidFill>
                  <a:srgbClr val="002060"/>
                </a:solidFill>
                <a:effectLst/>
                <a:latin typeface="Cambria" panose="02040503050406030204" pitchFamily="18" charset="0"/>
                <a:ea typeface="Cambria" panose="02040503050406030204" pitchFamily="18" charset="0"/>
              </a:rPr>
              <a:t> ý </a:t>
            </a:r>
            <a:r>
              <a:rPr lang="en-SG" sz="4000" b="1" i="0" dirty="0" err="1">
                <a:solidFill>
                  <a:srgbClr val="002060"/>
                </a:solidFill>
                <a:effectLst/>
                <a:latin typeface="Cambria" panose="02040503050406030204" pitchFamily="18" charset="0"/>
                <a:ea typeface="Cambria" panose="02040503050406030204" pitchFamily="18" charset="0"/>
              </a:rPr>
              <a:t>trong</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đoạn</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văn</a:t>
            </a:r>
            <a:endParaRPr lang="en-SG" sz="4000" b="1" dirty="0">
              <a:solidFill>
                <a:srgbClr val="00206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xmlns="" id="{8B41C969-2EF0-FD50-9865-583E3652577E}"/>
              </a:ext>
            </a:extLst>
          </p:cNvPr>
          <p:cNvSpPr txBox="1"/>
          <p:nvPr/>
        </p:nvSpPr>
        <p:spPr>
          <a:xfrm>
            <a:off x="3043549" y="5103674"/>
            <a:ext cx="8816438" cy="1754326"/>
          </a:xfrm>
          <a:prstGeom prst="rect">
            <a:avLst/>
          </a:prstGeom>
          <a:noFill/>
        </p:spPr>
        <p:txBody>
          <a:bodyPr wrap="square">
            <a:spAutoFit/>
          </a:bodyPr>
          <a:lstStyle/>
          <a:p>
            <a:pPr algn="ctr"/>
            <a:r>
              <a:rPr lang="vi-VN" sz="3600" b="1" i="0" dirty="0">
                <a:solidFill>
                  <a:srgbClr val="002060"/>
                </a:solidFill>
                <a:effectLst/>
                <a:latin typeface="Cambria" panose="02040503050406030204" pitchFamily="18" charset="0"/>
                <a:ea typeface="Cambria" panose="02040503050406030204" pitchFamily="18" charset="0"/>
              </a:rPr>
              <a:t> Cách nêu những cử chỉ, lời nói, suy nghĩ, việc làm,... của người gần gũi, thân thiết khiến em có tình cảm, cảm xúc.</a:t>
            </a:r>
            <a:endParaRPr lang="en-SG" sz="3600" b="1" dirty="0">
              <a:solidFill>
                <a:srgbClr val="002060"/>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xmlns="" id="{207EF1F7-4895-D6B9-4BB4-2D7D949B03C0}"/>
              </a:ext>
            </a:extLst>
          </p:cNvPr>
          <p:cNvSpPr txBox="1"/>
          <p:nvPr/>
        </p:nvSpPr>
        <p:spPr>
          <a:xfrm>
            <a:off x="2515528" y="3888820"/>
            <a:ext cx="9231087" cy="1261884"/>
          </a:xfrm>
          <a:prstGeom prst="rect">
            <a:avLst/>
          </a:prstGeom>
          <a:noFill/>
        </p:spPr>
        <p:txBody>
          <a:bodyPr wrap="square" rtlCol="0">
            <a:spAutoFit/>
          </a:bodyPr>
          <a:lstStyle/>
          <a:p>
            <a:pPr algn="ctr"/>
            <a:r>
              <a:rPr lang="en-SG" sz="3800" b="1" i="0" dirty="0">
                <a:solidFill>
                  <a:srgbClr val="002060"/>
                </a:solidFill>
                <a:effectLst/>
                <a:latin typeface="Cambria" panose="02040503050406030204" pitchFamily="18" charset="0"/>
                <a:ea typeface="Cambria" panose="02040503050406030204" pitchFamily="18" charset="0"/>
              </a:rPr>
              <a:t> </a:t>
            </a:r>
            <a:r>
              <a:rPr lang="en-SG" sz="3800" b="1" i="0" dirty="0" err="1">
                <a:solidFill>
                  <a:srgbClr val="002060"/>
                </a:solidFill>
                <a:effectLst/>
                <a:latin typeface="Cambria" panose="02040503050406030204" pitchFamily="18" charset="0"/>
                <a:ea typeface="Cambria" panose="02040503050406030204" pitchFamily="18" charset="0"/>
              </a:rPr>
              <a:t>Cách</a:t>
            </a:r>
            <a:r>
              <a:rPr lang="en-SG" sz="3800" b="1" i="0" dirty="0">
                <a:solidFill>
                  <a:srgbClr val="002060"/>
                </a:solidFill>
                <a:effectLst/>
                <a:latin typeface="Cambria" panose="02040503050406030204" pitchFamily="18" charset="0"/>
                <a:ea typeface="Cambria" panose="02040503050406030204" pitchFamily="18" charset="0"/>
              </a:rPr>
              <a:t> </a:t>
            </a:r>
            <a:r>
              <a:rPr lang="en-SG" sz="3800" b="1" i="0" dirty="0" err="1">
                <a:solidFill>
                  <a:srgbClr val="002060"/>
                </a:solidFill>
                <a:effectLst/>
                <a:latin typeface="Cambria" panose="02040503050406030204" pitchFamily="18" charset="0"/>
                <a:ea typeface="Cambria" panose="02040503050406030204" pitchFamily="18" charset="0"/>
              </a:rPr>
              <a:t>chọn</a:t>
            </a:r>
            <a:r>
              <a:rPr lang="en-SG" sz="3800" b="1" i="0" dirty="0">
                <a:solidFill>
                  <a:srgbClr val="002060"/>
                </a:solidFill>
                <a:effectLst/>
                <a:latin typeface="Cambria" panose="02040503050406030204" pitchFamily="18" charset="0"/>
                <a:ea typeface="Cambria" panose="02040503050406030204" pitchFamily="18" charset="0"/>
              </a:rPr>
              <a:t> </a:t>
            </a:r>
            <a:r>
              <a:rPr lang="en-SG" sz="3800" b="1" i="0" dirty="0" err="1">
                <a:solidFill>
                  <a:srgbClr val="002060"/>
                </a:solidFill>
                <a:effectLst/>
                <a:latin typeface="Cambria" panose="02040503050406030204" pitchFamily="18" charset="0"/>
                <a:ea typeface="Cambria" panose="02040503050406030204" pitchFamily="18" charset="0"/>
              </a:rPr>
              <a:t>từ</a:t>
            </a:r>
            <a:r>
              <a:rPr lang="en-SG" sz="3800" b="1" i="0" dirty="0">
                <a:solidFill>
                  <a:srgbClr val="002060"/>
                </a:solidFill>
                <a:effectLst/>
                <a:latin typeface="Cambria" panose="02040503050406030204" pitchFamily="18" charset="0"/>
                <a:ea typeface="Cambria" panose="02040503050406030204" pitchFamily="18" charset="0"/>
              </a:rPr>
              <a:t> </a:t>
            </a:r>
            <a:r>
              <a:rPr lang="en-SG" sz="3800" b="1" i="0" dirty="0" err="1">
                <a:solidFill>
                  <a:srgbClr val="002060"/>
                </a:solidFill>
                <a:effectLst/>
                <a:latin typeface="Cambria" panose="02040503050406030204" pitchFamily="18" charset="0"/>
                <a:ea typeface="Cambria" panose="02040503050406030204" pitchFamily="18" charset="0"/>
              </a:rPr>
              <a:t>ngữ</a:t>
            </a:r>
            <a:r>
              <a:rPr lang="en-SG" sz="3800" b="1" i="0" dirty="0">
                <a:solidFill>
                  <a:srgbClr val="002060"/>
                </a:solidFill>
                <a:effectLst/>
                <a:latin typeface="Cambria" panose="02040503050406030204" pitchFamily="18" charset="0"/>
                <a:ea typeface="Cambria" panose="02040503050406030204" pitchFamily="18" charset="0"/>
              </a:rPr>
              <a:t>, </a:t>
            </a:r>
            <a:r>
              <a:rPr lang="en-SG" sz="3800" b="1" i="0" dirty="0" err="1">
                <a:solidFill>
                  <a:srgbClr val="002060"/>
                </a:solidFill>
                <a:effectLst/>
                <a:latin typeface="Cambria" panose="02040503050406030204" pitchFamily="18" charset="0"/>
                <a:ea typeface="Cambria" panose="02040503050406030204" pitchFamily="18" charset="0"/>
              </a:rPr>
              <a:t>cách</a:t>
            </a:r>
            <a:r>
              <a:rPr lang="en-SG" sz="3800" b="1" i="0" dirty="0">
                <a:solidFill>
                  <a:srgbClr val="002060"/>
                </a:solidFill>
                <a:effectLst/>
                <a:latin typeface="Cambria" panose="02040503050406030204" pitchFamily="18" charset="0"/>
                <a:ea typeface="Cambria" panose="02040503050406030204" pitchFamily="18" charset="0"/>
              </a:rPr>
              <a:t> </a:t>
            </a:r>
            <a:r>
              <a:rPr lang="en-SG" sz="3800" b="1" i="0" dirty="0" err="1">
                <a:solidFill>
                  <a:srgbClr val="002060"/>
                </a:solidFill>
                <a:effectLst/>
                <a:latin typeface="Cambria" panose="02040503050406030204" pitchFamily="18" charset="0"/>
                <a:ea typeface="Cambria" panose="02040503050406030204" pitchFamily="18" charset="0"/>
              </a:rPr>
              <a:t>viết</a:t>
            </a:r>
            <a:r>
              <a:rPr lang="en-SG" sz="3800" b="1" i="0" dirty="0">
                <a:solidFill>
                  <a:srgbClr val="002060"/>
                </a:solidFill>
                <a:effectLst/>
                <a:latin typeface="Cambria" panose="02040503050406030204" pitchFamily="18" charset="0"/>
                <a:ea typeface="Cambria" panose="02040503050406030204" pitchFamily="18" charset="0"/>
              </a:rPr>
              <a:t> </a:t>
            </a:r>
            <a:r>
              <a:rPr lang="en-SG" sz="3800" b="1" i="0" dirty="0" err="1">
                <a:solidFill>
                  <a:srgbClr val="002060"/>
                </a:solidFill>
                <a:effectLst/>
                <a:latin typeface="Cambria" panose="02040503050406030204" pitchFamily="18" charset="0"/>
                <a:ea typeface="Cambria" panose="02040503050406030204" pitchFamily="18" charset="0"/>
              </a:rPr>
              <a:t>câu</a:t>
            </a:r>
            <a:r>
              <a:rPr lang="en-SG" sz="3800" b="1" i="0" dirty="0">
                <a:solidFill>
                  <a:srgbClr val="002060"/>
                </a:solidFill>
                <a:effectLst/>
                <a:latin typeface="Cambria" panose="02040503050406030204" pitchFamily="18" charset="0"/>
                <a:ea typeface="Cambria" panose="02040503050406030204" pitchFamily="18" charset="0"/>
              </a:rPr>
              <a:t> </a:t>
            </a:r>
            <a:r>
              <a:rPr lang="en-SG" sz="3800" b="1" i="0" dirty="0" err="1">
                <a:solidFill>
                  <a:srgbClr val="002060"/>
                </a:solidFill>
                <a:effectLst/>
                <a:latin typeface="Cambria" panose="02040503050406030204" pitchFamily="18" charset="0"/>
                <a:ea typeface="Cambria" panose="02040503050406030204" pitchFamily="18" charset="0"/>
              </a:rPr>
              <a:t>bộc</a:t>
            </a:r>
            <a:r>
              <a:rPr lang="en-SG" sz="3800" b="1" i="0" dirty="0">
                <a:solidFill>
                  <a:srgbClr val="002060"/>
                </a:solidFill>
                <a:effectLst/>
                <a:latin typeface="Cambria" panose="02040503050406030204" pitchFamily="18" charset="0"/>
                <a:ea typeface="Cambria" panose="02040503050406030204" pitchFamily="18" charset="0"/>
              </a:rPr>
              <a:t> </a:t>
            </a:r>
            <a:r>
              <a:rPr lang="en-SG" sz="3800" b="1" i="0" dirty="0" err="1">
                <a:solidFill>
                  <a:srgbClr val="002060"/>
                </a:solidFill>
                <a:effectLst/>
                <a:latin typeface="Cambria" panose="02040503050406030204" pitchFamily="18" charset="0"/>
                <a:ea typeface="Cambria" panose="02040503050406030204" pitchFamily="18" charset="0"/>
              </a:rPr>
              <a:t>lộ</a:t>
            </a:r>
            <a:r>
              <a:rPr lang="en-SG" sz="3800" b="1" i="0" dirty="0">
                <a:solidFill>
                  <a:srgbClr val="002060"/>
                </a:solidFill>
                <a:effectLst/>
                <a:latin typeface="Cambria" panose="02040503050406030204" pitchFamily="18" charset="0"/>
                <a:ea typeface="Cambria" panose="02040503050406030204" pitchFamily="18" charset="0"/>
              </a:rPr>
              <a:t> </a:t>
            </a:r>
            <a:endParaRPr lang="vi-VN" sz="3800" b="1" i="0" dirty="0">
              <a:solidFill>
                <a:srgbClr val="002060"/>
              </a:solidFill>
              <a:effectLst/>
              <a:latin typeface="Cambria" panose="02040503050406030204" pitchFamily="18" charset="0"/>
              <a:ea typeface="Cambria" panose="02040503050406030204" pitchFamily="18" charset="0"/>
            </a:endParaRPr>
          </a:p>
          <a:p>
            <a:pPr algn="ctr"/>
            <a:r>
              <a:rPr lang="en-SG" sz="3800" b="1" i="0" dirty="0" err="1">
                <a:solidFill>
                  <a:srgbClr val="002060"/>
                </a:solidFill>
                <a:effectLst/>
                <a:latin typeface="Cambria" panose="02040503050406030204" pitchFamily="18" charset="0"/>
                <a:ea typeface="Cambria" panose="02040503050406030204" pitchFamily="18" charset="0"/>
              </a:rPr>
              <a:t>tình</a:t>
            </a:r>
            <a:r>
              <a:rPr lang="en-SG" sz="3800" b="1" i="0" dirty="0">
                <a:solidFill>
                  <a:srgbClr val="002060"/>
                </a:solidFill>
                <a:effectLst/>
                <a:latin typeface="Cambria" panose="02040503050406030204" pitchFamily="18" charset="0"/>
                <a:ea typeface="Cambria" panose="02040503050406030204" pitchFamily="18" charset="0"/>
              </a:rPr>
              <a:t> </a:t>
            </a:r>
            <a:r>
              <a:rPr lang="en-SG" sz="3800" b="1" i="0" dirty="0" err="1">
                <a:solidFill>
                  <a:srgbClr val="002060"/>
                </a:solidFill>
                <a:effectLst/>
                <a:latin typeface="Cambria" panose="02040503050406030204" pitchFamily="18" charset="0"/>
                <a:ea typeface="Cambria" panose="02040503050406030204" pitchFamily="18" charset="0"/>
              </a:rPr>
              <a:t>cảm</a:t>
            </a:r>
            <a:r>
              <a:rPr lang="en-SG" sz="3800" b="1" i="0" dirty="0">
                <a:solidFill>
                  <a:srgbClr val="002060"/>
                </a:solidFill>
                <a:effectLst/>
                <a:latin typeface="Cambria" panose="02040503050406030204" pitchFamily="18" charset="0"/>
                <a:ea typeface="Cambria" panose="02040503050406030204" pitchFamily="18" charset="0"/>
              </a:rPr>
              <a:t>, </a:t>
            </a:r>
            <a:r>
              <a:rPr lang="en-SG" sz="3800" b="1" i="0" dirty="0" err="1">
                <a:solidFill>
                  <a:srgbClr val="002060"/>
                </a:solidFill>
                <a:effectLst/>
                <a:latin typeface="Cambria" panose="02040503050406030204" pitchFamily="18" charset="0"/>
                <a:ea typeface="Cambria" panose="02040503050406030204" pitchFamily="18" charset="0"/>
              </a:rPr>
              <a:t>cảm</a:t>
            </a:r>
            <a:r>
              <a:rPr lang="en-SG" sz="3800" b="1" i="0" dirty="0">
                <a:solidFill>
                  <a:srgbClr val="002060"/>
                </a:solidFill>
                <a:effectLst/>
                <a:latin typeface="Cambria" panose="02040503050406030204" pitchFamily="18" charset="0"/>
                <a:ea typeface="Cambria" panose="02040503050406030204" pitchFamily="18" charset="0"/>
              </a:rPr>
              <a:t> </a:t>
            </a:r>
            <a:r>
              <a:rPr lang="vi-VN" sz="3800" b="1" i="0" dirty="0">
                <a:solidFill>
                  <a:srgbClr val="002060"/>
                </a:solidFill>
                <a:effectLst/>
                <a:latin typeface="Cambria" panose="02040503050406030204" pitchFamily="18" charset="0"/>
                <a:ea typeface="Cambria" panose="02040503050406030204" pitchFamily="18" charset="0"/>
              </a:rPr>
              <a:t>xúc.</a:t>
            </a:r>
            <a:endParaRPr lang="en-SG" sz="38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190929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down)">
                                      <p:cBhvr>
                                        <p:cTn id="31" dur="500"/>
                                        <p:tgtEl>
                                          <p:spTgt spid="10"/>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down)">
                                      <p:cBhvr>
                                        <p:cTn id="3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7" grpId="0" animBg="1"/>
      <p:bldP spid="13" grpId="0" animBg="1"/>
      <p:bldP spid="12" grpId="0" animBg="1"/>
      <p:bldP spid="4" grpId="0"/>
      <p:bldP spid="6" grpId="0"/>
      <p:bldP spid="10"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EEC4A86F-D83B-DC6F-3129-C5FD750934F0}"/>
              </a:ext>
            </a:extLst>
          </p:cNvPr>
          <p:cNvGrpSpPr/>
          <p:nvPr/>
        </p:nvGrpSpPr>
        <p:grpSpPr>
          <a:xfrm>
            <a:off x="2871465" y="1023257"/>
            <a:ext cx="7992478" cy="2608557"/>
            <a:chOff x="3100041" y="3566947"/>
            <a:chExt cx="5929519" cy="1839422"/>
          </a:xfrm>
        </p:grpSpPr>
        <p:sp>
          <p:nvSpPr>
            <p:cNvPr id="6" name="Speech Bubble: Rectangle with Corners Rounded 5">
              <a:extLst>
                <a:ext uri="{FF2B5EF4-FFF2-40B4-BE49-F238E27FC236}">
                  <a16:creationId xmlns:a16="http://schemas.microsoft.com/office/drawing/2014/main" xmlns="" id="{3C5E1EA1-8E5A-FB18-107C-80770D061D19}"/>
                </a:ext>
              </a:extLst>
            </p:cNvPr>
            <p:cNvSpPr/>
            <p:nvPr/>
          </p:nvSpPr>
          <p:spPr>
            <a:xfrm>
              <a:off x="3174841" y="3566947"/>
              <a:ext cx="5779921" cy="1839422"/>
            </a:xfrm>
            <a:prstGeom prst="wedgeRoundRectCallout">
              <a:avLst>
                <a:gd name="adj1" fmla="val -63586"/>
                <a:gd name="adj2" fmla="val 39498"/>
                <a:gd name="adj3" fmla="val 16667"/>
              </a:avLst>
            </a:prstGeom>
            <a:solidFill>
              <a:schemeClr val="bg1"/>
            </a:solidFill>
            <a:ln w="28575">
              <a:solidFill>
                <a:srgbClr val="2F174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xmlns="" id="{121910A6-40B1-AAC5-B562-6C17B7F4E726}"/>
                </a:ext>
              </a:extLst>
            </p:cNvPr>
            <p:cNvSpPr txBox="1"/>
            <p:nvPr/>
          </p:nvSpPr>
          <p:spPr>
            <a:xfrm>
              <a:off x="3100041" y="3917051"/>
              <a:ext cx="5929519" cy="1193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5200" b="1" dirty="0">
                  <a:solidFill>
                    <a:srgbClr val="002060"/>
                  </a:solidFill>
                  <a:latin typeface="Cambria" panose="02040503050406030204" pitchFamily="18" charset="0"/>
                  <a:ea typeface="Cambria" panose="02040503050406030204" pitchFamily="18" charset="0"/>
                </a:rPr>
                <a:t>b. S</a:t>
              </a:r>
              <a:r>
                <a:rPr lang="en-SG" sz="5200" b="1" i="0" dirty="0" err="1">
                  <a:solidFill>
                    <a:srgbClr val="002060"/>
                  </a:solidFill>
                  <a:effectLst/>
                  <a:latin typeface="Cambria" panose="02040503050406030204" pitchFamily="18" charset="0"/>
                  <a:ea typeface="Cambria" panose="02040503050406030204" pitchFamily="18" charset="0"/>
                </a:rPr>
                <a:t>ửa</a:t>
              </a:r>
              <a:r>
                <a:rPr lang="en-SG" sz="5200" b="1" i="0" dirty="0">
                  <a:solidFill>
                    <a:srgbClr val="002060"/>
                  </a:solidFill>
                  <a:effectLst/>
                  <a:latin typeface="Cambria" panose="02040503050406030204" pitchFamily="18" charset="0"/>
                  <a:ea typeface="Cambria" panose="02040503050406030204" pitchFamily="18" charset="0"/>
                </a:rPr>
                <a:t> </a:t>
              </a:r>
              <a:r>
                <a:rPr lang="en-SG" sz="5200" b="1" i="0" dirty="0" err="1">
                  <a:solidFill>
                    <a:srgbClr val="002060"/>
                  </a:solidFill>
                  <a:effectLst/>
                  <a:latin typeface="Cambria" panose="02040503050406030204" pitchFamily="18" charset="0"/>
                  <a:ea typeface="Cambria" panose="02040503050406030204" pitchFamily="18" charset="0"/>
                </a:rPr>
                <a:t>lỗi</a:t>
              </a:r>
              <a:r>
                <a:rPr lang="en-SG" sz="5200" b="1" i="0" dirty="0">
                  <a:solidFill>
                    <a:srgbClr val="002060"/>
                  </a:solidFill>
                  <a:effectLst/>
                  <a:latin typeface="Cambria" panose="02040503050406030204" pitchFamily="18" charset="0"/>
                  <a:ea typeface="Cambria" panose="02040503050406030204" pitchFamily="18" charset="0"/>
                </a:rPr>
                <a:t> </a:t>
              </a:r>
              <a:r>
                <a:rPr lang="en-SG" sz="5200" b="1" i="0" dirty="0" err="1">
                  <a:solidFill>
                    <a:srgbClr val="002060"/>
                  </a:solidFill>
                  <a:effectLst/>
                  <a:latin typeface="Cambria" panose="02040503050406030204" pitchFamily="18" charset="0"/>
                  <a:ea typeface="Cambria" panose="02040503050406030204" pitchFamily="18" charset="0"/>
                </a:rPr>
                <a:t>trong</a:t>
              </a:r>
              <a:r>
                <a:rPr lang="en-SG" sz="5200" b="1" i="0" dirty="0">
                  <a:solidFill>
                    <a:srgbClr val="002060"/>
                  </a:solidFill>
                  <a:effectLst/>
                  <a:latin typeface="Cambria" panose="02040503050406030204" pitchFamily="18" charset="0"/>
                  <a:ea typeface="Cambria" panose="02040503050406030204" pitchFamily="18" charset="0"/>
                </a:rPr>
                <a:t> </a:t>
              </a:r>
              <a:r>
                <a:rPr lang="en-SG" sz="5200" b="1" i="0" dirty="0" err="1">
                  <a:solidFill>
                    <a:srgbClr val="002060"/>
                  </a:solidFill>
                  <a:effectLst/>
                  <a:latin typeface="Cambria" panose="02040503050406030204" pitchFamily="18" charset="0"/>
                  <a:ea typeface="Cambria" panose="02040503050406030204" pitchFamily="18" charset="0"/>
                </a:rPr>
                <a:t>đoạn</a:t>
              </a:r>
              <a:r>
                <a:rPr lang="en-SG" sz="5200" b="1" i="0" dirty="0">
                  <a:solidFill>
                    <a:srgbClr val="002060"/>
                  </a:solidFill>
                  <a:effectLst/>
                  <a:latin typeface="Cambria" panose="02040503050406030204" pitchFamily="18" charset="0"/>
                  <a:ea typeface="Cambria" panose="02040503050406030204" pitchFamily="18" charset="0"/>
                </a:rPr>
                <a:t> </a:t>
              </a:r>
              <a:r>
                <a:rPr lang="en-SG" sz="5200" b="1" i="0" dirty="0" err="1">
                  <a:solidFill>
                    <a:srgbClr val="002060"/>
                  </a:solidFill>
                  <a:effectLst/>
                  <a:latin typeface="Cambria" panose="02040503050406030204" pitchFamily="18" charset="0"/>
                  <a:ea typeface="Cambria" panose="02040503050406030204" pitchFamily="18" charset="0"/>
                </a:rPr>
                <a:t>văn</a:t>
              </a:r>
              <a:endParaRPr lang="vi-VN" sz="5200" b="1" i="0" dirty="0">
                <a:solidFill>
                  <a:srgbClr val="002060"/>
                </a:solidFill>
                <a:effectLst/>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SG" sz="5200" b="1" i="0" dirty="0">
                  <a:solidFill>
                    <a:srgbClr val="002060"/>
                  </a:solidFill>
                  <a:effectLst/>
                  <a:latin typeface="Cambria" panose="02040503050406030204" pitchFamily="18" charset="0"/>
                  <a:ea typeface="Cambria" panose="02040503050406030204" pitchFamily="18" charset="0"/>
                </a:rPr>
                <a:t> </a:t>
              </a:r>
              <a:r>
                <a:rPr lang="en-SG" sz="5200" b="1" i="0" dirty="0" err="1">
                  <a:solidFill>
                    <a:srgbClr val="002060"/>
                  </a:solidFill>
                  <a:effectLst/>
                  <a:latin typeface="Cambria" panose="02040503050406030204" pitchFamily="18" charset="0"/>
                  <a:ea typeface="Cambria" panose="02040503050406030204" pitchFamily="18" charset="0"/>
                </a:rPr>
                <a:t>của</a:t>
              </a:r>
              <a:r>
                <a:rPr lang="en-SG" sz="5200" b="1" i="0" dirty="0">
                  <a:solidFill>
                    <a:srgbClr val="002060"/>
                  </a:solidFill>
                  <a:effectLst/>
                  <a:latin typeface="Cambria" panose="02040503050406030204" pitchFamily="18" charset="0"/>
                  <a:ea typeface="Cambria" panose="02040503050406030204" pitchFamily="18" charset="0"/>
                </a:rPr>
                <a:t> </a:t>
              </a:r>
              <a:r>
                <a:rPr lang="en-SG" sz="5200" b="1" i="0" dirty="0" err="1">
                  <a:solidFill>
                    <a:srgbClr val="002060"/>
                  </a:solidFill>
                  <a:effectLst/>
                  <a:latin typeface="Cambria" panose="02040503050406030204" pitchFamily="18" charset="0"/>
                  <a:ea typeface="Cambria" panose="02040503050406030204" pitchFamily="18" charset="0"/>
                </a:rPr>
                <a:t>em</a:t>
              </a:r>
              <a:r>
                <a:rPr lang="en-SG" sz="5200" b="1" i="0" dirty="0">
                  <a:solidFill>
                    <a:srgbClr val="002060"/>
                  </a:solidFill>
                  <a:effectLst/>
                  <a:latin typeface="Cambria" panose="02040503050406030204" pitchFamily="18" charset="0"/>
                  <a:ea typeface="Cambria" panose="02040503050406030204" pitchFamily="18" charset="0"/>
                </a:rPr>
                <a:t> ( </a:t>
              </a:r>
              <a:r>
                <a:rPr lang="en-SG" sz="5200" b="1" i="0" dirty="0" err="1">
                  <a:solidFill>
                    <a:srgbClr val="002060"/>
                  </a:solidFill>
                  <a:effectLst/>
                  <a:latin typeface="Cambria" panose="02040503050406030204" pitchFamily="18" charset="0"/>
                  <a:ea typeface="Cambria" panose="02040503050406030204" pitchFamily="18" charset="0"/>
                </a:rPr>
                <a:t>nếu</a:t>
              </a:r>
              <a:r>
                <a:rPr lang="en-SG" sz="5200" b="1" i="0" dirty="0">
                  <a:solidFill>
                    <a:srgbClr val="002060"/>
                  </a:solidFill>
                  <a:effectLst/>
                  <a:latin typeface="Cambria" panose="02040503050406030204" pitchFamily="18" charset="0"/>
                  <a:ea typeface="Cambria" panose="02040503050406030204" pitchFamily="18" charset="0"/>
                </a:rPr>
                <a:t> </a:t>
              </a:r>
              <a:r>
                <a:rPr lang="en-SG" sz="5200" b="1" i="0" dirty="0" err="1">
                  <a:solidFill>
                    <a:srgbClr val="002060"/>
                  </a:solidFill>
                  <a:effectLst/>
                  <a:latin typeface="Cambria" panose="02040503050406030204" pitchFamily="18" charset="0"/>
                  <a:ea typeface="Cambria" panose="02040503050406030204" pitchFamily="18" charset="0"/>
                </a:rPr>
                <a:t>có</a:t>
              </a:r>
              <a:r>
                <a:rPr lang="en-SG" sz="5200" b="1" i="0" dirty="0">
                  <a:solidFill>
                    <a:srgbClr val="002060"/>
                  </a:solidFill>
                  <a:effectLst/>
                  <a:latin typeface="Cambria" panose="02040503050406030204" pitchFamily="18" charset="0"/>
                  <a:ea typeface="Cambria" panose="02040503050406030204" pitchFamily="18" charset="0"/>
                </a:rPr>
                <a:t>).</a:t>
              </a:r>
              <a:endParaRPr kumimoji="0" lang="en-US" sz="5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105301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LIDE.GUIDESSETTING" val="{&quot;Id&quot;:null,&quot;Name&quot;:&quot;正常&quot;,&quot;HeaderHeight&quot;:14.0,&quot;FooterHeight&quot;:9.0,&quot;SideMargin&quot;:5.5,&quot;TopMargin&quot;:0.0,&quot;BottomMargin&quot;:0.0,&quot;IntervalMargin&quot;:1.5,&quot;SettingType&quot;:&quot;System&quot;}"/>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2212</TotalTime>
  <Words>272</Words>
  <Application>Microsoft Office PowerPoint</Application>
  <PresentationFormat>Widescreen</PresentationFormat>
  <Paragraphs>25</Paragraphs>
  <Slides>13</Slides>
  <Notes>0</Notes>
  <HiddenSlides>0</HiddenSlides>
  <MMClips>1</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13</vt:i4>
      </vt:variant>
    </vt:vector>
  </HeadingPairs>
  <TitlesOfParts>
    <vt:vector size="29" baseType="lpstr">
      <vt:lpstr>微软雅黑</vt:lpstr>
      <vt:lpstr>宋体</vt:lpstr>
      <vt:lpstr>#9Slide07 HoneyCream</vt:lpstr>
      <vt:lpstr>#9Slide07 SVNZiclets</vt:lpstr>
      <vt:lpstr>Arial</vt:lpstr>
      <vt:lpstr>Calibri</vt:lpstr>
      <vt:lpstr>Cambria</vt:lpstr>
      <vt:lpstr>等线</vt:lpstr>
      <vt:lpstr>等线 Light</vt:lpstr>
      <vt:lpstr>FandolFang R</vt:lpstr>
      <vt:lpstr>Times New Roman</vt:lpstr>
      <vt:lpstr>UVF Candlescript Pro</vt:lpstr>
      <vt:lpstr>Vogue-ExtraBold</vt:lpstr>
      <vt:lpstr>思源黑体 CN</vt:lpstr>
      <vt:lpstr>思源黑体 CN Bold</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第一PPT模板网-WWW.1PPT.COM</dc:title>
  <dc:subject>第一PPT模板网-WWW.1PPT.COM</dc:subject>
  <dc:creator>第一PPT模板网-WWW.1PPT.COM</dc:creator>
  <cp:keywords>第一PPT模板网-WWW.1PPT.COM</cp:keywords>
  <cp:lastModifiedBy>HuyenPC</cp:lastModifiedBy>
  <cp:revision>139</cp:revision>
  <dcterms:created xsi:type="dcterms:W3CDTF">2020-07-02T02:23:18Z</dcterms:created>
  <dcterms:modified xsi:type="dcterms:W3CDTF">2024-01-10T09:23:27Z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2052-11.1.0.9739</vt:lpwstr>
  </property>
</Properties>
</file>