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65" r:id="rId7"/>
    <p:sldId id="259" r:id="rId8"/>
    <p:sldId id="260" r:id="rId9"/>
    <p:sldId id="261" r:id="rId10"/>
    <p:sldId id="269" r:id="rId11"/>
    <p:sldId id="270" r:id="rId12"/>
    <p:sldId id="262" r:id="rId13"/>
    <p:sldId id="263" r:id="rId14"/>
    <p:sldId id="266" r:id="rId15"/>
    <p:sldId id="264"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947"/>
    <a:srgbClr val="285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AA90-EA58-B287-7250-68C155118F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8E7C65-F2C2-93E7-D91A-E2D176899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28DC5E-20A2-4E4D-84D0-4AD61696F580}"/>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5" name="Footer Placeholder 4">
            <a:extLst>
              <a:ext uri="{FF2B5EF4-FFF2-40B4-BE49-F238E27FC236}">
                <a16:creationId xmlns:a16="http://schemas.microsoft.com/office/drawing/2014/main" id="{40289040-0E96-0DAC-1515-732B0B13A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B5371-90A5-F640-3698-D9F127533FE6}"/>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2196837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AF54-92A8-0E24-4491-893A3D9D6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C0640C-C0C8-D854-CAE3-BCDB1A7FAA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8A6EE-BC80-F3CF-56DA-790A5AC536C2}"/>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5" name="Footer Placeholder 4">
            <a:extLst>
              <a:ext uri="{FF2B5EF4-FFF2-40B4-BE49-F238E27FC236}">
                <a16:creationId xmlns:a16="http://schemas.microsoft.com/office/drawing/2014/main" id="{32D3B7A0-0298-816D-EF10-B63593F56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169E1-0778-4FE3-3A1B-570334DB29AB}"/>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3547725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E011B-3160-558F-2A62-AEFBE54071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B9C61-CA0F-B84F-4ED5-F5CFE4721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A311A-FC93-3722-1CFD-CC24782ED586}"/>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5" name="Footer Placeholder 4">
            <a:extLst>
              <a:ext uri="{FF2B5EF4-FFF2-40B4-BE49-F238E27FC236}">
                <a16:creationId xmlns:a16="http://schemas.microsoft.com/office/drawing/2014/main" id="{31E60A0C-CF54-4380-DCE4-9C8ED2662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523EE-6A4D-8350-81B4-355FB415C4E4}"/>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2202093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016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5050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1673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2484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7067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004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TextBox 3">
            <a:extLst>
              <a:ext uri="{FF2B5EF4-FFF2-40B4-BE49-F238E27FC236}">
                <a16:creationId xmlns:a16="http://schemas.microsoft.com/office/drawing/2014/main" id="{CAF7205D-C486-2D7C-0C81-29A4DF0F8E65}"/>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23EDE272-2247-3B18-F31E-80E475746E2C}"/>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7" name="Picture 6">
            <a:extLst>
              <a:ext uri="{FF2B5EF4-FFF2-40B4-BE49-F238E27FC236}">
                <a16:creationId xmlns:a16="http://schemas.microsoft.com/office/drawing/2014/main" id="{F1700841-1A94-BC93-0035-AE9BDE201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8" name="Picture 7">
            <a:extLst>
              <a:ext uri="{FF2B5EF4-FFF2-40B4-BE49-F238E27FC236}">
                <a16:creationId xmlns:a16="http://schemas.microsoft.com/office/drawing/2014/main" id="{94685D42-9480-C619-311A-82DAA67174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9" name="Picture 8">
            <a:extLst>
              <a:ext uri="{FF2B5EF4-FFF2-40B4-BE49-F238E27FC236}">
                <a16:creationId xmlns:a16="http://schemas.microsoft.com/office/drawing/2014/main" id="{64A56F1C-0054-0C75-62FC-DC6EAD011B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0" name="Picture 9">
            <a:extLst>
              <a:ext uri="{FF2B5EF4-FFF2-40B4-BE49-F238E27FC236}">
                <a16:creationId xmlns:a16="http://schemas.microsoft.com/office/drawing/2014/main" id="{4B7E1992-4D4E-7483-33BD-05C54D6EAD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1" name="Title 1">
            <a:extLst>
              <a:ext uri="{FF2B5EF4-FFF2-40B4-BE49-F238E27FC236}">
                <a16:creationId xmlns:a16="http://schemas.microsoft.com/office/drawing/2014/main" id="{9D8C0569-AAF9-EB9F-A626-8CA949F4E2C4}"/>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2" name="Title 1">
            <a:extLst>
              <a:ext uri="{FF2B5EF4-FFF2-40B4-BE49-F238E27FC236}">
                <a16:creationId xmlns:a16="http://schemas.microsoft.com/office/drawing/2014/main" id="{2DB1B070-3948-0CB5-CE1C-905B7534C756}"/>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3" name="Picture 12">
            <a:extLst>
              <a:ext uri="{FF2B5EF4-FFF2-40B4-BE49-F238E27FC236}">
                <a16:creationId xmlns:a16="http://schemas.microsoft.com/office/drawing/2014/main" id="{E1066940-47D3-548A-FEB2-296261D5426F}"/>
              </a:ext>
            </a:extLst>
          </p:cNvPr>
          <p:cNvPicPr>
            <a:picLocks noChangeAspect="1"/>
          </p:cNvPicPr>
          <p:nvPr userDrawn="1"/>
        </p:nvPicPr>
        <p:blipFill>
          <a:blip r:embed="rId4"/>
          <a:stretch>
            <a:fillRect/>
          </a:stretch>
        </p:blipFill>
        <p:spPr>
          <a:xfrm>
            <a:off x="3245371" y="7825468"/>
            <a:ext cx="1203760" cy="1461947"/>
          </a:xfrm>
          <a:prstGeom prst="rect">
            <a:avLst/>
          </a:prstGeom>
        </p:spPr>
      </p:pic>
      <p:pic>
        <p:nvPicPr>
          <p:cNvPr id="14" name="Picture 13">
            <a:extLst>
              <a:ext uri="{FF2B5EF4-FFF2-40B4-BE49-F238E27FC236}">
                <a16:creationId xmlns:a16="http://schemas.microsoft.com/office/drawing/2014/main" id="{55124F3D-8A76-09B1-96C2-01D7A4D6F35E}"/>
              </a:ext>
            </a:extLst>
          </p:cNvPr>
          <p:cNvPicPr>
            <a:picLocks noChangeAspect="1"/>
          </p:cNvPicPr>
          <p:nvPr userDrawn="1"/>
        </p:nvPicPr>
        <p:blipFill>
          <a:blip r:embed="rId4"/>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554251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3498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10D2-5031-74E0-4092-AADE2479E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0AC52-BBDD-2C38-A5B6-3D940869C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EAB79-8003-65DC-E308-69027CB72DC3}"/>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5" name="Footer Placeholder 4">
            <a:extLst>
              <a:ext uri="{FF2B5EF4-FFF2-40B4-BE49-F238E27FC236}">
                <a16:creationId xmlns:a16="http://schemas.microsoft.com/office/drawing/2014/main" id="{7C068DCB-C498-E63F-8E3A-FE5D9D016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116B6-6DE5-18BE-C95A-E5C10BF73B18}"/>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3901739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336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382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4130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5465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937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3502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47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047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649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533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EFA3-758C-8A67-10B9-C5A3BBAD69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7B4B2-58A0-5C8F-1D77-47AD7A7891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CB34F5-80ED-7395-5592-137E8F2BE9FE}"/>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5" name="Footer Placeholder 4">
            <a:extLst>
              <a:ext uri="{FF2B5EF4-FFF2-40B4-BE49-F238E27FC236}">
                <a16:creationId xmlns:a16="http://schemas.microsoft.com/office/drawing/2014/main" id="{6C3318ED-A0F2-3ADD-8C9D-DA74CB263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01699-8DB6-DA60-563D-CD3D535F38ED}"/>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1169008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9541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6937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5843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0456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A6EF-B657-8242-85BD-FD8A7F94A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F6090-F2B8-535A-EC16-0098E09E2F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A1F04-B1B8-4428-4897-E3CC0BCE7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48D728-E812-A90C-F60F-27A9DBAB0BCF}"/>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6" name="Footer Placeholder 5">
            <a:extLst>
              <a:ext uri="{FF2B5EF4-FFF2-40B4-BE49-F238E27FC236}">
                <a16:creationId xmlns:a16="http://schemas.microsoft.com/office/drawing/2014/main" id="{7455CBB6-9F6C-44C1-2A51-A9AB931E1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CE438-86BE-0899-CCA6-7272EB949E80}"/>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3344024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4488-875A-D313-30F8-DF9EBC4F4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8A03CA-3BE6-2BEF-FB8D-CFE89DFBC8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D0F96A-6DE2-F1F3-8AC2-4DCAE377CC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36B8A-8268-A527-C66C-0CC15B169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CAB9BE-F6FC-FFE6-6004-1E7F52C76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17BE3-F608-97C9-A688-1570316168EB}"/>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8" name="Footer Placeholder 7">
            <a:extLst>
              <a:ext uri="{FF2B5EF4-FFF2-40B4-BE49-F238E27FC236}">
                <a16:creationId xmlns:a16="http://schemas.microsoft.com/office/drawing/2014/main" id="{DC68F7AE-05E2-31EC-5A42-DC04673AA7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8EA799-8541-41AC-5B87-D2836955D441}"/>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3318308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785C-7130-C7AF-81FE-39B7DBE75A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87DD7-60C4-FEF7-B675-3804F05BF5BB}"/>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4" name="Footer Placeholder 3">
            <a:extLst>
              <a:ext uri="{FF2B5EF4-FFF2-40B4-BE49-F238E27FC236}">
                <a16:creationId xmlns:a16="http://schemas.microsoft.com/office/drawing/2014/main" id="{5499707F-C541-CDF0-A9B8-0513F65A39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78B18-ECA8-501A-440A-9A0E11F922A5}"/>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732155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482D2E-5C8E-951F-5906-E8306D54F729}"/>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3" name="Footer Placeholder 2">
            <a:extLst>
              <a:ext uri="{FF2B5EF4-FFF2-40B4-BE49-F238E27FC236}">
                <a16:creationId xmlns:a16="http://schemas.microsoft.com/office/drawing/2014/main" id="{11FDA104-7B42-680D-FF5E-B367495DD5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B3CF02-13A2-5FCA-FD6A-7AC0E38C65A0}"/>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96432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02D9-AB23-9A45-10B6-A632AF040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17E08-61E4-FB8A-CB40-5D5BC336B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0EFB0E-A53B-D8E9-7A52-8022A3209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68EEC-BDB6-4E95-D0B5-18D613A73943}"/>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6" name="Footer Placeholder 5">
            <a:extLst>
              <a:ext uri="{FF2B5EF4-FFF2-40B4-BE49-F238E27FC236}">
                <a16:creationId xmlns:a16="http://schemas.microsoft.com/office/drawing/2014/main" id="{6A26F979-04D5-EFB9-8FBB-B178F3CBC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81680-7A1F-DAF4-0DF3-604F7BEF6253}"/>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682655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2A8A-1A86-7DBB-062B-E553FA7DE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7631A3-4E55-7117-7A17-C74B217DA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3B7E21-92F6-206B-9A99-1E57F9B55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7331-306D-335A-4CB7-E54AE638F3FE}"/>
              </a:ext>
            </a:extLst>
          </p:cNvPr>
          <p:cNvSpPr>
            <a:spLocks noGrp="1"/>
          </p:cNvSpPr>
          <p:nvPr>
            <p:ph type="dt" sz="half" idx="10"/>
          </p:nvPr>
        </p:nvSpPr>
        <p:spPr/>
        <p:txBody>
          <a:bodyPr/>
          <a:lstStyle/>
          <a:p>
            <a:fld id="{E6D52029-7471-4793-B859-23E5E8DF9CA8}" type="datetimeFigureOut">
              <a:rPr lang="en-US" smtClean="0"/>
              <a:t>1/22/2024</a:t>
            </a:fld>
            <a:endParaRPr lang="en-US"/>
          </a:p>
        </p:txBody>
      </p:sp>
      <p:sp>
        <p:nvSpPr>
          <p:cNvPr id="6" name="Footer Placeholder 5">
            <a:extLst>
              <a:ext uri="{FF2B5EF4-FFF2-40B4-BE49-F238E27FC236}">
                <a16:creationId xmlns:a16="http://schemas.microsoft.com/office/drawing/2014/main" id="{1513C5B6-0CFC-8D31-E97D-DACB00B4E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CFF9E-9764-FE6A-0B8E-861D5C3218F0}"/>
              </a:ext>
            </a:extLst>
          </p:cNvPr>
          <p:cNvSpPr>
            <a:spLocks noGrp="1"/>
          </p:cNvSpPr>
          <p:nvPr>
            <p:ph type="sldNum" sz="quarter" idx="12"/>
          </p:nvPr>
        </p:nvSpPr>
        <p:spPr/>
        <p:txBody>
          <a:bodyPr/>
          <a:lstStyle/>
          <a:p>
            <a:fld id="{C9DB9BE4-3132-4905-9C79-BCCADA6BAEF4}" type="slidenum">
              <a:rPr lang="en-US" smtClean="0"/>
              <a:t>‹#›</a:t>
            </a:fld>
            <a:endParaRPr lang="en-US"/>
          </a:p>
        </p:txBody>
      </p:sp>
    </p:spTree>
    <p:extLst>
      <p:ext uri="{BB962C8B-B14F-4D97-AF65-F5344CB8AC3E}">
        <p14:creationId xmlns:p14="http://schemas.microsoft.com/office/powerpoint/2010/main" val="7622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8BC22-392B-7A03-D1B6-97E876F67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B3708-A395-BF18-F6C1-C7D47A3BA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CBADC-AC91-5589-CA2F-69965CDC72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52029-7471-4793-B859-23E5E8DF9CA8}" type="datetimeFigureOut">
              <a:rPr lang="en-US" smtClean="0"/>
              <a:t>1/22/2024</a:t>
            </a:fld>
            <a:endParaRPr lang="en-US"/>
          </a:p>
        </p:txBody>
      </p:sp>
      <p:sp>
        <p:nvSpPr>
          <p:cNvPr id="5" name="Footer Placeholder 4">
            <a:extLst>
              <a:ext uri="{FF2B5EF4-FFF2-40B4-BE49-F238E27FC236}">
                <a16:creationId xmlns:a16="http://schemas.microsoft.com/office/drawing/2014/main" id="{094102D6-4D89-55D2-FA5F-5472596F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F54378-4668-5397-8852-F995EA849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B9BE4-3132-4905-9C79-BCCADA6BAEF4}" type="slidenum">
              <a:rPr lang="en-US" smtClean="0"/>
              <a:t>‹#›</a:t>
            </a:fld>
            <a:endParaRPr lang="en-US"/>
          </a:p>
        </p:txBody>
      </p:sp>
      <p:sp>
        <p:nvSpPr>
          <p:cNvPr id="7" name="TextBox 3">
            <a:extLst>
              <a:ext uri="{FF2B5EF4-FFF2-40B4-BE49-F238E27FC236}">
                <a16:creationId xmlns:a16="http://schemas.microsoft.com/office/drawing/2014/main" id="{5409A4EF-C186-BEB0-6206-031ED1DA12D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D7A07407-6665-A20F-AC98-02BF7B4CB794}"/>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0C375571-B032-32B0-D825-FB9BC028B81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406C90FB-E10E-9B4F-6D80-8CF76CE563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ACB78B63-0D8C-3A8C-70B4-9277CFAAC1D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99BB76E5-CFB0-2EE3-5602-29358EE2348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80696E9F-3509-6FD5-81F9-3CE523B87342}"/>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7D5749D4-93DD-7564-E319-3E411730A951}"/>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B3519B9D-5094-7F6C-7606-1F49EF29E68A}"/>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DAE5330C-22AC-99E2-9657-97759FAB8720}"/>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7514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8BAEBBBB-1389-D4C6-D125-305CB0F16F1A}"/>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D5F13831-C85D-5ABB-9A9E-E5E4EBDC8825}"/>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0CD25C52-FAAE-2AF5-9EC5-3F9583899E5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2466D43F-93ED-A93E-5364-762053FBA5F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EA1F23FE-44DA-68EB-64D6-79A4000BD14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995595-2942-0BBC-DC5A-C8C51C3A991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6DBEDDD8-861B-A76C-592A-FDC9D6DFEC58}"/>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5D94595-7A35-A560-E537-02253E5E6FAC}"/>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4FA80773-A644-EF2B-8945-5281DC3B92AF}"/>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D92E8C4F-7D99-C33A-DB04-A060C118E48A}"/>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33033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988002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sv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4.sv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66.pn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7.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67.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58.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9.svg"/><Relationship Id="rId7" Type="http://schemas.openxmlformats.org/officeDocument/2006/relationships/image" Target="../media/image70.svg"/><Relationship Id="rId12"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71.svg"/><Relationship Id="rId5" Type="http://schemas.openxmlformats.org/officeDocument/2006/relationships/image" Target="../media/image8.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svg"/><Relationship Id="rId7" Type="http://schemas.openxmlformats.org/officeDocument/2006/relationships/image" Target="../media/image56.sv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58.svg"/></Relationships>
</file>

<file path=ppt/slides/_rels/slide7.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62.pn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1239483" y="484937"/>
            <a:ext cx="8153373" cy="6491907"/>
          </a:xfrm>
          <a:custGeom>
            <a:avLst/>
            <a:gdLst/>
            <a:ahLst/>
            <a:cxnLst/>
            <a:rect l="l" t="t" r="r" b="b"/>
            <a:pathLst>
              <a:path w="12230060" h="9737861">
                <a:moveTo>
                  <a:pt x="0" y="0"/>
                </a:moveTo>
                <a:lnTo>
                  <a:pt x="12230060" y="0"/>
                </a:lnTo>
                <a:lnTo>
                  <a:pt x="12230060" y="9737860"/>
                </a:lnTo>
                <a:lnTo>
                  <a:pt x="0" y="9737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083877" y="1157480"/>
            <a:ext cx="8582201" cy="9511402"/>
          </a:xfrm>
          <a:custGeom>
            <a:avLst/>
            <a:gdLst/>
            <a:ahLst/>
            <a:cxnLst/>
            <a:rect l="l" t="t" r="r" b="b"/>
            <a:pathLst>
              <a:path w="12873302" h="14267103">
                <a:moveTo>
                  <a:pt x="0" y="0"/>
                </a:moveTo>
                <a:lnTo>
                  <a:pt x="12873302" y="0"/>
                </a:lnTo>
                <a:lnTo>
                  <a:pt x="12873302" y="14267103"/>
                </a:lnTo>
                <a:lnTo>
                  <a:pt x="0" y="14267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541392" y="3612047"/>
            <a:ext cx="2917865" cy="4602270"/>
          </a:xfrm>
          <a:custGeom>
            <a:avLst/>
            <a:gdLst/>
            <a:ahLst/>
            <a:cxnLst/>
            <a:rect l="l" t="t" r="r" b="b"/>
            <a:pathLst>
              <a:path w="4376798" h="6903405">
                <a:moveTo>
                  <a:pt x="0" y="0"/>
                </a:moveTo>
                <a:lnTo>
                  <a:pt x="4376798" y="0"/>
                </a:lnTo>
                <a:lnTo>
                  <a:pt x="4376798" y="6903404"/>
                </a:lnTo>
                <a:lnTo>
                  <a:pt x="0" y="69034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8056169" y="2861069"/>
            <a:ext cx="4681617" cy="3996931"/>
          </a:xfrm>
          <a:custGeom>
            <a:avLst/>
            <a:gdLst/>
            <a:ahLst/>
            <a:cxnLst/>
            <a:rect l="l" t="t" r="r" b="b"/>
            <a:pathLst>
              <a:path w="7022425" h="5995396">
                <a:moveTo>
                  <a:pt x="0" y="0"/>
                </a:moveTo>
                <a:lnTo>
                  <a:pt x="7022425" y="0"/>
                </a:lnTo>
                <a:lnTo>
                  <a:pt x="7022425" y="5995396"/>
                </a:lnTo>
                <a:lnTo>
                  <a:pt x="0" y="5995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grpSp>
        <p:nvGrpSpPr>
          <p:cNvPr id="17" name="Group 16">
            <a:extLst>
              <a:ext uri="{FF2B5EF4-FFF2-40B4-BE49-F238E27FC236}">
                <a16:creationId xmlns:a16="http://schemas.microsoft.com/office/drawing/2014/main" id="{A3B24B51-2BDD-55C0-BF4C-F83E52AA27E4}"/>
              </a:ext>
            </a:extLst>
          </p:cNvPr>
          <p:cNvGrpSpPr/>
          <p:nvPr/>
        </p:nvGrpSpPr>
        <p:grpSpPr>
          <a:xfrm>
            <a:off x="2376473" y="2217587"/>
            <a:ext cx="6700085" cy="1694835"/>
            <a:chOff x="2376473" y="2217587"/>
            <a:chExt cx="6700085" cy="1694835"/>
          </a:xfrm>
        </p:grpSpPr>
        <p:sp>
          <p:nvSpPr>
            <p:cNvPr id="6" name="Freeform 6"/>
            <p:cNvSpPr/>
            <p:nvPr/>
          </p:nvSpPr>
          <p:spPr>
            <a:xfrm>
              <a:off x="2714209" y="2291084"/>
              <a:ext cx="714095" cy="742443"/>
            </a:xfrm>
            <a:custGeom>
              <a:avLst/>
              <a:gdLst/>
              <a:ahLst/>
              <a:cxnLst/>
              <a:rect l="l" t="t" r="r" b="b"/>
              <a:pathLst>
                <a:path w="1071143" h="1113665">
                  <a:moveTo>
                    <a:pt x="0" y="0"/>
                  </a:moveTo>
                  <a:lnTo>
                    <a:pt x="1071143" y="0"/>
                  </a:lnTo>
                  <a:lnTo>
                    <a:pt x="1071143" y="1113665"/>
                  </a:lnTo>
                  <a:lnTo>
                    <a:pt x="0" y="11136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pic>
          <p:nvPicPr>
            <p:cNvPr id="14" name="Picture 13">
              <a:extLst>
                <a:ext uri="{FF2B5EF4-FFF2-40B4-BE49-F238E27FC236}">
                  <a16:creationId xmlns:a16="http://schemas.microsoft.com/office/drawing/2014/main" id="{F0070739-F6A8-D772-A37C-5D2A6C8E93ED}"/>
                </a:ext>
              </a:extLst>
            </p:cNvPr>
            <p:cNvPicPr>
              <a:picLocks noChangeAspect="1"/>
            </p:cNvPicPr>
            <p:nvPr/>
          </p:nvPicPr>
          <p:blipFill>
            <a:blip r:embed="rId12"/>
            <a:stretch>
              <a:fillRect/>
            </a:stretch>
          </p:blipFill>
          <p:spPr>
            <a:xfrm>
              <a:off x="2376473" y="2217587"/>
              <a:ext cx="6700085" cy="1694835"/>
            </a:xfrm>
            <a:prstGeom prst="rect">
              <a:avLst/>
            </a:prstGeom>
          </p:spPr>
        </p:pic>
      </p:grpSp>
      <p:grpSp>
        <p:nvGrpSpPr>
          <p:cNvPr id="16" name="Group 15">
            <a:extLst>
              <a:ext uri="{FF2B5EF4-FFF2-40B4-BE49-F238E27FC236}">
                <a16:creationId xmlns:a16="http://schemas.microsoft.com/office/drawing/2014/main" id="{2DC0B7C6-83DE-BF94-A440-49508ACA2879}"/>
              </a:ext>
            </a:extLst>
          </p:cNvPr>
          <p:cNvGrpSpPr/>
          <p:nvPr/>
        </p:nvGrpSpPr>
        <p:grpSpPr>
          <a:xfrm>
            <a:off x="2683091" y="3294105"/>
            <a:ext cx="6925248" cy="2027991"/>
            <a:chOff x="2683091" y="3294105"/>
            <a:chExt cx="6925248" cy="2027991"/>
          </a:xfrm>
        </p:grpSpPr>
        <p:sp>
          <p:nvSpPr>
            <p:cNvPr id="8" name="Freeform 8"/>
            <p:cNvSpPr/>
            <p:nvPr/>
          </p:nvSpPr>
          <p:spPr>
            <a:xfrm>
              <a:off x="2683091" y="3369799"/>
              <a:ext cx="6925248" cy="1952297"/>
            </a:xfrm>
            <a:custGeom>
              <a:avLst/>
              <a:gdLst/>
              <a:ahLst/>
              <a:cxnLst/>
              <a:rect l="l" t="t" r="r" b="b"/>
              <a:pathLst>
                <a:path w="10387872" h="2928445">
                  <a:moveTo>
                    <a:pt x="0" y="0"/>
                  </a:moveTo>
                  <a:lnTo>
                    <a:pt x="10387872" y="0"/>
                  </a:lnTo>
                  <a:lnTo>
                    <a:pt x="10387872" y="2928445"/>
                  </a:lnTo>
                  <a:lnTo>
                    <a:pt x="0" y="29284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pic>
          <p:nvPicPr>
            <p:cNvPr id="15" name="Picture 14">
              <a:extLst>
                <a:ext uri="{FF2B5EF4-FFF2-40B4-BE49-F238E27FC236}">
                  <a16:creationId xmlns:a16="http://schemas.microsoft.com/office/drawing/2014/main" id="{2DDDDF50-8C6A-F464-668A-B53E24F0B1E2}"/>
                </a:ext>
              </a:extLst>
            </p:cNvPr>
            <p:cNvPicPr>
              <a:picLocks noChangeAspect="1"/>
            </p:cNvPicPr>
            <p:nvPr/>
          </p:nvPicPr>
          <p:blipFill rotWithShape="1">
            <a:blip r:embed="rId15"/>
            <a:srcRect l="6715" t="16949" b="35469"/>
            <a:stretch/>
          </p:blipFill>
          <p:spPr>
            <a:xfrm>
              <a:off x="2769317" y="3294105"/>
              <a:ext cx="6779145" cy="1998707"/>
            </a:xfrm>
            <a:prstGeom prst="rect">
              <a:avLst/>
            </a:prstGeom>
          </p:spPr>
        </p:pic>
      </p:grpSp>
      <p:pic>
        <p:nvPicPr>
          <p:cNvPr id="10" name="Picture 9">
            <a:extLst>
              <a:ext uri="{FF2B5EF4-FFF2-40B4-BE49-F238E27FC236}">
                <a16:creationId xmlns:a16="http://schemas.microsoft.com/office/drawing/2014/main" id="{8FFA3296-7975-6347-8C2B-A028E23EABAA}"/>
              </a:ext>
            </a:extLst>
          </p:cNvPr>
          <p:cNvPicPr>
            <a:picLocks noChangeAspect="1"/>
          </p:cNvPicPr>
          <p:nvPr/>
        </p:nvPicPr>
        <p:blipFill>
          <a:blip r:embed="rId16"/>
          <a:stretch>
            <a:fillRect/>
          </a:stretch>
        </p:blipFill>
        <p:spPr>
          <a:xfrm>
            <a:off x="6788603" y="365201"/>
            <a:ext cx="3401863" cy="2566638"/>
          </a:xfrm>
          <a:prstGeom prst="rect">
            <a:avLst/>
          </a:prstGeom>
        </p:spPr>
      </p:pic>
      <p:pic>
        <p:nvPicPr>
          <p:cNvPr id="13" name="Picture 12">
            <a:extLst>
              <a:ext uri="{FF2B5EF4-FFF2-40B4-BE49-F238E27FC236}">
                <a16:creationId xmlns:a16="http://schemas.microsoft.com/office/drawing/2014/main" id="{9489BF9F-506D-2022-D913-615C7F94977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5343" y="-82773"/>
            <a:ext cx="1169506" cy="1169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0" y="0"/>
            <a:ext cx="12189553" cy="6858000"/>
          </a:xfrm>
          <a:custGeom>
            <a:avLst/>
            <a:gdLst/>
            <a:ahLst/>
            <a:cxnLst/>
            <a:rect l="l" t="t" r="r" b="b"/>
            <a:pathLst>
              <a:path w="18284329" h="10287000">
                <a:moveTo>
                  <a:pt x="0" y="0"/>
                </a:moveTo>
                <a:lnTo>
                  <a:pt x="18284329" y="0"/>
                </a:lnTo>
                <a:lnTo>
                  <a:pt x="1828432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7320" r="-6999"/>
            </a:stretch>
          </a:blipFill>
        </p:spPr>
        <p:txBody>
          <a:bodyPr/>
          <a:lstStyle/>
          <a:p>
            <a:pPr defTabSz="609630"/>
            <a:endParaRPr lang="en-US" sz="1200">
              <a:solidFill>
                <a:prstClr val="black"/>
              </a:solidFill>
              <a:latin typeface="Calibri"/>
            </a:endParaRPr>
          </a:p>
        </p:txBody>
      </p:sp>
      <p:sp>
        <p:nvSpPr>
          <p:cNvPr id="3" name="Freeform 3"/>
          <p:cNvSpPr/>
          <p:nvPr/>
        </p:nvSpPr>
        <p:spPr>
          <a:xfrm>
            <a:off x="325744" y="334534"/>
            <a:ext cx="11538066" cy="6188933"/>
          </a:xfrm>
          <a:custGeom>
            <a:avLst/>
            <a:gdLst/>
            <a:ahLst/>
            <a:cxnLst/>
            <a:rect l="l" t="t" r="r" b="b"/>
            <a:pathLst>
              <a:path w="17307099" h="9283400">
                <a:moveTo>
                  <a:pt x="0" y="0"/>
                </a:moveTo>
                <a:lnTo>
                  <a:pt x="17307099" y="0"/>
                </a:lnTo>
                <a:lnTo>
                  <a:pt x="17307099" y="9283400"/>
                </a:lnTo>
                <a:lnTo>
                  <a:pt x="0" y="9283400"/>
                </a:lnTo>
                <a:lnTo>
                  <a:pt x="0" y="0"/>
                </a:lnTo>
                <a:close/>
              </a:path>
            </a:pathLst>
          </a:custGeom>
          <a:blipFill>
            <a:blip r:embed="rId4">
              <a:extLst>
                <a:ext uri="{96DAC541-7B7A-43D3-8B79-37D633B846F1}">
                  <asvg:svgBlip xmlns:asvg="http://schemas.microsoft.com/office/drawing/2016/SVG/main" r:embed="rId5"/>
                </a:ext>
              </a:extLst>
            </a:blip>
            <a:stretch>
              <a:fillRect r="-9128"/>
            </a:stretch>
          </a:blipFill>
        </p:spPr>
        <p:txBody>
          <a:bodyPr/>
          <a:lstStyle/>
          <a:p>
            <a:pPr defTabSz="609630"/>
            <a:endParaRPr lang="en-US" sz="1200">
              <a:solidFill>
                <a:prstClr val="black"/>
              </a:solidFill>
              <a:latin typeface="Calibri"/>
            </a:endParaRPr>
          </a:p>
        </p:txBody>
      </p:sp>
      <p:sp>
        <p:nvSpPr>
          <p:cNvPr id="5" name="TextBox 5"/>
          <p:cNvSpPr txBox="1"/>
          <p:nvPr/>
        </p:nvSpPr>
        <p:spPr>
          <a:xfrm>
            <a:off x="1972836" y="569025"/>
            <a:ext cx="5744804" cy="589905"/>
          </a:xfrm>
          <a:prstGeom prst="rect">
            <a:avLst/>
          </a:prstGeom>
        </p:spPr>
        <p:txBody>
          <a:bodyPr lIns="0" tIns="0" rIns="0" bIns="0" rtlCol="0" anchor="t">
            <a:spAutoFit/>
          </a:bodyPr>
          <a:lstStyle/>
          <a:p>
            <a:pPr algn="ctr" defTabSz="609630">
              <a:lnSpc>
                <a:spcPts val="4601"/>
              </a:lnSpc>
            </a:pPr>
            <a:r>
              <a:rPr lang="en-US" sz="3866" spc="-23" dirty="0" err="1">
                <a:solidFill>
                  <a:srgbClr val="285648"/>
                </a:solidFill>
                <a:latin typeface="Cambria Bold"/>
              </a:rPr>
              <a:t>Kiểm</a:t>
            </a:r>
            <a:r>
              <a:rPr lang="en-US" sz="3866" spc="-23" dirty="0">
                <a:solidFill>
                  <a:srgbClr val="285648"/>
                </a:solidFill>
                <a:latin typeface="Cambria Bold"/>
              </a:rPr>
              <a:t> </a:t>
            </a:r>
            <a:r>
              <a:rPr lang="en-US" sz="3866" spc="-23" dirty="0" err="1">
                <a:solidFill>
                  <a:srgbClr val="285648"/>
                </a:solidFill>
                <a:latin typeface="Cambria Bold"/>
              </a:rPr>
              <a:t>tra</a:t>
            </a:r>
            <a:r>
              <a:rPr lang="en-US" sz="3866" spc="-23" dirty="0">
                <a:solidFill>
                  <a:srgbClr val="285648"/>
                </a:solidFill>
                <a:latin typeface="Cambria Bold"/>
              </a:rPr>
              <a:t> </a:t>
            </a:r>
            <a:r>
              <a:rPr lang="en-US" sz="3866" spc="-23" dirty="0" err="1">
                <a:solidFill>
                  <a:srgbClr val="285648"/>
                </a:solidFill>
                <a:latin typeface="Cambria Bold"/>
              </a:rPr>
              <a:t>và</a:t>
            </a:r>
            <a:r>
              <a:rPr lang="en-US" sz="3866" spc="-23" dirty="0">
                <a:solidFill>
                  <a:srgbClr val="285648"/>
                </a:solidFill>
                <a:latin typeface="Cambria Bold"/>
              </a:rPr>
              <a:t> </a:t>
            </a:r>
            <a:r>
              <a:rPr lang="en-US" sz="3866" spc="-23" dirty="0" err="1">
                <a:solidFill>
                  <a:srgbClr val="285648"/>
                </a:solidFill>
                <a:latin typeface="Cambria Bold"/>
              </a:rPr>
              <a:t>chỉnh</a:t>
            </a:r>
            <a:r>
              <a:rPr lang="en-US" sz="3866" spc="-23" dirty="0">
                <a:solidFill>
                  <a:srgbClr val="285648"/>
                </a:solidFill>
                <a:latin typeface="Cambria Bold"/>
              </a:rPr>
              <a:t> </a:t>
            </a:r>
            <a:r>
              <a:rPr lang="en-US" sz="3866" spc="-23" dirty="0" err="1">
                <a:solidFill>
                  <a:srgbClr val="285648"/>
                </a:solidFill>
                <a:latin typeface="Cambria Bold"/>
              </a:rPr>
              <a:t>sửa</a:t>
            </a:r>
            <a:endParaRPr lang="en-US" sz="3866" spc="-23" dirty="0">
              <a:solidFill>
                <a:srgbClr val="285648"/>
              </a:solidFill>
              <a:latin typeface="Cambria Bold"/>
            </a:endParaRPr>
          </a:p>
        </p:txBody>
      </p:sp>
      <p:sp>
        <p:nvSpPr>
          <p:cNvPr id="11" name="Freeform 11"/>
          <p:cNvSpPr/>
          <p:nvPr/>
        </p:nvSpPr>
        <p:spPr>
          <a:xfrm>
            <a:off x="1030587" y="3056592"/>
            <a:ext cx="10475613" cy="1267695"/>
          </a:xfrm>
          <a:custGeom>
            <a:avLst/>
            <a:gdLst/>
            <a:ahLst/>
            <a:cxnLst/>
            <a:rect l="l" t="t" r="r" b="b"/>
            <a:pathLst>
              <a:path w="15713420" h="1901542">
                <a:moveTo>
                  <a:pt x="0" y="0"/>
                </a:moveTo>
                <a:lnTo>
                  <a:pt x="15713420" y="0"/>
                </a:lnTo>
                <a:lnTo>
                  <a:pt x="15713420" y="1901542"/>
                </a:lnTo>
                <a:lnTo>
                  <a:pt x="0" y="1901542"/>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grpSp>
        <p:nvGrpSpPr>
          <p:cNvPr id="15" name="Group 14">
            <a:extLst>
              <a:ext uri="{FF2B5EF4-FFF2-40B4-BE49-F238E27FC236}">
                <a16:creationId xmlns:a16="http://schemas.microsoft.com/office/drawing/2014/main" id="{0C6D6ADA-CA2B-DA77-39DE-B667548A04A2}"/>
              </a:ext>
            </a:extLst>
          </p:cNvPr>
          <p:cNvGrpSpPr/>
          <p:nvPr/>
        </p:nvGrpSpPr>
        <p:grpSpPr>
          <a:xfrm>
            <a:off x="1741052" y="1502642"/>
            <a:ext cx="10122758" cy="1116186"/>
            <a:chOff x="1741052" y="1502642"/>
            <a:chExt cx="10122758" cy="1116186"/>
          </a:xfrm>
        </p:grpSpPr>
        <p:sp>
          <p:nvSpPr>
            <p:cNvPr id="4" name="Freeform 4"/>
            <p:cNvSpPr/>
            <p:nvPr/>
          </p:nvSpPr>
          <p:spPr>
            <a:xfrm>
              <a:off x="1741052" y="1502642"/>
              <a:ext cx="10085964" cy="1116186"/>
            </a:xfrm>
            <a:custGeom>
              <a:avLst/>
              <a:gdLst/>
              <a:ahLst/>
              <a:cxnLst/>
              <a:rect l="l" t="t" r="r" b="b"/>
              <a:pathLst>
                <a:path w="5757168" h="1547239">
                  <a:moveTo>
                    <a:pt x="0" y="0"/>
                  </a:moveTo>
                  <a:lnTo>
                    <a:pt x="5757168" y="0"/>
                  </a:lnTo>
                  <a:lnTo>
                    <a:pt x="5757168" y="1547239"/>
                  </a:lnTo>
                  <a:lnTo>
                    <a:pt x="0" y="15472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2066795" y="1693712"/>
              <a:ext cx="9797015" cy="615553"/>
            </a:xfrm>
            <a:prstGeom prst="rect">
              <a:avLst/>
            </a:prstGeom>
          </p:spPr>
          <p:txBody>
            <a:bodyPr lIns="0" tIns="0" rIns="0" bIns="0" rtlCol="0" anchor="t">
              <a:spAutoFit/>
            </a:bodyPr>
            <a:lstStyle/>
            <a:p>
              <a:pPr algn="just" defTabSz="609630">
                <a:lnSpc>
                  <a:spcPts val="4842"/>
                </a:lnSpc>
              </a:pPr>
              <a:r>
                <a:rPr lang="en-US" sz="4068" spc="-24" dirty="0">
                  <a:solidFill>
                    <a:srgbClr val="000000"/>
                  </a:solidFill>
                  <a:latin typeface="Cambria Bold"/>
                </a:rPr>
                <a:t>a) </a:t>
              </a:r>
              <a:r>
                <a:rPr lang="en-US" sz="4068" spc="-24" dirty="0" err="1">
                  <a:solidFill>
                    <a:srgbClr val="000000"/>
                  </a:solidFill>
                  <a:latin typeface="Cambria Bold"/>
                </a:rPr>
                <a:t>Đọc</a:t>
              </a:r>
              <a:r>
                <a:rPr lang="en-US" sz="4068" spc="-24" dirty="0">
                  <a:solidFill>
                    <a:srgbClr val="000000"/>
                  </a:solidFill>
                  <a:latin typeface="Cambria Bold"/>
                </a:rPr>
                <a:t> </a:t>
              </a:r>
              <a:r>
                <a:rPr lang="en-US" sz="4068" spc="-24" dirty="0" err="1">
                  <a:solidFill>
                    <a:srgbClr val="000000"/>
                  </a:solidFill>
                  <a:latin typeface="Cambria Bold"/>
                </a:rPr>
                <a:t>lại</a:t>
              </a:r>
              <a:r>
                <a:rPr lang="en-US" sz="4068" spc="-24" dirty="0">
                  <a:solidFill>
                    <a:srgbClr val="000000"/>
                  </a:solidFill>
                  <a:latin typeface="Cambria Bold"/>
                </a:rPr>
                <a:t> </a:t>
              </a:r>
              <a:r>
                <a:rPr lang="en-US" sz="4068" spc="-24" dirty="0" err="1">
                  <a:solidFill>
                    <a:srgbClr val="000000"/>
                  </a:solidFill>
                  <a:latin typeface="Cambria Bold"/>
                </a:rPr>
                <a:t>bài</a:t>
              </a:r>
              <a:r>
                <a:rPr lang="en-US" sz="4068" spc="-24" dirty="0">
                  <a:solidFill>
                    <a:srgbClr val="000000"/>
                  </a:solidFill>
                  <a:latin typeface="Cambria Bold"/>
                </a:rPr>
                <a:t> </a:t>
              </a:r>
              <a:r>
                <a:rPr lang="en-US" sz="4068" spc="-24" dirty="0" err="1">
                  <a:solidFill>
                    <a:srgbClr val="000000"/>
                  </a:solidFill>
                  <a:latin typeface="Cambria Bold"/>
                </a:rPr>
                <a:t>làm</a:t>
              </a:r>
              <a:r>
                <a:rPr lang="en-US" sz="4068" spc="-24" dirty="0">
                  <a:solidFill>
                    <a:srgbClr val="000000"/>
                  </a:solidFill>
                  <a:latin typeface="Cambria Bold"/>
                </a:rPr>
                <a:t> </a:t>
              </a:r>
              <a:r>
                <a:rPr lang="en-US" sz="4068" spc="-24" dirty="0" err="1">
                  <a:solidFill>
                    <a:srgbClr val="000000"/>
                  </a:solidFill>
                  <a:latin typeface="Cambria Bold"/>
                </a:rPr>
                <a:t>của</a:t>
              </a:r>
              <a:r>
                <a:rPr lang="en-US" sz="4068" spc="-24" dirty="0">
                  <a:solidFill>
                    <a:srgbClr val="000000"/>
                  </a:solidFill>
                  <a:latin typeface="Cambria Bold"/>
                </a:rPr>
                <a:t> </a:t>
              </a:r>
              <a:r>
                <a:rPr lang="en-US" sz="4068" spc="-24" dirty="0" err="1">
                  <a:solidFill>
                    <a:srgbClr val="000000"/>
                  </a:solidFill>
                  <a:latin typeface="Cambria Bold"/>
                </a:rPr>
                <a:t>em</a:t>
              </a:r>
              <a:r>
                <a:rPr lang="en-US" sz="4068" spc="-24" dirty="0">
                  <a:solidFill>
                    <a:srgbClr val="000000"/>
                  </a:solidFill>
                  <a:latin typeface="Cambria Bold"/>
                </a:rPr>
                <a:t> </a:t>
              </a:r>
              <a:r>
                <a:rPr lang="en-US" sz="4068" spc="-24" dirty="0" err="1">
                  <a:solidFill>
                    <a:srgbClr val="000000"/>
                  </a:solidFill>
                  <a:latin typeface="Cambria Bold"/>
                </a:rPr>
                <a:t>để</a:t>
              </a:r>
              <a:r>
                <a:rPr lang="en-US" sz="4068" spc="-24" dirty="0">
                  <a:solidFill>
                    <a:srgbClr val="000000"/>
                  </a:solidFill>
                  <a:latin typeface="Cambria Bold"/>
                </a:rPr>
                <a:t> </a:t>
              </a:r>
              <a:r>
                <a:rPr lang="en-US" sz="4068" spc="-24" dirty="0" err="1">
                  <a:solidFill>
                    <a:srgbClr val="000000"/>
                  </a:solidFill>
                  <a:latin typeface="Cambria Bold"/>
                </a:rPr>
                <a:t>phát</a:t>
              </a:r>
              <a:r>
                <a:rPr lang="en-US" sz="4068" spc="-24" dirty="0">
                  <a:solidFill>
                    <a:srgbClr val="000000"/>
                  </a:solidFill>
                  <a:latin typeface="Cambria Bold"/>
                </a:rPr>
                <a:t> </a:t>
              </a:r>
              <a:r>
                <a:rPr lang="en-US" sz="4068" spc="-24" dirty="0" err="1">
                  <a:solidFill>
                    <a:srgbClr val="000000"/>
                  </a:solidFill>
                  <a:latin typeface="Cambria Bold"/>
                </a:rPr>
                <a:t>hiện</a:t>
              </a:r>
              <a:r>
                <a:rPr lang="en-US" sz="4068" spc="-24" dirty="0">
                  <a:solidFill>
                    <a:srgbClr val="000000"/>
                  </a:solidFill>
                  <a:latin typeface="Cambria Bold"/>
                </a:rPr>
                <a:t> </a:t>
              </a:r>
              <a:r>
                <a:rPr lang="en-US" sz="4068" spc="-24" dirty="0" err="1">
                  <a:solidFill>
                    <a:srgbClr val="000000"/>
                  </a:solidFill>
                  <a:latin typeface="Cambria Bold"/>
                </a:rPr>
                <a:t>lỗi</a:t>
              </a:r>
              <a:endParaRPr lang="en-US" sz="4068" spc="-24" dirty="0">
                <a:solidFill>
                  <a:srgbClr val="000000"/>
                </a:solidFill>
                <a:latin typeface="Cambria Bold"/>
              </a:endParaRPr>
            </a:p>
          </p:txBody>
        </p:sp>
      </p:grpSp>
      <p:grpSp>
        <p:nvGrpSpPr>
          <p:cNvPr id="16" name="Group 15">
            <a:extLst>
              <a:ext uri="{FF2B5EF4-FFF2-40B4-BE49-F238E27FC236}">
                <a16:creationId xmlns:a16="http://schemas.microsoft.com/office/drawing/2014/main" id="{D644A3C9-675B-51D8-D619-E5845E59F319}"/>
              </a:ext>
            </a:extLst>
          </p:cNvPr>
          <p:cNvGrpSpPr/>
          <p:nvPr/>
        </p:nvGrpSpPr>
        <p:grpSpPr>
          <a:xfrm>
            <a:off x="1225410" y="5067237"/>
            <a:ext cx="4869367" cy="1031493"/>
            <a:chOff x="1225410" y="5067237"/>
            <a:chExt cx="4869367" cy="1031493"/>
          </a:xfrm>
        </p:grpSpPr>
        <p:sp>
          <p:nvSpPr>
            <p:cNvPr id="13" name="Freeform 13"/>
            <p:cNvSpPr/>
            <p:nvPr/>
          </p:nvSpPr>
          <p:spPr>
            <a:xfrm>
              <a:off x="1225410" y="5067237"/>
              <a:ext cx="4773945" cy="1031493"/>
            </a:xfrm>
            <a:custGeom>
              <a:avLst/>
              <a:gdLst/>
              <a:ahLst/>
              <a:cxnLst/>
              <a:rect l="l" t="t" r="r" b="b"/>
              <a:pathLst>
                <a:path w="5757168" h="1547239">
                  <a:moveTo>
                    <a:pt x="0" y="0"/>
                  </a:moveTo>
                  <a:lnTo>
                    <a:pt x="5757168" y="0"/>
                  </a:lnTo>
                  <a:lnTo>
                    <a:pt x="5757168" y="1547239"/>
                  </a:lnTo>
                  <a:lnTo>
                    <a:pt x="0" y="15472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1514360" y="5269250"/>
              <a:ext cx="4580417" cy="615553"/>
            </a:xfrm>
            <a:prstGeom prst="rect">
              <a:avLst/>
            </a:prstGeom>
          </p:spPr>
          <p:txBody>
            <a:bodyPr lIns="0" tIns="0" rIns="0" bIns="0" rtlCol="0" anchor="t">
              <a:spAutoFit/>
            </a:bodyPr>
            <a:lstStyle/>
            <a:p>
              <a:pPr algn="just" defTabSz="609630">
                <a:lnSpc>
                  <a:spcPts val="4842"/>
                </a:lnSpc>
              </a:pPr>
              <a:r>
                <a:rPr lang="en-US" sz="4068" spc="-24" dirty="0">
                  <a:solidFill>
                    <a:srgbClr val="000000"/>
                  </a:solidFill>
                  <a:latin typeface="Cambria Bold"/>
                </a:rPr>
                <a:t>b) </a:t>
              </a:r>
              <a:r>
                <a:rPr lang="en-US" sz="4068" spc="-24" dirty="0" err="1">
                  <a:solidFill>
                    <a:srgbClr val="000000"/>
                  </a:solidFill>
                  <a:latin typeface="Cambria Bold"/>
                </a:rPr>
                <a:t>Sửa</a:t>
              </a:r>
              <a:r>
                <a:rPr lang="en-US" sz="4068" spc="-24" dirty="0">
                  <a:solidFill>
                    <a:srgbClr val="000000"/>
                  </a:solidFill>
                  <a:latin typeface="Cambria Bold"/>
                </a:rPr>
                <a:t> </a:t>
              </a:r>
              <a:r>
                <a:rPr lang="en-US" sz="4068" spc="-24" dirty="0" err="1">
                  <a:solidFill>
                    <a:srgbClr val="000000"/>
                  </a:solidFill>
                  <a:latin typeface="Cambria Bold"/>
                </a:rPr>
                <a:t>lỗi</a:t>
              </a:r>
              <a:r>
                <a:rPr lang="en-US" sz="4068" spc="-24" dirty="0">
                  <a:solidFill>
                    <a:srgbClr val="000000"/>
                  </a:solidFill>
                  <a:latin typeface="Cambria Bold"/>
                </a:rPr>
                <a:t> (</a:t>
              </a:r>
              <a:r>
                <a:rPr lang="en-US" sz="4068" spc="-24" dirty="0" err="1">
                  <a:solidFill>
                    <a:srgbClr val="000000"/>
                  </a:solidFill>
                  <a:latin typeface="Cambria Bold"/>
                </a:rPr>
                <a:t>nếu</a:t>
              </a:r>
              <a:r>
                <a:rPr lang="en-US" sz="4068" spc="-24" dirty="0">
                  <a:solidFill>
                    <a:srgbClr val="000000"/>
                  </a:solidFill>
                  <a:latin typeface="Cambria Bold"/>
                </a:rPr>
                <a:t> </a:t>
              </a:r>
              <a:r>
                <a:rPr lang="en-US" sz="4068" spc="-24" dirty="0" err="1">
                  <a:solidFill>
                    <a:srgbClr val="000000"/>
                  </a:solidFill>
                  <a:latin typeface="Cambria Bold"/>
                </a:rPr>
                <a:t>có</a:t>
              </a:r>
              <a:r>
                <a:rPr lang="en-US" sz="4068" spc="-24" dirty="0">
                  <a:solidFill>
                    <a:srgbClr val="000000"/>
                  </a:solidFill>
                  <a:latin typeface="Cambria Bold"/>
                </a:rPr>
                <a:t>)</a:t>
              </a:r>
            </a:p>
          </p:txBody>
        </p:sp>
      </p:grpSp>
      <p:pic>
        <p:nvPicPr>
          <p:cNvPr id="17" name="Picture 16">
            <a:extLst>
              <a:ext uri="{FF2B5EF4-FFF2-40B4-BE49-F238E27FC236}">
                <a16:creationId xmlns:a16="http://schemas.microsoft.com/office/drawing/2014/main" id="{E16E45C6-1180-59E9-E299-00F9342C6308}"/>
              </a:ext>
            </a:extLst>
          </p:cNvPr>
          <p:cNvPicPr>
            <a:picLocks noChangeAspect="1"/>
          </p:cNvPicPr>
          <p:nvPr/>
        </p:nvPicPr>
        <p:blipFill>
          <a:blip r:embed="rId9"/>
          <a:stretch>
            <a:fillRect/>
          </a:stretch>
        </p:blipFill>
        <p:spPr>
          <a:xfrm>
            <a:off x="852886" y="218852"/>
            <a:ext cx="1322947"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0" y="0"/>
            <a:ext cx="12189553" cy="6858000"/>
          </a:xfrm>
          <a:custGeom>
            <a:avLst/>
            <a:gdLst/>
            <a:ahLst/>
            <a:cxnLst/>
            <a:rect l="l" t="t" r="r" b="b"/>
            <a:pathLst>
              <a:path w="18284329" h="10287000">
                <a:moveTo>
                  <a:pt x="0" y="0"/>
                </a:moveTo>
                <a:lnTo>
                  <a:pt x="18284329" y="0"/>
                </a:lnTo>
                <a:lnTo>
                  <a:pt x="1828432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7320" r="-6999"/>
            </a:stretch>
          </a:blipFill>
        </p:spPr>
        <p:txBody>
          <a:bodyPr/>
          <a:lstStyle/>
          <a:p>
            <a:pPr defTabSz="609630"/>
            <a:endParaRPr lang="en-US" sz="1200">
              <a:solidFill>
                <a:prstClr val="black"/>
              </a:solidFill>
              <a:latin typeface="Calibri"/>
            </a:endParaRPr>
          </a:p>
        </p:txBody>
      </p:sp>
      <p:sp>
        <p:nvSpPr>
          <p:cNvPr id="3" name="Freeform 3"/>
          <p:cNvSpPr/>
          <p:nvPr/>
        </p:nvSpPr>
        <p:spPr>
          <a:xfrm>
            <a:off x="325744" y="334534"/>
            <a:ext cx="11538066" cy="6188933"/>
          </a:xfrm>
          <a:custGeom>
            <a:avLst/>
            <a:gdLst/>
            <a:ahLst/>
            <a:cxnLst/>
            <a:rect l="l" t="t" r="r" b="b"/>
            <a:pathLst>
              <a:path w="17307099" h="9283400">
                <a:moveTo>
                  <a:pt x="0" y="0"/>
                </a:moveTo>
                <a:lnTo>
                  <a:pt x="17307099" y="0"/>
                </a:lnTo>
                <a:lnTo>
                  <a:pt x="17307099" y="9283400"/>
                </a:lnTo>
                <a:lnTo>
                  <a:pt x="0" y="9283400"/>
                </a:lnTo>
                <a:lnTo>
                  <a:pt x="0" y="0"/>
                </a:lnTo>
                <a:close/>
              </a:path>
            </a:pathLst>
          </a:custGeom>
          <a:blipFill>
            <a:blip r:embed="rId4">
              <a:extLst>
                <a:ext uri="{96DAC541-7B7A-43D3-8B79-37D633B846F1}">
                  <asvg:svgBlip xmlns:asvg="http://schemas.microsoft.com/office/drawing/2016/SVG/main" r:embed="rId5"/>
                </a:ext>
              </a:extLst>
            </a:blip>
            <a:stretch>
              <a:fillRect r="-9128"/>
            </a:stretch>
          </a:blipFill>
        </p:spPr>
        <p:txBody>
          <a:bodyPr/>
          <a:lstStyle/>
          <a:p>
            <a:pPr defTabSz="609630"/>
            <a:endParaRPr lang="en-US" sz="1200">
              <a:solidFill>
                <a:prstClr val="black"/>
              </a:solidFill>
              <a:latin typeface="Calibri"/>
            </a:endParaRPr>
          </a:p>
        </p:txBody>
      </p:sp>
      <p:sp>
        <p:nvSpPr>
          <p:cNvPr id="7" name="Freeform 7"/>
          <p:cNvSpPr/>
          <p:nvPr/>
        </p:nvSpPr>
        <p:spPr>
          <a:xfrm>
            <a:off x="3517920" y="2166512"/>
            <a:ext cx="5156160" cy="4356955"/>
          </a:xfrm>
          <a:custGeom>
            <a:avLst/>
            <a:gdLst/>
            <a:ahLst/>
            <a:cxnLst/>
            <a:rect l="l" t="t" r="r" b="b"/>
            <a:pathLst>
              <a:path w="7734240" h="6535433">
                <a:moveTo>
                  <a:pt x="0" y="0"/>
                </a:moveTo>
                <a:lnTo>
                  <a:pt x="7734240" y="0"/>
                </a:lnTo>
                <a:lnTo>
                  <a:pt x="7734240" y="6535433"/>
                </a:lnTo>
                <a:lnTo>
                  <a:pt x="0" y="6535433"/>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2433135" y="512831"/>
            <a:ext cx="8542720" cy="1179810"/>
          </a:xfrm>
          <a:prstGeom prst="rect">
            <a:avLst/>
          </a:prstGeom>
        </p:spPr>
        <p:txBody>
          <a:bodyPr wrap="square" lIns="0" tIns="0" rIns="0" bIns="0" rtlCol="0" anchor="t">
            <a:spAutoFit/>
          </a:bodyPr>
          <a:lstStyle/>
          <a:p>
            <a:pPr algn="ctr" defTabSz="609630">
              <a:lnSpc>
                <a:spcPts val="4601"/>
              </a:lnSpc>
            </a:pPr>
            <a:r>
              <a:rPr lang="en-US" sz="3866" spc="-23" dirty="0">
                <a:solidFill>
                  <a:srgbClr val="285648"/>
                </a:solidFill>
                <a:latin typeface="Cambria Bold"/>
              </a:rPr>
              <a:t>Nghe </a:t>
            </a:r>
            <a:r>
              <a:rPr lang="en-US" sz="3866" spc="-23" dirty="0" err="1">
                <a:solidFill>
                  <a:srgbClr val="285648"/>
                </a:solidFill>
                <a:latin typeface="Cambria Bold"/>
              </a:rPr>
              <a:t>thầy</a:t>
            </a:r>
            <a:r>
              <a:rPr lang="en-US" sz="3866" spc="-23" dirty="0">
                <a:solidFill>
                  <a:srgbClr val="285648"/>
                </a:solidFill>
                <a:latin typeface="Cambria Bold"/>
              </a:rPr>
              <a:t> </a:t>
            </a:r>
            <a:r>
              <a:rPr lang="en-US" sz="3866" spc="-23" dirty="0" err="1">
                <a:solidFill>
                  <a:srgbClr val="285648"/>
                </a:solidFill>
                <a:latin typeface="Cambria Bold"/>
              </a:rPr>
              <a:t>cô</a:t>
            </a:r>
            <a:r>
              <a:rPr lang="en-US" sz="3866" spc="-23" dirty="0">
                <a:solidFill>
                  <a:srgbClr val="285648"/>
                </a:solidFill>
                <a:latin typeface="Cambria Bold"/>
              </a:rPr>
              <a:t> </a:t>
            </a:r>
            <a:r>
              <a:rPr lang="en-US" sz="3866" spc="-23" dirty="0" err="1">
                <a:solidFill>
                  <a:srgbClr val="285648"/>
                </a:solidFill>
                <a:latin typeface="Cambria Bold"/>
              </a:rPr>
              <a:t>nhận</a:t>
            </a:r>
            <a:r>
              <a:rPr lang="en-US" sz="3866" spc="-23" dirty="0">
                <a:solidFill>
                  <a:srgbClr val="285648"/>
                </a:solidFill>
                <a:latin typeface="Cambria Bold"/>
              </a:rPr>
              <a:t> </a:t>
            </a:r>
            <a:r>
              <a:rPr lang="en-US" sz="3866" spc="-23" dirty="0" err="1">
                <a:solidFill>
                  <a:srgbClr val="285648"/>
                </a:solidFill>
                <a:latin typeface="Cambria Bold"/>
              </a:rPr>
              <a:t>xét</a:t>
            </a:r>
            <a:r>
              <a:rPr lang="en-US" sz="3866" spc="-23" dirty="0">
                <a:solidFill>
                  <a:srgbClr val="285648"/>
                </a:solidFill>
                <a:latin typeface="Cambria Bold"/>
              </a:rPr>
              <a:t> </a:t>
            </a:r>
            <a:r>
              <a:rPr lang="en-US" sz="3866" spc="-23" dirty="0" err="1">
                <a:solidFill>
                  <a:srgbClr val="285648"/>
                </a:solidFill>
                <a:latin typeface="Cambria Bold"/>
              </a:rPr>
              <a:t>bài</a:t>
            </a:r>
            <a:r>
              <a:rPr lang="en-US" sz="3866" spc="-23" dirty="0">
                <a:solidFill>
                  <a:srgbClr val="285648"/>
                </a:solidFill>
                <a:latin typeface="Cambria Bold"/>
              </a:rPr>
              <a:t> </a:t>
            </a:r>
            <a:r>
              <a:rPr lang="en-US" sz="3866" spc="-23" dirty="0" err="1">
                <a:solidFill>
                  <a:srgbClr val="285648"/>
                </a:solidFill>
                <a:latin typeface="Cambria Bold"/>
              </a:rPr>
              <a:t>làm</a:t>
            </a:r>
            <a:r>
              <a:rPr lang="en-US" sz="3866" spc="-23" dirty="0">
                <a:solidFill>
                  <a:srgbClr val="285648"/>
                </a:solidFill>
                <a:latin typeface="Cambria Bold"/>
              </a:rPr>
              <a:t> </a:t>
            </a:r>
            <a:r>
              <a:rPr lang="en-US" sz="3866" spc="-23" dirty="0" err="1">
                <a:solidFill>
                  <a:srgbClr val="285648"/>
                </a:solidFill>
                <a:latin typeface="Cambria Bold"/>
              </a:rPr>
              <a:t>và</a:t>
            </a:r>
            <a:r>
              <a:rPr lang="en-US" sz="3866" spc="-23" dirty="0">
                <a:solidFill>
                  <a:srgbClr val="285648"/>
                </a:solidFill>
                <a:latin typeface="Cambria Bold"/>
              </a:rPr>
              <a:t> </a:t>
            </a:r>
            <a:r>
              <a:rPr lang="en-US" sz="3866" spc="-23" dirty="0" err="1">
                <a:solidFill>
                  <a:srgbClr val="285648"/>
                </a:solidFill>
                <a:latin typeface="Cambria Bold"/>
              </a:rPr>
              <a:t>chỉnh</a:t>
            </a:r>
            <a:r>
              <a:rPr lang="en-US" sz="3866" spc="-23" dirty="0">
                <a:solidFill>
                  <a:srgbClr val="285648"/>
                </a:solidFill>
                <a:latin typeface="Cambria Bold"/>
              </a:rPr>
              <a:t> </a:t>
            </a:r>
            <a:r>
              <a:rPr lang="en-US" sz="3866" spc="-23" dirty="0" err="1">
                <a:solidFill>
                  <a:srgbClr val="285648"/>
                </a:solidFill>
                <a:latin typeface="Cambria Bold"/>
              </a:rPr>
              <a:t>sửa</a:t>
            </a:r>
            <a:r>
              <a:rPr lang="en-US" sz="3866" spc="-23" dirty="0">
                <a:solidFill>
                  <a:srgbClr val="285648"/>
                </a:solidFill>
                <a:latin typeface="Cambria Bold"/>
              </a:rPr>
              <a:t> </a:t>
            </a:r>
            <a:r>
              <a:rPr lang="en-US" sz="3866" spc="-23" dirty="0" err="1">
                <a:solidFill>
                  <a:srgbClr val="285648"/>
                </a:solidFill>
                <a:latin typeface="Cambria Bold"/>
              </a:rPr>
              <a:t>theo</a:t>
            </a:r>
            <a:r>
              <a:rPr lang="en-US" sz="3866" spc="-23" dirty="0">
                <a:solidFill>
                  <a:srgbClr val="285648"/>
                </a:solidFill>
                <a:latin typeface="Cambria Bold"/>
              </a:rPr>
              <a:t> </a:t>
            </a:r>
            <a:r>
              <a:rPr lang="en-US" sz="3866" spc="-23" dirty="0" err="1">
                <a:solidFill>
                  <a:srgbClr val="285648"/>
                </a:solidFill>
                <a:latin typeface="Cambria Bold"/>
              </a:rPr>
              <a:t>góp</a:t>
            </a:r>
            <a:r>
              <a:rPr lang="en-US" sz="3866" spc="-23" dirty="0">
                <a:solidFill>
                  <a:srgbClr val="285648"/>
                </a:solidFill>
                <a:latin typeface="Cambria Bold"/>
              </a:rPr>
              <a:t> ý</a:t>
            </a:r>
          </a:p>
        </p:txBody>
      </p:sp>
      <p:grpSp>
        <p:nvGrpSpPr>
          <p:cNvPr id="8" name="Group 7">
            <a:extLst>
              <a:ext uri="{FF2B5EF4-FFF2-40B4-BE49-F238E27FC236}">
                <a16:creationId xmlns:a16="http://schemas.microsoft.com/office/drawing/2014/main" id="{B2BBEFEB-C7C5-E9CD-26FA-68F6D8AB8E55}"/>
              </a:ext>
            </a:extLst>
          </p:cNvPr>
          <p:cNvGrpSpPr/>
          <p:nvPr/>
        </p:nvGrpSpPr>
        <p:grpSpPr>
          <a:xfrm>
            <a:off x="1016043" y="334533"/>
            <a:ext cx="1322947" cy="1603387"/>
            <a:chOff x="1016043" y="334533"/>
            <a:chExt cx="1322947" cy="1603387"/>
          </a:xfrm>
        </p:grpSpPr>
        <p:grpSp>
          <p:nvGrpSpPr>
            <p:cNvPr id="4" name="Group 4"/>
            <p:cNvGrpSpPr/>
            <p:nvPr/>
          </p:nvGrpSpPr>
          <p:grpSpPr>
            <a:xfrm>
              <a:off x="1216145" y="531797"/>
              <a:ext cx="1028700" cy="10287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5648"/>
              </a:solidFill>
            </p:spPr>
            <p:txBody>
              <a:bodyPr/>
              <a:lstStyle/>
              <a:p>
                <a:pPr defTabSz="609630"/>
                <a:endParaRPr lang="en-US" sz="1200">
                  <a:solidFill>
                    <a:prstClr val="black"/>
                  </a:solidFill>
                  <a:latin typeface="Calibri"/>
                </a:endParaRPr>
              </a:p>
            </p:txBody>
          </p:sp>
          <p:sp>
            <p:nvSpPr>
              <p:cNvPr id="6" name="TextBox 6"/>
              <p:cNvSpPr txBox="1"/>
              <p:nvPr/>
            </p:nvSpPr>
            <p:spPr>
              <a:xfrm>
                <a:off x="76200" y="38100"/>
                <a:ext cx="660400" cy="6985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1" name="Picture 10">
              <a:extLst>
                <a:ext uri="{FF2B5EF4-FFF2-40B4-BE49-F238E27FC236}">
                  <a16:creationId xmlns:a16="http://schemas.microsoft.com/office/drawing/2014/main" id="{7BE4EE98-F347-B776-56A9-6AD9F06308FE}"/>
                </a:ext>
              </a:extLst>
            </p:cNvPr>
            <p:cNvPicPr>
              <a:picLocks noChangeAspect="1"/>
            </p:cNvPicPr>
            <p:nvPr/>
          </p:nvPicPr>
          <p:blipFill>
            <a:blip r:embed="rId7"/>
            <a:stretch>
              <a:fillRect/>
            </a:stretch>
          </p:blipFill>
          <p:spPr>
            <a:xfrm>
              <a:off x="1016043" y="334533"/>
              <a:ext cx="1322947" cy="160338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8310291" y="914509"/>
            <a:ext cx="3046496" cy="4805366"/>
          </a:xfrm>
          <a:custGeom>
            <a:avLst/>
            <a:gdLst/>
            <a:ahLst/>
            <a:cxnLst/>
            <a:rect l="l" t="t" r="r" b="b"/>
            <a:pathLst>
              <a:path w="4569744" h="7208049">
                <a:moveTo>
                  <a:pt x="0" y="0"/>
                </a:moveTo>
                <a:lnTo>
                  <a:pt x="4569743" y="0"/>
                </a:lnTo>
                <a:lnTo>
                  <a:pt x="4569743" y="7208048"/>
                </a:lnTo>
                <a:lnTo>
                  <a:pt x="0" y="72080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151693" y="2538142"/>
            <a:ext cx="2135773" cy="3362362"/>
          </a:xfrm>
          <a:custGeom>
            <a:avLst/>
            <a:gdLst/>
            <a:ahLst/>
            <a:cxnLst/>
            <a:rect l="l" t="t" r="r" b="b"/>
            <a:pathLst>
              <a:path w="3203659" h="5043543">
                <a:moveTo>
                  <a:pt x="0" y="0"/>
                </a:moveTo>
                <a:lnTo>
                  <a:pt x="3203659" y="0"/>
                </a:lnTo>
                <a:lnTo>
                  <a:pt x="3203659" y="5043543"/>
                </a:lnTo>
                <a:lnTo>
                  <a:pt x="0" y="504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777513" y="2085302"/>
            <a:ext cx="3239453" cy="3815202"/>
          </a:xfrm>
          <a:custGeom>
            <a:avLst/>
            <a:gdLst/>
            <a:ahLst/>
            <a:cxnLst/>
            <a:rect l="l" t="t" r="r" b="b"/>
            <a:pathLst>
              <a:path w="4859180" h="5722803">
                <a:moveTo>
                  <a:pt x="0" y="0"/>
                </a:moveTo>
                <a:lnTo>
                  <a:pt x="4859180" y="0"/>
                </a:lnTo>
                <a:lnTo>
                  <a:pt x="4859180" y="5722803"/>
                </a:lnTo>
                <a:lnTo>
                  <a:pt x="0" y="57228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2338418" y="345338"/>
            <a:ext cx="8093039" cy="6648595"/>
          </a:xfrm>
          <a:custGeom>
            <a:avLst/>
            <a:gdLst/>
            <a:ahLst/>
            <a:cxnLst/>
            <a:rect l="l" t="t" r="r" b="b"/>
            <a:pathLst>
              <a:path w="12139559" h="9972892">
                <a:moveTo>
                  <a:pt x="0" y="0"/>
                </a:moveTo>
                <a:lnTo>
                  <a:pt x="12139560" y="0"/>
                </a:lnTo>
                <a:lnTo>
                  <a:pt x="12139560" y="9972891"/>
                </a:lnTo>
                <a:lnTo>
                  <a:pt x="0" y="99728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B015C7DD-876F-CC59-9B04-0C060CA00143}"/>
              </a:ext>
            </a:extLst>
          </p:cNvPr>
          <p:cNvGrpSpPr/>
          <p:nvPr/>
        </p:nvGrpSpPr>
        <p:grpSpPr>
          <a:xfrm>
            <a:off x="2662460" y="1163437"/>
            <a:ext cx="6790698" cy="3694496"/>
            <a:chOff x="2662460" y="1163437"/>
            <a:chExt cx="6790698" cy="3694496"/>
          </a:xfrm>
        </p:grpSpPr>
        <p:sp>
          <p:nvSpPr>
            <p:cNvPr id="6" name="Freeform 6"/>
            <p:cNvSpPr/>
            <p:nvPr/>
          </p:nvSpPr>
          <p:spPr>
            <a:xfrm>
              <a:off x="2662460" y="1854116"/>
              <a:ext cx="6790698" cy="1815520"/>
            </a:xfrm>
            <a:custGeom>
              <a:avLst/>
              <a:gdLst/>
              <a:ahLst/>
              <a:cxnLst/>
              <a:rect l="l" t="t" r="r" b="b"/>
              <a:pathLst>
                <a:path w="9275814" h="2352788">
                  <a:moveTo>
                    <a:pt x="0" y="0"/>
                  </a:moveTo>
                  <a:lnTo>
                    <a:pt x="9275814" y="0"/>
                  </a:lnTo>
                  <a:lnTo>
                    <a:pt x="9275814" y="2352788"/>
                  </a:lnTo>
                  <a:lnTo>
                    <a:pt x="0" y="23527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1064F35-0151-19EE-5244-12D33D5EFF33}"/>
                </a:ext>
              </a:extLst>
            </p:cNvPr>
            <p:cNvPicPr>
              <a:picLocks noChangeAspect="1"/>
            </p:cNvPicPr>
            <p:nvPr/>
          </p:nvPicPr>
          <p:blipFill>
            <a:blip r:embed="rId12"/>
            <a:stretch>
              <a:fillRect/>
            </a:stretch>
          </p:blipFill>
          <p:spPr>
            <a:xfrm>
              <a:off x="2870936" y="1163437"/>
              <a:ext cx="6450127" cy="3694496"/>
            </a:xfrm>
            <a:prstGeom prst="rect">
              <a:avLst/>
            </a:prstGeom>
          </p:spPr>
        </p:pic>
      </p:grpSp>
      <p:grpSp>
        <p:nvGrpSpPr>
          <p:cNvPr id="8" name="Group 7">
            <a:extLst>
              <a:ext uri="{FF2B5EF4-FFF2-40B4-BE49-F238E27FC236}">
                <a16:creationId xmlns:a16="http://schemas.microsoft.com/office/drawing/2014/main" id="{9ACC0042-6463-C3C7-948C-136BC9256EE5}"/>
              </a:ext>
            </a:extLst>
          </p:cNvPr>
          <p:cNvGrpSpPr/>
          <p:nvPr/>
        </p:nvGrpSpPr>
        <p:grpSpPr>
          <a:xfrm>
            <a:off x="2621188" y="4032529"/>
            <a:ext cx="7527498" cy="877182"/>
            <a:chOff x="1225410" y="5067237"/>
            <a:chExt cx="4773945" cy="1031493"/>
          </a:xfrm>
        </p:grpSpPr>
        <p:sp>
          <p:nvSpPr>
            <p:cNvPr id="9" name="Freeform 13">
              <a:extLst>
                <a:ext uri="{FF2B5EF4-FFF2-40B4-BE49-F238E27FC236}">
                  <a16:creationId xmlns:a16="http://schemas.microsoft.com/office/drawing/2014/main" id="{14897F5F-4D4E-45C5-FD55-6151F606047E}"/>
                </a:ext>
              </a:extLst>
            </p:cNvPr>
            <p:cNvSpPr/>
            <p:nvPr/>
          </p:nvSpPr>
          <p:spPr>
            <a:xfrm>
              <a:off x="1225410" y="5067237"/>
              <a:ext cx="4773945" cy="1031493"/>
            </a:xfrm>
            <a:custGeom>
              <a:avLst/>
              <a:gdLst/>
              <a:ahLst/>
              <a:cxnLst/>
              <a:rect l="l" t="t" r="r" b="b"/>
              <a:pathLst>
                <a:path w="5757168" h="1547239">
                  <a:moveTo>
                    <a:pt x="0" y="0"/>
                  </a:moveTo>
                  <a:lnTo>
                    <a:pt x="5757168" y="0"/>
                  </a:lnTo>
                  <a:lnTo>
                    <a:pt x="5757168" y="1547239"/>
                  </a:lnTo>
                  <a:lnTo>
                    <a:pt x="0" y="154723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sp>
          <p:nvSpPr>
            <p:cNvPr id="10" name="TextBox 14">
              <a:extLst>
                <a:ext uri="{FF2B5EF4-FFF2-40B4-BE49-F238E27FC236}">
                  <a16:creationId xmlns:a16="http://schemas.microsoft.com/office/drawing/2014/main" id="{90160738-BD8F-9E28-75B2-CCED5A24B5A1}"/>
                </a:ext>
              </a:extLst>
            </p:cNvPr>
            <p:cNvSpPr txBox="1"/>
            <p:nvPr/>
          </p:nvSpPr>
          <p:spPr>
            <a:xfrm>
              <a:off x="1418938" y="5172404"/>
              <a:ext cx="4580417" cy="723839"/>
            </a:xfrm>
            <a:prstGeom prst="rect">
              <a:avLst/>
            </a:prstGeom>
          </p:spPr>
          <p:txBody>
            <a:bodyPr lIns="0" tIns="0" rIns="0" bIns="0" rtlCol="0" anchor="t">
              <a:spAutoFit/>
            </a:bodyPr>
            <a:lstStyle/>
            <a:p>
              <a:pPr algn="just" defTabSz="609630">
                <a:lnSpc>
                  <a:spcPts val="4842"/>
                </a:lnSpc>
              </a:pPr>
              <a:r>
                <a:rPr lang="en-US" sz="4068" spc="-24" dirty="0">
                  <a:solidFill>
                    <a:srgbClr val="000000"/>
                  </a:solidFill>
                  <a:latin typeface="Cambria Bold"/>
                </a:rPr>
                <a:t>Chia </a:t>
              </a:r>
              <a:r>
                <a:rPr lang="en-US" sz="4068" spc="-24" dirty="0" err="1">
                  <a:solidFill>
                    <a:srgbClr val="000000"/>
                  </a:solidFill>
                  <a:latin typeface="Cambria Bold"/>
                </a:rPr>
                <a:t>sẻ</a:t>
              </a:r>
              <a:r>
                <a:rPr lang="en-US" sz="4068" spc="-24" dirty="0">
                  <a:solidFill>
                    <a:srgbClr val="000000"/>
                  </a:solidFill>
                  <a:latin typeface="Cambria Bold"/>
                </a:rPr>
                <a:t> </a:t>
              </a:r>
              <a:r>
                <a:rPr lang="en-US" sz="4068" spc="-24" dirty="0" err="1">
                  <a:solidFill>
                    <a:srgbClr val="000000"/>
                  </a:solidFill>
                  <a:latin typeface="Cambria Bold"/>
                </a:rPr>
                <a:t>bài</a:t>
              </a:r>
              <a:r>
                <a:rPr lang="en-US" sz="4068" spc="-24" dirty="0">
                  <a:solidFill>
                    <a:srgbClr val="000000"/>
                  </a:solidFill>
                  <a:latin typeface="Cambria Bold"/>
                </a:rPr>
                <a:t> </a:t>
              </a:r>
              <a:r>
                <a:rPr lang="en-US" sz="4068" spc="-24" dirty="0" err="1">
                  <a:solidFill>
                    <a:srgbClr val="000000"/>
                  </a:solidFill>
                  <a:latin typeface="Cambria Bold"/>
                </a:rPr>
                <a:t>học</a:t>
              </a:r>
              <a:r>
                <a:rPr lang="en-US" sz="4068" spc="-24" dirty="0">
                  <a:solidFill>
                    <a:srgbClr val="000000"/>
                  </a:solidFill>
                  <a:latin typeface="Cambria Bold"/>
                </a:rPr>
                <a:t> </a:t>
              </a:r>
              <a:r>
                <a:rPr lang="en-US" sz="4068" spc="-24" dirty="0" err="1">
                  <a:solidFill>
                    <a:srgbClr val="000000"/>
                  </a:solidFill>
                  <a:latin typeface="Cambria Bold"/>
                </a:rPr>
                <a:t>với</a:t>
              </a:r>
              <a:r>
                <a:rPr lang="en-US" sz="4068" spc="-24" dirty="0">
                  <a:solidFill>
                    <a:srgbClr val="000000"/>
                  </a:solidFill>
                  <a:latin typeface="Cambria Bold"/>
                </a:rPr>
                <a:t> </a:t>
              </a:r>
              <a:r>
                <a:rPr lang="en-US" sz="4068" spc="-24" dirty="0" err="1">
                  <a:solidFill>
                    <a:srgbClr val="000000"/>
                  </a:solidFill>
                  <a:latin typeface="Cambria Bold"/>
                </a:rPr>
                <a:t>người</a:t>
              </a:r>
              <a:r>
                <a:rPr lang="en-US" sz="4068" spc="-24" dirty="0">
                  <a:solidFill>
                    <a:srgbClr val="000000"/>
                  </a:solidFill>
                  <a:latin typeface="Cambria Bold"/>
                </a:rPr>
                <a:t> </a:t>
              </a:r>
              <a:r>
                <a:rPr lang="en-US" sz="4068" spc="-24" dirty="0" err="1">
                  <a:solidFill>
                    <a:srgbClr val="000000"/>
                  </a:solidFill>
                  <a:latin typeface="Cambria Bold"/>
                </a:rPr>
                <a:t>thân</a:t>
              </a:r>
              <a:endParaRPr lang="en-US" sz="4068" spc="-24" dirty="0">
                <a:solidFill>
                  <a:srgbClr val="000000"/>
                </a:solidFill>
                <a:latin typeface="Cambria Bold"/>
              </a:endParaRPr>
            </a:p>
          </p:txBody>
        </p:sp>
      </p:grpSp>
      <p:grpSp>
        <p:nvGrpSpPr>
          <p:cNvPr id="11" name="Group 10">
            <a:extLst>
              <a:ext uri="{FF2B5EF4-FFF2-40B4-BE49-F238E27FC236}">
                <a16:creationId xmlns:a16="http://schemas.microsoft.com/office/drawing/2014/main" id="{83A4B60D-A6B8-2926-D740-20E73828B836}"/>
              </a:ext>
            </a:extLst>
          </p:cNvPr>
          <p:cNvGrpSpPr/>
          <p:nvPr/>
        </p:nvGrpSpPr>
        <p:grpSpPr>
          <a:xfrm>
            <a:off x="4098038" y="5281284"/>
            <a:ext cx="4507616" cy="877182"/>
            <a:chOff x="1225410" y="5067237"/>
            <a:chExt cx="4773945" cy="1031493"/>
          </a:xfrm>
        </p:grpSpPr>
        <p:sp>
          <p:nvSpPr>
            <p:cNvPr id="12" name="Freeform 13">
              <a:extLst>
                <a:ext uri="{FF2B5EF4-FFF2-40B4-BE49-F238E27FC236}">
                  <a16:creationId xmlns:a16="http://schemas.microsoft.com/office/drawing/2014/main" id="{DFE9843A-C0C5-81D4-D52E-9FBFB28DA5DD}"/>
                </a:ext>
              </a:extLst>
            </p:cNvPr>
            <p:cNvSpPr/>
            <p:nvPr/>
          </p:nvSpPr>
          <p:spPr>
            <a:xfrm>
              <a:off x="1225410" y="5067237"/>
              <a:ext cx="4773945" cy="1031493"/>
            </a:xfrm>
            <a:custGeom>
              <a:avLst/>
              <a:gdLst/>
              <a:ahLst/>
              <a:cxnLst/>
              <a:rect l="l" t="t" r="r" b="b"/>
              <a:pathLst>
                <a:path w="5757168" h="1547239">
                  <a:moveTo>
                    <a:pt x="0" y="0"/>
                  </a:moveTo>
                  <a:lnTo>
                    <a:pt x="5757168" y="0"/>
                  </a:lnTo>
                  <a:lnTo>
                    <a:pt x="5757168" y="1547239"/>
                  </a:lnTo>
                  <a:lnTo>
                    <a:pt x="0" y="154723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sp>
          <p:nvSpPr>
            <p:cNvPr id="13" name="TextBox 14">
              <a:extLst>
                <a:ext uri="{FF2B5EF4-FFF2-40B4-BE49-F238E27FC236}">
                  <a16:creationId xmlns:a16="http://schemas.microsoft.com/office/drawing/2014/main" id="{C8AE3AF1-3ACD-56C4-2609-AF9A061202C6}"/>
                </a:ext>
              </a:extLst>
            </p:cNvPr>
            <p:cNvSpPr txBox="1"/>
            <p:nvPr/>
          </p:nvSpPr>
          <p:spPr>
            <a:xfrm>
              <a:off x="1418938" y="5172404"/>
              <a:ext cx="4580417" cy="723839"/>
            </a:xfrm>
            <a:prstGeom prst="rect">
              <a:avLst/>
            </a:prstGeom>
          </p:spPr>
          <p:txBody>
            <a:bodyPr lIns="0" tIns="0" rIns="0" bIns="0" rtlCol="0" anchor="t">
              <a:spAutoFit/>
            </a:bodyPr>
            <a:lstStyle/>
            <a:p>
              <a:pPr algn="just" defTabSz="609630">
                <a:lnSpc>
                  <a:spcPts val="4842"/>
                </a:lnSpc>
              </a:pPr>
              <a:r>
                <a:rPr lang="en-US" sz="4068" spc="-24" dirty="0" err="1">
                  <a:solidFill>
                    <a:srgbClr val="000000"/>
                  </a:solidFill>
                  <a:latin typeface="Cambria Bold"/>
                </a:rPr>
                <a:t>Chuẩn</a:t>
              </a:r>
              <a:r>
                <a:rPr lang="en-US" sz="4068" spc="-24" dirty="0">
                  <a:solidFill>
                    <a:srgbClr val="000000"/>
                  </a:solidFill>
                  <a:latin typeface="Cambria Bold"/>
                </a:rPr>
                <a:t> </a:t>
              </a:r>
              <a:r>
                <a:rPr lang="en-US" sz="4068" spc="-24" dirty="0" err="1">
                  <a:solidFill>
                    <a:srgbClr val="000000"/>
                  </a:solidFill>
                  <a:latin typeface="Cambria Bold"/>
                </a:rPr>
                <a:t>bị</a:t>
              </a:r>
              <a:r>
                <a:rPr lang="en-US" sz="4068" spc="-24" dirty="0">
                  <a:solidFill>
                    <a:srgbClr val="000000"/>
                  </a:solidFill>
                  <a:latin typeface="Cambria Bold"/>
                </a:rPr>
                <a:t> </a:t>
              </a:r>
              <a:r>
                <a:rPr lang="en-US" sz="4068" spc="-24" dirty="0" err="1">
                  <a:solidFill>
                    <a:srgbClr val="000000"/>
                  </a:solidFill>
                  <a:latin typeface="Cambria Bold"/>
                </a:rPr>
                <a:t>bài</a:t>
              </a:r>
              <a:r>
                <a:rPr lang="en-US" sz="4068" spc="-24" dirty="0">
                  <a:solidFill>
                    <a:srgbClr val="000000"/>
                  </a:solidFill>
                  <a:latin typeface="Cambria Bold"/>
                </a:rPr>
                <a:t> </a:t>
              </a:r>
              <a:r>
                <a:rPr lang="en-US" sz="4068" spc="-24" dirty="0" err="1">
                  <a:solidFill>
                    <a:srgbClr val="000000"/>
                  </a:solidFill>
                  <a:latin typeface="Cambria Bold"/>
                </a:rPr>
                <a:t>mới</a:t>
              </a:r>
              <a:endParaRPr lang="en-US" sz="4068" spc="-24" dirty="0">
                <a:solidFill>
                  <a:srgbClr val="000000"/>
                </a:solidFill>
                <a:latin typeface="Cambria Bold"/>
              </a:endParaRPr>
            </a:p>
          </p:txBody>
        </p:sp>
      </p:grpSp>
    </p:spTree>
    <p:extLst>
      <p:ext uri="{BB962C8B-B14F-4D97-AF65-F5344CB8AC3E}">
        <p14:creationId xmlns:p14="http://schemas.microsoft.com/office/powerpoint/2010/main" val="3931446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rot="-10413931">
            <a:off x="9686390" y="1719985"/>
            <a:ext cx="3176924" cy="3932326"/>
          </a:xfrm>
          <a:custGeom>
            <a:avLst/>
            <a:gdLst/>
            <a:ahLst/>
            <a:cxnLst/>
            <a:rect l="l" t="t" r="r" b="b"/>
            <a:pathLst>
              <a:path w="4765386" h="5898489">
                <a:moveTo>
                  <a:pt x="0" y="0"/>
                </a:moveTo>
                <a:lnTo>
                  <a:pt x="4765386" y="0"/>
                </a:lnTo>
                <a:lnTo>
                  <a:pt x="4765386" y="5898489"/>
                </a:lnTo>
                <a:lnTo>
                  <a:pt x="0" y="58984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019314" y="437964"/>
            <a:ext cx="8153373" cy="6491907"/>
          </a:xfrm>
          <a:custGeom>
            <a:avLst/>
            <a:gdLst/>
            <a:ahLst/>
            <a:cxnLst/>
            <a:rect l="l" t="t" r="r" b="b"/>
            <a:pathLst>
              <a:path w="12230060" h="9737861">
                <a:moveTo>
                  <a:pt x="0" y="0"/>
                </a:moveTo>
                <a:lnTo>
                  <a:pt x="12230060" y="0"/>
                </a:lnTo>
                <a:lnTo>
                  <a:pt x="12230060" y="9737861"/>
                </a:lnTo>
                <a:lnTo>
                  <a:pt x="0" y="9737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663090" y="1151449"/>
            <a:ext cx="8582201" cy="9511402"/>
          </a:xfrm>
          <a:custGeom>
            <a:avLst/>
            <a:gdLst/>
            <a:ahLst/>
            <a:cxnLst/>
            <a:rect l="l" t="t" r="r" b="b"/>
            <a:pathLst>
              <a:path w="12873302" h="14267103">
                <a:moveTo>
                  <a:pt x="0" y="0"/>
                </a:moveTo>
                <a:lnTo>
                  <a:pt x="12873302" y="0"/>
                </a:lnTo>
                <a:lnTo>
                  <a:pt x="12873302" y="14267104"/>
                </a:lnTo>
                <a:lnTo>
                  <a:pt x="0" y="14267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dirty="0">
              <a:solidFill>
                <a:prstClr val="black"/>
              </a:solidFill>
              <a:latin typeface="Calibri"/>
            </a:endParaRPr>
          </a:p>
        </p:txBody>
      </p:sp>
      <p:sp>
        <p:nvSpPr>
          <p:cNvPr id="5" name="Freeform 5"/>
          <p:cNvSpPr/>
          <p:nvPr/>
        </p:nvSpPr>
        <p:spPr>
          <a:xfrm>
            <a:off x="-1165662" y="4308922"/>
            <a:ext cx="3323393" cy="5241897"/>
          </a:xfrm>
          <a:custGeom>
            <a:avLst/>
            <a:gdLst/>
            <a:ahLst/>
            <a:cxnLst/>
            <a:rect l="l" t="t" r="r" b="b"/>
            <a:pathLst>
              <a:path w="4985089" h="7862845">
                <a:moveTo>
                  <a:pt x="0" y="0"/>
                </a:moveTo>
                <a:lnTo>
                  <a:pt x="4985089" y="0"/>
                </a:lnTo>
                <a:lnTo>
                  <a:pt x="4985089" y="7862845"/>
                </a:lnTo>
                <a:lnTo>
                  <a:pt x="0" y="78628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2157731" y="2439176"/>
            <a:ext cx="714095" cy="742443"/>
          </a:xfrm>
          <a:custGeom>
            <a:avLst/>
            <a:gdLst/>
            <a:ahLst/>
            <a:cxnLst/>
            <a:rect l="l" t="t" r="r" b="b"/>
            <a:pathLst>
              <a:path w="1071143" h="1113665">
                <a:moveTo>
                  <a:pt x="0" y="0"/>
                </a:moveTo>
                <a:lnTo>
                  <a:pt x="1071143" y="0"/>
                </a:lnTo>
                <a:lnTo>
                  <a:pt x="1071143" y="1113665"/>
                </a:lnTo>
                <a:lnTo>
                  <a:pt x="0" y="11136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pic>
        <p:nvPicPr>
          <p:cNvPr id="7" name="Picture 6">
            <a:extLst>
              <a:ext uri="{FF2B5EF4-FFF2-40B4-BE49-F238E27FC236}">
                <a16:creationId xmlns:a16="http://schemas.microsoft.com/office/drawing/2014/main" id="{83AAFB3D-AAF3-6EFF-0989-FB9D4055F85B}"/>
              </a:ext>
            </a:extLst>
          </p:cNvPr>
          <p:cNvPicPr>
            <a:picLocks noChangeAspect="1"/>
          </p:cNvPicPr>
          <p:nvPr/>
        </p:nvPicPr>
        <p:blipFill>
          <a:blip r:embed="rId12"/>
          <a:stretch>
            <a:fillRect/>
          </a:stretch>
        </p:blipFill>
        <p:spPr>
          <a:xfrm>
            <a:off x="1195849" y="1655819"/>
            <a:ext cx="9516681" cy="6401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B947"/>
        </a:solidFill>
        <a:effectLst/>
      </p:bgPr>
    </p:bg>
    <p:spTree>
      <p:nvGrpSpPr>
        <p:cNvPr id="1" name=""/>
        <p:cNvGrpSpPr/>
        <p:nvPr/>
      </p:nvGrpSpPr>
      <p:grpSpPr>
        <a:xfrm>
          <a:off x="0" y="0"/>
          <a:ext cx="0" cy="0"/>
          <a:chOff x="0" y="0"/>
          <a:chExt cx="0" cy="0"/>
        </a:xfrm>
      </p:grpSpPr>
      <p:sp>
        <p:nvSpPr>
          <p:cNvPr id="2" name="Freeform 2"/>
          <p:cNvSpPr/>
          <p:nvPr/>
        </p:nvSpPr>
        <p:spPr>
          <a:xfrm>
            <a:off x="672281" y="799728"/>
            <a:ext cx="10847437" cy="5331791"/>
          </a:xfrm>
          <a:custGeom>
            <a:avLst/>
            <a:gdLst/>
            <a:ahLst/>
            <a:cxnLst/>
            <a:rect l="l" t="t" r="r" b="b"/>
            <a:pathLst>
              <a:path w="16271156" h="7997687">
                <a:moveTo>
                  <a:pt x="0" y="0"/>
                </a:moveTo>
                <a:lnTo>
                  <a:pt x="16271156" y="0"/>
                </a:lnTo>
                <a:lnTo>
                  <a:pt x="16271156" y="7997686"/>
                </a:lnTo>
                <a:lnTo>
                  <a:pt x="0" y="79976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pic>
        <p:nvPicPr>
          <p:cNvPr id="6" name="Picture 5">
            <a:extLst>
              <a:ext uri="{FF2B5EF4-FFF2-40B4-BE49-F238E27FC236}">
                <a16:creationId xmlns:a16="http://schemas.microsoft.com/office/drawing/2014/main" id="{102F85AA-3EAD-163A-3940-0157A32DB787}"/>
              </a:ext>
            </a:extLst>
          </p:cNvPr>
          <p:cNvPicPr>
            <a:picLocks noChangeAspect="1"/>
          </p:cNvPicPr>
          <p:nvPr/>
        </p:nvPicPr>
        <p:blipFill>
          <a:blip r:embed="rId4"/>
          <a:stretch>
            <a:fillRect/>
          </a:stretch>
        </p:blipFill>
        <p:spPr>
          <a:xfrm>
            <a:off x="2853316" y="249115"/>
            <a:ext cx="6858594" cy="1713124"/>
          </a:xfrm>
          <a:prstGeom prst="rect">
            <a:avLst/>
          </a:prstGeom>
        </p:spPr>
      </p:pic>
      <p:sp>
        <p:nvSpPr>
          <p:cNvPr id="4" name="TextBox 3">
            <a:extLst>
              <a:ext uri="{FF2B5EF4-FFF2-40B4-BE49-F238E27FC236}">
                <a16:creationId xmlns:a16="http://schemas.microsoft.com/office/drawing/2014/main" id="{273E9A42-8511-5327-2755-443EF15F007C}"/>
              </a:ext>
            </a:extLst>
          </p:cNvPr>
          <p:cNvSpPr txBox="1"/>
          <p:nvPr/>
        </p:nvSpPr>
        <p:spPr>
          <a:xfrm>
            <a:off x="1285935" y="1708016"/>
            <a:ext cx="10582977" cy="3441968"/>
          </a:xfrm>
          <a:prstGeom prst="rect">
            <a:avLst/>
          </a:prstGeom>
          <a:noFill/>
        </p:spPr>
        <p:txBody>
          <a:bodyPr wrap="square">
            <a:spAutoFit/>
          </a:bodyPr>
          <a:lstStyle/>
          <a:p>
            <a:pPr marL="0" marR="0" algn="just">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thù</a:t>
            </a:r>
            <a:r>
              <a:rPr lang="en-US" sz="3200"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bức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thư</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gửi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người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thân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bè</a:t>
            </a:r>
            <a:r>
              <a:rPr lang="en-US" sz="3200" dirty="0">
                <a:effectLst/>
                <a:latin typeface="Cambria" panose="02040503050406030204" pitchFamily="18" charset="0"/>
                <a:ea typeface="Cambria" panose="02040503050406030204" pitchFamily="18" charset="0"/>
              </a:rPr>
              <a:t> ở xa</a:t>
            </a:r>
            <a:endParaRPr lang="en-US" sz="28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chỉnh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sửa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văn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cho</a:t>
            </a:r>
            <a:r>
              <a:rPr lang="en-US" sz="3200" dirty="0">
                <a:effectLst/>
                <a:latin typeface="Cambria" panose="02040503050406030204" pitchFamily="18" charset="0"/>
                <a:ea typeface="Cambria" panose="02040503050406030204" pitchFamily="18" charset="0"/>
              </a:rPr>
              <a:t> hay </a:t>
            </a:r>
            <a:r>
              <a:rPr lang="en-US" sz="3200" dirty="0" err="1">
                <a:effectLst/>
                <a:latin typeface="Cambria" panose="02040503050406030204" pitchFamily="18" charset="0"/>
                <a:ea typeface="Cambria" panose="02040503050406030204" pitchFamily="18" charset="0"/>
              </a:rPr>
              <a:t>hơn</a:t>
            </a:r>
            <a:r>
              <a:rPr lang="en-US" sz="3200"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ngôn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giải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quyết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vấn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tạo</a:t>
            </a:r>
            <a:r>
              <a:rPr lang="en-US" sz="3200"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Phẩm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chất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chăm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chỉ</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nhiệm</a:t>
            </a:r>
            <a:r>
              <a:rPr lang="en-US" sz="3200"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8310291" y="914509"/>
            <a:ext cx="3046496" cy="4805366"/>
          </a:xfrm>
          <a:custGeom>
            <a:avLst/>
            <a:gdLst/>
            <a:ahLst/>
            <a:cxnLst/>
            <a:rect l="l" t="t" r="r" b="b"/>
            <a:pathLst>
              <a:path w="4569744" h="7208049">
                <a:moveTo>
                  <a:pt x="0" y="0"/>
                </a:moveTo>
                <a:lnTo>
                  <a:pt x="4569743" y="0"/>
                </a:lnTo>
                <a:lnTo>
                  <a:pt x="4569743" y="7208048"/>
                </a:lnTo>
                <a:lnTo>
                  <a:pt x="0" y="72080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151693" y="2538142"/>
            <a:ext cx="2135773" cy="3362362"/>
          </a:xfrm>
          <a:custGeom>
            <a:avLst/>
            <a:gdLst/>
            <a:ahLst/>
            <a:cxnLst/>
            <a:rect l="l" t="t" r="r" b="b"/>
            <a:pathLst>
              <a:path w="3203659" h="5043543">
                <a:moveTo>
                  <a:pt x="0" y="0"/>
                </a:moveTo>
                <a:lnTo>
                  <a:pt x="3203659" y="0"/>
                </a:lnTo>
                <a:lnTo>
                  <a:pt x="3203659" y="5043543"/>
                </a:lnTo>
                <a:lnTo>
                  <a:pt x="0" y="504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777513" y="2085302"/>
            <a:ext cx="3239453" cy="3815202"/>
          </a:xfrm>
          <a:custGeom>
            <a:avLst/>
            <a:gdLst/>
            <a:ahLst/>
            <a:cxnLst/>
            <a:rect l="l" t="t" r="r" b="b"/>
            <a:pathLst>
              <a:path w="4859180" h="5722803">
                <a:moveTo>
                  <a:pt x="0" y="0"/>
                </a:moveTo>
                <a:lnTo>
                  <a:pt x="4859180" y="0"/>
                </a:lnTo>
                <a:lnTo>
                  <a:pt x="4859180" y="5722803"/>
                </a:lnTo>
                <a:lnTo>
                  <a:pt x="0" y="57228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2126540" y="572039"/>
            <a:ext cx="8093039" cy="6648595"/>
          </a:xfrm>
          <a:custGeom>
            <a:avLst/>
            <a:gdLst/>
            <a:ahLst/>
            <a:cxnLst/>
            <a:rect l="l" t="t" r="r" b="b"/>
            <a:pathLst>
              <a:path w="12139559" h="9972892">
                <a:moveTo>
                  <a:pt x="0" y="0"/>
                </a:moveTo>
                <a:lnTo>
                  <a:pt x="12139560" y="0"/>
                </a:lnTo>
                <a:lnTo>
                  <a:pt x="12139560" y="9972891"/>
                </a:lnTo>
                <a:lnTo>
                  <a:pt x="0" y="99728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2662460" y="1854116"/>
            <a:ext cx="6790698" cy="1815520"/>
          </a:xfrm>
          <a:custGeom>
            <a:avLst/>
            <a:gdLst/>
            <a:ahLst/>
            <a:cxnLst/>
            <a:rect l="l" t="t" r="r" b="b"/>
            <a:pathLst>
              <a:path w="9275814" h="2352788">
                <a:moveTo>
                  <a:pt x="0" y="0"/>
                </a:moveTo>
                <a:lnTo>
                  <a:pt x="9275814" y="0"/>
                </a:lnTo>
                <a:lnTo>
                  <a:pt x="9275814" y="2352788"/>
                </a:lnTo>
                <a:lnTo>
                  <a:pt x="0" y="23527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2397240" y="3862445"/>
            <a:ext cx="3052239" cy="2743200"/>
          </a:xfrm>
          <a:custGeom>
            <a:avLst/>
            <a:gdLst/>
            <a:ahLst/>
            <a:cxnLst/>
            <a:rect l="l" t="t" r="r" b="b"/>
            <a:pathLst>
              <a:path w="4578359" h="4114800">
                <a:moveTo>
                  <a:pt x="0" y="0"/>
                </a:moveTo>
                <a:lnTo>
                  <a:pt x="4578359" y="0"/>
                </a:lnTo>
                <a:lnTo>
                  <a:pt x="457835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6096000" y="3992902"/>
            <a:ext cx="3258661" cy="2743200"/>
          </a:xfrm>
          <a:custGeom>
            <a:avLst/>
            <a:gdLst/>
            <a:ahLst/>
            <a:cxnLst/>
            <a:rect l="l" t="t" r="r" b="b"/>
            <a:pathLst>
              <a:path w="4887991" h="4114800">
                <a:moveTo>
                  <a:pt x="0" y="0"/>
                </a:moveTo>
                <a:lnTo>
                  <a:pt x="4887991" y="0"/>
                </a:lnTo>
                <a:lnTo>
                  <a:pt x="4887991"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pic>
        <p:nvPicPr>
          <p:cNvPr id="11" name="Picture 10">
            <a:extLst>
              <a:ext uri="{FF2B5EF4-FFF2-40B4-BE49-F238E27FC236}">
                <a16:creationId xmlns:a16="http://schemas.microsoft.com/office/drawing/2014/main" id="{EC6EEA51-6D87-6D91-AEBC-082CC9C4F7A3}"/>
              </a:ext>
            </a:extLst>
          </p:cNvPr>
          <p:cNvPicPr>
            <a:picLocks noChangeAspect="1"/>
          </p:cNvPicPr>
          <p:nvPr/>
        </p:nvPicPr>
        <p:blipFill>
          <a:blip r:embed="rId16"/>
          <a:stretch>
            <a:fillRect/>
          </a:stretch>
        </p:blipFill>
        <p:spPr>
          <a:xfrm>
            <a:off x="2038760" y="1145258"/>
            <a:ext cx="8114479"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8310291" y="914509"/>
            <a:ext cx="3046496" cy="4805366"/>
          </a:xfrm>
          <a:custGeom>
            <a:avLst/>
            <a:gdLst/>
            <a:ahLst/>
            <a:cxnLst/>
            <a:rect l="l" t="t" r="r" b="b"/>
            <a:pathLst>
              <a:path w="4569744" h="7208049">
                <a:moveTo>
                  <a:pt x="0" y="0"/>
                </a:moveTo>
                <a:lnTo>
                  <a:pt x="4569743" y="0"/>
                </a:lnTo>
                <a:lnTo>
                  <a:pt x="4569743" y="7208048"/>
                </a:lnTo>
                <a:lnTo>
                  <a:pt x="0" y="72080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151693" y="2538142"/>
            <a:ext cx="2135773" cy="3362362"/>
          </a:xfrm>
          <a:custGeom>
            <a:avLst/>
            <a:gdLst/>
            <a:ahLst/>
            <a:cxnLst/>
            <a:rect l="l" t="t" r="r" b="b"/>
            <a:pathLst>
              <a:path w="3203659" h="5043543">
                <a:moveTo>
                  <a:pt x="0" y="0"/>
                </a:moveTo>
                <a:lnTo>
                  <a:pt x="3203659" y="0"/>
                </a:lnTo>
                <a:lnTo>
                  <a:pt x="3203659" y="5043543"/>
                </a:lnTo>
                <a:lnTo>
                  <a:pt x="0" y="504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777513" y="2085302"/>
            <a:ext cx="3239453" cy="3815202"/>
          </a:xfrm>
          <a:custGeom>
            <a:avLst/>
            <a:gdLst/>
            <a:ahLst/>
            <a:cxnLst/>
            <a:rect l="l" t="t" r="r" b="b"/>
            <a:pathLst>
              <a:path w="4859180" h="5722803">
                <a:moveTo>
                  <a:pt x="0" y="0"/>
                </a:moveTo>
                <a:lnTo>
                  <a:pt x="4859180" y="0"/>
                </a:lnTo>
                <a:lnTo>
                  <a:pt x="4859180" y="5722803"/>
                </a:lnTo>
                <a:lnTo>
                  <a:pt x="0" y="57228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2126540" y="572039"/>
            <a:ext cx="8093039" cy="6648595"/>
          </a:xfrm>
          <a:custGeom>
            <a:avLst/>
            <a:gdLst/>
            <a:ahLst/>
            <a:cxnLst/>
            <a:rect l="l" t="t" r="r" b="b"/>
            <a:pathLst>
              <a:path w="12139559" h="9972892">
                <a:moveTo>
                  <a:pt x="0" y="0"/>
                </a:moveTo>
                <a:lnTo>
                  <a:pt x="12139560" y="0"/>
                </a:lnTo>
                <a:lnTo>
                  <a:pt x="12139560" y="9972891"/>
                </a:lnTo>
                <a:lnTo>
                  <a:pt x="0" y="99728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662460" y="1854116"/>
            <a:ext cx="6790698" cy="1815520"/>
          </a:xfrm>
          <a:custGeom>
            <a:avLst/>
            <a:gdLst/>
            <a:ahLst/>
            <a:cxnLst/>
            <a:rect l="l" t="t" r="r" b="b"/>
            <a:pathLst>
              <a:path w="9275814" h="2352788">
                <a:moveTo>
                  <a:pt x="0" y="0"/>
                </a:moveTo>
                <a:lnTo>
                  <a:pt x="9275814" y="0"/>
                </a:lnTo>
                <a:lnTo>
                  <a:pt x="9275814" y="2352788"/>
                </a:lnTo>
                <a:lnTo>
                  <a:pt x="0" y="23527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2397240" y="3862445"/>
            <a:ext cx="3052239" cy="2743200"/>
          </a:xfrm>
          <a:custGeom>
            <a:avLst/>
            <a:gdLst/>
            <a:ahLst/>
            <a:cxnLst/>
            <a:rect l="l" t="t" r="r" b="b"/>
            <a:pathLst>
              <a:path w="4578359" h="4114800">
                <a:moveTo>
                  <a:pt x="0" y="0"/>
                </a:moveTo>
                <a:lnTo>
                  <a:pt x="4578359" y="0"/>
                </a:lnTo>
                <a:lnTo>
                  <a:pt x="4578359"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6096000" y="3992902"/>
            <a:ext cx="3258661" cy="2743200"/>
          </a:xfrm>
          <a:custGeom>
            <a:avLst/>
            <a:gdLst/>
            <a:ahLst/>
            <a:cxnLst/>
            <a:rect l="l" t="t" r="r" b="b"/>
            <a:pathLst>
              <a:path w="4887991" h="4114800">
                <a:moveTo>
                  <a:pt x="0" y="0"/>
                </a:moveTo>
                <a:lnTo>
                  <a:pt x="4887991" y="0"/>
                </a:lnTo>
                <a:lnTo>
                  <a:pt x="4887991"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2ED0AAE8-0506-2558-8F69-5465F8EE5AF7}"/>
              </a:ext>
            </a:extLst>
          </p:cNvPr>
          <p:cNvPicPr>
            <a:picLocks noChangeAspect="1"/>
          </p:cNvPicPr>
          <p:nvPr/>
        </p:nvPicPr>
        <p:blipFill>
          <a:blip r:embed="rId16"/>
          <a:stretch>
            <a:fillRect/>
          </a:stretch>
        </p:blipFill>
        <p:spPr>
          <a:xfrm>
            <a:off x="2335294" y="1093969"/>
            <a:ext cx="7675529" cy="3694496"/>
          </a:xfrm>
          <a:prstGeom prst="rect">
            <a:avLst/>
          </a:prstGeom>
        </p:spPr>
      </p:pic>
    </p:spTree>
    <p:extLst>
      <p:ext uri="{BB962C8B-B14F-4D97-AF65-F5344CB8AC3E}">
        <p14:creationId xmlns:p14="http://schemas.microsoft.com/office/powerpoint/2010/main" val="49765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sp>
        <p:nvSpPr>
          <p:cNvPr id="2" name="Freeform 2"/>
          <p:cNvSpPr/>
          <p:nvPr/>
        </p:nvSpPr>
        <p:spPr>
          <a:xfrm>
            <a:off x="6199774" y="775788"/>
            <a:ext cx="5306426" cy="5306426"/>
          </a:xfrm>
          <a:custGeom>
            <a:avLst/>
            <a:gdLst/>
            <a:ahLst/>
            <a:cxnLst/>
            <a:rect l="l" t="t" r="r" b="b"/>
            <a:pathLst>
              <a:path w="7959639" h="7959639">
                <a:moveTo>
                  <a:pt x="0" y="0"/>
                </a:moveTo>
                <a:lnTo>
                  <a:pt x="7959639" y="0"/>
                </a:lnTo>
                <a:lnTo>
                  <a:pt x="7959639" y="7959638"/>
                </a:lnTo>
                <a:lnTo>
                  <a:pt x="0" y="7959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6" name="TextBox 6"/>
          <p:cNvSpPr txBox="1"/>
          <p:nvPr/>
        </p:nvSpPr>
        <p:spPr>
          <a:xfrm>
            <a:off x="6524935" y="1617977"/>
            <a:ext cx="4860180" cy="3115981"/>
          </a:xfrm>
          <a:prstGeom prst="rect">
            <a:avLst/>
          </a:prstGeom>
        </p:spPr>
        <p:txBody>
          <a:bodyPr lIns="0" tIns="0" rIns="0" bIns="0" rtlCol="0" anchor="t">
            <a:spAutoFit/>
          </a:bodyPr>
          <a:lstStyle/>
          <a:p>
            <a:pPr algn="just" defTabSz="609630"/>
            <a:r>
              <a:rPr lang="en-US" sz="5062" spc="40" dirty="0">
                <a:solidFill>
                  <a:srgbClr val="285648"/>
                </a:solidFill>
                <a:latin typeface="Cambria Bold"/>
              </a:rPr>
              <a:t> </a:t>
            </a:r>
            <a:r>
              <a:rPr lang="en-US" sz="5062" spc="40" dirty="0" err="1">
                <a:solidFill>
                  <a:srgbClr val="285648"/>
                </a:solidFill>
                <a:latin typeface="Cambria Bold"/>
              </a:rPr>
              <a:t>Viết</a:t>
            </a:r>
            <a:r>
              <a:rPr lang="en-US" sz="5062" spc="40" dirty="0">
                <a:solidFill>
                  <a:srgbClr val="285648"/>
                </a:solidFill>
                <a:latin typeface="Cambria Bold"/>
              </a:rPr>
              <a:t> </a:t>
            </a:r>
            <a:r>
              <a:rPr lang="en-US" sz="5062" spc="40" dirty="0" err="1">
                <a:solidFill>
                  <a:srgbClr val="285648"/>
                </a:solidFill>
                <a:latin typeface="Cambria Bold"/>
              </a:rPr>
              <a:t>một</a:t>
            </a:r>
            <a:r>
              <a:rPr lang="en-US" sz="5062" spc="40" dirty="0">
                <a:solidFill>
                  <a:srgbClr val="285648"/>
                </a:solidFill>
                <a:latin typeface="Cambria Bold"/>
              </a:rPr>
              <a:t> </a:t>
            </a:r>
            <a:r>
              <a:rPr lang="en-US" sz="5062" spc="40" dirty="0" err="1">
                <a:solidFill>
                  <a:srgbClr val="285648"/>
                </a:solidFill>
                <a:latin typeface="Cambria Bold"/>
              </a:rPr>
              <a:t>bức</a:t>
            </a:r>
            <a:r>
              <a:rPr lang="en-US" sz="5062" spc="40" dirty="0">
                <a:solidFill>
                  <a:srgbClr val="285648"/>
                </a:solidFill>
                <a:latin typeface="Cambria Bold"/>
              </a:rPr>
              <a:t> </a:t>
            </a:r>
            <a:r>
              <a:rPr lang="en-US" sz="5062" spc="40" dirty="0" err="1">
                <a:solidFill>
                  <a:srgbClr val="285648"/>
                </a:solidFill>
                <a:latin typeface="Cambria Bold"/>
              </a:rPr>
              <a:t>thư</a:t>
            </a:r>
            <a:r>
              <a:rPr lang="en-US" sz="5062" spc="40" dirty="0">
                <a:solidFill>
                  <a:srgbClr val="285648"/>
                </a:solidFill>
                <a:latin typeface="Cambria Bold"/>
              </a:rPr>
              <a:t> </a:t>
            </a:r>
            <a:r>
              <a:rPr lang="en-US" sz="5062" spc="40" dirty="0" err="1">
                <a:solidFill>
                  <a:srgbClr val="285648"/>
                </a:solidFill>
                <a:latin typeface="Cambria Bold"/>
              </a:rPr>
              <a:t>cho</a:t>
            </a:r>
            <a:r>
              <a:rPr lang="en-US" sz="5062" spc="40" dirty="0">
                <a:solidFill>
                  <a:srgbClr val="285648"/>
                </a:solidFill>
                <a:latin typeface="Cambria Bold"/>
              </a:rPr>
              <a:t> </a:t>
            </a:r>
            <a:r>
              <a:rPr lang="en-US" sz="5062" spc="40" dirty="0" err="1">
                <a:solidFill>
                  <a:srgbClr val="285648"/>
                </a:solidFill>
                <a:latin typeface="Cambria Bold"/>
              </a:rPr>
              <a:t>người</a:t>
            </a:r>
            <a:r>
              <a:rPr lang="en-US" sz="5062" spc="40" dirty="0">
                <a:solidFill>
                  <a:srgbClr val="285648"/>
                </a:solidFill>
                <a:latin typeface="Cambria Bold"/>
              </a:rPr>
              <a:t> </a:t>
            </a:r>
            <a:r>
              <a:rPr lang="en-US" sz="5062" spc="40" dirty="0" err="1">
                <a:solidFill>
                  <a:srgbClr val="285648"/>
                </a:solidFill>
                <a:latin typeface="Cambria Bold"/>
              </a:rPr>
              <a:t>thân</a:t>
            </a:r>
            <a:r>
              <a:rPr lang="en-US" sz="5062" spc="40" dirty="0">
                <a:solidFill>
                  <a:srgbClr val="285648"/>
                </a:solidFill>
                <a:latin typeface="Cambria Bold"/>
              </a:rPr>
              <a:t> </a:t>
            </a:r>
            <a:r>
              <a:rPr lang="en-US" sz="5062" spc="40" dirty="0" err="1">
                <a:solidFill>
                  <a:srgbClr val="285648"/>
                </a:solidFill>
                <a:latin typeface="Cambria Bold"/>
              </a:rPr>
              <a:t>hoặc</a:t>
            </a:r>
            <a:r>
              <a:rPr lang="en-US" sz="5062" spc="40" dirty="0">
                <a:solidFill>
                  <a:srgbClr val="285648"/>
                </a:solidFill>
                <a:latin typeface="Cambria Bold"/>
              </a:rPr>
              <a:t> </a:t>
            </a:r>
            <a:r>
              <a:rPr lang="en-US" sz="5062" spc="40" dirty="0" err="1">
                <a:solidFill>
                  <a:srgbClr val="285648"/>
                </a:solidFill>
                <a:latin typeface="Cambria Bold"/>
              </a:rPr>
              <a:t>bạn</a:t>
            </a:r>
            <a:r>
              <a:rPr lang="en-US" sz="5062" spc="40" dirty="0">
                <a:solidFill>
                  <a:srgbClr val="285648"/>
                </a:solidFill>
                <a:latin typeface="Cambria Bold"/>
              </a:rPr>
              <a:t> </a:t>
            </a:r>
            <a:r>
              <a:rPr lang="en-US" sz="5062" spc="40" dirty="0" err="1">
                <a:solidFill>
                  <a:srgbClr val="285648"/>
                </a:solidFill>
                <a:latin typeface="Cambria Bold"/>
              </a:rPr>
              <a:t>bè</a:t>
            </a:r>
            <a:r>
              <a:rPr lang="en-US" sz="5062" spc="40" dirty="0">
                <a:solidFill>
                  <a:srgbClr val="285648"/>
                </a:solidFill>
                <a:latin typeface="Cambria Bold"/>
              </a:rPr>
              <a:t> ở xa.</a:t>
            </a:r>
          </a:p>
        </p:txBody>
      </p:sp>
      <p:sp>
        <p:nvSpPr>
          <p:cNvPr id="7" name="Freeform 7"/>
          <p:cNvSpPr/>
          <p:nvPr/>
        </p:nvSpPr>
        <p:spPr>
          <a:xfrm>
            <a:off x="1621959" y="4958946"/>
            <a:ext cx="6059419" cy="2717437"/>
          </a:xfrm>
          <a:custGeom>
            <a:avLst/>
            <a:gdLst/>
            <a:ahLst/>
            <a:cxnLst/>
            <a:rect l="l" t="t" r="r" b="b"/>
            <a:pathLst>
              <a:path w="9089128" h="4076155">
                <a:moveTo>
                  <a:pt x="0" y="0"/>
                </a:moveTo>
                <a:lnTo>
                  <a:pt x="9089128" y="0"/>
                </a:lnTo>
                <a:lnTo>
                  <a:pt x="9089128" y="4076155"/>
                </a:lnTo>
                <a:lnTo>
                  <a:pt x="0" y="4076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8955025" y="4836936"/>
            <a:ext cx="1453807" cy="769196"/>
          </a:xfrm>
          <a:custGeom>
            <a:avLst/>
            <a:gdLst/>
            <a:ahLst/>
            <a:cxnLst/>
            <a:rect l="l" t="t" r="r" b="b"/>
            <a:pathLst>
              <a:path w="2180710" h="1153794">
                <a:moveTo>
                  <a:pt x="0" y="0"/>
                </a:moveTo>
                <a:lnTo>
                  <a:pt x="2180710" y="0"/>
                </a:lnTo>
                <a:lnTo>
                  <a:pt x="2180710" y="1153794"/>
                </a:lnTo>
                <a:lnTo>
                  <a:pt x="0" y="11537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4" name="Group 3">
            <a:extLst>
              <a:ext uri="{FF2B5EF4-FFF2-40B4-BE49-F238E27FC236}">
                <a16:creationId xmlns:a16="http://schemas.microsoft.com/office/drawing/2014/main" id="{F940F0FB-2BA2-14A5-5350-30017A14C443}"/>
              </a:ext>
            </a:extLst>
          </p:cNvPr>
          <p:cNvGrpSpPr/>
          <p:nvPr/>
        </p:nvGrpSpPr>
        <p:grpSpPr>
          <a:xfrm>
            <a:off x="171153" y="879404"/>
            <a:ext cx="5907536" cy="4443532"/>
            <a:chOff x="171153" y="879404"/>
            <a:chExt cx="5907536" cy="4443532"/>
          </a:xfrm>
        </p:grpSpPr>
        <p:sp>
          <p:nvSpPr>
            <p:cNvPr id="3" name="Freeform 3"/>
            <p:cNvSpPr/>
            <p:nvPr/>
          </p:nvSpPr>
          <p:spPr>
            <a:xfrm>
              <a:off x="844623" y="1957791"/>
              <a:ext cx="4302087" cy="2743200"/>
            </a:xfrm>
            <a:custGeom>
              <a:avLst/>
              <a:gdLst/>
              <a:ahLst/>
              <a:cxnLst/>
              <a:rect l="l" t="t" r="r" b="b"/>
              <a:pathLst>
                <a:path w="6453130" h="4114800">
                  <a:moveTo>
                    <a:pt x="0" y="0"/>
                  </a:moveTo>
                  <a:lnTo>
                    <a:pt x="6453131" y="0"/>
                  </a:lnTo>
                  <a:lnTo>
                    <a:pt x="645313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844623" y="879404"/>
              <a:ext cx="1029827" cy="915609"/>
            </a:xfrm>
            <a:custGeom>
              <a:avLst/>
              <a:gdLst/>
              <a:ahLst/>
              <a:cxnLst/>
              <a:rect l="l" t="t" r="r" b="b"/>
              <a:pathLst>
                <a:path w="1544740" h="1373414">
                  <a:moveTo>
                    <a:pt x="0" y="0"/>
                  </a:moveTo>
                  <a:lnTo>
                    <a:pt x="1544740" y="0"/>
                  </a:lnTo>
                  <a:lnTo>
                    <a:pt x="1544740" y="1373414"/>
                  </a:lnTo>
                  <a:lnTo>
                    <a:pt x="0" y="13734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157A4124-50CF-46A9-7B9F-C60331120F2C}"/>
                </a:ext>
              </a:extLst>
            </p:cNvPr>
            <p:cNvPicPr>
              <a:picLocks noChangeAspect="1"/>
            </p:cNvPicPr>
            <p:nvPr/>
          </p:nvPicPr>
          <p:blipFill>
            <a:blip r:embed="rId12"/>
            <a:stretch>
              <a:fillRect/>
            </a:stretch>
          </p:blipFill>
          <p:spPr>
            <a:xfrm>
              <a:off x="171153" y="2244189"/>
              <a:ext cx="5907536" cy="30787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0" y="0"/>
            <a:ext cx="12189553" cy="6858000"/>
          </a:xfrm>
          <a:custGeom>
            <a:avLst/>
            <a:gdLst/>
            <a:ahLst/>
            <a:cxnLst/>
            <a:rect l="l" t="t" r="r" b="b"/>
            <a:pathLst>
              <a:path w="18284329" h="10287000">
                <a:moveTo>
                  <a:pt x="0" y="0"/>
                </a:moveTo>
                <a:lnTo>
                  <a:pt x="18284329" y="0"/>
                </a:lnTo>
                <a:lnTo>
                  <a:pt x="1828432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7320" r="-6999"/>
            </a:stretch>
          </a:blipFill>
        </p:spPr>
        <p:txBody>
          <a:bodyPr/>
          <a:lstStyle/>
          <a:p>
            <a:pPr defTabSz="609630"/>
            <a:endParaRPr lang="en-US" sz="1200">
              <a:solidFill>
                <a:prstClr val="black"/>
              </a:solidFill>
              <a:latin typeface="Calibri"/>
            </a:endParaRPr>
          </a:p>
        </p:txBody>
      </p:sp>
      <p:sp>
        <p:nvSpPr>
          <p:cNvPr id="3" name="Freeform 3"/>
          <p:cNvSpPr/>
          <p:nvPr/>
        </p:nvSpPr>
        <p:spPr>
          <a:xfrm>
            <a:off x="325743" y="395957"/>
            <a:ext cx="11538066" cy="6188933"/>
          </a:xfrm>
          <a:custGeom>
            <a:avLst/>
            <a:gdLst/>
            <a:ahLst/>
            <a:cxnLst/>
            <a:rect l="l" t="t" r="r" b="b"/>
            <a:pathLst>
              <a:path w="17307099" h="9283400">
                <a:moveTo>
                  <a:pt x="0" y="0"/>
                </a:moveTo>
                <a:lnTo>
                  <a:pt x="17307099" y="0"/>
                </a:lnTo>
                <a:lnTo>
                  <a:pt x="17307099" y="9283400"/>
                </a:lnTo>
                <a:lnTo>
                  <a:pt x="0" y="9283400"/>
                </a:lnTo>
                <a:lnTo>
                  <a:pt x="0" y="0"/>
                </a:lnTo>
                <a:close/>
              </a:path>
            </a:pathLst>
          </a:custGeom>
          <a:blipFill>
            <a:blip r:embed="rId4">
              <a:extLst>
                <a:ext uri="{96DAC541-7B7A-43D3-8B79-37D633B846F1}">
                  <asvg:svgBlip xmlns:asvg="http://schemas.microsoft.com/office/drawing/2016/SVG/main" r:embed="rId5"/>
                </a:ext>
              </a:extLst>
            </a:blip>
            <a:stretch>
              <a:fillRect r="-9128"/>
            </a:stretch>
          </a:blipFill>
        </p:spPr>
        <p:txBody>
          <a:bodyPr/>
          <a:lstStyle/>
          <a:p>
            <a:pPr defTabSz="609630"/>
            <a:endParaRPr lang="en-US" sz="1200">
              <a:solidFill>
                <a:prstClr val="black"/>
              </a:solidFill>
              <a:latin typeface="Calibri"/>
            </a:endParaRPr>
          </a:p>
        </p:txBody>
      </p:sp>
      <p:sp>
        <p:nvSpPr>
          <p:cNvPr id="8" name="Freeform 8"/>
          <p:cNvSpPr/>
          <p:nvPr/>
        </p:nvSpPr>
        <p:spPr>
          <a:xfrm>
            <a:off x="1275594" y="3039343"/>
            <a:ext cx="1004505" cy="679297"/>
          </a:xfrm>
          <a:custGeom>
            <a:avLst/>
            <a:gdLst/>
            <a:ahLst/>
            <a:cxnLst/>
            <a:rect l="l" t="t" r="r" b="b"/>
            <a:pathLst>
              <a:path w="1506758" h="1018945">
                <a:moveTo>
                  <a:pt x="0" y="0"/>
                </a:moveTo>
                <a:lnTo>
                  <a:pt x="1506758" y="0"/>
                </a:lnTo>
                <a:lnTo>
                  <a:pt x="1506758" y="1018945"/>
                </a:lnTo>
                <a:lnTo>
                  <a:pt x="0" y="10189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2115693" y="2905993"/>
            <a:ext cx="9532779" cy="2269852"/>
          </a:xfrm>
          <a:prstGeom prst="rect">
            <a:avLst/>
          </a:prstGeom>
        </p:spPr>
        <p:txBody>
          <a:bodyPr lIns="0" tIns="0" rIns="0" bIns="0" rtlCol="0" anchor="t">
            <a:spAutoFit/>
          </a:bodyPr>
          <a:lstStyle/>
          <a:p>
            <a:pPr algn="just" defTabSz="609630">
              <a:lnSpc>
                <a:spcPts val="6144"/>
              </a:lnSpc>
            </a:pPr>
            <a:r>
              <a:rPr lang="en-US" sz="4068" spc="-49" dirty="0" err="1">
                <a:solidFill>
                  <a:srgbClr val="000000"/>
                </a:solidFill>
                <a:latin typeface="Cambria Bold"/>
              </a:rPr>
              <a:t>Cần</a:t>
            </a:r>
            <a:r>
              <a:rPr lang="en-US" sz="4068" spc="-49" dirty="0">
                <a:solidFill>
                  <a:srgbClr val="000000"/>
                </a:solidFill>
                <a:latin typeface="Cambria Bold"/>
              </a:rPr>
              <a:t> </a:t>
            </a:r>
            <a:r>
              <a:rPr lang="en-US" sz="4068" spc="-49" dirty="0" err="1">
                <a:solidFill>
                  <a:srgbClr val="000000"/>
                </a:solidFill>
                <a:latin typeface="Cambria Bold"/>
              </a:rPr>
              <a:t>lựa</a:t>
            </a:r>
            <a:r>
              <a:rPr lang="en-US" sz="4068" spc="-49" dirty="0">
                <a:solidFill>
                  <a:srgbClr val="000000"/>
                </a:solidFill>
                <a:latin typeface="Cambria Bold"/>
              </a:rPr>
              <a:t> </a:t>
            </a:r>
            <a:r>
              <a:rPr lang="en-US" sz="4068" spc="-49" dirty="0" err="1">
                <a:solidFill>
                  <a:srgbClr val="000000"/>
                </a:solidFill>
                <a:latin typeface="Cambria Bold"/>
              </a:rPr>
              <a:t>chọn</a:t>
            </a:r>
            <a:r>
              <a:rPr lang="en-US" sz="4068" spc="-49" dirty="0">
                <a:solidFill>
                  <a:srgbClr val="000000"/>
                </a:solidFill>
                <a:latin typeface="Cambria Bold"/>
              </a:rPr>
              <a:t> </a:t>
            </a:r>
            <a:r>
              <a:rPr lang="en-US" sz="4068" spc="-49" dirty="0" err="1">
                <a:solidFill>
                  <a:srgbClr val="000000"/>
                </a:solidFill>
                <a:latin typeface="Cambria Bold"/>
              </a:rPr>
              <a:t>cách</a:t>
            </a:r>
            <a:r>
              <a:rPr lang="en-US" sz="4068" spc="-49" dirty="0">
                <a:solidFill>
                  <a:srgbClr val="000000"/>
                </a:solidFill>
                <a:latin typeface="Cambria Bold"/>
              </a:rPr>
              <a:t> </a:t>
            </a:r>
            <a:r>
              <a:rPr lang="en-US" sz="4068" spc="-49" dirty="0" err="1">
                <a:solidFill>
                  <a:srgbClr val="000000"/>
                </a:solidFill>
                <a:latin typeface="Cambria Bold"/>
              </a:rPr>
              <a:t>xưng</a:t>
            </a:r>
            <a:r>
              <a:rPr lang="en-US" sz="4068" spc="-49" dirty="0">
                <a:solidFill>
                  <a:srgbClr val="000000"/>
                </a:solidFill>
                <a:latin typeface="Cambria Bold"/>
              </a:rPr>
              <a:t> </a:t>
            </a:r>
            <a:r>
              <a:rPr lang="en-US" sz="4068" spc="-49" dirty="0" err="1">
                <a:solidFill>
                  <a:srgbClr val="000000"/>
                </a:solidFill>
                <a:latin typeface="Cambria Bold"/>
              </a:rPr>
              <a:t>hô</a:t>
            </a:r>
            <a:r>
              <a:rPr lang="en-US" sz="4068" spc="-49" dirty="0">
                <a:solidFill>
                  <a:srgbClr val="000000"/>
                </a:solidFill>
                <a:latin typeface="Cambria Bold"/>
              </a:rPr>
              <a:t> </a:t>
            </a:r>
            <a:r>
              <a:rPr lang="en-US" sz="4068" spc="-49" dirty="0" err="1">
                <a:solidFill>
                  <a:srgbClr val="000000"/>
                </a:solidFill>
                <a:latin typeface="Cambria Bold"/>
              </a:rPr>
              <a:t>phù</a:t>
            </a:r>
            <a:r>
              <a:rPr lang="en-US" sz="4068" spc="-49" dirty="0">
                <a:solidFill>
                  <a:srgbClr val="000000"/>
                </a:solidFill>
                <a:latin typeface="Cambria Bold"/>
              </a:rPr>
              <a:t> </a:t>
            </a:r>
            <a:r>
              <a:rPr lang="en-US" sz="4068" spc="-49" dirty="0" err="1">
                <a:solidFill>
                  <a:srgbClr val="000000"/>
                </a:solidFill>
                <a:latin typeface="Cambria Bold"/>
              </a:rPr>
              <a:t>hợp</a:t>
            </a:r>
            <a:r>
              <a:rPr lang="en-US" sz="4068" spc="-49" dirty="0">
                <a:solidFill>
                  <a:srgbClr val="000000"/>
                </a:solidFill>
                <a:latin typeface="Cambria Bold"/>
              </a:rPr>
              <a:t>.</a:t>
            </a:r>
          </a:p>
          <a:p>
            <a:pPr algn="just" defTabSz="609630">
              <a:lnSpc>
                <a:spcPts val="6144"/>
              </a:lnSpc>
            </a:pPr>
            <a:r>
              <a:rPr lang="en-US" sz="4068" spc="-49" dirty="0" err="1">
                <a:solidFill>
                  <a:srgbClr val="000000"/>
                </a:solidFill>
                <a:latin typeface="Cambria Bold"/>
              </a:rPr>
              <a:t>Cần</a:t>
            </a:r>
            <a:r>
              <a:rPr lang="en-US" sz="4068" spc="-49" dirty="0">
                <a:solidFill>
                  <a:srgbClr val="000000"/>
                </a:solidFill>
                <a:latin typeface="Cambria Bold"/>
              </a:rPr>
              <a:t> </a:t>
            </a:r>
            <a:r>
              <a:rPr lang="en-US" sz="4068" spc="-49" dirty="0" err="1">
                <a:solidFill>
                  <a:srgbClr val="000000"/>
                </a:solidFill>
                <a:latin typeface="Cambria Bold"/>
              </a:rPr>
              <a:t>thể</a:t>
            </a:r>
            <a:r>
              <a:rPr lang="en-US" sz="4068" spc="-49" dirty="0">
                <a:solidFill>
                  <a:srgbClr val="000000"/>
                </a:solidFill>
                <a:latin typeface="Cambria Bold"/>
              </a:rPr>
              <a:t> </a:t>
            </a:r>
            <a:r>
              <a:rPr lang="en-US" sz="4068" spc="-49" dirty="0" err="1">
                <a:solidFill>
                  <a:srgbClr val="000000"/>
                </a:solidFill>
                <a:latin typeface="Cambria Bold"/>
              </a:rPr>
              <a:t>hiện</a:t>
            </a:r>
            <a:r>
              <a:rPr lang="en-US" sz="4068" spc="-49" dirty="0">
                <a:solidFill>
                  <a:srgbClr val="000000"/>
                </a:solidFill>
                <a:latin typeface="Cambria Bold"/>
              </a:rPr>
              <a:t> </a:t>
            </a:r>
            <a:r>
              <a:rPr lang="en-US" sz="4068" spc="-49" dirty="0" err="1">
                <a:solidFill>
                  <a:srgbClr val="000000"/>
                </a:solidFill>
                <a:latin typeface="Cambria Bold"/>
              </a:rPr>
              <a:t>sự</a:t>
            </a:r>
            <a:r>
              <a:rPr lang="en-US" sz="4068" spc="-49" dirty="0">
                <a:solidFill>
                  <a:srgbClr val="000000"/>
                </a:solidFill>
                <a:latin typeface="Cambria Bold"/>
              </a:rPr>
              <a:t> </a:t>
            </a:r>
            <a:r>
              <a:rPr lang="en-US" sz="4068" spc="-49" dirty="0" err="1">
                <a:solidFill>
                  <a:srgbClr val="000000"/>
                </a:solidFill>
                <a:latin typeface="Cambria Bold"/>
              </a:rPr>
              <a:t>quan</a:t>
            </a:r>
            <a:r>
              <a:rPr lang="en-US" sz="4068" spc="-49" dirty="0">
                <a:solidFill>
                  <a:srgbClr val="000000"/>
                </a:solidFill>
                <a:latin typeface="Cambria Bold"/>
              </a:rPr>
              <a:t> </a:t>
            </a:r>
            <a:r>
              <a:rPr lang="en-US" sz="4068" spc="-49" dirty="0" err="1">
                <a:solidFill>
                  <a:srgbClr val="000000"/>
                </a:solidFill>
                <a:latin typeface="Cambria Bold"/>
              </a:rPr>
              <a:t>tâm</a:t>
            </a:r>
            <a:r>
              <a:rPr lang="en-US" sz="4068" spc="-49" dirty="0">
                <a:solidFill>
                  <a:srgbClr val="000000"/>
                </a:solidFill>
                <a:latin typeface="Cambria Bold"/>
              </a:rPr>
              <a:t>, </a:t>
            </a:r>
            <a:r>
              <a:rPr lang="en-US" sz="4068" spc="-49" dirty="0" err="1">
                <a:solidFill>
                  <a:srgbClr val="000000"/>
                </a:solidFill>
                <a:latin typeface="Cambria Bold"/>
              </a:rPr>
              <a:t>tình</a:t>
            </a:r>
            <a:r>
              <a:rPr lang="en-US" sz="4068" spc="-49" dirty="0">
                <a:solidFill>
                  <a:srgbClr val="000000"/>
                </a:solidFill>
                <a:latin typeface="Cambria Bold"/>
              </a:rPr>
              <a:t> </a:t>
            </a:r>
            <a:r>
              <a:rPr lang="en-US" sz="4068" spc="-49" dirty="0" err="1">
                <a:solidFill>
                  <a:srgbClr val="000000"/>
                </a:solidFill>
                <a:latin typeface="Cambria Bold"/>
              </a:rPr>
              <a:t>cảm</a:t>
            </a:r>
            <a:r>
              <a:rPr lang="en-US" sz="4068" spc="-49" dirty="0">
                <a:solidFill>
                  <a:srgbClr val="000000"/>
                </a:solidFill>
                <a:latin typeface="Cambria Bold"/>
              </a:rPr>
              <a:t>, </a:t>
            </a:r>
            <a:r>
              <a:rPr lang="en-US" sz="4068" spc="-49" dirty="0" err="1">
                <a:solidFill>
                  <a:srgbClr val="000000"/>
                </a:solidFill>
                <a:latin typeface="Cambria Bold"/>
              </a:rPr>
              <a:t>cảm</a:t>
            </a:r>
            <a:r>
              <a:rPr lang="en-US" sz="4068" spc="-49" dirty="0">
                <a:solidFill>
                  <a:srgbClr val="000000"/>
                </a:solidFill>
                <a:latin typeface="Cambria Bold"/>
              </a:rPr>
              <a:t> </a:t>
            </a:r>
            <a:r>
              <a:rPr lang="en-US" sz="4068" spc="-49" dirty="0" err="1">
                <a:solidFill>
                  <a:srgbClr val="000000"/>
                </a:solidFill>
                <a:latin typeface="Cambria Bold"/>
              </a:rPr>
              <a:t>xúc</a:t>
            </a:r>
            <a:r>
              <a:rPr lang="en-US" sz="4068" spc="-49" dirty="0">
                <a:solidFill>
                  <a:srgbClr val="000000"/>
                </a:solidFill>
                <a:latin typeface="Cambria Bold"/>
              </a:rPr>
              <a:t> </a:t>
            </a:r>
            <a:r>
              <a:rPr lang="en-US" sz="4068" spc="-49" dirty="0" err="1">
                <a:solidFill>
                  <a:srgbClr val="000000"/>
                </a:solidFill>
                <a:latin typeface="Cambria Bold"/>
              </a:rPr>
              <a:t>của</a:t>
            </a:r>
            <a:r>
              <a:rPr lang="en-US" sz="4068" spc="-49" dirty="0">
                <a:solidFill>
                  <a:srgbClr val="000000"/>
                </a:solidFill>
                <a:latin typeface="Cambria Bold"/>
              </a:rPr>
              <a:t> </a:t>
            </a:r>
            <a:r>
              <a:rPr lang="en-US" sz="4068" spc="-49" dirty="0" err="1">
                <a:solidFill>
                  <a:srgbClr val="000000"/>
                </a:solidFill>
                <a:latin typeface="Cambria Bold"/>
              </a:rPr>
              <a:t>em</a:t>
            </a:r>
            <a:r>
              <a:rPr lang="en-US" sz="4068" spc="-49" dirty="0">
                <a:solidFill>
                  <a:srgbClr val="000000"/>
                </a:solidFill>
                <a:latin typeface="Cambria Bold"/>
              </a:rPr>
              <a:t> </a:t>
            </a:r>
            <a:r>
              <a:rPr lang="en-US" sz="4068" spc="-49" dirty="0" err="1">
                <a:solidFill>
                  <a:srgbClr val="000000"/>
                </a:solidFill>
                <a:latin typeface="Cambria Bold"/>
              </a:rPr>
              <a:t>đối</a:t>
            </a:r>
            <a:r>
              <a:rPr lang="en-US" sz="4068" spc="-49" dirty="0">
                <a:solidFill>
                  <a:srgbClr val="000000"/>
                </a:solidFill>
                <a:latin typeface="Cambria Bold"/>
              </a:rPr>
              <a:t> </a:t>
            </a:r>
            <a:r>
              <a:rPr lang="en-US" sz="4068" spc="-49" dirty="0" err="1">
                <a:solidFill>
                  <a:srgbClr val="000000"/>
                </a:solidFill>
                <a:latin typeface="Cambria Bold"/>
              </a:rPr>
              <a:t>với</a:t>
            </a:r>
            <a:r>
              <a:rPr lang="en-US" sz="4068" spc="-49" dirty="0">
                <a:solidFill>
                  <a:srgbClr val="000000"/>
                </a:solidFill>
                <a:latin typeface="Cambria Bold"/>
              </a:rPr>
              <a:t> </a:t>
            </a:r>
            <a:r>
              <a:rPr lang="en-US" sz="4068" spc="-49" dirty="0" err="1">
                <a:solidFill>
                  <a:srgbClr val="000000"/>
                </a:solidFill>
                <a:latin typeface="Cambria Bold"/>
              </a:rPr>
              <a:t>người</a:t>
            </a:r>
            <a:r>
              <a:rPr lang="en-US" sz="4068" spc="-49" dirty="0">
                <a:solidFill>
                  <a:srgbClr val="000000"/>
                </a:solidFill>
                <a:latin typeface="Cambria Bold"/>
              </a:rPr>
              <a:t> </a:t>
            </a:r>
            <a:r>
              <a:rPr lang="en-US" sz="4068" spc="-49" dirty="0" err="1">
                <a:solidFill>
                  <a:srgbClr val="000000"/>
                </a:solidFill>
                <a:latin typeface="Cambria Bold"/>
              </a:rPr>
              <a:t>nhận</a:t>
            </a:r>
            <a:r>
              <a:rPr lang="en-US" sz="4068" spc="-49" dirty="0">
                <a:solidFill>
                  <a:srgbClr val="000000"/>
                </a:solidFill>
                <a:latin typeface="Cambria Bold"/>
              </a:rPr>
              <a:t> </a:t>
            </a:r>
            <a:r>
              <a:rPr lang="en-US" sz="4068" spc="-49" dirty="0" err="1">
                <a:solidFill>
                  <a:srgbClr val="000000"/>
                </a:solidFill>
                <a:latin typeface="Cambria Bold"/>
              </a:rPr>
              <a:t>thư</a:t>
            </a:r>
            <a:r>
              <a:rPr lang="en-US" sz="4068" spc="-49" dirty="0">
                <a:solidFill>
                  <a:srgbClr val="000000"/>
                </a:solidFill>
                <a:latin typeface="Cambria Bold"/>
              </a:rPr>
              <a:t>.</a:t>
            </a:r>
          </a:p>
        </p:txBody>
      </p:sp>
      <p:sp>
        <p:nvSpPr>
          <p:cNvPr id="10" name="TextBox 10"/>
          <p:cNvSpPr txBox="1"/>
          <p:nvPr/>
        </p:nvSpPr>
        <p:spPr>
          <a:xfrm>
            <a:off x="1452184" y="525447"/>
            <a:ext cx="10411626" cy="1077218"/>
          </a:xfrm>
          <a:prstGeom prst="rect">
            <a:avLst/>
          </a:prstGeom>
        </p:spPr>
        <p:txBody>
          <a:bodyPr lIns="0" tIns="0" rIns="0" bIns="0" rtlCol="0" anchor="t">
            <a:spAutoFit/>
          </a:bodyPr>
          <a:lstStyle/>
          <a:p>
            <a:pPr algn="ctr" defTabSz="609630">
              <a:lnSpc>
                <a:spcPts val="4204"/>
              </a:lnSpc>
            </a:pPr>
            <a:r>
              <a:rPr lang="en-US" sz="3533" spc="-21">
                <a:solidFill>
                  <a:srgbClr val="285648"/>
                </a:solidFill>
                <a:latin typeface="Cambria Bold"/>
              </a:rPr>
              <a:t>Dựa vào nội dung hướng dẫn trong hoạt động Viết ở Bài 31, viết một bức thư theo yêu cầu của đề bài.</a:t>
            </a:r>
          </a:p>
        </p:txBody>
      </p:sp>
      <p:grpSp>
        <p:nvGrpSpPr>
          <p:cNvPr id="14" name="Group 13">
            <a:extLst>
              <a:ext uri="{FF2B5EF4-FFF2-40B4-BE49-F238E27FC236}">
                <a16:creationId xmlns:a16="http://schemas.microsoft.com/office/drawing/2014/main" id="{E567CA67-4B0C-8D14-D5A5-EEF892884E24}"/>
              </a:ext>
            </a:extLst>
          </p:cNvPr>
          <p:cNvGrpSpPr/>
          <p:nvPr/>
        </p:nvGrpSpPr>
        <p:grpSpPr>
          <a:xfrm>
            <a:off x="238131" y="237084"/>
            <a:ext cx="1322306" cy="1344830"/>
            <a:chOff x="129877" y="580017"/>
            <a:chExt cx="1322306" cy="1344830"/>
          </a:xfrm>
        </p:grpSpPr>
        <p:grpSp>
          <p:nvGrpSpPr>
            <p:cNvPr id="4" name="Group 4"/>
            <p:cNvGrpSpPr/>
            <p:nvPr/>
          </p:nvGrpSpPr>
          <p:grpSpPr>
            <a:xfrm>
              <a:off x="317279" y="580017"/>
              <a:ext cx="1038463" cy="1344830"/>
              <a:chOff x="-83914" y="38100"/>
              <a:chExt cx="820514" cy="1062582"/>
            </a:xfrm>
          </p:grpSpPr>
          <p:sp>
            <p:nvSpPr>
              <p:cNvPr id="5" name="Freeform 5"/>
              <p:cNvSpPr/>
              <p:nvPr/>
            </p:nvSpPr>
            <p:spPr>
              <a:xfrm>
                <a:off x="-83914" y="28788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5648"/>
              </a:solidFill>
            </p:spPr>
            <p:txBody>
              <a:bodyPr/>
              <a:lstStyle/>
              <a:p>
                <a:pPr defTabSz="609630"/>
                <a:endParaRPr lang="en-US" sz="1200">
                  <a:solidFill>
                    <a:prstClr val="black"/>
                  </a:solidFill>
                  <a:latin typeface="Calibri"/>
                </a:endParaRPr>
              </a:p>
            </p:txBody>
          </p:sp>
          <p:sp>
            <p:nvSpPr>
              <p:cNvPr id="6" name="TextBox 6"/>
              <p:cNvSpPr txBox="1"/>
              <p:nvPr/>
            </p:nvSpPr>
            <p:spPr>
              <a:xfrm>
                <a:off x="76200" y="38100"/>
                <a:ext cx="660400" cy="6985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1" name="TextBox 11"/>
            <p:cNvSpPr txBox="1"/>
            <p:nvPr/>
          </p:nvSpPr>
          <p:spPr>
            <a:xfrm>
              <a:off x="129877" y="955245"/>
              <a:ext cx="1322306" cy="910506"/>
            </a:xfrm>
            <a:prstGeom prst="rect">
              <a:avLst/>
            </a:prstGeom>
          </p:spPr>
          <p:txBody>
            <a:bodyPr lIns="0" tIns="0" rIns="0" bIns="0" rtlCol="0" anchor="t">
              <a:spAutoFit/>
            </a:bodyPr>
            <a:lstStyle/>
            <a:p>
              <a:pPr algn="ctr" defTabSz="609630">
                <a:lnSpc>
                  <a:spcPts val="7140"/>
                </a:lnSpc>
              </a:pPr>
              <a:r>
                <a:rPr lang="en-US" sz="6000" spc="-36" dirty="0">
                  <a:solidFill>
                    <a:srgbClr val="F9F5E9"/>
                  </a:solidFill>
                  <a:latin typeface="Showcard Gothic" panose="04020904020102020604" pitchFamily="82" charset="0"/>
                </a:rPr>
                <a:t>1</a:t>
              </a:r>
            </a:p>
          </p:txBody>
        </p:sp>
      </p:grpSp>
      <p:grpSp>
        <p:nvGrpSpPr>
          <p:cNvPr id="15" name="Group 14">
            <a:extLst>
              <a:ext uri="{FF2B5EF4-FFF2-40B4-BE49-F238E27FC236}">
                <a16:creationId xmlns:a16="http://schemas.microsoft.com/office/drawing/2014/main" id="{79314D30-711C-243A-923B-A2F49A8E989D}"/>
              </a:ext>
            </a:extLst>
          </p:cNvPr>
          <p:cNvGrpSpPr/>
          <p:nvPr/>
        </p:nvGrpSpPr>
        <p:grpSpPr>
          <a:xfrm>
            <a:off x="1275322" y="1869976"/>
            <a:ext cx="2009554" cy="922807"/>
            <a:chOff x="4444410" y="1953103"/>
            <a:chExt cx="2009554" cy="922807"/>
          </a:xfrm>
        </p:grpSpPr>
        <p:sp>
          <p:nvSpPr>
            <p:cNvPr id="7" name="Freeform 7"/>
            <p:cNvSpPr/>
            <p:nvPr/>
          </p:nvSpPr>
          <p:spPr>
            <a:xfrm>
              <a:off x="4444410" y="1953103"/>
              <a:ext cx="2009554" cy="922807"/>
            </a:xfrm>
            <a:custGeom>
              <a:avLst/>
              <a:gdLst/>
              <a:ahLst/>
              <a:cxnLst/>
              <a:rect l="l" t="t" r="r" b="b"/>
              <a:pathLst>
                <a:path w="5150549" h="1384210">
                  <a:moveTo>
                    <a:pt x="0" y="0"/>
                  </a:moveTo>
                  <a:lnTo>
                    <a:pt x="5150550" y="0"/>
                  </a:lnTo>
                  <a:lnTo>
                    <a:pt x="5150550" y="1384210"/>
                  </a:lnTo>
                  <a:lnTo>
                    <a:pt x="0" y="13842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4668302" y="2100773"/>
              <a:ext cx="1623673" cy="615553"/>
            </a:xfrm>
            <a:prstGeom prst="rect">
              <a:avLst/>
            </a:prstGeom>
          </p:spPr>
          <p:txBody>
            <a:bodyPr lIns="0" tIns="0" rIns="0" bIns="0" rtlCol="0" anchor="t">
              <a:spAutoFit/>
            </a:bodyPr>
            <a:lstStyle/>
            <a:p>
              <a:pPr algn="just" defTabSz="609630">
                <a:lnSpc>
                  <a:spcPts val="4842"/>
                </a:lnSpc>
              </a:pPr>
              <a:r>
                <a:rPr lang="en-US" sz="4068" spc="-24" dirty="0" err="1">
                  <a:solidFill>
                    <a:srgbClr val="000000"/>
                  </a:solidFill>
                  <a:latin typeface="Cambria Bold"/>
                </a:rPr>
                <a:t>Lưu</a:t>
              </a:r>
              <a:r>
                <a:rPr lang="en-US" sz="4068" spc="-24" dirty="0">
                  <a:solidFill>
                    <a:srgbClr val="000000"/>
                  </a:solidFill>
                  <a:latin typeface="Cambria Bold"/>
                </a:rPr>
                <a:t> ý</a:t>
              </a:r>
            </a:p>
          </p:txBody>
        </p:sp>
      </p:grpSp>
      <p:sp>
        <p:nvSpPr>
          <p:cNvPr id="13" name="Freeform 13"/>
          <p:cNvSpPr/>
          <p:nvPr/>
        </p:nvSpPr>
        <p:spPr>
          <a:xfrm>
            <a:off x="1275594" y="3781656"/>
            <a:ext cx="1004505" cy="679297"/>
          </a:xfrm>
          <a:custGeom>
            <a:avLst/>
            <a:gdLst/>
            <a:ahLst/>
            <a:cxnLst/>
            <a:rect l="l" t="t" r="r" b="b"/>
            <a:pathLst>
              <a:path w="1506758" h="1018945">
                <a:moveTo>
                  <a:pt x="0" y="0"/>
                </a:moveTo>
                <a:lnTo>
                  <a:pt x="1506758" y="0"/>
                </a:lnTo>
                <a:lnTo>
                  <a:pt x="1506758" y="1018945"/>
                </a:lnTo>
                <a:lnTo>
                  <a:pt x="0" y="10189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1E4"/>
        </a:solidFill>
        <a:effectLst/>
      </p:bgPr>
    </p:bg>
    <p:spTree>
      <p:nvGrpSpPr>
        <p:cNvPr id="1" name=""/>
        <p:cNvGrpSpPr/>
        <p:nvPr/>
      </p:nvGrpSpPr>
      <p:grpSpPr>
        <a:xfrm>
          <a:off x="0" y="0"/>
          <a:ext cx="0" cy="0"/>
          <a:chOff x="0" y="0"/>
          <a:chExt cx="0" cy="0"/>
        </a:xfrm>
      </p:grpSpPr>
      <p:sp>
        <p:nvSpPr>
          <p:cNvPr id="3" name="Freeform 3"/>
          <p:cNvSpPr/>
          <p:nvPr/>
        </p:nvSpPr>
        <p:spPr>
          <a:xfrm>
            <a:off x="423894" y="579199"/>
            <a:ext cx="1497472" cy="1331389"/>
          </a:xfrm>
          <a:custGeom>
            <a:avLst/>
            <a:gdLst/>
            <a:ahLst/>
            <a:cxnLst/>
            <a:rect l="l" t="t" r="r" b="b"/>
            <a:pathLst>
              <a:path w="2246208" h="1997083">
                <a:moveTo>
                  <a:pt x="0" y="0"/>
                </a:moveTo>
                <a:lnTo>
                  <a:pt x="2246208" y="0"/>
                </a:lnTo>
                <a:lnTo>
                  <a:pt x="2246208" y="1997083"/>
                </a:lnTo>
                <a:lnTo>
                  <a:pt x="0" y="1997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83535" y="1910588"/>
            <a:ext cx="4953773" cy="3865945"/>
          </a:xfrm>
          <a:custGeom>
            <a:avLst/>
            <a:gdLst/>
            <a:ahLst/>
            <a:cxnLst/>
            <a:rect l="l" t="t" r="r" b="b"/>
            <a:pathLst>
              <a:path w="8277854" h="5939360">
                <a:moveTo>
                  <a:pt x="0" y="0"/>
                </a:moveTo>
                <a:lnTo>
                  <a:pt x="8277854" y="0"/>
                </a:lnTo>
                <a:lnTo>
                  <a:pt x="8277854" y="5939360"/>
                </a:lnTo>
                <a:lnTo>
                  <a:pt x="0" y="5939360"/>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CB755CBA-2B53-1FDD-2778-370B46668F44}"/>
              </a:ext>
            </a:extLst>
          </p:cNvPr>
          <p:cNvGrpSpPr/>
          <p:nvPr/>
        </p:nvGrpSpPr>
        <p:grpSpPr>
          <a:xfrm>
            <a:off x="4506651" y="736437"/>
            <a:ext cx="8193734" cy="5534584"/>
            <a:chOff x="4506651" y="736437"/>
            <a:chExt cx="8193734" cy="5534584"/>
          </a:xfrm>
        </p:grpSpPr>
        <p:sp>
          <p:nvSpPr>
            <p:cNvPr id="2" name="Freeform 2"/>
            <p:cNvSpPr/>
            <p:nvPr/>
          </p:nvSpPr>
          <p:spPr>
            <a:xfrm>
              <a:off x="5298571" y="736437"/>
              <a:ext cx="6609894" cy="4326418"/>
            </a:xfrm>
            <a:custGeom>
              <a:avLst/>
              <a:gdLst/>
              <a:ahLst/>
              <a:cxnLst/>
              <a:rect l="l" t="t" r="r" b="b"/>
              <a:pathLst>
                <a:path w="7238875" h="8466809">
                  <a:moveTo>
                    <a:pt x="0" y="0"/>
                  </a:moveTo>
                  <a:lnTo>
                    <a:pt x="7238875" y="0"/>
                  </a:lnTo>
                  <a:lnTo>
                    <a:pt x="7238875" y="8466809"/>
                  </a:lnTo>
                  <a:lnTo>
                    <a:pt x="0" y="8466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5" name="Picture 4">
              <a:extLst>
                <a:ext uri="{FF2B5EF4-FFF2-40B4-BE49-F238E27FC236}">
                  <a16:creationId xmlns:a16="http://schemas.microsoft.com/office/drawing/2014/main" id="{BFAE1815-AE81-8D6B-87F9-C6DF354C9CD8}"/>
                </a:ext>
              </a:extLst>
            </p:cNvPr>
            <p:cNvPicPr>
              <a:picLocks noChangeAspect="1"/>
            </p:cNvPicPr>
            <p:nvPr/>
          </p:nvPicPr>
          <p:blipFill>
            <a:blip r:embed="rId7"/>
            <a:stretch>
              <a:fillRect/>
            </a:stretch>
          </p:blipFill>
          <p:spPr>
            <a:xfrm>
              <a:off x="4506651" y="997524"/>
              <a:ext cx="8193734" cy="52734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0" y="0"/>
            <a:ext cx="12189553" cy="6858000"/>
          </a:xfrm>
          <a:custGeom>
            <a:avLst/>
            <a:gdLst/>
            <a:ahLst/>
            <a:cxnLst/>
            <a:rect l="l" t="t" r="r" b="b"/>
            <a:pathLst>
              <a:path w="18284329" h="10287000">
                <a:moveTo>
                  <a:pt x="0" y="0"/>
                </a:moveTo>
                <a:lnTo>
                  <a:pt x="18284329" y="0"/>
                </a:lnTo>
                <a:lnTo>
                  <a:pt x="1828432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7320" r="-699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25744" y="334534"/>
            <a:ext cx="11538066" cy="6188933"/>
          </a:xfrm>
          <a:custGeom>
            <a:avLst/>
            <a:gdLst/>
            <a:ahLst/>
            <a:cxnLst/>
            <a:rect l="l" t="t" r="r" b="b"/>
            <a:pathLst>
              <a:path w="17307099" h="9283400">
                <a:moveTo>
                  <a:pt x="0" y="0"/>
                </a:moveTo>
                <a:lnTo>
                  <a:pt x="17307099" y="0"/>
                </a:lnTo>
                <a:lnTo>
                  <a:pt x="17307099" y="9283400"/>
                </a:lnTo>
                <a:lnTo>
                  <a:pt x="0" y="9283400"/>
                </a:lnTo>
                <a:lnTo>
                  <a:pt x="0" y="0"/>
                </a:lnTo>
                <a:close/>
              </a:path>
            </a:pathLst>
          </a:custGeom>
          <a:blipFill>
            <a:blip r:embed="rId4">
              <a:extLst>
                <a:ext uri="{96DAC541-7B7A-43D3-8B79-37D633B846F1}">
                  <asvg:svgBlip xmlns:asvg="http://schemas.microsoft.com/office/drawing/2016/SVG/main" r:embed="rId5"/>
                </a:ext>
              </a:extLst>
            </a:blip>
            <a:stretch>
              <a:fillRect r="-912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1070177" y="1111083"/>
            <a:ext cx="10112291" cy="5416868"/>
          </a:xfrm>
          <a:prstGeom prst="rect">
            <a:avLst/>
          </a:prstGeom>
        </p:spPr>
        <p:txBody>
          <a:bodyPr wrap="square" lIns="0" tIns="0" rIns="0" bIns="0" rtlCol="0" anchor="t">
            <a:spAutoFit/>
          </a:bodyPr>
          <a:lstStyle/>
          <a:p>
            <a:pPr lvl="0" algn="just" defTabSz="609630"/>
            <a:r>
              <a:rPr lang="en-US" sz="2200" spc="-23" dirty="0">
                <a:solidFill>
                  <a:srgbClr val="285648"/>
                </a:solidFill>
                <a:latin typeface="Cambria Bold"/>
              </a:rPr>
              <a:t>                                                                                        </a:t>
            </a:r>
            <a:r>
              <a:rPr lang="vi-VN" sz="2200" spc="-23" dirty="0">
                <a:solidFill>
                  <a:srgbClr val="285648"/>
                </a:solidFill>
                <a:latin typeface="Cambria Bold"/>
              </a:rPr>
              <a:t>Hà Nội, ngày... tháng... năm...</a:t>
            </a:r>
          </a:p>
          <a:p>
            <a:pPr lvl="0" algn="just" defTabSz="609630"/>
            <a:r>
              <a:rPr lang="vi-VN" sz="2200" spc="-23" dirty="0">
                <a:solidFill>
                  <a:srgbClr val="285648"/>
                </a:solidFill>
                <a:latin typeface="Cambria Bold"/>
              </a:rPr>
              <a:t>Hoàng Hải </a:t>
            </a:r>
            <a:r>
              <a:rPr lang="en-US" sz="2200" spc="-23">
                <a:solidFill>
                  <a:srgbClr val="285648"/>
                </a:solidFill>
                <a:latin typeface="Cambria Bold"/>
              </a:rPr>
              <a:t>thân</a:t>
            </a:r>
            <a:r>
              <a:rPr lang="en-US" sz="2200" spc="-23" dirty="0">
                <a:solidFill>
                  <a:srgbClr val="285648"/>
                </a:solidFill>
                <a:latin typeface="Cambria Bold"/>
              </a:rPr>
              <a:t> </a:t>
            </a:r>
            <a:r>
              <a:rPr lang="en-US" sz="2200" spc="-23" dirty="0" err="1">
                <a:solidFill>
                  <a:srgbClr val="285648"/>
                </a:solidFill>
                <a:latin typeface="Cambria Bold"/>
              </a:rPr>
              <a:t>mến</a:t>
            </a:r>
            <a:r>
              <a:rPr lang="en-US" sz="2200" spc="-23" dirty="0">
                <a:solidFill>
                  <a:srgbClr val="285648"/>
                </a:solidFill>
                <a:latin typeface="Cambria Bold"/>
              </a:rPr>
              <a:t>!</a:t>
            </a:r>
            <a:endParaRPr lang="vi-VN" sz="2200" spc="-23" dirty="0">
              <a:solidFill>
                <a:srgbClr val="285648"/>
              </a:solidFill>
              <a:latin typeface="Cambria Bold"/>
            </a:endParaRPr>
          </a:p>
          <a:p>
            <a:pPr lvl="0" indent="296863" algn="just" defTabSz="609630"/>
            <a:r>
              <a:rPr lang="vi-VN" sz="2200" spc="-23" dirty="0">
                <a:solidFill>
                  <a:srgbClr val="285648"/>
                </a:solidFill>
                <a:latin typeface="Cambria Bold"/>
              </a:rPr>
              <a:t>Từ ngày cậu theo gia đình chuyển về Nha Trang đến nay, mình không nhận được tin tức gì từ cậu cả. Mình nhớ cậu lắm. Sáng nay, bỗng có một phong thư tới, mở ra xem, hóa ra là thư cậu. Mừng quá! Mình vội viết thư hồi âm cho cậu ngay đây!</a:t>
            </a:r>
          </a:p>
          <a:p>
            <a:pPr lvl="0" indent="296863" algn="just" defTabSz="609630"/>
            <a:r>
              <a:rPr lang="vi-VN" sz="2200" spc="-23" dirty="0">
                <a:solidFill>
                  <a:srgbClr val="285648"/>
                </a:solidFill>
                <a:latin typeface="Cambria Bold"/>
              </a:rPr>
              <a:t>Hải ơi! Từ ngày về trường mới tới nay cậu học tập ra sao? Có còn giữ ngôi vô địch môn Toán như hồi ở Hà Nội không? Nếu có ai đó cướp mất chức vô địch của cậu thì mình buồn lắm. Nhưng nói thế cho vui thôi, thiên hạ còn lắm người tài giỏi hơn mình, có phải thế không Hải? Sức khỏe của cậu dạo này thế nào rồi? Vẫn như cái “đầu máy xe lửa” ấy chứ? Còn hai bác và em Tuti có khỏe không?</a:t>
            </a:r>
          </a:p>
          <a:p>
            <a:pPr lvl="0" indent="342900" algn="just" defTabSz="609630"/>
            <a:r>
              <a:rPr lang="vi-VN" sz="2200" spc="-23" dirty="0">
                <a:solidFill>
                  <a:srgbClr val="285648"/>
                </a:solidFill>
                <a:latin typeface="Cambria Bold"/>
              </a:rPr>
              <a:t>Riêng mình việc học hành vẫn bình thường như hồi cậu ở đây. Mình với bạn Lệ Khanh vẫn so kè nhau hàng tháng. Khi thì đứa nay nhích lên đứng trước đứa kia, khi thì ngược lại. Có nhiều lúc đứt cả hơi mà không dám kêu. Vậy mà thú vị phải không Hải? Về sức khỏe, không nói chắc Hải cũng rõ. Mình vẫn mình dây, lều khều như tay nghiện ma túy nhưng được cái chưa bao giờ hắt hơi sổ mũi…</a:t>
            </a:r>
          </a:p>
        </p:txBody>
      </p:sp>
      <p:grpSp>
        <p:nvGrpSpPr>
          <p:cNvPr id="15" name="Group 14">
            <a:extLst>
              <a:ext uri="{FF2B5EF4-FFF2-40B4-BE49-F238E27FC236}">
                <a16:creationId xmlns:a16="http://schemas.microsoft.com/office/drawing/2014/main" id="{0C6D6ADA-CA2B-DA77-39DE-B667548A04A2}"/>
              </a:ext>
            </a:extLst>
          </p:cNvPr>
          <p:cNvGrpSpPr/>
          <p:nvPr/>
        </p:nvGrpSpPr>
        <p:grpSpPr>
          <a:xfrm>
            <a:off x="1070177" y="416485"/>
            <a:ext cx="1473032" cy="612647"/>
            <a:chOff x="1741052" y="1494412"/>
            <a:chExt cx="10217677" cy="1124416"/>
          </a:xfrm>
        </p:grpSpPr>
        <p:sp>
          <p:nvSpPr>
            <p:cNvPr id="4" name="Freeform 4"/>
            <p:cNvSpPr/>
            <p:nvPr/>
          </p:nvSpPr>
          <p:spPr>
            <a:xfrm>
              <a:off x="1741052" y="1502642"/>
              <a:ext cx="10085964" cy="1116186"/>
            </a:xfrm>
            <a:custGeom>
              <a:avLst/>
              <a:gdLst/>
              <a:ahLst/>
              <a:cxnLst/>
              <a:rect l="l" t="t" r="r" b="b"/>
              <a:pathLst>
                <a:path w="5757168" h="1547239">
                  <a:moveTo>
                    <a:pt x="0" y="0"/>
                  </a:moveTo>
                  <a:lnTo>
                    <a:pt x="5757168" y="0"/>
                  </a:lnTo>
                  <a:lnTo>
                    <a:pt x="5757168" y="1547239"/>
                  </a:lnTo>
                  <a:lnTo>
                    <a:pt x="0" y="15472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2161716" y="1494412"/>
              <a:ext cx="9797013" cy="797004"/>
            </a:xfrm>
            <a:prstGeom prst="rect">
              <a:avLst/>
            </a:prstGeom>
          </p:spPr>
          <p:txBody>
            <a:bodyPr lIns="0" tIns="0" rIns="0" bIns="0" rtlCol="0" anchor="t">
              <a:spAutoFit/>
            </a:bodyPr>
            <a:lstStyle/>
            <a:p>
              <a:pPr marL="0" marR="0" lvl="0" indent="0" algn="just" defTabSz="609630" rtl="0" eaLnBrk="1" fontAlgn="auto" latinLnBrk="0" hangingPunct="1">
                <a:lnSpc>
                  <a:spcPts val="4842"/>
                </a:lnSpc>
                <a:spcBef>
                  <a:spcPts val="0"/>
                </a:spcBef>
                <a:spcAft>
                  <a:spcPts val="0"/>
                </a:spcAft>
                <a:buClrTx/>
                <a:buSzTx/>
                <a:buFontTx/>
                <a:buNone/>
                <a:tabLst/>
                <a:defRPr/>
              </a:pPr>
              <a:r>
                <a:rPr kumimoji="0" lang="en-US" sz="3600" b="0" i="0" u="none" strike="noStrike" kern="1200" cap="none" spc="-24" normalizeH="0" baseline="0" noProof="0" dirty="0" err="1">
                  <a:ln>
                    <a:noFill/>
                  </a:ln>
                  <a:solidFill>
                    <a:srgbClr val="000000"/>
                  </a:solidFill>
                  <a:effectLst/>
                  <a:uLnTx/>
                  <a:uFillTx/>
                  <a:latin typeface="Cambria Bold"/>
                  <a:ea typeface="+mn-ea"/>
                  <a:cs typeface="+mn-cs"/>
                </a:rPr>
                <a:t>Gợi</a:t>
              </a:r>
              <a:r>
                <a:rPr kumimoji="0" lang="en-US" sz="3600" b="0" i="0" u="none" strike="noStrike" kern="1200" cap="none" spc="-24" normalizeH="0" baseline="0" noProof="0" dirty="0">
                  <a:ln>
                    <a:noFill/>
                  </a:ln>
                  <a:solidFill>
                    <a:srgbClr val="000000"/>
                  </a:solidFill>
                  <a:effectLst/>
                  <a:uLnTx/>
                  <a:uFillTx/>
                  <a:latin typeface="Cambria Bold"/>
                  <a:ea typeface="+mn-ea"/>
                  <a:cs typeface="+mn-cs"/>
                </a:rPr>
                <a:t> ý:</a:t>
              </a:r>
            </a:p>
          </p:txBody>
        </p:sp>
      </p:grpSp>
    </p:spTree>
    <p:extLst>
      <p:ext uri="{BB962C8B-B14F-4D97-AF65-F5344CB8AC3E}">
        <p14:creationId xmlns:p14="http://schemas.microsoft.com/office/powerpoint/2010/main" val="232161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5648"/>
        </a:solidFill>
        <a:effectLst/>
      </p:bgPr>
    </p:bg>
    <p:spTree>
      <p:nvGrpSpPr>
        <p:cNvPr id="1" name=""/>
        <p:cNvGrpSpPr/>
        <p:nvPr/>
      </p:nvGrpSpPr>
      <p:grpSpPr>
        <a:xfrm>
          <a:off x="0" y="0"/>
          <a:ext cx="0" cy="0"/>
          <a:chOff x="0" y="0"/>
          <a:chExt cx="0" cy="0"/>
        </a:xfrm>
      </p:grpSpPr>
      <p:sp>
        <p:nvSpPr>
          <p:cNvPr id="2" name="Freeform 2"/>
          <p:cNvSpPr/>
          <p:nvPr/>
        </p:nvSpPr>
        <p:spPr>
          <a:xfrm>
            <a:off x="0" y="0"/>
            <a:ext cx="12189553" cy="6858000"/>
          </a:xfrm>
          <a:custGeom>
            <a:avLst/>
            <a:gdLst/>
            <a:ahLst/>
            <a:cxnLst/>
            <a:rect l="l" t="t" r="r" b="b"/>
            <a:pathLst>
              <a:path w="18284329" h="10287000">
                <a:moveTo>
                  <a:pt x="0" y="0"/>
                </a:moveTo>
                <a:lnTo>
                  <a:pt x="18284329" y="0"/>
                </a:lnTo>
                <a:lnTo>
                  <a:pt x="1828432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7320" r="-699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25744" y="334534"/>
            <a:ext cx="11538066" cy="6188933"/>
          </a:xfrm>
          <a:custGeom>
            <a:avLst/>
            <a:gdLst/>
            <a:ahLst/>
            <a:cxnLst/>
            <a:rect l="l" t="t" r="r" b="b"/>
            <a:pathLst>
              <a:path w="17307099" h="9283400">
                <a:moveTo>
                  <a:pt x="0" y="0"/>
                </a:moveTo>
                <a:lnTo>
                  <a:pt x="17307099" y="0"/>
                </a:lnTo>
                <a:lnTo>
                  <a:pt x="17307099" y="9283400"/>
                </a:lnTo>
                <a:lnTo>
                  <a:pt x="0" y="9283400"/>
                </a:lnTo>
                <a:lnTo>
                  <a:pt x="0" y="0"/>
                </a:lnTo>
                <a:close/>
              </a:path>
            </a:pathLst>
          </a:custGeom>
          <a:blipFill>
            <a:blip r:embed="rId4">
              <a:extLst>
                <a:ext uri="{96DAC541-7B7A-43D3-8B79-37D633B846F1}">
                  <asvg:svgBlip xmlns:asvg="http://schemas.microsoft.com/office/drawing/2016/SVG/main" r:embed="rId5"/>
                </a:ext>
              </a:extLst>
            </a:blip>
            <a:stretch>
              <a:fillRect r="-912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1066249" y="1391150"/>
            <a:ext cx="10409471" cy="3600986"/>
          </a:xfrm>
          <a:prstGeom prst="rect">
            <a:avLst/>
          </a:prstGeom>
        </p:spPr>
        <p:txBody>
          <a:bodyPr wrap="square" lIns="0" tIns="0" rIns="0" bIns="0" rtlCol="0" anchor="t">
            <a:spAutoFit/>
          </a:bodyPr>
          <a:lstStyle/>
          <a:p>
            <a:pPr marR="0" lvl="0" indent="457200" algn="just" defTabSz="60963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23" normalizeH="0" baseline="0" noProof="0" dirty="0">
                <a:ln>
                  <a:noFill/>
                </a:ln>
                <a:solidFill>
                  <a:srgbClr val="285648"/>
                </a:solidFill>
                <a:effectLst/>
                <a:uLnTx/>
                <a:uFillTx/>
                <a:latin typeface="Cambria Bold"/>
                <a:ea typeface="+mn-ea"/>
                <a:cs typeface="+mn-cs"/>
              </a:rPr>
              <a:t>Còn chuyện này nữa. Hôm thi đấu bóng đá giữa hai đội lớp 4A và lớp 4B, mình cao nhất đội, lại có đồi “bàn tay nhựa” của thủ thành Minh Quang nên mình được phân công vị trí thủ môn, trông cũng oai ra phết. Các bạn gái trong lớp nói đùa là:” Thân gầy, ốm yếu, nhẹ người dễ bay cao bay xa,.. chỉ sợ nhé quá dám bay đi theo bóng lắm đó”. Không ngờ lời nói đùa ấy ứng nghiệm vô cùng. Ở hiệp hai, đội mình đang dẫn trước 1-0. Đội bạn vùng lên phản công quyết liệt. Một quả bóng sấm sét do thằng “Hùng xe tăng” sút đúng vào giữa cầu môn. Hải nhớ không? Mình lao ra bắt gọn quả bóng, lăn hai vòng. Mình cứ tưởng lăn ra ngoài, nào ngờ cú lăn “nghệ thuật” của mình đã vô tình gỡ hòa cho đội bạn. Lúc đó mình buồn và xấu hổ vô cùng. May mà có các bạn an ủi và thông cảm cho mình.</a:t>
            </a:r>
          </a:p>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23" normalizeH="0" baseline="0" noProof="0" dirty="0">
              <a:ln>
                <a:noFill/>
              </a:ln>
              <a:solidFill>
                <a:srgbClr val="285648"/>
              </a:solidFill>
              <a:effectLst/>
              <a:uLnTx/>
              <a:uFillTx/>
              <a:latin typeface="Cambria Bold"/>
              <a:ea typeface="+mn-ea"/>
              <a:cs typeface="+mn-cs"/>
            </a:endParaRPr>
          </a:p>
          <a:p>
            <a:pPr marR="0" lvl="0" indent="342900" algn="just" defTabSz="60963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23" normalizeH="0" baseline="0" noProof="0" dirty="0">
                <a:ln>
                  <a:noFill/>
                </a:ln>
                <a:solidFill>
                  <a:srgbClr val="285648"/>
                </a:solidFill>
                <a:effectLst/>
                <a:uLnTx/>
                <a:uFillTx/>
                <a:latin typeface="Cambria Bold"/>
                <a:ea typeface="+mn-ea"/>
                <a:cs typeface="+mn-cs"/>
              </a:rPr>
              <a:t>Thôi, thư đã dài rồi hẹn lần sau nhé! Mình chúc đại gia đình Hải hạnh phúc.</a:t>
            </a:r>
          </a:p>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23" normalizeH="0" baseline="0" noProof="0" dirty="0">
              <a:ln>
                <a:noFill/>
              </a:ln>
              <a:solidFill>
                <a:srgbClr val="285648"/>
              </a:solidFill>
              <a:effectLst/>
              <a:uLnTx/>
              <a:uFillTx/>
              <a:latin typeface="Cambria Bold"/>
              <a:ea typeface="+mn-ea"/>
              <a:cs typeface="+mn-cs"/>
            </a:endParaRPr>
          </a:p>
          <a:p>
            <a:pPr marL="0" marR="0" lvl="0" indent="0" algn="r" defTabSz="60963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23" normalizeH="0" baseline="0" noProof="0" dirty="0">
                <a:ln>
                  <a:noFill/>
                </a:ln>
                <a:solidFill>
                  <a:srgbClr val="285648"/>
                </a:solidFill>
                <a:effectLst/>
                <a:uLnTx/>
                <a:uFillTx/>
                <a:latin typeface="Cambria Bold"/>
                <a:ea typeface="+mn-ea"/>
                <a:cs typeface="+mn-cs"/>
              </a:rPr>
              <a:t>Bạn thân của Hải,</a:t>
            </a:r>
          </a:p>
          <a:p>
            <a:pPr marR="0" lvl="0" indent="5372100" algn="r" defTabSz="60963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23" normalizeH="0" baseline="0" noProof="0" dirty="0">
                <a:ln>
                  <a:noFill/>
                </a:ln>
                <a:solidFill>
                  <a:srgbClr val="285648"/>
                </a:solidFill>
                <a:effectLst/>
                <a:uLnTx/>
                <a:uFillTx/>
                <a:latin typeface="Cambria Bold"/>
                <a:ea typeface="+mn-ea"/>
                <a:cs typeface="+mn-cs"/>
              </a:rPr>
              <a:t>Quang Huy</a:t>
            </a:r>
            <a:endParaRPr kumimoji="0" lang="en-US" sz="1800" b="0" i="0" u="none" strike="noStrike" kern="1200" cap="none" spc="-23" normalizeH="0" baseline="0" noProof="0" dirty="0">
              <a:ln>
                <a:noFill/>
              </a:ln>
              <a:solidFill>
                <a:srgbClr val="285648"/>
              </a:solidFill>
              <a:effectLst/>
              <a:uLnTx/>
              <a:uFillTx/>
              <a:latin typeface="Cambria Bold"/>
              <a:ea typeface="+mn-ea"/>
              <a:cs typeface="+mn-cs"/>
            </a:endParaRPr>
          </a:p>
        </p:txBody>
      </p:sp>
      <p:grpSp>
        <p:nvGrpSpPr>
          <p:cNvPr id="15" name="Group 14">
            <a:extLst>
              <a:ext uri="{FF2B5EF4-FFF2-40B4-BE49-F238E27FC236}">
                <a16:creationId xmlns:a16="http://schemas.microsoft.com/office/drawing/2014/main" id="{0C6D6ADA-CA2B-DA77-39DE-B667548A04A2}"/>
              </a:ext>
            </a:extLst>
          </p:cNvPr>
          <p:cNvGrpSpPr/>
          <p:nvPr/>
        </p:nvGrpSpPr>
        <p:grpSpPr>
          <a:xfrm>
            <a:off x="1009532" y="431390"/>
            <a:ext cx="1762544" cy="865173"/>
            <a:chOff x="1741052" y="1502642"/>
            <a:chExt cx="10122758" cy="1116186"/>
          </a:xfrm>
        </p:grpSpPr>
        <p:sp>
          <p:nvSpPr>
            <p:cNvPr id="4" name="Freeform 4"/>
            <p:cNvSpPr/>
            <p:nvPr/>
          </p:nvSpPr>
          <p:spPr>
            <a:xfrm>
              <a:off x="1741052" y="1502642"/>
              <a:ext cx="10085964" cy="1116186"/>
            </a:xfrm>
            <a:custGeom>
              <a:avLst/>
              <a:gdLst/>
              <a:ahLst/>
              <a:cxnLst/>
              <a:rect l="l" t="t" r="r" b="b"/>
              <a:pathLst>
                <a:path w="5757168" h="1547239">
                  <a:moveTo>
                    <a:pt x="0" y="0"/>
                  </a:moveTo>
                  <a:lnTo>
                    <a:pt x="5757168" y="0"/>
                  </a:lnTo>
                  <a:lnTo>
                    <a:pt x="5757168" y="1547239"/>
                  </a:lnTo>
                  <a:lnTo>
                    <a:pt x="0" y="15472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2066795" y="1693712"/>
              <a:ext cx="9797015" cy="615553"/>
            </a:xfrm>
            <a:prstGeom prst="rect">
              <a:avLst/>
            </a:prstGeom>
          </p:spPr>
          <p:txBody>
            <a:bodyPr lIns="0" tIns="0" rIns="0" bIns="0" rtlCol="0" anchor="t">
              <a:spAutoFit/>
            </a:bodyPr>
            <a:lstStyle/>
            <a:p>
              <a:pPr marL="0" marR="0" lvl="0" indent="0" algn="just" defTabSz="609630" rtl="0" eaLnBrk="1" fontAlgn="auto" latinLnBrk="0" hangingPunct="1">
                <a:lnSpc>
                  <a:spcPts val="4842"/>
                </a:lnSpc>
                <a:spcBef>
                  <a:spcPts val="0"/>
                </a:spcBef>
                <a:spcAft>
                  <a:spcPts val="0"/>
                </a:spcAft>
                <a:buClrTx/>
                <a:buSzTx/>
                <a:buFontTx/>
                <a:buNone/>
                <a:tabLst/>
                <a:defRPr/>
              </a:pPr>
              <a:r>
                <a:rPr kumimoji="0" lang="en-US" sz="4068" b="0" i="0" u="none" strike="noStrike" kern="1200" cap="none" spc="-24" normalizeH="0" baseline="0" noProof="0" dirty="0" err="1">
                  <a:ln>
                    <a:noFill/>
                  </a:ln>
                  <a:solidFill>
                    <a:srgbClr val="000000"/>
                  </a:solidFill>
                  <a:effectLst/>
                  <a:uLnTx/>
                  <a:uFillTx/>
                  <a:latin typeface="Cambria Bold"/>
                  <a:ea typeface="+mn-ea"/>
                  <a:cs typeface="+mn-cs"/>
                </a:rPr>
                <a:t>Gợi</a:t>
              </a:r>
              <a:r>
                <a:rPr kumimoji="0" lang="en-US" sz="4068" b="0" i="0" u="none" strike="noStrike" kern="1200" cap="none" spc="-24" normalizeH="0" baseline="0" noProof="0" dirty="0">
                  <a:ln>
                    <a:noFill/>
                  </a:ln>
                  <a:solidFill>
                    <a:srgbClr val="000000"/>
                  </a:solidFill>
                  <a:effectLst/>
                  <a:uLnTx/>
                  <a:uFillTx/>
                  <a:latin typeface="Cambria Bold"/>
                  <a:ea typeface="+mn-ea"/>
                  <a:cs typeface="+mn-cs"/>
                </a:rPr>
                <a:t> ý:</a:t>
              </a:r>
            </a:p>
          </p:txBody>
        </p:sp>
      </p:grpSp>
    </p:spTree>
    <p:extLst>
      <p:ext uri="{BB962C8B-B14F-4D97-AF65-F5344CB8AC3E}">
        <p14:creationId xmlns:p14="http://schemas.microsoft.com/office/powerpoint/2010/main" val="2134742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691</Words>
  <Application>Microsoft Office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#9Slide07 HoneyCream</vt:lpstr>
      <vt:lpstr>Arial</vt:lpstr>
      <vt:lpstr>Calibri</vt:lpstr>
      <vt:lpstr>Calibri Light</vt:lpstr>
      <vt:lpstr>Cambria</vt:lpstr>
      <vt:lpstr>Cambria Bold</vt:lpstr>
      <vt:lpstr>Showcard Gothic</vt:lpstr>
      <vt:lpstr>SVN-Newton</vt:lpstr>
      <vt:lpstr>SVN-Ready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KhanhHuyen;MANG NON</dc:creator>
  <cp:keywords>mnt</cp:keywords>
  <cp:lastModifiedBy>Administrator</cp:lastModifiedBy>
  <cp:revision>12</cp:revision>
  <dcterms:created xsi:type="dcterms:W3CDTF">2023-10-17T08:53:28Z</dcterms:created>
  <dcterms:modified xsi:type="dcterms:W3CDTF">2024-01-22T06:37:30Z</dcterms:modified>
</cp:coreProperties>
</file>