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4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iCiel Cadena" panose="02000503000000020004" pitchFamily="50" charset="0"/>
      <p:bold r:id="rId29"/>
    </p:embeddedFont>
    <p:embeddedFont>
      <p:font typeface="#9Slide07 HoneyCream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99021" y="217790"/>
            <a:ext cx="2792979" cy="1287007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 smtClean="0"/>
                <a:t>- Quốc </a:t>
              </a:r>
              <a:r>
                <a:rPr lang="nl-NL" sz="2000" dirty="0"/>
                <a:t>hiệu và tiêu </a:t>
              </a:r>
              <a:r>
                <a:rPr lang="nl-NL" sz="2000" dirty="0" smtClean="0"/>
                <a:t>ngữ</a:t>
              </a:r>
            </a:p>
            <a:p>
              <a:r>
                <a:rPr lang="nl-NL" sz="2000" dirty="0" smtClean="0"/>
                <a:t>- Địa </a:t>
              </a:r>
              <a:r>
                <a:rPr lang="nl-NL" sz="2000" dirty="0"/>
                <a:t>điểm và thời gian viết báo cáo. 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034019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182637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92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6" y="5243806"/>
            <a:ext cx="2732793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07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  <a:endParaRPr lang="en-US" sz="40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42" name="Rectangle 41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xmlns="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xmlns="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báo cáo thảo luận: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HOA;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 nếu có thêm phần trích yếu nội dung (VD: về “Hoạt động chuẩn bị chào mừng ngày Nhà giáo Việt Nam”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này viết chữ in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538" y="372570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8" y="4693896"/>
            <a:ext cx="1062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 được sắp xếp theo mục để dễ theo dõi.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622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189" y="970205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rPr>
              <a:t>YÊU CẦU CẦN ĐẠT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7782" y="2226292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bố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cục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V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cách 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viết báo cáo thảo luận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endParaRPr lang="en-US" sz="4000" b="1" dirty="0">
              <a:solidFill>
                <a:srgbClr val="FF505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841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  <a:endParaRPr lang="en-US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624" y="800810"/>
            <a:ext cx="8035164" cy="6108802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303" y="5619515"/>
            <a:ext cx="8035164" cy="924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003" y="735984"/>
            <a:ext cx="8035163" cy="997248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2040" y="1800441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BÁO CÁO KẾT QUẢ THẢO LUẬN NHÓM</a:t>
            </a:r>
          </a:p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iệt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Nam”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943" y="2810983"/>
            <a:ext cx="80351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Bích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2.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Bùi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long: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0063" y="5771535"/>
            <a:ext cx="30955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1526" y="1733232"/>
            <a:ext cx="1802932" cy="764757"/>
            <a:chOff x="9079951" y="601378"/>
            <a:chExt cx="2771967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1" y="601378"/>
              <a:ext cx="2663554" cy="1538905"/>
              <a:chOff x="8730326" y="-690801"/>
              <a:chExt cx="2150829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6" y="-690801"/>
                <a:ext cx="2143215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478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69881" y="337080"/>
            <a:ext cx="2778307" cy="1292668"/>
            <a:chOff x="9079953" y="601378"/>
            <a:chExt cx="273809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677940" cy="10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78291" y="3973760"/>
            <a:ext cx="2169827" cy="1138021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4" y="889278"/>
              <a:ext cx="2477224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74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368" y="1824184"/>
            <a:ext cx="8045351" cy="622588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520299"/>
            <a:ext cx="8045351" cy="42697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103871"/>
            <a:ext cx="8045351" cy="2430935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942" y="697803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280" y="1341371"/>
            <a:ext cx="38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47" y="2540819"/>
            <a:ext cx="783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4A,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312368" y="744744"/>
            <a:ext cx="8045351" cy="96682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9033623" y="2551439"/>
            <a:ext cx="1834065" cy="851249"/>
            <a:chOff x="9079953" y="601378"/>
            <a:chExt cx="2663556" cy="1538905"/>
          </a:xfrm>
        </p:grpSpPr>
        <p:grpSp>
          <p:nvGrpSpPr>
            <p:cNvPr id="46" name="组合 226">
              <a:extLst>
                <a:ext uri="{FF2B5EF4-FFF2-40B4-BE49-F238E27FC236}">
                  <a16:creationId xmlns:a16="http://schemas.microsoft.com/office/drawing/2014/main" xmlns="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48" name="任意多边形 227">
                <a:extLst>
                  <a:ext uri="{FF2B5EF4-FFF2-40B4-BE49-F238E27FC236}">
                    <a16:creationId xmlns:a16="http://schemas.microsoft.com/office/drawing/2014/main" xmlns="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任意多边形 228">
                <a:extLst>
                  <a:ext uri="{FF2B5EF4-FFF2-40B4-BE49-F238E27FC236}">
                    <a16:creationId xmlns:a16="http://schemas.microsoft.com/office/drawing/2014/main" xmlns="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082454" y="889278"/>
              <a:ext cx="2448339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Rectangular Callout 49"/>
          <p:cNvSpPr/>
          <p:nvPr/>
        </p:nvSpPr>
        <p:spPr>
          <a:xfrm>
            <a:off x="325331" y="5729116"/>
            <a:ext cx="8045351" cy="74791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 animBg="1"/>
      <p:bldP spid="41" grpId="0" animBg="1"/>
      <p:bldP spid="42" grpId="0" animBg="1"/>
      <p:bldP spid="43" grpId="0"/>
      <p:bldP spid="5" grpId="0"/>
      <p:bldP spid="7" grpId="0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Ai là người viết báo cáo? Báo cáo được gửi cho ai?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. Báo cáo gồm mấy phần? Mỗi phần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gì?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</a:t>
              </a:r>
              <a:r>
                <a:rPr lang="vi-VN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47166" y="2066904"/>
            <a:ext cx="3737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8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24" name="Rectangle 23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185426" y="5592406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63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5132" y="2531482"/>
            <a:ext cx="6300231" cy="37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 học Yên Ninh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1833</Words>
  <Application>Microsoft Office PowerPoint</Application>
  <PresentationFormat>Widescreen</PresentationFormat>
  <Paragraphs>177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Calibri</vt:lpstr>
      <vt:lpstr>inpin heiti</vt:lpstr>
      <vt:lpstr>Times New Roman</vt:lpstr>
      <vt:lpstr>UTM Avo</vt:lpstr>
      <vt:lpstr>字魂156号-萌趣苏打饼</vt:lpstr>
      <vt:lpstr>Arial</vt:lpstr>
      <vt:lpstr>Tahoma</vt:lpstr>
      <vt:lpstr>字魂107号-萌趣欢乐体</vt:lpstr>
      <vt:lpstr>iCiel Cadena</vt:lpstr>
      <vt:lpstr>#9Slide07 HoneyCream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39</cp:revision>
  <dcterms:created xsi:type="dcterms:W3CDTF">2023-07-22T16:47:16Z</dcterms:created>
  <dcterms:modified xsi:type="dcterms:W3CDTF">2023-08-26T09:51:33Z</dcterms:modified>
</cp:coreProperties>
</file>