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0" r:id="rId2"/>
    <p:sldId id="257" r:id="rId3"/>
    <p:sldId id="268" r:id="rId4"/>
    <p:sldId id="267" r:id="rId5"/>
    <p:sldId id="263" r:id="rId6"/>
    <p:sldId id="258" r:id="rId7"/>
    <p:sldId id="264" r:id="rId8"/>
    <p:sldId id="265" r:id="rId9"/>
    <p:sldId id="272" r:id="rId10"/>
    <p:sldId id="259" r:id="rId11"/>
    <p:sldId id="266" r:id="rId12"/>
    <p:sldId id="270" r:id="rId13"/>
    <p:sldId id="269" r:id="rId14"/>
    <p:sldId id="271" r:id="rId15"/>
    <p:sldId id="274" r:id="rId16"/>
    <p:sldId id="275" r:id="rId17"/>
    <p:sldId id="273" r:id="rId18"/>
  </p:sldIdLst>
  <p:sldSz cx="12192000" cy="6858000"/>
  <p:notesSz cx="6858000" cy="9144000"/>
  <p:embeddedFontLst>
    <p:embeddedFont>
      <p:font typeface="UTM Guanine" panose="02040603050506020204" pitchFamily="18" charset="0"/>
      <p:regular r:id="rId19"/>
    </p:embeddedFont>
    <p:embeddedFont>
      <p:font typeface="SVN-Newton" panose="02040603050506020204" pitchFamily="18" charset="0"/>
      <p:regular r:id="rId20"/>
    </p:embeddedFont>
    <p:embeddedFont>
      <p:font typeface="#9Slide05 Pattaya" panose="020B0604020202020204" charset="-34"/>
      <p:regular r:id="rId21"/>
    </p:embeddedFont>
    <p:embeddedFont>
      <p:font typeface="#9Slide05 Aphrodite Pro" panose="020B0604020202020204" charset="0"/>
      <p:regular r:id="rId22"/>
    </p:embeddedFont>
    <p:embeddedFont>
      <p:font typeface="UTM Mother" panose="02040603050506020204" pitchFamily="18" charset="0"/>
      <p:regular r:id="rId23"/>
    </p:embeddedFont>
    <p:embeddedFont>
      <p:font typeface="宋体" panose="02010600030101010101" pitchFamily="2" charset="-122"/>
      <p:regular r:id="rId24"/>
    </p:embeddedFont>
    <p:embeddedFont>
      <p:font typeface="UTM Seagull" panose="02040603050506020204" pitchFamily="18" charset="0"/>
      <p:bold r:id="rId25"/>
      <p:boldItalic r:id="rId26"/>
    </p:embeddedFont>
    <p:embeddedFont>
      <p:font typeface="UTM Avo" panose="02040603050506020204" pitchFamily="18"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9Slide05 Fourth Medium" panose="020B0604020202020204" charset="0"/>
      <p:bold r:id="rId35"/>
    </p:embeddedFont>
    <p:embeddedFont>
      <p:font typeface="UTM Alexander" panose="02040603050506020204" pitchFamily="18" charset="0"/>
      <p:regular r:id="rId36"/>
    </p:embeddedFont>
    <p:embeddedFont>
      <p:font typeface="#9Slide07 HoneyCream" panose="020B0604020202020204" charset="0"/>
      <p:regular r:id="rId37"/>
    </p:embeddedFont>
    <p:embeddedFont>
      <p:font typeface="Open Sans" panose="020B0604020202020204" charset="0"/>
      <p:regular r:id="rId38"/>
      <p:bold r:id="rId39"/>
      <p:italic r:id="rId40"/>
      <p:boldItalic r:id="rId41"/>
    </p:embeddedFont>
    <p:embeddedFont>
      <p:font typeface="UTM Colossalis" panose="02040603050506020204" pitchFamily="18" charset="0"/>
      <p:regular r:id="rId42"/>
    </p:embeddedFont>
    <p:embeddedFont>
      <p:font typeface="UTM Azuki" panose="02040603050506020204" pitchFamily="18"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BFCF8"/>
    <a:srgbClr val="FF66FF"/>
    <a:srgbClr val="006699"/>
    <a:srgbClr val="00CC00"/>
    <a:srgbClr val="33CC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934" y="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1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B496-B064-1976-8A73-F5C96C8179F1}"/>
              </a:ext>
            </a:extLst>
          </p:cNvPr>
          <p:cNvSpPr txBox="1">
            <a:spLocks/>
          </p:cNvSpPr>
          <p:nvPr userDrawn="1"/>
        </p:nvSpPr>
        <p:spPr>
          <a:xfrm>
            <a:off x="9891544" y="-476716"/>
            <a:ext cx="2888112" cy="107300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186247" y="-194947"/>
            <a:ext cx="2186247" cy="2317405"/>
          </a:xfrm>
          <a:prstGeom prst="rect">
            <a:avLst/>
          </a:prstGeom>
        </p:spPr>
      </p:pic>
    </p:spTree>
    <p:extLst>
      <p:ext uri="{BB962C8B-B14F-4D97-AF65-F5344CB8AC3E}">
        <p14:creationId xmlns:p14="http://schemas.microsoft.com/office/powerpoint/2010/main" val="399803989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2.jpeg"/><Relationship Id="rId4" Type="http://schemas.openxmlformats.org/officeDocument/2006/relationships/image" Target="../media/image1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7573229" y="3242848"/>
            <a:ext cx="6072142" cy="3590855"/>
          </a:xfrm>
          <a:prstGeom prst="rect">
            <a:avLst/>
          </a:prstGeom>
        </p:spPr>
      </p:pic>
      <p:pic>
        <p:nvPicPr>
          <p:cNvPr id="2"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585" y="2584527"/>
            <a:ext cx="1335972" cy="1097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6"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7"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9"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10156273" y="-231620"/>
            <a:ext cx="2351380" cy="119517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7821" y="-775809"/>
            <a:ext cx="2666215" cy="2674344"/>
          </a:xfrm>
          <a:prstGeom prst="rect">
            <a:avLst/>
          </a:prstGeom>
        </p:spPr>
      </p:pic>
      <p:pic>
        <p:nvPicPr>
          <p:cNvPr id="11" name="图片 7"/>
          <p:cNvPicPr>
            <a:picLocks noChangeAspect="1"/>
          </p:cNvPicPr>
          <p:nvPr/>
        </p:nvPicPr>
        <p:blipFill rotWithShape="1">
          <a:blip r:embed="rId7">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93" y="-22516"/>
            <a:ext cx="5664435" cy="6971994"/>
          </a:xfrm>
          <a:prstGeom prst="rect">
            <a:avLst/>
          </a:prstGeom>
        </p:spPr>
      </p:pic>
      <p:pic>
        <p:nvPicPr>
          <p:cNvPr id="14" name="图片 21"/>
          <p:cNvPicPr>
            <a:picLocks noChangeAspect="1"/>
          </p:cNvPicPr>
          <p:nvPr/>
        </p:nvPicPr>
        <p:blipFill rotWithShape="1">
          <a:blip r:embed="rId10">
            <a:extLst>
              <a:ext uri="{28A0092B-C50C-407E-A947-70E740481C1C}">
                <a14:useLocalDpi xmlns:a14="http://schemas.microsoft.com/office/drawing/2010/main" val="0"/>
              </a:ext>
            </a:extLst>
          </a:blip>
          <a:srcRect t="40671" b="24053"/>
          <a:stretch/>
        </p:blipFill>
        <p:spPr>
          <a:xfrm>
            <a:off x="0" y="4177832"/>
            <a:ext cx="13276881" cy="2680168"/>
          </a:xfrm>
          <a:prstGeom prst="rect">
            <a:avLst/>
          </a:prstGeom>
        </p:spPr>
      </p:pic>
      <p:sp>
        <p:nvSpPr>
          <p:cNvPr id="31" name="Rectangle 30"/>
          <p:cNvSpPr/>
          <p:nvPr/>
        </p:nvSpPr>
        <p:spPr>
          <a:xfrm>
            <a:off x="3528421" y="1582404"/>
            <a:ext cx="1683474"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a:ln/>
                <a:solidFill>
                  <a:srgbClr val="FFC000"/>
                </a:solidFill>
                <a:effectLst>
                  <a:reflection blurRad="6350" stA="55000" endA="300" endPos="45500" dir="5400000" sy="-100000" algn="bl" rotWithShape="0"/>
                </a:effectLst>
                <a:latin typeface="UTM Colossalis" panose="02040603050506020204" pitchFamily="18" charset="0"/>
              </a:rPr>
              <a:t>Viết</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pic>
        <p:nvPicPr>
          <p:cNvPr id="32" name="Picture 31">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150125" y="-133694"/>
            <a:ext cx="1523956" cy="1508868"/>
          </a:xfrm>
          <a:prstGeom prst="rect">
            <a:avLst/>
          </a:prstGeom>
        </p:spPr>
      </p:pic>
      <p:grpSp>
        <p:nvGrpSpPr>
          <p:cNvPr id="33" name="Group 32"/>
          <p:cNvGrpSpPr/>
          <p:nvPr/>
        </p:nvGrpSpPr>
        <p:grpSpPr>
          <a:xfrm>
            <a:off x="-984203" y="890685"/>
            <a:ext cx="2811439" cy="1142873"/>
            <a:chOff x="-856880" y="1054458"/>
            <a:chExt cx="2811439" cy="1142873"/>
          </a:xfrm>
        </p:grpSpPr>
        <p:sp>
          <p:nvSpPr>
            <p:cNvPr id="3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3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sp>
        <p:nvSpPr>
          <p:cNvPr id="23" name="TextBox 22"/>
          <p:cNvSpPr txBox="1"/>
          <p:nvPr/>
        </p:nvSpPr>
        <p:spPr>
          <a:xfrm>
            <a:off x="4676315" y="5061401"/>
            <a:ext cx="3087064" cy="707886"/>
          </a:xfrm>
          <a:prstGeom prst="rect">
            <a:avLst/>
          </a:prstGeom>
          <a:noFill/>
        </p:spPr>
        <p:txBody>
          <a:bodyPr wrap="square" rtlCol="0">
            <a:spAutoFit/>
          </a:bodyPr>
          <a:lstStyle/>
          <a:p>
            <a:r>
              <a:rPr lang="en-US" sz="4000" b="1">
                <a:latin typeface="Amazone" panose="03020702060507090A04" pitchFamily="66" charset="0"/>
              </a:rPr>
              <a:t>(Trang 21-22)</a:t>
            </a:r>
          </a:p>
        </p:txBody>
      </p:sp>
      <p:pic>
        <p:nvPicPr>
          <p:cNvPr id="16" name="Picture 15">
            <a:extLst>
              <a:ext uri="{FF2B5EF4-FFF2-40B4-BE49-F238E27FC236}">
                <a16:creationId xmlns:a16="http://schemas.microsoft.com/office/drawing/2014/main" id="{342FB623-88E0-9A5B-5CAC-5802766474BC}"/>
              </a:ext>
            </a:extLst>
          </p:cNvPr>
          <p:cNvPicPr>
            <a:picLocks noChangeAspect="1"/>
          </p:cNvPicPr>
          <p:nvPr/>
        </p:nvPicPr>
        <p:blipFill rotWithShape="1">
          <a:blip r:embed="rId12"/>
          <a:srcRect l="88855" b="70884"/>
          <a:stretch/>
        </p:blipFill>
        <p:spPr>
          <a:xfrm>
            <a:off x="801144" y="2663422"/>
            <a:ext cx="7846134" cy="3008488"/>
          </a:xfrm>
          <a:prstGeom prst="rect">
            <a:avLst/>
          </a:prstGeom>
        </p:spPr>
      </p:pic>
      <p:pic>
        <p:nvPicPr>
          <p:cNvPr id="22" name="Picture 21"/>
          <p:cNvPicPr>
            <a:picLocks noChangeAspect="1"/>
          </p:cNvPicPr>
          <p:nvPr/>
        </p:nvPicPr>
        <p:blipFill>
          <a:blip r:embed="rId13"/>
          <a:stretch>
            <a:fillRect/>
          </a:stretch>
        </p:blipFill>
        <p:spPr>
          <a:xfrm>
            <a:off x="-2305987" y="-133694"/>
            <a:ext cx="1936093" cy="2942939"/>
          </a:xfrm>
          <a:prstGeom prst="rect">
            <a:avLst/>
          </a:prstGeom>
        </p:spPr>
      </p:pic>
      <p:pic>
        <p:nvPicPr>
          <p:cNvPr id="24" name="Picture 23"/>
          <p:cNvPicPr>
            <a:picLocks noChangeAspect="1"/>
          </p:cNvPicPr>
          <p:nvPr/>
        </p:nvPicPr>
        <p:blipFill>
          <a:blip r:embed="rId13"/>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47520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3" presetClass="entr" presetSubtype="3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6*min(max(#ppt_w*#ppt_h,.3),1)-7.4)/-.7*#ppt_w"/>
                                          </p:val>
                                        </p:tav>
                                        <p:tav tm="100000">
                                          <p:val>
                                            <p:strVal val="#ppt_w"/>
                                          </p:val>
                                        </p:tav>
                                      </p:tavLst>
                                    </p:anim>
                                    <p:anim calcmode="lin" valueType="num">
                                      <p:cBhvr>
                                        <p:cTn id="24" dur="500" fill="hold"/>
                                        <p:tgtEl>
                                          <p:spTgt spid="2"/>
                                        </p:tgtEl>
                                        <p:attrNameLst>
                                          <p:attrName>ppt_h</p:attrName>
                                        </p:attrNameLst>
                                      </p:cBhvr>
                                      <p:tavLst>
                                        <p:tav tm="0">
                                          <p:val>
                                            <p:strVal val="(6*min(max(#ppt_w*#ppt_h,.3),1)-7.4)/-.7*#ppt_h"/>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strVal val="1+(6*min(max(#ppt_w*#ppt_h,.3),1)-7.4)/-.7*#ppt_h/2"/>
                                          </p:val>
                                        </p:tav>
                                        <p:tav tm="100000">
                                          <p:val>
                                            <p:strVal val="#ppt_y"/>
                                          </p:val>
                                        </p:tav>
                                      </p:tavLst>
                                    </p:anim>
                                  </p:childTnLst>
                                </p:cTn>
                              </p:par>
                              <p:par>
                                <p:cTn id="27" presetID="23" presetClass="entr" presetSubtype="3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strVal val="4*#ppt_w"/>
                                          </p:val>
                                        </p:tav>
                                        <p:tav tm="100000">
                                          <p:val>
                                            <p:strVal val="#ppt_w"/>
                                          </p:val>
                                        </p:tav>
                                      </p:tavLst>
                                    </p:anim>
                                    <p:anim calcmode="lin" valueType="num">
                                      <p:cBhvr>
                                        <p:cTn id="30" dur="500" fill="hold"/>
                                        <p:tgtEl>
                                          <p:spTgt spid="7"/>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32" presetClass="emph" presetSubtype="0" repeatCount="indefinite"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63" presetClass="path" presetSubtype="0" accel="50000" decel="50000" fill="hold" nodeType="withEffect">
                                  <p:stCondLst>
                                    <p:cond delay="0"/>
                                  </p:stCondLst>
                                  <p:childTnLst>
                                    <p:animMotion origin="layout" path="M 2.77778E-7 -4.07407E-6 L 0.05139 -0.00401 " pathEditMode="relative" rAng="0" ptsTypes="AA">
                                      <p:cBhvr>
                                        <p:cTn id="39" dur="4750" fill="hold"/>
                                        <p:tgtEl>
                                          <p:spTgt spid="6"/>
                                        </p:tgtEl>
                                        <p:attrNameLst>
                                          <p:attrName>ppt_x</p:attrName>
                                          <p:attrName>ppt_y</p:attrName>
                                        </p:attrNameLst>
                                      </p:cBhvr>
                                      <p:rCtr x="2569" y="-216"/>
                                    </p:animMotion>
                                  </p:childTnLst>
                                </p:cTn>
                              </p:par>
                              <p:par>
                                <p:cTn id="40" presetID="63" presetClass="path" presetSubtype="0" accel="50000" decel="50000" fill="hold" nodeType="withEffect">
                                  <p:stCondLst>
                                    <p:cond delay="0"/>
                                  </p:stCondLst>
                                  <p:childTnLst>
                                    <p:animMotion origin="layout" path="M 2.91667E-6 -7.40741E-7 L 0.03737 -7.40741E-7 " pathEditMode="relative" rAng="0" ptsTypes="AA">
                                      <p:cBhvr>
                                        <p:cTn id="41" dur="4750" fill="hold"/>
                                        <p:tgtEl>
                                          <p:spTgt spid="9"/>
                                        </p:tgtEl>
                                        <p:attrNameLst>
                                          <p:attrName>ppt_x</p:attrName>
                                          <p:attrName>ppt_y</p:attrName>
                                        </p:attrNameLst>
                                      </p:cBhvr>
                                      <p:rCtr x="1862" y="0"/>
                                    </p:animMotion>
                                  </p:childTnLst>
                                </p:cTn>
                              </p:par>
                              <p:par>
                                <p:cTn id="42" presetID="63" presetClass="path" presetSubtype="0" accel="50000" decel="50000" fill="hold" nodeType="withEffect">
                                  <p:stCondLst>
                                    <p:cond delay="0"/>
                                  </p:stCondLst>
                                  <p:childTnLst>
                                    <p:animMotion origin="layout" path="M 3.125E-6 1.11111E-6 L 0.05143 -0.00394 " pathEditMode="relative" rAng="0" ptsTypes="AA">
                                      <p:cBhvr>
                                        <p:cTn id="43" dur="4750" fill="hold"/>
                                        <p:tgtEl>
                                          <p:spTgt spid="8"/>
                                        </p:tgtEl>
                                        <p:attrNameLst>
                                          <p:attrName>ppt_x</p:attrName>
                                          <p:attrName>ppt_y</p:attrName>
                                        </p:attrNameLst>
                                      </p:cBhvr>
                                      <p:rCtr x="2565" y="-208"/>
                                    </p:animMotion>
                                  </p:childTnLst>
                                </p:cTn>
                              </p:par>
                              <p:par>
                                <p:cTn id="44" presetID="63" presetClass="path" presetSubtype="0" accel="50000" decel="50000" fill="hold" nodeType="withEffect">
                                  <p:stCondLst>
                                    <p:cond delay="0"/>
                                  </p:stCondLst>
                                  <p:childTnLst>
                                    <p:animMotion origin="layout" path="M -1.45833E-6 -4.81481E-6 L 0.03737 -4.81481E-6 " pathEditMode="relative" rAng="0" ptsTypes="AA">
                                      <p:cBhvr>
                                        <p:cTn id="45" dur="4750" fill="hold"/>
                                        <p:tgtEl>
                                          <p:spTgt spid="11"/>
                                        </p:tgtEl>
                                        <p:attrNameLst>
                                          <p:attrName>ppt_x</p:attrName>
                                          <p:attrName>ppt_y</p:attrName>
                                        </p:attrNameLst>
                                      </p:cBhvr>
                                      <p:rCtr x="1862" y="0"/>
                                    </p:animMotion>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1000" fill="hold"/>
                                        <p:tgtEl>
                                          <p:spTgt spid="15"/>
                                        </p:tgtEl>
                                        <p:attrNameLst>
                                          <p:attrName>ppt_x</p:attrName>
                                        </p:attrNameLst>
                                      </p:cBhvr>
                                      <p:tavLst>
                                        <p:tav tm="0">
                                          <p:val>
                                            <p:strVal val="1+#ppt_w/2"/>
                                          </p:val>
                                        </p:tav>
                                        <p:tav tm="100000">
                                          <p:val>
                                            <p:strVal val="#ppt_x"/>
                                          </p:val>
                                        </p:tav>
                                      </p:tavLst>
                                    </p:anim>
                                    <p:anim calcmode="lin" valueType="num">
                                      <p:cBhvr additive="base">
                                        <p:cTn id="54" dur="1000" fill="hold"/>
                                        <p:tgtEl>
                                          <p:spTgt spid="15"/>
                                        </p:tgtEl>
                                        <p:attrNameLst>
                                          <p:attrName>ppt_y</p:attrName>
                                        </p:attrNameLst>
                                      </p:cBhvr>
                                      <p:tavLst>
                                        <p:tav tm="0">
                                          <p:val>
                                            <p:strVal val="#ppt_y"/>
                                          </p:val>
                                        </p:tav>
                                        <p:tav tm="100000">
                                          <p:val>
                                            <p:strVal val="#ppt_y"/>
                                          </p:val>
                                        </p:tav>
                                      </p:tavLst>
                                    </p:anim>
                                  </p:childTnLst>
                                </p:cTn>
                              </p:par>
                              <p:par>
                                <p:cTn id="55" presetID="56" presetClass="entr" presetSubtype="0" fill="hold" grpId="0" nodeType="withEffect">
                                  <p:stCondLst>
                                    <p:cond delay="0"/>
                                  </p:stCondLst>
                                  <p:iterate type="lt">
                                    <p:tmPct val="10000"/>
                                  </p:iterate>
                                  <p:childTnLst>
                                    <p:set>
                                      <p:cBhvr>
                                        <p:cTn id="56" dur="1" fill="hold">
                                          <p:stCondLst>
                                            <p:cond delay="0"/>
                                          </p:stCondLst>
                                        </p:cTn>
                                        <p:tgtEl>
                                          <p:spTgt spid="31"/>
                                        </p:tgtEl>
                                        <p:attrNameLst>
                                          <p:attrName>style.visibility</p:attrName>
                                        </p:attrNameLst>
                                      </p:cBhvr>
                                      <p:to>
                                        <p:strVal val="visible"/>
                                      </p:to>
                                    </p:set>
                                    <p:anim by="(-#ppt_w*2)" calcmode="lin" valueType="num">
                                      <p:cBhvr rctx="PPT">
                                        <p:cTn id="57" dur="250" autoRev="1" fill="hold">
                                          <p:stCondLst>
                                            <p:cond delay="0"/>
                                          </p:stCondLst>
                                        </p:cTn>
                                        <p:tgtEl>
                                          <p:spTgt spid="31"/>
                                        </p:tgtEl>
                                        <p:attrNameLst>
                                          <p:attrName>ppt_w</p:attrName>
                                        </p:attrNameLst>
                                      </p:cBhvr>
                                    </p:anim>
                                    <p:anim by="(#ppt_w*0.50)" calcmode="lin" valueType="num">
                                      <p:cBhvr>
                                        <p:cTn id="58" dur="250" decel="50000" autoRev="1" fill="hold">
                                          <p:stCondLst>
                                            <p:cond delay="0"/>
                                          </p:stCondLst>
                                        </p:cTn>
                                        <p:tgtEl>
                                          <p:spTgt spid="31"/>
                                        </p:tgtEl>
                                        <p:attrNameLst>
                                          <p:attrName>ppt_x</p:attrName>
                                        </p:attrNameLst>
                                      </p:cBhvr>
                                    </p:anim>
                                    <p:anim from="(-#ppt_h/2)" to="(#ppt_y)" calcmode="lin" valueType="num">
                                      <p:cBhvr>
                                        <p:cTn id="59" dur="500" fill="hold">
                                          <p:stCondLst>
                                            <p:cond delay="0"/>
                                          </p:stCondLst>
                                        </p:cTn>
                                        <p:tgtEl>
                                          <p:spTgt spid="31"/>
                                        </p:tgtEl>
                                        <p:attrNameLst>
                                          <p:attrName>ppt_y</p:attrName>
                                        </p:attrNameLst>
                                      </p:cBhvr>
                                    </p:anim>
                                    <p:animRot by="21600000">
                                      <p:cBhvr>
                                        <p:cTn id="60" dur="500" fill="hold">
                                          <p:stCondLst>
                                            <p:cond delay="0"/>
                                          </p:stCondLst>
                                        </p:cTn>
                                        <p:tgtEl>
                                          <p:spTgt spid="31"/>
                                        </p:tgtEl>
                                        <p:attrNameLst>
                                          <p:attrName>r</p:attrName>
                                        </p:attrNameLst>
                                      </p:cBhvr>
                                    </p:animRot>
                                  </p:childTnLst>
                                </p:cTn>
                              </p:par>
                              <p:par>
                                <p:cTn id="61" presetID="16" presetClass="entr" presetSubtype="21"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347281" y="0"/>
            <a:ext cx="1844719" cy="5741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6585" y="2584527"/>
            <a:ext cx="1335972" cy="10977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7"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9" name="图片 7"/>
          <p:cNvPicPr>
            <a:picLocks noChangeAspect="1"/>
          </p:cNvPicPr>
          <p:nvPr/>
        </p:nvPicPr>
        <p:blipFill rotWithShape="1">
          <a:blip r:embed="rId5">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5">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4" name="图片 21"/>
          <p:cNvPicPr>
            <a:picLocks noChangeAspect="1"/>
          </p:cNvPicPr>
          <p:nvPr/>
        </p:nvPicPr>
        <p:blipFill rotWithShape="1">
          <a:blip r:embed="rId7">
            <a:extLst>
              <a:ext uri="{28A0092B-C50C-407E-A947-70E740481C1C}">
                <a14:useLocalDpi xmlns:a14="http://schemas.microsoft.com/office/drawing/2010/main" val="0"/>
              </a:ext>
            </a:extLst>
          </a:blip>
          <a:srcRect t="40671" b="24053"/>
          <a:stretch/>
        </p:blipFill>
        <p:spPr>
          <a:xfrm>
            <a:off x="-60547" y="4639939"/>
            <a:ext cx="13276881" cy="2370862"/>
          </a:xfrm>
          <a:prstGeom prst="rect">
            <a:avLst/>
          </a:prstGeom>
        </p:spPr>
      </p:pic>
      <p:pic>
        <p:nvPicPr>
          <p:cNvPr id="19" name="图片 28">
            <a:extLst>
              <a:ext uri="{FF2B5EF4-FFF2-40B4-BE49-F238E27FC236}">
                <a16:creationId xmlns:a16="http://schemas.microsoft.com/office/drawing/2014/main" id="{6722EC1D-97A3-681A-D9DD-2186E62F0BAE}"/>
              </a:ext>
            </a:extLst>
          </p:cNvPr>
          <p:cNvPicPr>
            <a:picLocks noChangeAspect="1"/>
          </p:cNvPicPr>
          <p:nvPr/>
        </p:nvPicPr>
        <p:blipFill>
          <a:blip r:embed="rId8"/>
          <a:stretch>
            <a:fillRect/>
          </a:stretch>
        </p:blipFill>
        <p:spPr>
          <a:xfrm>
            <a:off x="4353636" y="-1370141"/>
            <a:ext cx="7110484" cy="8745958"/>
          </a:xfrm>
          <a:prstGeom prst="rect">
            <a:avLst/>
          </a:prstGeom>
        </p:spPr>
      </p:pic>
      <p:pic>
        <p:nvPicPr>
          <p:cNvPr id="20" name="Picture 19"/>
          <p:cNvPicPr>
            <a:picLocks noChangeAspect="1"/>
          </p:cNvPicPr>
          <p:nvPr/>
        </p:nvPicPr>
        <p:blipFill>
          <a:blip r:embed="rId9" cstate="print">
            <a:extLst>
              <a:ext uri="{BEBA8EAE-BF5A-486C-A8C5-ECC9F3942E4B}">
                <a14:imgProps xmlns:a14="http://schemas.microsoft.com/office/drawing/2010/main">
                  <a14:imgLayer r:embed="rId10">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00056" y="1435011"/>
            <a:ext cx="7426365" cy="5940806"/>
          </a:xfrm>
          <a:prstGeom prst="rect">
            <a:avLst/>
          </a:prstGeom>
        </p:spPr>
      </p:pic>
      <p:sp>
        <p:nvSpPr>
          <p:cNvPr id="21" name="TextBox 20"/>
          <p:cNvSpPr txBox="1"/>
          <p:nvPr/>
        </p:nvSpPr>
        <p:spPr>
          <a:xfrm>
            <a:off x="5220867" y="1381241"/>
            <a:ext cx="5376022" cy="3083921"/>
          </a:xfrm>
          <a:prstGeom prst="rect">
            <a:avLst/>
          </a:prstGeom>
          <a:noFill/>
        </p:spPr>
        <p:txBody>
          <a:bodyPr wrap="square" rtlCol="0">
            <a:spAutoFit/>
          </a:bodyPr>
          <a:lstStyle/>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Dựa vào dàn ý </a:t>
            </a:r>
          </a:p>
          <a:p>
            <a:pPr algn="ctr">
              <a:lnSpc>
                <a:spcPct val="90000"/>
              </a:lnSpc>
            </a:pPr>
            <a:r>
              <a:rPr lang="en-US" sz="5400" b="1">
                <a:solidFill>
                  <a:srgbClr val="002060"/>
                </a:solidFill>
                <a:effectLst>
                  <a:outerShdw blurRad="38100" dist="38100" dir="2700000" algn="tl">
                    <a:srgbClr val="000000">
                      <a:alpha val="43137"/>
                    </a:srgbClr>
                  </a:outerShdw>
                </a:effectLst>
                <a:latin typeface="#9Slide05 Fourth Medium" panose="00000600000000000000" pitchFamily="2" charset="0"/>
              </a:rPr>
              <a:t>em đã lập để viết thành một đoạn văn hoàn chỉnh.</a:t>
            </a:r>
          </a:p>
        </p:txBody>
      </p:sp>
      <p:pic>
        <p:nvPicPr>
          <p:cNvPr id="13" name="Picture 12"/>
          <p:cNvPicPr>
            <a:picLocks noChangeAspect="1"/>
          </p:cNvPicPr>
          <p:nvPr/>
        </p:nvPicPr>
        <p:blipFill>
          <a:blip r:embed="rId11"/>
          <a:stretch>
            <a:fillRect/>
          </a:stretch>
        </p:blipFill>
        <p:spPr>
          <a:xfrm>
            <a:off x="-2305987" y="-133694"/>
            <a:ext cx="1936093" cy="2942939"/>
          </a:xfrm>
          <a:prstGeom prst="rect">
            <a:avLst/>
          </a:prstGeom>
        </p:spPr>
      </p:pic>
      <p:pic>
        <p:nvPicPr>
          <p:cNvPr id="15" name="Picture 14"/>
          <p:cNvPicPr>
            <a:picLocks noChangeAspect="1"/>
          </p:cNvPicPr>
          <p:nvPr/>
        </p:nvPicPr>
        <p:blipFill>
          <a:blip r:embed="rId11"/>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6985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23" presetClass="entr" presetSubtype="3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4*#ppt_w"/>
                                          </p:val>
                                        </p:tav>
                                        <p:tav tm="100000">
                                          <p:val>
                                            <p:strVal val="#ppt_w"/>
                                          </p:val>
                                        </p:tav>
                                      </p:tavLst>
                                    </p:anim>
                                    <p:anim calcmode="lin" valueType="num">
                                      <p:cBhvr>
                                        <p:cTn id="18" dur="500" fill="hold"/>
                                        <p:tgtEl>
                                          <p:spTgt spid="7"/>
                                        </p:tgtEl>
                                        <p:attrNameLst>
                                          <p:attrName>ppt_h</p:attrName>
                                        </p:attrNameLst>
                                      </p:cBhvr>
                                      <p:tavLst>
                                        <p:tav tm="0">
                                          <p:val>
                                            <p:strVal val="4*#ppt_h"/>
                                          </p:val>
                                        </p:tav>
                                        <p:tav tm="100000">
                                          <p:val>
                                            <p:strVal val="#ppt_h"/>
                                          </p:val>
                                        </p:tav>
                                      </p:tavLst>
                                    </p:anim>
                                  </p:childTnLst>
                                </p:cTn>
                              </p:par>
                            </p:childTnLst>
                          </p:cTn>
                        </p:par>
                        <p:par>
                          <p:cTn id="19" fill="hold">
                            <p:stCondLst>
                              <p:cond delay="500"/>
                            </p:stCondLst>
                            <p:childTnLst>
                              <p:par>
                                <p:cTn id="20" presetID="32" presetClass="emph" presetSubtype="0" repeatCount="indefinite" fill="hold" nodeType="after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cTn>
                              </p:par>
                              <p:par>
                                <p:cTn id="26" presetID="63" presetClass="path" presetSubtype="0" accel="50000" decel="50000" fill="hold" nodeType="withEffect">
                                  <p:stCondLst>
                                    <p:cond delay="0"/>
                                  </p:stCondLst>
                                  <p:childTnLst>
                                    <p:animMotion origin="layout" path="M 1.875E-6 -3.7037E-6 L 0.03737 -3.7037E-6 " pathEditMode="relative" rAng="0" ptsTypes="AA">
                                      <p:cBhvr>
                                        <p:cTn id="27" dur="4750" fill="hold"/>
                                        <p:tgtEl>
                                          <p:spTgt spid="9"/>
                                        </p:tgtEl>
                                        <p:attrNameLst>
                                          <p:attrName>ppt_x</p:attrName>
                                          <p:attrName>ppt_y</p:attrName>
                                        </p:attrNameLst>
                                      </p:cBhvr>
                                      <p:rCtr x="1862" y="0"/>
                                    </p:animMotion>
                                  </p:childTnLst>
                                </p:cTn>
                              </p:par>
                              <p:par>
                                <p:cTn id="28" presetID="63" presetClass="path" presetSubtype="0" accel="50000" decel="50000" fill="hold" nodeType="withEffect">
                                  <p:stCondLst>
                                    <p:cond delay="0"/>
                                  </p:stCondLst>
                                  <p:childTnLst>
                                    <p:animMotion origin="layout" path="M -1.45833E-6 -4.81481E-6 L 0.03737 -4.81481E-6 " pathEditMode="relative" rAng="0" ptsTypes="AA">
                                      <p:cBhvr>
                                        <p:cTn id="29" dur="4750" fill="hold"/>
                                        <p:tgtEl>
                                          <p:spTgt spid="11"/>
                                        </p:tgtEl>
                                        <p:attrNameLst>
                                          <p:attrName>ppt_x</p:attrName>
                                          <p:attrName>ppt_y</p:attrName>
                                        </p:attrNameLst>
                                      </p:cBhvr>
                                      <p:rCtr x="1862" y="0"/>
                                    </p:animMotion>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5250"/>
                            </p:stCondLst>
                            <p:childTnLst>
                              <p:par>
                                <p:cTn id="36" presetID="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par>
                          <p:cTn id="40" fill="hold">
                            <p:stCondLst>
                              <p:cond delay="5750"/>
                            </p:stCondLst>
                            <p:childTnLst>
                              <p:par>
                                <p:cTn id="41" presetID="53" presetClass="entr" presetSubtype="16"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6250"/>
                            </p:stCondLst>
                            <p:childTnLst>
                              <p:par>
                                <p:cTn id="47" presetID="53" presetClass="entr" presetSubtype="16"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0347281" y="0"/>
            <a:ext cx="1844719" cy="574184"/>
          </a:xfrm>
          <a:prstGeom prst="rect">
            <a:avLst/>
          </a:prstGeom>
        </p:spPr>
      </p:pic>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0" y="4788676"/>
            <a:ext cx="13276881" cy="2370862"/>
          </a:xfrm>
          <a:prstGeom prst="rect">
            <a:avLst/>
          </a:prstGeom>
        </p:spPr>
      </p:pic>
      <p:pic>
        <p:nvPicPr>
          <p:cNvPr id="6" name="图片 6"/>
          <p:cNvPicPr>
            <a:picLocks noChangeAspect="1"/>
          </p:cNvPicPr>
          <p:nvPr/>
        </p:nvPicPr>
        <p:blipFill rotWithShape="1">
          <a:blip r:embed="rId4">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300446" y="491685"/>
            <a:ext cx="11630296" cy="6366315"/>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8" name="Group 7"/>
          <p:cNvGrpSpPr/>
          <p:nvPr/>
        </p:nvGrpSpPr>
        <p:grpSpPr>
          <a:xfrm>
            <a:off x="5220955" y="132206"/>
            <a:ext cx="1750090" cy="657663"/>
            <a:chOff x="1115588" y="779127"/>
            <a:chExt cx="2119849" cy="753851"/>
          </a:xfrm>
        </p:grpSpPr>
        <p:sp>
          <p:nvSpPr>
            <p:cNvPr id="11" name="Rounded Rectangle 10"/>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1471731" y="843752"/>
              <a:ext cx="1763706"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Mẫu</a:t>
              </a:r>
            </a:p>
          </p:txBody>
        </p:sp>
      </p:grpSp>
      <p:sp>
        <p:nvSpPr>
          <p:cNvPr id="13" name="TextBox 12"/>
          <p:cNvSpPr txBox="1"/>
          <p:nvPr/>
        </p:nvSpPr>
        <p:spPr>
          <a:xfrm>
            <a:off x="434387" y="975276"/>
            <a:ext cx="11496355" cy="54938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90000"/>
              </a:lnSpc>
            </a:pPr>
            <a:r>
              <a:rPr lang="en-US" sz="3000">
                <a:latin typeface="#9Slide05 Fourth Medium" panose="00000600000000000000" pitchFamily="2" charset="0"/>
              </a:rPr>
              <a:t>     </a:t>
            </a:r>
            <a:r>
              <a:rPr lang="vi-VN" sz="3000">
                <a:latin typeface="#9Slide05 Fourth Medium" panose="00000600000000000000" pitchFamily="2" charset="0"/>
              </a:rPr>
              <a:t>Ngay từ ngày bé, em đã được nghe mẹ kể câu chuyện Bó đũa. Đó là câu chuyện em thích nhất về tình cảm gia đình.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Nhân vật người cha đóng vai trò quan trọng trong cả câu chuyện. Nhờ có nhận vật này mà tình cảm của các anh em đã được gắn kết. Em còn đặc biệt ấn tượng với chi tiết “người cha thong thả bẻ gãy từng chiếc một cách dễ dàng”. Chi tiết này đã thể hiện rõ sự thất bại, yếu đuối khi chỉ đơn lẻ một mình. Dù được nghe đã lâu nhưng câu chuyện vẫn luôn có dấu ấn khó phai trong lòng em. </a:t>
            </a:r>
            <a:endParaRPr lang="vi-VN" sz="3000">
              <a:solidFill>
                <a:srgbClr val="002060"/>
              </a:solidFill>
              <a:latin typeface="#9Slide05 Fourth Medium" panose="00000600000000000000" pitchFamily="2" charset="0"/>
            </a:endParaRPr>
          </a:p>
        </p:txBody>
      </p:sp>
      <p:pic>
        <p:nvPicPr>
          <p:cNvPr id="10" name="Picture 9"/>
          <p:cNvPicPr>
            <a:picLocks noChangeAspect="1"/>
          </p:cNvPicPr>
          <p:nvPr/>
        </p:nvPicPr>
        <p:blipFill>
          <a:blip r:embed="rId5"/>
          <a:stretch>
            <a:fillRect/>
          </a:stretch>
        </p:blipFill>
        <p:spPr>
          <a:xfrm>
            <a:off x="-2305987" y="-133694"/>
            <a:ext cx="1936093" cy="2942939"/>
          </a:xfrm>
          <a:prstGeom prst="rect">
            <a:avLst/>
          </a:prstGeom>
        </p:spPr>
      </p:pic>
      <p:pic>
        <p:nvPicPr>
          <p:cNvPr id="15" name="Picture 14"/>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89275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accel="50000" decel="50000" fill="hold" nodeType="withEffect">
                                  <p:stCondLst>
                                    <p:cond delay="0"/>
                                  </p:stCondLst>
                                  <p:childTnLst>
                                    <p:animMotion origin="layout" path="M 5E-6 -3.33333E-6 L 0.05144 -0.00393 " pathEditMode="relative" rAng="0" ptsTypes="AA">
                                      <p:cBhvr>
                                        <p:cTn id="14" dur="4750" fill="hold"/>
                                        <p:tgtEl>
                                          <p:spTgt spid="6"/>
                                        </p:tgtEl>
                                        <p:attrNameLst>
                                          <p:attrName>ppt_x</p:attrName>
                                          <p:attrName>ppt_y</p:attrName>
                                        </p:attrNameLst>
                                      </p:cBhvr>
                                      <p:rCtr x="256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0347281" y="0"/>
            <a:ext cx="1844719" cy="574184"/>
          </a:xfrm>
          <a:prstGeom prst="rect">
            <a:avLst/>
          </a:prstGeom>
        </p:spPr>
      </p:pic>
      <p:pic>
        <p:nvPicPr>
          <p:cNvPr id="2" name="图片 47107" descr="1-17"/>
          <p:cNvPicPr>
            <a:picLocks noChangeAspect="1"/>
          </p:cNvPicPr>
          <p:nvPr/>
        </p:nvPicPr>
        <p:blipFill>
          <a:blip r:embed="rId3"/>
          <a:stretch>
            <a:fillRect/>
          </a:stretch>
        </p:blipFill>
        <p:spPr>
          <a:xfrm>
            <a:off x="0" y="4057654"/>
            <a:ext cx="12192000" cy="2781798"/>
          </a:xfrm>
          <a:prstGeom prst="rect">
            <a:avLst/>
          </a:prstGeom>
          <a:noFill/>
          <a:ln w="9525">
            <a:noFill/>
          </a:ln>
        </p:spPr>
      </p:pic>
      <p:pic>
        <p:nvPicPr>
          <p:cNvPr id="3" name="图片 47110" descr="1-26"/>
          <p:cNvPicPr>
            <a:picLocks noChangeAspect="1"/>
          </p:cNvPicPr>
          <p:nvPr/>
        </p:nvPicPr>
        <p:blipFill>
          <a:blip r:embed="rId4"/>
          <a:stretch>
            <a:fillRect/>
          </a:stretch>
        </p:blipFill>
        <p:spPr>
          <a:xfrm rot="387744" flipH="1">
            <a:off x="768006" y="1919218"/>
            <a:ext cx="5606914" cy="4061410"/>
          </a:xfrm>
          <a:prstGeom prst="rect">
            <a:avLst/>
          </a:prstGeom>
          <a:noFill/>
          <a:ln w="9525">
            <a:noFill/>
          </a:ln>
        </p:spPr>
      </p:pic>
      <p:pic>
        <p:nvPicPr>
          <p:cNvPr id="4" name="图片 47108" descr="1-43"/>
          <p:cNvPicPr>
            <a:picLocks noChangeAspect="1"/>
          </p:cNvPicPr>
          <p:nvPr/>
        </p:nvPicPr>
        <p:blipFill>
          <a:blip r:embed="rId5"/>
          <a:stretch>
            <a:fillRect/>
          </a:stretch>
        </p:blipFill>
        <p:spPr>
          <a:xfrm>
            <a:off x="331510" y="3039006"/>
            <a:ext cx="4137489" cy="3735950"/>
          </a:xfrm>
          <a:prstGeom prst="rect">
            <a:avLst/>
          </a:prstGeom>
          <a:noFill/>
          <a:ln w="9525">
            <a:noFill/>
          </a:ln>
        </p:spPr>
      </p:pic>
      <p:pic>
        <p:nvPicPr>
          <p:cNvPr id="5"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70041">
            <a:off x="7613965" y="323239"/>
            <a:ext cx="1119146" cy="1454890"/>
          </a:xfrm>
          <a:prstGeom prst="rect">
            <a:avLst/>
          </a:prstGeom>
        </p:spPr>
      </p:pic>
      <p:pic>
        <p:nvPicPr>
          <p:cNvPr id="6" name="图片 6"/>
          <p:cNvPicPr>
            <a:picLocks noChangeAspect="1"/>
          </p:cNvPicPr>
          <p:nvPr/>
        </p:nvPicPr>
        <p:blipFill rotWithShape="1">
          <a:blip r:embed="rId7">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7" name="图片 6"/>
          <p:cNvPicPr>
            <a:picLocks noChangeAspect="1"/>
          </p:cNvPicPr>
          <p:nvPr/>
        </p:nvPicPr>
        <p:blipFill rotWithShape="1">
          <a:blip r:embed="rId7">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8"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9"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0935" y="-422137"/>
            <a:ext cx="2666215" cy="2674344"/>
          </a:xfrm>
          <a:prstGeom prst="rect">
            <a:avLst/>
          </a:prstGeom>
        </p:spPr>
      </p:pic>
      <p:pic>
        <p:nvPicPr>
          <p:cNvPr id="11" name="图片 7"/>
          <p:cNvPicPr>
            <a:picLocks noChangeAspect="1"/>
          </p:cNvPicPr>
          <p:nvPr/>
        </p:nvPicPr>
        <p:blipFill rotWithShape="1">
          <a:blip r:embed="rId9">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1463" y="620870"/>
            <a:ext cx="8544202" cy="6045036"/>
          </a:xfrm>
          <a:prstGeom prst="rect">
            <a:avLst/>
          </a:prstGeom>
        </p:spPr>
      </p:pic>
      <p:sp>
        <p:nvSpPr>
          <p:cNvPr id="13" name="TextBox 12"/>
          <p:cNvSpPr txBox="1"/>
          <p:nvPr/>
        </p:nvSpPr>
        <p:spPr>
          <a:xfrm>
            <a:off x="4800509" y="2338393"/>
            <a:ext cx="6100549" cy="2339102"/>
          </a:xfrm>
          <a:prstGeom prst="rect">
            <a:avLst/>
          </a:prstGeom>
          <a:noFill/>
        </p:spPr>
        <p:txBody>
          <a:bodyPr wrap="square" rtlCol="0">
            <a:spAutoFit/>
          </a:bodyPr>
          <a:lstStyle/>
          <a:p>
            <a:pPr algn="ctr">
              <a:lnSpc>
                <a:spcPct val="90000"/>
              </a:lnSpc>
            </a:pPr>
            <a:r>
              <a:rPr lang="en-US" sz="8000" b="1">
                <a:solidFill>
                  <a:srgbClr val="FF6600"/>
                </a:solidFill>
                <a:effectLst>
                  <a:outerShdw blurRad="38100" dist="38100" dir="2700000" algn="tl">
                    <a:srgbClr val="000000">
                      <a:alpha val="43137"/>
                    </a:srgbClr>
                  </a:outerShdw>
                </a:effectLst>
                <a:latin typeface="#9Slide05 Fourth Medium" panose="00000600000000000000" pitchFamily="2" charset="0"/>
              </a:rPr>
              <a:t>Viết đoạn văn</a:t>
            </a:r>
          </a:p>
          <a:p>
            <a:pPr algn="ctr">
              <a:lnSpc>
                <a:spcPct val="90000"/>
              </a:lnSpc>
            </a:pPr>
            <a:r>
              <a:rPr lang="en-US" sz="8000" b="1">
                <a:solidFill>
                  <a:srgbClr val="FF6600"/>
                </a:solidFill>
                <a:effectLst>
                  <a:outerShdw blurRad="38100" dist="38100" dir="2700000" algn="tl">
                    <a:srgbClr val="000000">
                      <a:alpha val="43137"/>
                    </a:srgbClr>
                  </a:outerShdw>
                </a:effectLst>
                <a:latin typeface="#9Slide05 Fourth Medium" panose="00000600000000000000" pitchFamily="2" charset="0"/>
              </a:rPr>
              <a:t> vào vở</a:t>
            </a:r>
          </a:p>
        </p:txBody>
      </p:sp>
      <p:pic>
        <p:nvPicPr>
          <p:cNvPr id="15" name="Picture 14"/>
          <p:cNvPicPr>
            <a:picLocks noChangeAspect="1"/>
          </p:cNvPicPr>
          <p:nvPr/>
        </p:nvPicPr>
        <p:blipFill>
          <a:blip r:embed="rId12"/>
          <a:stretch>
            <a:fillRect/>
          </a:stretch>
        </p:blipFill>
        <p:spPr>
          <a:xfrm>
            <a:off x="-2305987" y="-133694"/>
            <a:ext cx="1936093" cy="2942939"/>
          </a:xfrm>
          <a:prstGeom prst="rect">
            <a:avLst/>
          </a:prstGeom>
        </p:spPr>
      </p:pic>
      <p:pic>
        <p:nvPicPr>
          <p:cNvPr id="16" name="Picture 15"/>
          <p:cNvPicPr>
            <a:picLocks noChangeAspect="1"/>
          </p:cNvPicPr>
          <p:nvPr/>
        </p:nvPicPr>
        <p:blipFill>
          <a:blip r:embed="rId12"/>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330242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23" presetClass="entr" presetSubtype="3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6*min(max(#ppt_w*#ppt_h,.3),1)-7.4)/-.7*#ppt_w"/>
                                          </p:val>
                                        </p:tav>
                                        <p:tav tm="100000">
                                          <p:val>
                                            <p:strVal val="#ppt_w"/>
                                          </p:val>
                                        </p:tav>
                                      </p:tavLst>
                                    </p:anim>
                                    <p:anim calcmode="lin" valueType="num">
                                      <p:cBhvr>
                                        <p:cTn id="25" dur="500" fill="hold"/>
                                        <p:tgtEl>
                                          <p:spTgt spid="5"/>
                                        </p:tgtEl>
                                        <p:attrNameLst>
                                          <p:attrName>ppt_h</p:attrName>
                                        </p:attrNameLst>
                                      </p:cBhvr>
                                      <p:tavLst>
                                        <p:tav tm="0">
                                          <p:val>
                                            <p:strVal val="(6*min(max(#ppt_w*#ppt_h,.3),1)-7.4)/-.7*#ppt_h"/>
                                          </p:val>
                                        </p:tav>
                                        <p:tav tm="100000">
                                          <p:val>
                                            <p:strVal val="#ppt_h"/>
                                          </p:val>
                                        </p:tav>
                                      </p:tavLst>
                                    </p:anim>
                                    <p:anim calcmode="lin" valueType="num">
                                      <p:cBhvr>
                                        <p:cTn id="26" dur="500" fill="hold"/>
                                        <p:tgtEl>
                                          <p:spTgt spid="5"/>
                                        </p:tgtEl>
                                        <p:attrNameLst>
                                          <p:attrName>ppt_x</p:attrName>
                                        </p:attrNameLst>
                                      </p:cBhvr>
                                      <p:tavLst>
                                        <p:tav tm="0">
                                          <p:val>
                                            <p:fltVal val="0.5"/>
                                          </p:val>
                                        </p:tav>
                                        <p:tav tm="100000">
                                          <p:val>
                                            <p:strVal val="#ppt_x"/>
                                          </p:val>
                                        </p:tav>
                                      </p:tavLst>
                                    </p:anim>
                                    <p:anim calcmode="lin" valueType="num">
                                      <p:cBhvr>
                                        <p:cTn id="27" dur="500" fill="hold"/>
                                        <p:tgtEl>
                                          <p:spTgt spid="5"/>
                                        </p:tgtEl>
                                        <p:attrNameLst>
                                          <p:attrName>ppt_y</p:attrName>
                                        </p:attrNameLst>
                                      </p:cBhvr>
                                      <p:tavLst>
                                        <p:tav tm="0">
                                          <p:val>
                                            <p:strVal val="1+(6*min(max(#ppt_w*#ppt_h,.3),1)-7.4)/-.7*#ppt_h/2"/>
                                          </p:val>
                                        </p:tav>
                                        <p:tav tm="100000">
                                          <p:val>
                                            <p:strVal val="#ppt_y"/>
                                          </p:val>
                                        </p:tav>
                                      </p:tavLst>
                                    </p:anim>
                                  </p:childTnLst>
                                </p:cTn>
                              </p:par>
                              <p:par>
                                <p:cTn id="28" presetID="63" presetClass="path" presetSubtype="0" accel="50000" decel="50000" fill="hold" nodeType="withEffect">
                                  <p:stCondLst>
                                    <p:cond delay="0"/>
                                  </p:stCondLst>
                                  <p:childTnLst>
                                    <p:animMotion origin="layout" path="M 3.125E-6 1.11111E-6 L 0.05143 -0.00394 " pathEditMode="relative" rAng="0" ptsTypes="AA">
                                      <p:cBhvr>
                                        <p:cTn id="29" dur="4750" fill="hold"/>
                                        <p:tgtEl>
                                          <p:spTgt spid="6"/>
                                        </p:tgtEl>
                                        <p:attrNameLst>
                                          <p:attrName>ppt_x</p:attrName>
                                          <p:attrName>ppt_y</p:attrName>
                                        </p:attrNameLst>
                                      </p:cBhvr>
                                      <p:rCtr x="2565" y="-208"/>
                                    </p:animMotion>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23" presetClass="entr" presetSubtype="3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4*#ppt_w"/>
                                          </p:val>
                                        </p:tav>
                                        <p:tav tm="100000">
                                          <p:val>
                                            <p:strVal val="#ppt_w"/>
                                          </p:val>
                                        </p:tav>
                                      </p:tavLst>
                                    </p:anim>
                                    <p:anim calcmode="lin" valueType="num">
                                      <p:cBhvr>
                                        <p:cTn id="36" dur="500" fill="hold"/>
                                        <p:tgtEl>
                                          <p:spTgt spid="8"/>
                                        </p:tgtEl>
                                        <p:attrNameLst>
                                          <p:attrName>ppt_h</p:attrName>
                                        </p:attrNameLst>
                                      </p:cBhvr>
                                      <p:tavLst>
                                        <p:tav tm="0">
                                          <p:val>
                                            <p:strVal val="4*#ppt_h"/>
                                          </p:val>
                                        </p:tav>
                                        <p:tav tm="100000">
                                          <p:val>
                                            <p:strVal val="#ppt_h"/>
                                          </p:val>
                                        </p:tav>
                                      </p:tavLst>
                                    </p:anim>
                                  </p:childTnLst>
                                </p:cTn>
                              </p:par>
                              <p:par>
                                <p:cTn id="37" presetID="63" presetClass="path" presetSubtype="0" accel="50000" decel="50000" fill="hold" nodeType="withEffect">
                                  <p:stCondLst>
                                    <p:cond delay="0"/>
                                  </p:stCondLst>
                                  <p:childTnLst>
                                    <p:animMotion origin="layout" path="M 2.77778E-7 -4.07407E-6 L 0.05139 -0.00401 " pathEditMode="relative" rAng="0" ptsTypes="AA">
                                      <p:cBhvr>
                                        <p:cTn id="38" dur="4750" fill="hold"/>
                                        <p:tgtEl>
                                          <p:spTgt spid="7"/>
                                        </p:tgtEl>
                                        <p:attrNameLst>
                                          <p:attrName>ppt_x</p:attrName>
                                          <p:attrName>ppt_y</p:attrName>
                                        </p:attrNameLst>
                                      </p:cBhvr>
                                      <p:rCtr x="2569" y="-216"/>
                                    </p:animMotion>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par>
                          <p:cTn id="49" fill="hold">
                            <p:stCondLst>
                              <p:cond delay="5750"/>
                            </p:stCondLst>
                            <p:childTnLst>
                              <p:par>
                                <p:cTn id="50" presetID="32" presetClass="emph" presetSubtype="0" repeatCount="indefinite" fill="hold" nodeType="afterEffect">
                                  <p:stCondLst>
                                    <p:cond delay="0"/>
                                  </p:stCondLst>
                                  <p:childTnLst>
                                    <p:animRot by="120000">
                                      <p:cBhvr>
                                        <p:cTn id="51" dur="100" fill="hold">
                                          <p:stCondLst>
                                            <p:cond delay="0"/>
                                          </p:stCondLst>
                                        </p:cTn>
                                        <p:tgtEl>
                                          <p:spTgt spid="10"/>
                                        </p:tgtEl>
                                        <p:attrNameLst>
                                          <p:attrName>r</p:attrName>
                                        </p:attrNameLst>
                                      </p:cBhvr>
                                    </p:animRot>
                                    <p:animRot by="-240000">
                                      <p:cBhvr>
                                        <p:cTn id="52" dur="200" fill="hold">
                                          <p:stCondLst>
                                            <p:cond delay="200"/>
                                          </p:stCondLst>
                                        </p:cTn>
                                        <p:tgtEl>
                                          <p:spTgt spid="10"/>
                                        </p:tgtEl>
                                        <p:attrNameLst>
                                          <p:attrName>r</p:attrName>
                                        </p:attrNameLst>
                                      </p:cBhvr>
                                    </p:animRot>
                                    <p:animRot by="240000">
                                      <p:cBhvr>
                                        <p:cTn id="53" dur="200" fill="hold">
                                          <p:stCondLst>
                                            <p:cond delay="400"/>
                                          </p:stCondLst>
                                        </p:cTn>
                                        <p:tgtEl>
                                          <p:spTgt spid="10"/>
                                        </p:tgtEl>
                                        <p:attrNameLst>
                                          <p:attrName>r</p:attrName>
                                        </p:attrNameLst>
                                      </p:cBhvr>
                                    </p:animRot>
                                    <p:animRot by="-240000">
                                      <p:cBhvr>
                                        <p:cTn id="54" dur="200" fill="hold">
                                          <p:stCondLst>
                                            <p:cond delay="600"/>
                                          </p:stCondLst>
                                        </p:cTn>
                                        <p:tgtEl>
                                          <p:spTgt spid="10"/>
                                        </p:tgtEl>
                                        <p:attrNameLst>
                                          <p:attrName>r</p:attrName>
                                        </p:attrNameLst>
                                      </p:cBhvr>
                                    </p:animRot>
                                    <p:animRot by="120000">
                                      <p:cBhvr>
                                        <p:cTn id="55" dur="200" fill="hold">
                                          <p:stCondLst>
                                            <p:cond delay="800"/>
                                          </p:stCondLst>
                                        </p:cTn>
                                        <p:tgtEl>
                                          <p:spTgt spid="10"/>
                                        </p:tgtEl>
                                        <p:attrNameLst>
                                          <p:attrName>r</p:attrName>
                                        </p:attrNameLst>
                                      </p:cBhvr>
                                    </p:animRot>
                                  </p:childTnLst>
                                </p:cTn>
                              </p:par>
                              <p:par>
                                <p:cTn id="56" presetID="63" presetClass="path" presetSubtype="0" accel="50000" decel="50000" fill="hold" nodeType="withEffect">
                                  <p:stCondLst>
                                    <p:cond delay="0"/>
                                  </p:stCondLst>
                                  <p:childTnLst>
                                    <p:animMotion origin="layout" path="M 1.875E-6 -3.7037E-6 L 0.03737 -3.7037E-6 " pathEditMode="relative" rAng="0" ptsTypes="AA">
                                      <p:cBhvr>
                                        <p:cTn id="57" dur="4750" fill="hold"/>
                                        <p:tgtEl>
                                          <p:spTgt spid="9"/>
                                        </p:tgtEl>
                                        <p:attrNameLst>
                                          <p:attrName>ppt_x</p:attrName>
                                          <p:attrName>ppt_y</p:attrName>
                                        </p:attrNameLst>
                                      </p:cBhvr>
                                      <p:rCtr x="1862" y="0"/>
                                    </p:animMotion>
                                  </p:childTnLst>
                                </p:cTn>
                              </p:par>
                              <p:par>
                                <p:cTn id="58" presetID="63" presetClass="path" presetSubtype="0" accel="50000" decel="50000" fill="hold" nodeType="withEffect">
                                  <p:stCondLst>
                                    <p:cond delay="0"/>
                                  </p:stCondLst>
                                  <p:childTnLst>
                                    <p:animMotion origin="layout" path="M -1.45833E-6 -4.81481E-6 L 0.03737 -4.81481E-6 " pathEditMode="relative" rAng="0" ptsTypes="AA">
                                      <p:cBhvr>
                                        <p:cTn id="59" dur="4750" fill="hold"/>
                                        <p:tgtEl>
                                          <p:spTgt spid="11"/>
                                        </p:tgtEl>
                                        <p:attrNameLst>
                                          <p:attrName>ppt_x</p:attrName>
                                          <p:attrName>ppt_y</p:attrName>
                                        </p:attrNameLst>
                                      </p:cBhvr>
                                      <p:rCtr x="1862" y="0"/>
                                    </p:animMotion>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5"/>
          <p:cNvPicPr>
            <a:picLocks noChangeAspect="1"/>
          </p:cNvPicPr>
          <p:nvPr/>
        </p:nvPicPr>
        <p:blipFill>
          <a:blip r:embed="rId2"/>
          <a:stretch>
            <a:fillRect/>
          </a:stretch>
        </p:blipFill>
        <p:spPr>
          <a:xfrm>
            <a:off x="3625215" y="-16510"/>
            <a:ext cx="8566785" cy="6874510"/>
          </a:xfrm>
          <a:prstGeom prst="rect">
            <a:avLst/>
          </a:prstGeom>
        </p:spPr>
      </p:pic>
      <p:pic>
        <p:nvPicPr>
          <p:cNvPr id="3" name="图片 1" descr="5947678d5d2f8"/>
          <p:cNvPicPr>
            <a:picLocks noChangeAspect="1"/>
          </p:cNvPicPr>
          <p:nvPr/>
        </p:nvPicPr>
        <p:blipFill>
          <a:blip r:embed="rId3"/>
          <a:stretch>
            <a:fillRect/>
          </a:stretch>
        </p:blipFill>
        <p:spPr>
          <a:xfrm>
            <a:off x="0" y="1265555"/>
            <a:ext cx="5760085" cy="55759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52" y="221830"/>
            <a:ext cx="10679865" cy="6032310"/>
          </a:xfrm>
          <a:prstGeom prst="rect">
            <a:avLst/>
          </a:prstGeom>
        </p:spPr>
      </p:pic>
      <p:sp>
        <p:nvSpPr>
          <p:cNvPr id="6" name="TextBox 5"/>
          <p:cNvSpPr txBox="1"/>
          <p:nvPr/>
        </p:nvSpPr>
        <p:spPr>
          <a:xfrm>
            <a:off x="2655588" y="2026517"/>
            <a:ext cx="6100549" cy="2788456"/>
          </a:xfrm>
          <a:prstGeom prst="rect">
            <a:avLst/>
          </a:prstGeom>
          <a:noFill/>
        </p:spPr>
        <p:txBody>
          <a:bodyPr wrap="square" rtlCol="0">
            <a:spAutoFit/>
          </a:bodyPr>
          <a:lstStyle/>
          <a:p>
            <a:pPr algn="ctr">
              <a:lnSpc>
                <a:spcPct val="90000"/>
              </a:lnSpc>
            </a:pPr>
            <a:r>
              <a:rPr lang="en-US" sz="9600" b="1">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Chia sẻ </a:t>
            </a:r>
          </a:p>
          <a:p>
            <a:pPr algn="ctr">
              <a:lnSpc>
                <a:spcPct val="90000"/>
              </a:lnSpc>
            </a:pPr>
            <a:r>
              <a:rPr lang="en-US" sz="9600" b="1">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trước lớp</a:t>
            </a:r>
          </a:p>
        </p:txBody>
      </p:sp>
      <p:pic>
        <p:nvPicPr>
          <p:cNvPr id="7" name="Picture 6"/>
          <p:cNvPicPr>
            <a:picLocks noChangeAspect="1"/>
          </p:cNvPicPr>
          <p:nvPr/>
        </p:nvPicPr>
        <p:blipFill>
          <a:blip r:embed="rId5"/>
          <a:stretch>
            <a:fillRect/>
          </a:stretch>
        </p:blipFill>
        <p:spPr>
          <a:xfrm>
            <a:off x="-2305987" y="-133694"/>
            <a:ext cx="1936093" cy="2942939"/>
          </a:xfrm>
          <a:prstGeom prst="rect">
            <a:avLst/>
          </a:prstGeom>
        </p:spPr>
      </p:pic>
      <p:pic>
        <p:nvPicPr>
          <p:cNvPr id="8" name="Picture 7"/>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14743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10347281" y="0"/>
            <a:ext cx="1844719" cy="574184"/>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4">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12" name="TextBox 11"/>
          <p:cNvSpPr txBox="1"/>
          <p:nvPr/>
        </p:nvSpPr>
        <p:spPr>
          <a:xfrm>
            <a:off x="823518" y="723611"/>
            <a:ext cx="11085127"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2. Đọc soát và chỉnh sửa bài viết.</a:t>
            </a:r>
          </a:p>
        </p:txBody>
      </p:sp>
      <p:grpSp>
        <p:nvGrpSpPr>
          <p:cNvPr id="14" name="Group 13"/>
          <p:cNvGrpSpPr/>
          <p:nvPr/>
        </p:nvGrpSpPr>
        <p:grpSpPr>
          <a:xfrm>
            <a:off x="4287440" y="1545060"/>
            <a:ext cx="2775326" cy="657662"/>
            <a:chOff x="1115588" y="779127"/>
            <a:chExt cx="2119849" cy="753851"/>
          </a:xfrm>
        </p:grpSpPr>
        <p:sp>
          <p:nvSpPr>
            <p:cNvPr id="15" name="Rounded Rectangle 14"/>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1429399" y="779127"/>
              <a:ext cx="1806038" cy="740863"/>
            </a:xfrm>
            <a:prstGeom prst="rect">
              <a:avLst/>
            </a:prstGeom>
            <a:noFill/>
          </p:spPr>
          <p:txBody>
            <a:bodyPr wrap="square" rtlCol="0">
              <a:spAutoFit/>
            </a:bodyPr>
            <a:lstStyle/>
            <a:p>
              <a:r>
                <a:rPr lang="en-US" sz="3600" b="1">
                  <a:solidFill>
                    <a:srgbClr val="002060"/>
                  </a:solidFill>
                  <a:latin typeface="UTM Avo" panose="02040603050506020204" pitchFamily="18" charset="0"/>
                </a:rPr>
                <a:t>Tiêu chí</a:t>
              </a:r>
            </a:p>
          </p:txBody>
        </p:sp>
      </p:grpSp>
      <p:grpSp>
        <p:nvGrpSpPr>
          <p:cNvPr id="20" name="Group 19"/>
          <p:cNvGrpSpPr/>
          <p:nvPr/>
        </p:nvGrpSpPr>
        <p:grpSpPr>
          <a:xfrm>
            <a:off x="1005467" y="2937647"/>
            <a:ext cx="4079933" cy="829983"/>
            <a:chOff x="823518" y="2910696"/>
            <a:chExt cx="4079933" cy="829983"/>
          </a:xfrm>
        </p:grpSpPr>
        <p:sp>
          <p:nvSpPr>
            <p:cNvPr id="17" name="Rectangle: Rounded Corners 3">
              <a:extLst>
                <a:ext uri="{FF2B5EF4-FFF2-40B4-BE49-F238E27FC236}">
                  <a16:creationId xmlns:a16="http://schemas.microsoft.com/office/drawing/2014/main" id="{BF9CAB77-253B-4E68-9CD5-2F483C38E33B}"/>
                </a:ext>
              </a:extLst>
            </p:cNvPr>
            <p:cNvSpPr/>
            <p:nvPr/>
          </p:nvSpPr>
          <p:spPr>
            <a:xfrm>
              <a:off x="823518" y="2910696"/>
              <a:ext cx="4079933" cy="829983"/>
            </a:xfrm>
            <a:custGeom>
              <a:avLst/>
              <a:gdLst>
                <a:gd name="connsiteX0" fmla="*/ 0 w 4079933"/>
                <a:gd name="connsiteY0" fmla="*/ 138333 h 829983"/>
                <a:gd name="connsiteX1" fmla="*/ 138333 w 4079933"/>
                <a:gd name="connsiteY1" fmla="*/ 0 h 829983"/>
                <a:gd name="connsiteX2" fmla="*/ 681657 w 4079933"/>
                <a:gd name="connsiteY2" fmla="*/ 0 h 829983"/>
                <a:gd name="connsiteX3" fmla="*/ 1148915 w 4079933"/>
                <a:gd name="connsiteY3" fmla="*/ 0 h 829983"/>
                <a:gd name="connsiteX4" fmla="*/ 1692239 w 4079933"/>
                <a:gd name="connsiteY4" fmla="*/ 0 h 829983"/>
                <a:gd name="connsiteX5" fmla="*/ 2159498 w 4079933"/>
                <a:gd name="connsiteY5" fmla="*/ 0 h 829983"/>
                <a:gd name="connsiteX6" fmla="*/ 2588724 w 4079933"/>
                <a:gd name="connsiteY6" fmla="*/ 0 h 829983"/>
                <a:gd name="connsiteX7" fmla="*/ 3055982 w 4079933"/>
                <a:gd name="connsiteY7" fmla="*/ 0 h 829983"/>
                <a:gd name="connsiteX8" fmla="*/ 3941600 w 4079933"/>
                <a:gd name="connsiteY8" fmla="*/ 0 h 829983"/>
                <a:gd name="connsiteX9" fmla="*/ 4079933 w 4079933"/>
                <a:gd name="connsiteY9" fmla="*/ 138333 h 829983"/>
                <a:gd name="connsiteX10" fmla="*/ 4079933 w 4079933"/>
                <a:gd name="connsiteY10" fmla="*/ 691650 h 829983"/>
                <a:gd name="connsiteX11" fmla="*/ 3941600 w 4079933"/>
                <a:gd name="connsiteY11" fmla="*/ 829983 h 829983"/>
                <a:gd name="connsiteX12" fmla="*/ 3398276 w 4079933"/>
                <a:gd name="connsiteY12" fmla="*/ 829983 h 829983"/>
                <a:gd name="connsiteX13" fmla="*/ 2969050 w 4079933"/>
                <a:gd name="connsiteY13" fmla="*/ 829983 h 829983"/>
                <a:gd name="connsiteX14" fmla="*/ 2463759 w 4079933"/>
                <a:gd name="connsiteY14" fmla="*/ 829983 h 829983"/>
                <a:gd name="connsiteX15" fmla="*/ 1920435 w 4079933"/>
                <a:gd name="connsiteY15" fmla="*/ 829983 h 829983"/>
                <a:gd name="connsiteX16" fmla="*/ 1339079 w 4079933"/>
                <a:gd name="connsiteY16" fmla="*/ 829983 h 829983"/>
                <a:gd name="connsiteX17" fmla="*/ 871820 w 4079933"/>
                <a:gd name="connsiteY17" fmla="*/ 829983 h 829983"/>
                <a:gd name="connsiteX18" fmla="*/ 138333 w 4079933"/>
                <a:gd name="connsiteY18" fmla="*/ 829983 h 829983"/>
                <a:gd name="connsiteX19" fmla="*/ 0 w 4079933"/>
                <a:gd name="connsiteY19" fmla="*/ 691650 h 829983"/>
                <a:gd name="connsiteX20" fmla="*/ 0 w 4079933"/>
                <a:gd name="connsiteY20" fmla="*/ 138333 h 8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9933" h="829983" fill="none" extrusionOk="0">
                  <a:moveTo>
                    <a:pt x="0" y="138333"/>
                  </a:moveTo>
                  <a:cubicBezTo>
                    <a:pt x="-6191" y="64961"/>
                    <a:pt x="62074" y="7143"/>
                    <a:pt x="138333" y="0"/>
                  </a:cubicBezTo>
                  <a:cubicBezTo>
                    <a:pt x="299461" y="-740"/>
                    <a:pt x="505771" y="8589"/>
                    <a:pt x="681657" y="0"/>
                  </a:cubicBezTo>
                  <a:cubicBezTo>
                    <a:pt x="857543" y="-8589"/>
                    <a:pt x="945850" y="44275"/>
                    <a:pt x="1148915" y="0"/>
                  </a:cubicBezTo>
                  <a:cubicBezTo>
                    <a:pt x="1351980" y="-44275"/>
                    <a:pt x="1492796" y="731"/>
                    <a:pt x="1692239" y="0"/>
                  </a:cubicBezTo>
                  <a:cubicBezTo>
                    <a:pt x="1891682" y="-731"/>
                    <a:pt x="2064210" y="10673"/>
                    <a:pt x="2159498" y="0"/>
                  </a:cubicBezTo>
                  <a:cubicBezTo>
                    <a:pt x="2254786" y="-10673"/>
                    <a:pt x="2404132" y="18697"/>
                    <a:pt x="2588724" y="0"/>
                  </a:cubicBezTo>
                  <a:cubicBezTo>
                    <a:pt x="2773316" y="-18697"/>
                    <a:pt x="2856968" y="32464"/>
                    <a:pt x="3055982" y="0"/>
                  </a:cubicBezTo>
                  <a:cubicBezTo>
                    <a:pt x="3254996" y="-32464"/>
                    <a:pt x="3577012" y="58179"/>
                    <a:pt x="3941600" y="0"/>
                  </a:cubicBezTo>
                  <a:cubicBezTo>
                    <a:pt x="4013277" y="-3645"/>
                    <a:pt x="4100989" y="66585"/>
                    <a:pt x="4079933" y="138333"/>
                  </a:cubicBezTo>
                  <a:cubicBezTo>
                    <a:pt x="4105502" y="378933"/>
                    <a:pt x="4052982" y="469517"/>
                    <a:pt x="4079933" y="691650"/>
                  </a:cubicBezTo>
                  <a:cubicBezTo>
                    <a:pt x="4079520" y="748107"/>
                    <a:pt x="4027256" y="836816"/>
                    <a:pt x="3941600" y="829983"/>
                  </a:cubicBezTo>
                  <a:cubicBezTo>
                    <a:pt x="3717620" y="844391"/>
                    <a:pt x="3562089" y="778469"/>
                    <a:pt x="3398276" y="829983"/>
                  </a:cubicBezTo>
                  <a:cubicBezTo>
                    <a:pt x="3234463" y="881497"/>
                    <a:pt x="3178946" y="794298"/>
                    <a:pt x="2969050" y="829983"/>
                  </a:cubicBezTo>
                  <a:cubicBezTo>
                    <a:pt x="2759154" y="865668"/>
                    <a:pt x="2653280" y="793961"/>
                    <a:pt x="2463759" y="829983"/>
                  </a:cubicBezTo>
                  <a:cubicBezTo>
                    <a:pt x="2274238" y="866005"/>
                    <a:pt x="2166586" y="785237"/>
                    <a:pt x="1920435" y="829983"/>
                  </a:cubicBezTo>
                  <a:cubicBezTo>
                    <a:pt x="1674284" y="874729"/>
                    <a:pt x="1618744" y="811087"/>
                    <a:pt x="1339079" y="829983"/>
                  </a:cubicBezTo>
                  <a:cubicBezTo>
                    <a:pt x="1059414" y="848879"/>
                    <a:pt x="1055730" y="778644"/>
                    <a:pt x="871820" y="829983"/>
                  </a:cubicBezTo>
                  <a:cubicBezTo>
                    <a:pt x="687910" y="881322"/>
                    <a:pt x="474736" y="817805"/>
                    <a:pt x="138333" y="829983"/>
                  </a:cubicBezTo>
                  <a:cubicBezTo>
                    <a:pt x="74935" y="848808"/>
                    <a:pt x="-10958" y="784288"/>
                    <a:pt x="0" y="691650"/>
                  </a:cubicBezTo>
                  <a:cubicBezTo>
                    <a:pt x="-50513" y="518708"/>
                    <a:pt x="52922" y="325048"/>
                    <a:pt x="0" y="138333"/>
                  </a:cubicBezTo>
                  <a:close/>
                </a:path>
                <a:path w="4079933" h="829983" stroke="0" extrusionOk="0">
                  <a:moveTo>
                    <a:pt x="0" y="138333"/>
                  </a:moveTo>
                  <a:cubicBezTo>
                    <a:pt x="-7687" y="76088"/>
                    <a:pt x="67059" y="3780"/>
                    <a:pt x="138333" y="0"/>
                  </a:cubicBezTo>
                  <a:cubicBezTo>
                    <a:pt x="309655" y="-60891"/>
                    <a:pt x="485918" y="16761"/>
                    <a:pt x="681657" y="0"/>
                  </a:cubicBezTo>
                  <a:cubicBezTo>
                    <a:pt x="877396" y="-16761"/>
                    <a:pt x="979724" y="1090"/>
                    <a:pt x="1148915" y="0"/>
                  </a:cubicBezTo>
                  <a:cubicBezTo>
                    <a:pt x="1318106" y="-1090"/>
                    <a:pt x="1501018" y="38398"/>
                    <a:pt x="1654207" y="0"/>
                  </a:cubicBezTo>
                  <a:cubicBezTo>
                    <a:pt x="1807396" y="-38398"/>
                    <a:pt x="1884796" y="8168"/>
                    <a:pt x="2083432" y="0"/>
                  </a:cubicBezTo>
                  <a:cubicBezTo>
                    <a:pt x="2282068" y="-8168"/>
                    <a:pt x="2537561" y="50806"/>
                    <a:pt x="2702822" y="0"/>
                  </a:cubicBezTo>
                  <a:cubicBezTo>
                    <a:pt x="2868083" y="-50806"/>
                    <a:pt x="2958256" y="319"/>
                    <a:pt x="3132047" y="0"/>
                  </a:cubicBezTo>
                  <a:cubicBezTo>
                    <a:pt x="3305838" y="-319"/>
                    <a:pt x="3553080" y="27956"/>
                    <a:pt x="3941600" y="0"/>
                  </a:cubicBezTo>
                  <a:cubicBezTo>
                    <a:pt x="4023545" y="-16255"/>
                    <a:pt x="4083382" y="60623"/>
                    <a:pt x="4079933" y="138333"/>
                  </a:cubicBezTo>
                  <a:cubicBezTo>
                    <a:pt x="4126665" y="305940"/>
                    <a:pt x="4039196" y="429845"/>
                    <a:pt x="4079933" y="691650"/>
                  </a:cubicBezTo>
                  <a:cubicBezTo>
                    <a:pt x="4078747" y="766248"/>
                    <a:pt x="4012766" y="835007"/>
                    <a:pt x="3941600" y="829983"/>
                  </a:cubicBezTo>
                  <a:cubicBezTo>
                    <a:pt x="3828779" y="884383"/>
                    <a:pt x="3612689" y="801962"/>
                    <a:pt x="3436309" y="829983"/>
                  </a:cubicBezTo>
                  <a:cubicBezTo>
                    <a:pt x="3259929" y="858004"/>
                    <a:pt x="3179637" y="813675"/>
                    <a:pt x="3007083" y="829983"/>
                  </a:cubicBezTo>
                  <a:cubicBezTo>
                    <a:pt x="2834529" y="846291"/>
                    <a:pt x="2736990" y="817915"/>
                    <a:pt x="2539824" y="829983"/>
                  </a:cubicBezTo>
                  <a:cubicBezTo>
                    <a:pt x="2342658" y="842051"/>
                    <a:pt x="2287429" y="788155"/>
                    <a:pt x="2072566" y="829983"/>
                  </a:cubicBezTo>
                  <a:cubicBezTo>
                    <a:pt x="1857703" y="871811"/>
                    <a:pt x="1793540" y="792215"/>
                    <a:pt x="1605307" y="829983"/>
                  </a:cubicBezTo>
                  <a:cubicBezTo>
                    <a:pt x="1417074" y="867751"/>
                    <a:pt x="1337907" y="808978"/>
                    <a:pt x="1176082" y="829983"/>
                  </a:cubicBezTo>
                  <a:cubicBezTo>
                    <a:pt x="1014257" y="850988"/>
                    <a:pt x="473505" y="771048"/>
                    <a:pt x="138333" y="829983"/>
                  </a:cubicBezTo>
                  <a:cubicBezTo>
                    <a:pt x="73229" y="843560"/>
                    <a:pt x="6216" y="782115"/>
                    <a:pt x="0" y="691650"/>
                  </a:cubicBezTo>
                  <a:cubicBezTo>
                    <a:pt x="-24939" y="476343"/>
                    <a:pt x="39562" y="259185"/>
                    <a:pt x="0" y="138333"/>
                  </a:cubicBezTo>
                  <a:close/>
                </a:path>
              </a:pathLst>
            </a:custGeom>
            <a:solidFill>
              <a:srgbClr val="FFC000"/>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a:latin typeface="Times New Roman" pitchFamily="18" charset="0"/>
                <a:cs typeface="Times New Roman" pitchFamily="18" charset="0"/>
              </a:endParaRPr>
            </a:p>
          </p:txBody>
        </p:sp>
        <p:sp>
          <p:nvSpPr>
            <p:cNvPr id="19" name="TextBox 18"/>
            <p:cNvSpPr txBox="1"/>
            <p:nvPr/>
          </p:nvSpPr>
          <p:spPr>
            <a:xfrm>
              <a:off x="1053799" y="3018284"/>
              <a:ext cx="361785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Cách mở đoạn</a:t>
              </a:r>
            </a:p>
          </p:txBody>
        </p:sp>
      </p:grpSp>
      <p:grpSp>
        <p:nvGrpSpPr>
          <p:cNvPr id="21" name="Group 20"/>
          <p:cNvGrpSpPr/>
          <p:nvPr/>
        </p:nvGrpSpPr>
        <p:grpSpPr>
          <a:xfrm>
            <a:off x="6366081" y="2895679"/>
            <a:ext cx="4745558" cy="829983"/>
            <a:chOff x="823518" y="2910696"/>
            <a:chExt cx="4745558" cy="829983"/>
          </a:xfrm>
        </p:grpSpPr>
        <p:sp>
          <p:nvSpPr>
            <p:cNvPr id="22" name="Rectangle: Rounded Corners 3">
              <a:extLst>
                <a:ext uri="{FF2B5EF4-FFF2-40B4-BE49-F238E27FC236}">
                  <a16:creationId xmlns:a16="http://schemas.microsoft.com/office/drawing/2014/main" id="{BF9CAB77-253B-4E68-9CD5-2F483C38E33B}"/>
                </a:ext>
              </a:extLst>
            </p:cNvPr>
            <p:cNvSpPr/>
            <p:nvPr/>
          </p:nvSpPr>
          <p:spPr>
            <a:xfrm>
              <a:off x="823518" y="2910696"/>
              <a:ext cx="4745558" cy="829983"/>
            </a:xfrm>
            <a:custGeom>
              <a:avLst/>
              <a:gdLst>
                <a:gd name="connsiteX0" fmla="*/ 0 w 4745558"/>
                <a:gd name="connsiteY0" fmla="*/ 138333 h 829983"/>
                <a:gd name="connsiteX1" fmla="*/ 138333 w 4745558"/>
                <a:gd name="connsiteY1" fmla="*/ 0 h 829983"/>
                <a:gd name="connsiteX2" fmla="*/ 741633 w 4745558"/>
                <a:gd name="connsiteY2" fmla="*/ 0 h 829983"/>
                <a:gd name="connsiteX3" fmla="*/ 1210867 w 4745558"/>
                <a:gd name="connsiteY3" fmla="*/ 0 h 829983"/>
                <a:gd name="connsiteX4" fmla="*/ 1635412 w 4745558"/>
                <a:gd name="connsiteY4" fmla="*/ 0 h 829983"/>
                <a:gd name="connsiteX5" fmla="*/ 2104645 w 4745558"/>
                <a:gd name="connsiteY5" fmla="*/ 0 h 829983"/>
                <a:gd name="connsiteX6" fmla="*/ 2752635 w 4745558"/>
                <a:gd name="connsiteY6" fmla="*/ 0 h 829983"/>
                <a:gd name="connsiteX7" fmla="*/ 3355935 w 4745558"/>
                <a:gd name="connsiteY7" fmla="*/ 0 h 829983"/>
                <a:gd name="connsiteX8" fmla="*/ 3959236 w 4745558"/>
                <a:gd name="connsiteY8" fmla="*/ 0 h 829983"/>
                <a:gd name="connsiteX9" fmla="*/ 4607225 w 4745558"/>
                <a:gd name="connsiteY9" fmla="*/ 0 h 829983"/>
                <a:gd name="connsiteX10" fmla="*/ 4745558 w 4745558"/>
                <a:gd name="connsiteY10" fmla="*/ 138333 h 829983"/>
                <a:gd name="connsiteX11" fmla="*/ 4745558 w 4745558"/>
                <a:gd name="connsiteY11" fmla="*/ 691650 h 829983"/>
                <a:gd name="connsiteX12" fmla="*/ 4607225 w 4745558"/>
                <a:gd name="connsiteY12" fmla="*/ 829983 h 829983"/>
                <a:gd name="connsiteX13" fmla="*/ 3959236 w 4745558"/>
                <a:gd name="connsiteY13" fmla="*/ 829983 h 829983"/>
                <a:gd name="connsiteX14" fmla="*/ 3355935 w 4745558"/>
                <a:gd name="connsiteY14" fmla="*/ 829983 h 829983"/>
                <a:gd name="connsiteX15" fmla="*/ 2886702 w 4745558"/>
                <a:gd name="connsiteY15" fmla="*/ 829983 h 829983"/>
                <a:gd name="connsiteX16" fmla="*/ 2328090 w 4745558"/>
                <a:gd name="connsiteY16" fmla="*/ 829983 h 829983"/>
                <a:gd name="connsiteX17" fmla="*/ 1680101 w 4745558"/>
                <a:gd name="connsiteY17" fmla="*/ 829983 h 829983"/>
                <a:gd name="connsiteX18" fmla="*/ 1076800 w 4745558"/>
                <a:gd name="connsiteY18" fmla="*/ 829983 h 829983"/>
                <a:gd name="connsiteX19" fmla="*/ 138333 w 4745558"/>
                <a:gd name="connsiteY19" fmla="*/ 829983 h 829983"/>
                <a:gd name="connsiteX20" fmla="*/ 0 w 4745558"/>
                <a:gd name="connsiteY20" fmla="*/ 691650 h 829983"/>
                <a:gd name="connsiteX21" fmla="*/ 0 w 4745558"/>
                <a:gd name="connsiteY21" fmla="*/ 138333 h 8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45558" h="829983" fill="none" extrusionOk="0">
                  <a:moveTo>
                    <a:pt x="0" y="138333"/>
                  </a:moveTo>
                  <a:cubicBezTo>
                    <a:pt x="-1198" y="84640"/>
                    <a:pt x="55623" y="2782"/>
                    <a:pt x="138333" y="0"/>
                  </a:cubicBezTo>
                  <a:cubicBezTo>
                    <a:pt x="356361" y="-68013"/>
                    <a:pt x="486284" y="50615"/>
                    <a:pt x="741633" y="0"/>
                  </a:cubicBezTo>
                  <a:cubicBezTo>
                    <a:pt x="996982" y="-50615"/>
                    <a:pt x="976421" y="50159"/>
                    <a:pt x="1210867" y="0"/>
                  </a:cubicBezTo>
                  <a:cubicBezTo>
                    <a:pt x="1445313" y="-50159"/>
                    <a:pt x="1532408" y="33417"/>
                    <a:pt x="1635412" y="0"/>
                  </a:cubicBezTo>
                  <a:cubicBezTo>
                    <a:pt x="1738416" y="-33417"/>
                    <a:pt x="1954056" y="49800"/>
                    <a:pt x="2104645" y="0"/>
                  </a:cubicBezTo>
                  <a:cubicBezTo>
                    <a:pt x="2255234" y="-49800"/>
                    <a:pt x="2600852" y="55625"/>
                    <a:pt x="2752635" y="0"/>
                  </a:cubicBezTo>
                  <a:cubicBezTo>
                    <a:pt x="2904418" y="-55625"/>
                    <a:pt x="3101820" y="61057"/>
                    <a:pt x="3355935" y="0"/>
                  </a:cubicBezTo>
                  <a:cubicBezTo>
                    <a:pt x="3610050" y="-61057"/>
                    <a:pt x="3775411" y="67470"/>
                    <a:pt x="3959236" y="0"/>
                  </a:cubicBezTo>
                  <a:cubicBezTo>
                    <a:pt x="4143061" y="-67470"/>
                    <a:pt x="4428150" y="46088"/>
                    <a:pt x="4607225" y="0"/>
                  </a:cubicBezTo>
                  <a:cubicBezTo>
                    <a:pt x="4683211" y="-19942"/>
                    <a:pt x="4754815" y="68767"/>
                    <a:pt x="4745558" y="138333"/>
                  </a:cubicBezTo>
                  <a:cubicBezTo>
                    <a:pt x="4758062" y="321471"/>
                    <a:pt x="4710423" y="481751"/>
                    <a:pt x="4745558" y="691650"/>
                  </a:cubicBezTo>
                  <a:cubicBezTo>
                    <a:pt x="4746432" y="779517"/>
                    <a:pt x="4698641" y="824133"/>
                    <a:pt x="4607225" y="829983"/>
                  </a:cubicBezTo>
                  <a:cubicBezTo>
                    <a:pt x="4407478" y="861620"/>
                    <a:pt x="4264097" y="788360"/>
                    <a:pt x="3959236" y="829983"/>
                  </a:cubicBezTo>
                  <a:cubicBezTo>
                    <a:pt x="3654375" y="871606"/>
                    <a:pt x="3562047" y="763757"/>
                    <a:pt x="3355935" y="829983"/>
                  </a:cubicBezTo>
                  <a:cubicBezTo>
                    <a:pt x="3149823" y="896209"/>
                    <a:pt x="2996954" y="804905"/>
                    <a:pt x="2886702" y="829983"/>
                  </a:cubicBezTo>
                  <a:cubicBezTo>
                    <a:pt x="2776450" y="855061"/>
                    <a:pt x="2512428" y="821834"/>
                    <a:pt x="2328090" y="829983"/>
                  </a:cubicBezTo>
                  <a:cubicBezTo>
                    <a:pt x="2143752" y="838132"/>
                    <a:pt x="1927115" y="798783"/>
                    <a:pt x="1680101" y="829983"/>
                  </a:cubicBezTo>
                  <a:cubicBezTo>
                    <a:pt x="1433087" y="861183"/>
                    <a:pt x="1291637" y="826664"/>
                    <a:pt x="1076800" y="829983"/>
                  </a:cubicBezTo>
                  <a:cubicBezTo>
                    <a:pt x="861963" y="833302"/>
                    <a:pt x="394757" y="718804"/>
                    <a:pt x="138333" y="829983"/>
                  </a:cubicBezTo>
                  <a:cubicBezTo>
                    <a:pt x="59516" y="826589"/>
                    <a:pt x="11375" y="757522"/>
                    <a:pt x="0" y="691650"/>
                  </a:cubicBezTo>
                  <a:cubicBezTo>
                    <a:pt x="-38414" y="454613"/>
                    <a:pt x="23314" y="288558"/>
                    <a:pt x="0" y="138333"/>
                  </a:cubicBezTo>
                  <a:close/>
                </a:path>
                <a:path w="4745558" h="829983" stroke="0" extrusionOk="0">
                  <a:moveTo>
                    <a:pt x="0" y="138333"/>
                  </a:moveTo>
                  <a:cubicBezTo>
                    <a:pt x="-7687" y="76088"/>
                    <a:pt x="67059" y="3780"/>
                    <a:pt x="138333" y="0"/>
                  </a:cubicBezTo>
                  <a:cubicBezTo>
                    <a:pt x="370022" y="-61458"/>
                    <a:pt x="561441" y="42281"/>
                    <a:pt x="696945" y="0"/>
                  </a:cubicBezTo>
                  <a:cubicBezTo>
                    <a:pt x="832449" y="-42281"/>
                    <a:pt x="1041409" y="50241"/>
                    <a:pt x="1166178" y="0"/>
                  </a:cubicBezTo>
                  <a:cubicBezTo>
                    <a:pt x="1290947" y="-50241"/>
                    <a:pt x="1553888" y="60669"/>
                    <a:pt x="1680101" y="0"/>
                  </a:cubicBezTo>
                  <a:cubicBezTo>
                    <a:pt x="1806314" y="-60669"/>
                    <a:pt x="1977420" y="222"/>
                    <a:pt x="2104645" y="0"/>
                  </a:cubicBezTo>
                  <a:cubicBezTo>
                    <a:pt x="2231870" y="-222"/>
                    <a:pt x="2505770" y="31461"/>
                    <a:pt x="2752635" y="0"/>
                  </a:cubicBezTo>
                  <a:cubicBezTo>
                    <a:pt x="2999500" y="-31461"/>
                    <a:pt x="3046810" y="188"/>
                    <a:pt x="3177180" y="0"/>
                  </a:cubicBezTo>
                  <a:cubicBezTo>
                    <a:pt x="3307550" y="-188"/>
                    <a:pt x="3545974" y="1017"/>
                    <a:pt x="3646413" y="0"/>
                  </a:cubicBezTo>
                  <a:cubicBezTo>
                    <a:pt x="3746852" y="-1017"/>
                    <a:pt x="4258419" y="43625"/>
                    <a:pt x="4607225" y="0"/>
                  </a:cubicBezTo>
                  <a:cubicBezTo>
                    <a:pt x="4679385" y="-1967"/>
                    <a:pt x="4740127" y="69753"/>
                    <a:pt x="4745558" y="138333"/>
                  </a:cubicBezTo>
                  <a:cubicBezTo>
                    <a:pt x="4792768" y="271096"/>
                    <a:pt x="4710844" y="539091"/>
                    <a:pt x="4745558" y="691650"/>
                  </a:cubicBezTo>
                  <a:cubicBezTo>
                    <a:pt x="4746155" y="763550"/>
                    <a:pt x="4681916" y="829203"/>
                    <a:pt x="4607225" y="829983"/>
                  </a:cubicBezTo>
                  <a:cubicBezTo>
                    <a:pt x="4419673" y="831663"/>
                    <a:pt x="4220316" y="825969"/>
                    <a:pt x="4093302" y="829983"/>
                  </a:cubicBezTo>
                  <a:cubicBezTo>
                    <a:pt x="3966288" y="833997"/>
                    <a:pt x="3727887" y="824307"/>
                    <a:pt x="3624069" y="829983"/>
                  </a:cubicBezTo>
                  <a:cubicBezTo>
                    <a:pt x="3520251" y="835659"/>
                    <a:pt x="3382207" y="820753"/>
                    <a:pt x="3154835" y="829983"/>
                  </a:cubicBezTo>
                  <a:cubicBezTo>
                    <a:pt x="2927463" y="839213"/>
                    <a:pt x="2912035" y="788730"/>
                    <a:pt x="2685601" y="829983"/>
                  </a:cubicBezTo>
                  <a:cubicBezTo>
                    <a:pt x="2459167" y="871236"/>
                    <a:pt x="2375457" y="800781"/>
                    <a:pt x="2261057" y="829983"/>
                  </a:cubicBezTo>
                  <a:cubicBezTo>
                    <a:pt x="2146657" y="859185"/>
                    <a:pt x="1912328" y="777283"/>
                    <a:pt x="1657756" y="829983"/>
                  </a:cubicBezTo>
                  <a:cubicBezTo>
                    <a:pt x="1403184" y="882683"/>
                    <a:pt x="1362081" y="827199"/>
                    <a:pt x="1143834" y="829983"/>
                  </a:cubicBezTo>
                  <a:cubicBezTo>
                    <a:pt x="925587" y="832767"/>
                    <a:pt x="358977" y="777558"/>
                    <a:pt x="138333" y="829983"/>
                  </a:cubicBezTo>
                  <a:cubicBezTo>
                    <a:pt x="71020" y="809963"/>
                    <a:pt x="5459" y="766016"/>
                    <a:pt x="0" y="691650"/>
                  </a:cubicBezTo>
                  <a:cubicBezTo>
                    <a:pt x="-61800" y="482217"/>
                    <a:pt x="7973" y="291332"/>
                    <a:pt x="0" y="138333"/>
                  </a:cubicBezTo>
                  <a:close/>
                </a:path>
              </a:pathLst>
            </a:custGeom>
            <a:solidFill>
              <a:srgbClr val="FF66FF"/>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a:latin typeface="Times New Roman" pitchFamily="18" charset="0"/>
                <a:cs typeface="Times New Roman" pitchFamily="18" charset="0"/>
              </a:endParaRPr>
            </a:p>
          </p:txBody>
        </p:sp>
        <p:sp>
          <p:nvSpPr>
            <p:cNvPr id="23" name="TextBox 22"/>
            <p:cNvSpPr txBox="1"/>
            <p:nvPr/>
          </p:nvSpPr>
          <p:spPr>
            <a:xfrm>
              <a:off x="1053799" y="3018284"/>
              <a:ext cx="434458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Cách trình bày lí do</a:t>
              </a:r>
            </a:p>
          </p:txBody>
        </p:sp>
      </p:grpSp>
      <p:grpSp>
        <p:nvGrpSpPr>
          <p:cNvPr id="26" name="Group 25"/>
          <p:cNvGrpSpPr/>
          <p:nvPr/>
        </p:nvGrpSpPr>
        <p:grpSpPr>
          <a:xfrm>
            <a:off x="1005467" y="4213510"/>
            <a:ext cx="4079933" cy="829983"/>
            <a:chOff x="823518" y="2910696"/>
            <a:chExt cx="4079933" cy="829983"/>
          </a:xfrm>
        </p:grpSpPr>
        <p:sp>
          <p:nvSpPr>
            <p:cNvPr id="27" name="Rectangle: Rounded Corners 3">
              <a:extLst>
                <a:ext uri="{FF2B5EF4-FFF2-40B4-BE49-F238E27FC236}">
                  <a16:creationId xmlns:a16="http://schemas.microsoft.com/office/drawing/2014/main" id="{BF9CAB77-253B-4E68-9CD5-2F483C38E33B}"/>
                </a:ext>
              </a:extLst>
            </p:cNvPr>
            <p:cNvSpPr/>
            <p:nvPr/>
          </p:nvSpPr>
          <p:spPr>
            <a:xfrm>
              <a:off x="823518" y="2910696"/>
              <a:ext cx="4079933" cy="829983"/>
            </a:xfrm>
            <a:custGeom>
              <a:avLst/>
              <a:gdLst>
                <a:gd name="connsiteX0" fmla="*/ 0 w 4079933"/>
                <a:gd name="connsiteY0" fmla="*/ 138333 h 829983"/>
                <a:gd name="connsiteX1" fmla="*/ 138333 w 4079933"/>
                <a:gd name="connsiteY1" fmla="*/ 0 h 829983"/>
                <a:gd name="connsiteX2" fmla="*/ 681657 w 4079933"/>
                <a:gd name="connsiteY2" fmla="*/ 0 h 829983"/>
                <a:gd name="connsiteX3" fmla="*/ 1148915 w 4079933"/>
                <a:gd name="connsiteY3" fmla="*/ 0 h 829983"/>
                <a:gd name="connsiteX4" fmla="*/ 1692239 w 4079933"/>
                <a:gd name="connsiteY4" fmla="*/ 0 h 829983"/>
                <a:gd name="connsiteX5" fmla="*/ 2159498 w 4079933"/>
                <a:gd name="connsiteY5" fmla="*/ 0 h 829983"/>
                <a:gd name="connsiteX6" fmla="*/ 2588724 w 4079933"/>
                <a:gd name="connsiteY6" fmla="*/ 0 h 829983"/>
                <a:gd name="connsiteX7" fmla="*/ 3055982 w 4079933"/>
                <a:gd name="connsiteY7" fmla="*/ 0 h 829983"/>
                <a:gd name="connsiteX8" fmla="*/ 3941600 w 4079933"/>
                <a:gd name="connsiteY8" fmla="*/ 0 h 829983"/>
                <a:gd name="connsiteX9" fmla="*/ 4079933 w 4079933"/>
                <a:gd name="connsiteY9" fmla="*/ 138333 h 829983"/>
                <a:gd name="connsiteX10" fmla="*/ 4079933 w 4079933"/>
                <a:gd name="connsiteY10" fmla="*/ 691650 h 829983"/>
                <a:gd name="connsiteX11" fmla="*/ 3941600 w 4079933"/>
                <a:gd name="connsiteY11" fmla="*/ 829983 h 829983"/>
                <a:gd name="connsiteX12" fmla="*/ 3398276 w 4079933"/>
                <a:gd name="connsiteY12" fmla="*/ 829983 h 829983"/>
                <a:gd name="connsiteX13" fmla="*/ 2969050 w 4079933"/>
                <a:gd name="connsiteY13" fmla="*/ 829983 h 829983"/>
                <a:gd name="connsiteX14" fmla="*/ 2463759 w 4079933"/>
                <a:gd name="connsiteY14" fmla="*/ 829983 h 829983"/>
                <a:gd name="connsiteX15" fmla="*/ 1920435 w 4079933"/>
                <a:gd name="connsiteY15" fmla="*/ 829983 h 829983"/>
                <a:gd name="connsiteX16" fmla="*/ 1339079 w 4079933"/>
                <a:gd name="connsiteY16" fmla="*/ 829983 h 829983"/>
                <a:gd name="connsiteX17" fmla="*/ 871820 w 4079933"/>
                <a:gd name="connsiteY17" fmla="*/ 829983 h 829983"/>
                <a:gd name="connsiteX18" fmla="*/ 138333 w 4079933"/>
                <a:gd name="connsiteY18" fmla="*/ 829983 h 829983"/>
                <a:gd name="connsiteX19" fmla="*/ 0 w 4079933"/>
                <a:gd name="connsiteY19" fmla="*/ 691650 h 829983"/>
                <a:gd name="connsiteX20" fmla="*/ 0 w 4079933"/>
                <a:gd name="connsiteY20" fmla="*/ 138333 h 8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79933" h="829983" fill="none" extrusionOk="0">
                  <a:moveTo>
                    <a:pt x="0" y="138333"/>
                  </a:moveTo>
                  <a:cubicBezTo>
                    <a:pt x="-6191" y="64961"/>
                    <a:pt x="62074" y="7143"/>
                    <a:pt x="138333" y="0"/>
                  </a:cubicBezTo>
                  <a:cubicBezTo>
                    <a:pt x="299461" y="-740"/>
                    <a:pt x="505771" y="8589"/>
                    <a:pt x="681657" y="0"/>
                  </a:cubicBezTo>
                  <a:cubicBezTo>
                    <a:pt x="857543" y="-8589"/>
                    <a:pt x="945850" y="44275"/>
                    <a:pt x="1148915" y="0"/>
                  </a:cubicBezTo>
                  <a:cubicBezTo>
                    <a:pt x="1351980" y="-44275"/>
                    <a:pt x="1492796" y="731"/>
                    <a:pt x="1692239" y="0"/>
                  </a:cubicBezTo>
                  <a:cubicBezTo>
                    <a:pt x="1891682" y="-731"/>
                    <a:pt x="2064210" y="10673"/>
                    <a:pt x="2159498" y="0"/>
                  </a:cubicBezTo>
                  <a:cubicBezTo>
                    <a:pt x="2254786" y="-10673"/>
                    <a:pt x="2404132" y="18697"/>
                    <a:pt x="2588724" y="0"/>
                  </a:cubicBezTo>
                  <a:cubicBezTo>
                    <a:pt x="2773316" y="-18697"/>
                    <a:pt x="2856968" y="32464"/>
                    <a:pt x="3055982" y="0"/>
                  </a:cubicBezTo>
                  <a:cubicBezTo>
                    <a:pt x="3254996" y="-32464"/>
                    <a:pt x="3577012" y="58179"/>
                    <a:pt x="3941600" y="0"/>
                  </a:cubicBezTo>
                  <a:cubicBezTo>
                    <a:pt x="4013277" y="-3645"/>
                    <a:pt x="4100989" y="66585"/>
                    <a:pt x="4079933" y="138333"/>
                  </a:cubicBezTo>
                  <a:cubicBezTo>
                    <a:pt x="4105502" y="378933"/>
                    <a:pt x="4052982" y="469517"/>
                    <a:pt x="4079933" y="691650"/>
                  </a:cubicBezTo>
                  <a:cubicBezTo>
                    <a:pt x="4079520" y="748107"/>
                    <a:pt x="4027256" y="836816"/>
                    <a:pt x="3941600" y="829983"/>
                  </a:cubicBezTo>
                  <a:cubicBezTo>
                    <a:pt x="3717620" y="844391"/>
                    <a:pt x="3562089" y="778469"/>
                    <a:pt x="3398276" y="829983"/>
                  </a:cubicBezTo>
                  <a:cubicBezTo>
                    <a:pt x="3234463" y="881497"/>
                    <a:pt x="3178946" y="794298"/>
                    <a:pt x="2969050" y="829983"/>
                  </a:cubicBezTo>
                  <a:cubicBezTo>
                    <a:pt x="2759154" y="865668"/>
                    <a:pt x="2653280" y="793961"/>
                    <a:pt x="2463759" y="829983"/>
                  </a:cubicBezTo>
                  <a:cubicBezTo>
                    <a:pt x="2274238" y="866005"/>
                    <a:pt x="2166586" y="785237"/>
                    <a:pt x="1920435" y="829983"/>
                  </a:cubicBezTo>
                  <a:cubicBezTo>
                    <a:pt x="1674284" y="874729"/>
                    <a:pt x="1618744" y="811087"/>
                    <a:pt x="1339079" y="829983"/>
                  </a:cubicBezTo>
                  <a:cubicBezTo>
                    <a:pt x="1059414" y="848879"/>
                    <a:pt x="1055730" y="778644"/>
                    <a:pt x="871820" y="829983"/>
                  </a:cubicBezTo>
                  <a:cubicBezTo>
                    <a:pt x="687910" y="881322"/>
                    <a:pt x="474736" y="817805"/>
                    <a:pt x="138333" y="829983"/>
                  </a:cubicBezTo>
                  <a:cubicBezTo>
                    <a:pt x="74935" y="848808"/>
                    <a:pt x="-10958" y="784288"/>
                    <a:pt x="0" y="691650"/>
                  </a:cubicBezTo>
                  <a:cubicBezTo>
                    <a:pt x="-50513" y="518708"/>
                    <a:pt x="52922" y="325048"/>
                    <a:pt x="0" y="138333"/>
                  </a:cubicBezTo>
                  <a:close/>
                </a:path>
                <a:path w="4079933" h="829983" stroke="0" extrusionOk="0">
                  <a:moveTo>
                    <a:pt x="0" y="138333"/>
                  </a:moveTo>
                  <a:cubicBezTo>
                    <a:pt x="-7687" y="76088"/>
                    <a:pt x="67059" y="3780"/>
                    <a:pt x="138333" y="0"/>
                  </a:cubicBezTo>
                  <a:cubicBezTo>
                    <a:pt x="309655" y="-60891"/>
                    <a:pt x="485918" y="16761"/>
                    <a:pt x="681657" y="0"/>
                  </a:cubicBezTo>
                  <a:cubicBezTo>
                    <a:pt x="877396" y="-16761"/>
                    <a:pt x="979724" y="1090"/>
                    <a:pt x="1148915" y="0"/>
                  </a:cubicBezTo>
                  <a:cubicBezTo>
                    <a:pt x="1318106" y="-1090"/>
                    <a:pt x="1501018" y="38398"/>
                    <a:pt x="1654207" y="0"/>
                  </a:cubicBezTo>
                  <a:cubicBezTo>
                    <a:pt x="1807396" y="-38398"/>
                    <a:pt x="1884796" y="8168"/>
                    <a:pt x="2083432" y="0"/>
                  </a:cubicBezTo>
                  <a:cubicBezTo>
                    <a:pt x="2282068" y="-8168"/>
                    <a:pt x="2537561" y="50806"/>
                    <a:pt x="2702822" y="0"/>
                  </a:cubicBezTo>
                  <a:cubicBezTo>
                    <a:pt x="2868083" y="-50806"/>
                    <a:pt x="2958256" y="319"/>
                    <a:pt x="3132047" y="0"/>
                  </a:cubicBezTo>
                  <a:cubicBezTo>
                    <a:pt x="3305838" y="-319"/>
                    <a:pt x="3553080" y="27956"/>
                    <a:pt x="3941600" y="0"/>
                  </a:cubicBezTo>
                  <a:cubicBezTo>
                    <a:pt x="4023545" y="-16255"/>
                    <a:pt x="4083382" y="60623"/>
                    <a:pt x="4079933" y="138333"/>
                  </a:cubicBezTo>
                  <a:cubicBezTo>
                    <a:pt x="4126665" y="305940"/>
                    <a:pt x="4039196" y="429845"/>
                    <a:pt x="4079933" y="691650"/>
                  </a:cubicBezTo>
                  <a:cubicBezTo>
                    <a:pt x="4078747" y="766248"/>
                    <a:pt x="4012766" y="835007"/>
                    <a:pt x="3941600" y="829983"/>
                  </a:cubicBezTo>
                  <a:cubicBezTo>
                    <a:pt x="3828779" y="884383"/>
                    <a:pt x="3612689" y="801962"/>
                    <a:pt x="3436309" y="829983"/>
                  </a:cubicBezTo>
                  <a:cubicBezTo>
                    <a:pt x="3259929" y="858004"/>
                    <a:pt x="3179637" y="813675"/>
                    <a:pt x="3007083" y="829983"/>
                  </a:cubicBezTo>
                  <a:cubicBezTo>
                    <a:pt x="2834529" y="846291"/>
                    <a:pt x="2736990" y="817915"/>
                    <a:pt x="2539824" y="829983"/>
                  </a:cubicBezTo>
                  <a:cubicBezTo>
                    <a:pt x="2342658" y="842051"/>
                    <a:pt x="2287429" y="788155"/>
                    <a:pt x="2072566" y="829983"/>
                  </a:cubicBezTo>
                  <a:cubicBezTo>
                    <a:pt x="1857703" y="871811"/>
                    <a:pt x="1793540" y="792215"/>
                    <a:pt x="1605307" y="829983"/>
                  </a:cubicBezTo>
                  <a:cubicBezTo>
                    <a:pt x="1417074" y="867751"/>
                    <a:pt x="1337907" y="808978"/>
                    <a:pt x="1176082" y="829983"/>
                  </a:cubicBezTo>
                  <a:cubicBezTo>
                    <a:pt x="1014257" y="850988"/>
                    <a:pt x="473505" y="771048"/>
                    <a:pt x="138333" y="829983"/>
                  </a:cubicBezTo>
                  <a:cubicBezTo>
                    <a:pt x="73229" y="843560"/>
                    <a:pt x="6216" y="782115"/>
                    <a:pt x="0" y="691650"/>
                  </a:cubicBezTo>
                  <a:cubicBezTo>
                    <a:pt x="-24939" y="476343"/>
                    <a:pt x="39562" y="259185"/>
                    <a:pt x="0" y="138333"/>
                  </a:cubicBezTo>
                  <a:close/>
                </a:path>
              </a:pathLst>
            </a:custGeom>
            <a:solidFill>
              <a:schemeClr val="accent1">
                <a:lumMod val="40000"/>
                <a:lumOff val="60000"/>
              </a:schemeClr>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a:latin typeface="Times New Roman" pitchFamily="18" charset="0"/>
                <a:cs typeface="Times New Roman" pitchFamily="18" charset="0"/>
              </a:endParaRPr>
            </a:p>
          </p:txBody>
        </p:sp>
        <p:sp>
          <p:nvSpPr>
            <p:cNvPr id="28" name="TextBox 27"/>
            <p:cNvSpPr txBox="1"/>
            <p:nvPr/>
          </p:nvSpPr>
          <p:spPr>
            <a:xfrm>
              <a:off x="1053799" y="3018284"/>
              <a:ext cx="361785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Cách kết thúc</a:t>
              </a:r>
            </a:p>
          </p:txBody>
        </p:sp>
      </p:grpSp>
      <p:grpSp>
        <p:nvGrpSpPr>
          <p:cNvPr id="29" name="Group 28"/>
          <p:cNvGrpSpPr/>
          <p:nvPr/>
        </p:nvGrpSpPr>
        <p:grpSpPr>
          <a:xfrm>
            <a:off x="6335648" y="4170223"/>
            <a:ext cx="5373264" cy="829983"/>
            <a:chOff x="823518" y="2910696"/>
            <a:chExt cx="3848138" cy="829983"/>
          </a:xfrm>
        </p:grpSpPr>
        <p:sp>
          <p:nvSpPr>
            <p:cNvPr id="30" name="Rectangle: Rounded Corners 3">
              <a:extLst>
                <a:ext uri="{FF2B5EF4-FFF2-40B4-BE49-F238E27FC236}">
                  <a16:creationId xmlns:a16="http://schemas.microsoft.com/office/drawing/2014/main" id="{BF9CAB77-253B-4E68-9CD5-2F483C38E33B}"/>
                </a:ext>
              </a:extLst>
            </p:cNvPr>
            <p:cNvSpPr/>
            <p:nvPr/>
          </p:nvSpPr>
          <p:spPr>
            <a:xfrm>
              <a:off x="823518" y="2910696"/>
              <a:ext cx="3848138" cy="829983"/>
            </a:xfrm>
            <a:custGeom>
              <a:avLst/>
              <a:gdLst>
                <a:gd name="connsiteX0" fmla="*/ 0 w 3848138"/>
                <a:gd name="connsiteY0" fmla="*/ 138333 h 829983"/>
                <a:gd name="connsiteX1" fmla="*/ 138333 w 3848138"/>
                <a:gd name="connsiteY1" fmla="*/ 0 h 829983"/>
                <a:gd name="connsiteX2" fmla="*/ 769293 w 3848138"/>
                <a:gd name="connsiteY2" fmla="*/ 0 h 829983"/>
                <a:gd name="connsiteX3" fmla="*/ 1364538 w 3848138"/>
                <a:gd name="connsiteY3" fmla="*/ 0 h 829983"/>
                <a:gd name="connsiteX4" fmla="*/ 1995498 w 3848138"/>
                <a:gd name="connsiteY4" fmla="*/ 0 h 829983"/>
                <a:gd name="connsiteX5" fmla="*/ 2519314 w 3848138"/>
                <a:gd name="connsiteY5" fmla="*/ 0 h 829983"/>
                <a:gd name="connsiteX6" fmla="*/ 3114560 w 3848138"/>
                <a:gd name="connsiteY6" fmla="*/ 0 h 829983"/>
                <a:gd name="connsiteX7" fmla="*/ 3709805 w 3848138"/>
                <a:gd name="connsiteY7" fmla="*/ 0 h 829983"/>
                <a:gd name="connsiteX8" fmla="*/ 3848138 w 3848138"/>
                <a:gd name="connsiteY8" fmla="*/ 138333 h 829983"/>
                <a:gd name="connsiteX9" fmla="*/ 3848138 w 3848138"/>
                <a:gd name="connsiteY9" fmla="*/ 691650 h 829983"/>
                <a:gd name="connsiteX10" fmla="*/ 3709805 w 3848138"/>
                <a:gd name="connsiteY10" fmla="*/ 829983 h 829983"/>
                <a:gd name="connsiteX11" fmla="*/ 3114560 w 3848138"/>
                <a:gd name="connsiteY11" fmla="*/ 829983 h 829983"/>
                <a:gd name="connsiteX12" fmla="*/ 2447885 w 3848138"/>
                <a:gd name="connsiteY12" fmla="*/ 829983 h 829983"/>
                <a:gd name="connsiteX13" fmla="*/ 1781210 w 3848138"/>
                <a:gd name="connsiteY13" fmla="*/ 829983 h 829983"/>
                <a:gd name="connsiteX14" fmla="*/ 1293109 w 3848138"/>
                <a:gd name="connsiteY14" fmla="*/ 829983 h 829983"/>
                <a:gd name="connsiteX15" fmla="*/ 805008 w 3848138"/>
                <a:gd name="connsiteY15" fmla="*/ 829983 h 829983"/>
                <a:gd name="connsiteX16" fmla="*/ 138333 w 3848138"/>
                <a:gd name="connsiteY16" fmla="*/ 829983 h 829983"/>
                <a:gd name="connsiteX17" fmla="*/ 0 w 3848138"/>
                <a:gd name="connsiteY17" fmla="*/ 691650 h 829983"/>
                <a:gd name="connsiteX18" fmla="*/ 0 w 3848138"/>
                <a:gd name="connsiteY18" fmla="*/ 138333 h 8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8138" h="829983" fill="none" extrusionOk="0">
                  <a:moveTo>
                    <a:pt x="0" y="138333"/>
                  </a:moveTo>
                  <a:cubicBezTo>
                    <a:pt x="-15092" y="79058"/>
                    <a:pt x="60820" y="-6656"/>
                    <a:pt x="138333" y="0"/>
                  </a:cubicBezTo>
                  <a:cubicBezTo>
                    <a:pt x="314938" y="-34410"/>
                    <a:pt x="593940" y="52713"/>
                    <a:pt x="769293" y="0"/>
                  </a:cubicBezTo>
                  <a:cubicBezTo>
                    <a:pt x="944646" y="-52713"/>
                    <a:pt x="1079922" y="56845"/>
                    <a:pt x="1364538" y="0"/>
                  </a:cubicBezTo>
                  <a:cubicBezTo>
                    <a:pt x="1649155" y="-56845"/>
                    <a:pt x="1698211" y="11132"/>
                    <a:pt x="1995498" y="0"/>
                  </a:cubicBezTo>
                  <a:cubicBezTo>
                    <a:pt x="2292785" y="-11132"/>
                    <a:pt x="2310919" y="50575"/>
                    <a:pt x="2519314" y="0"/>
                  </a:cubicBezTo>
                  <a:cubicBezTo>
                    <a:pt x="2727709" y="-50575"/>
                    <a:pt x="2983791" y="63486"/>
                    <a:pt x="3114560" y="0"/>
                  </a:cubicBezTo>
                  <a:cubicBezTo>
                    <a:pt x="3245329" y="-63486"/>
                    <a:pt x="3468653" y="31219"/>
                    <a:pt x="3709805" y="0"/>
                  </a:cubicBezTo>
                  <a:cubicBezTo>
                    <a:pt x="3789745" y="11678"/>
                    <a:pt x="3854064" y="62720"/>
                    <a:pt x="3848138" y="138333"/>
                  </a:cubicBezTo>
                  <a:cubicBezTo>
                    <a:pt x="3888515" y="410423"/>
                    <a:pt x="3825421" y="518334"/>
                    <a:pt x="3848138" y="691650"/>
                  </a:cubicBezTo>
                  <a:cubicBezTo>
                    <a:pt x="3843416" y="764404"/>
                    <a:pt x="3807260" y="834634"/>
                    <a:pt x="3709805" y="829983"/>
                  </a:cubicBezTo>
                  <a:cubicBezTo>
                    <a:pt x="3415398" y="849998"/>
                    <a:pt x="3307926" y="810360"/>
                    <a:pt x="3114560" y="829983"/>
                  </a:cubicBezTo>
                  <a:cubicBezTo>
                    <a:pt x="2921195" y="849606"/>
                    <a:pt x="2650636" y="821758"/>
                    <a:pt x="2447885" y="829983"/>
                  </a:cubicBezTo>
                  <a:cubicBezTo>
                    <a:pt x="2245135" y="838208"/>
                    <a:pt x="1950215" y="797581"/>
                    <a:pt x="1781210" y="829983"/>
                  </a:cubicBezTo>
                  <a:cubicBezTo>
                    <a:pt x="1612206" y="862385"/>
                    <a:pt x="1497642" y="816370"/>
                    <a:pt x="1293109" y="829983"/>
                  </a:cubicBezTo>
                  <a:cubicBezTo>
                    <a:pt x="1088576" y="843596"/>
                    <a:pt x="968315" y="817747"/>
                    <a:pt x="805008" y="829983"/>
                  </a:cubicBezTo>
                  <a:cubicBezTo>
                    <a:pt x="641701" y="842219"/>
                    <a:pt x="405780" y="791525"/>
                    <a:pt x="138333" y="829983"/>
                  </a:cubicBezTo>
                  <a:cubicBezTo>
                    <a:pt x="62544" y="847649"/>
                    <a:pt x="-7217" y="764438"/>
                    <a:pt x="0" y="691650"/>
                  </a:cubicBezTo>
                  <a:cubicBezTo>
                    <a:pt x="-49849" y="529389"/>
                    <a:pt x="33041" y="381677"/>
                    <a:pt x="0" y="138333"/>
                  </a:cubicBezTo>
                  <a:close/>
                </a:path>
                <a:path w="3848138" h="829983" stroke="0" extrusionOk="0">
                  <a:moveTo>
                    <a:pt x="0" y="138333"/>
                  </a:moveTo>
                  <a:cubicBezTo>
                    <a:pt x="-7687" y="76088"/>
                    <a:pt x="67059" y="3780"/>
                    <a:pt x="138333" y="0"/>
                  </a:cubicBezTo>
                  <a:cubicBezTo>
                    <a:pt x="431003" y="-18275"/>
                    <a:pt x="589759" y="29385"/>
                    <a:pt x="733578" y="0"/>
                  </a:cubicBezTo>
                  <a:cubicBezTo>
                    <a:pt x="877397" y="-29385"/>
                    <a:pt x="1010740" y="5905"/>
                    <a:pt x="1257394" y="0"/>
                  </a:cubicBezTo>
                  <a:cubicBezTo>
                    <a:pt x="1504048" y="-5905"/>
                    <a:pt x="1585137" y="57532"/>
                    <a:pt x="1816925" y="0"/>
                  </a:cubicBezTo>
                  <a:cubicBezTo>
                    <a:pt x="2048713" y="-57532"/>
                    <a:pt x="2171441" y="4277"/>
                    <a:pt x="2305026" y="0"/>
                  </a:cubicBezTo>
                  <a:cubicBezTo>
                    <a:pt x="2438611" y="-4277"/>
                    <a:pt x="2772233" y="75207"/>
                    <a:pt x="2971701" y="0"/>
                  </a:cubicBezTo>
                  <a:cubicBezTo>
                    <a:pt x="3171169" y="-75207"/>
                    <a:pt x="3512088" y="35706"/>
                    <a:pt x="3709805" y="0"/>
                  </a:cubicBezTo>
                  <a:cubicBezTo>
                    <a:pt x="3776294" y="-298"/>
                    <a:pt x="3845945" y="79467"/>
                    <a:pt x="3848138" y="138333"/>
                  </a:cubicBezTo>
                  <a:cubicBezTo>
                    <a:pt x="3898334" y="352443"/>
                    <a:pt x="3817612" y="538436"/>
                    <a:pt x="3848138" y="691650"/>
                  </a:cubicBezTo>
                  <a:cubicBezTo>
                    <a:pt x="3857797" y="774435"/>
                    <a:pt x="3783609" y="848144"/>
                    <a:pt x="3709805" y="829983"/>
                  </a:cubicBezTo>
                  <a:cubicBezTo>
                    <a:pt x="3603174" y="832140"/>
                    <a:pt x="3392922" y="785569"/>
                    <a:pt x="3185989" y="829983"/>
                  </a:cubicBezTo>
                  <a:cubicBezTo>
                    <a:pt x="2979056" y="874397"/>
                    <a:pt x="2792729" y="778203"/>
                    <a:pt x="2626458" y="829983"/>
                  </a:cubicBezTo>
                  <a:cubicBezTo>
                    <a:pt x="2460187" y="881763"/>
                    <a:pt x="2360773" y="818993"/>
                    <a:pt x="2138357" y="829983"/>
                  </a:cubicBezTo>
                  <a:cubicBezTo>
                    <a:pt x="1915941" y="840973"/>
                    <a:pt x="1838780" y="820728"/>
                    <a:pt x="1614541" y="829983"/>
                  </a:cubicBezTo>
                  <a:cubicBezTo>
                    <a:pt x="1390302" y="839238"/>
                    <a:pt x="1351800" y="773449"/>
                    <a:pt x="1090726" y="829983"/>
                  </a:cubicBezTo>
                  <a:cubicBezTo>
                    <a:pt x="829652" y="886517"/>
                    <a:pt x="350616" y="725560"/>
                    <a:pt x="138333" y="829983"/>
                  </a:cubicBezTo>
                  <a:cubicBezTo>
                    <a:pt x="41052" y="833229"/>
                    <a:pt x="-13380" y="766798"/>
                    <a:pt x="0" y="691650"/>
                  </a:cubicBezTo>
                  <a:cubicBezTo>
                    <a:pt x="-45639" y="534258"/>
                    <a:pt x="46015" y="361803"/>
                    <a:pt x="0" y="138333"/>
                  </a:cubicBezTo>
                  <a:close/>
                </a:path>
              </a:pathLst>
            </a:custGeom>
            <a:solidFill>
              <a:srgbClr val="92D050"/>
            </a:solidFill>
            <a:ln w="28575">
              <a:noFill/>
              <a:extLst>
                <a:ext uri="{C807C97D-BFC1-408E-A445-0C87EB9F89A2}">
                  <ask:lineSketchStyleProps xmlns:ask="http://schemas.microsoft.com/office/drawing/2018/sketchyshapes" xmlns="" sd="1824856999">
                    <a:prstGeom prst="roundRect">
                      <a:avLst/>
                    </a:prstGeom>
                    <ask:type>
                      <ask:lineSketchScribble/>
                    </ask:type>
                  </ask:lineSketchStyleProps>
                </a:ext>
              </a:extLst>
            </a:ln>
          </p:spPr>
          <p:style>
            <a:lnRef idx="2">
              <a:schemeClr val="accent5"/>
            </a:lnRef>
            <a:fillRef idx="1">
              <a:schemeClr val="lt1"/>
            </a:fillRef>
            <a:effectRef idx="0">
              <a:schemeClr val="accent5"/>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nSpc>
                  <a:spcPct val="150000"/>
                </a:lnSpc>
              </a:pPr>
              <a:endParaRPr lang="en-US" altLang="vi-VN" sz="2800" b="1">
                <a:latin typeface="Times New Roman" pitchFamily="18" charset="0"/>
                <a:cs typeface="Times New Roman" pitchFamily="18" charset="0"/>
              </a:endParaRPr>
            </a:p>
          </p:txBody>
        </p:sp>
        <p:sp>
          <p:nvSpPr>
            <p:cNvPr id="31" name="TextBox 30"/>
            <p:cNvSpPr txBox="1"/>
            <p:nvPr/>
          </p:nvSpPr>
          <p:spPr>
            <a:xfrm>
              <a:off x="975923" y="3018284"/>
              <a:ext cx="3695733"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Cách dùng từ, đặt câu</a:t>
              </a:r>
            </a:p>
          </p:txBody>
        </p:sp>
      </p:grpSp>
      <p:pic>
        <p:nvPicPr>
          <p:cNvPr id="24" name="Picture 23"/>
          <p:cNvPicPr>
            <a:picLocks noChangeAspect="1"/>
          </p:cNvPicPr>
          <p:nvPr/>
        </p:nvPicPr>
        <p:blipFill>
          <a:blip r:embed="rId5"/>
          <a:stretch>
            <a:fillRect/>
          </a:stretch>
        </p:blipFill>
        <p:spPr>
          <a:xfrm>
            <a:off x="-2305987" y="-133694"/>
            <a:ext cx="1936093" cy="2942939"/>
          </a:xfrm>
          <a:prstGeom prst="rect">
            <a:avLst/>
          </a:prstGeom>
        </p:spPr>
      </p:pic>
      <p:pic>
        <p:nvPicPr>
          <p:cNvPr id="25" name="Picture 24"/>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8784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accel="50000" decel="50000" fill="hold" nodeType="withEffect">
                                  <p:stCondLst>
                                    <p:cond delay="0"/>
                                  </p:stCondLst>
                                  <p:childTnLst>
                                    <p:animMotion origin="layout" path="M 5E-6 -3.33333E-6 L 0.05144 -0.00393 " pathEditMode="relative" rAng="0" ptsTypes="AA">
                                      <p:cBhvr>
                                        <p:cTn id="14" dur="4750" fill="hold"/>
                                        <p:tgtEl>
                                          <p:spTgt spid="6"/>
                                        </p:tgtEl>
                                        <p:attrNameLst>
                                          <p:attrName>ppt_x</p:attrName>
                                          <p:attrName>ppt_y</p:attrName>
                                        </p:attrNameLst>
                                      </p:cBhvr>
                                      <p:rCtr x="2565" y="-208"/>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5"/>
          <p:cNvPicPr>
            <a:picLocks noChangeAspect="1"/>
          </p:cNvPicPr>
          <p:nvPr/>
        </p:nvPicPr>
        <p:blipFill>
          <a:blip r:embed="rId2"/>
          <a:stretch>
            <a:fillRect/>
          </a:stretch>
        </p:blipFill>
        <p:spPr>
          <a:xfrm>
            <a:off x="3625215" y="-16510"/>
            <a:ext cx="8566785" cy="6874510"/>
          </a:xfrm>
          <a:prstGeom prst="rect">
            <a:avLst/>
          </a:prstGeom>
        </p:spPr>
      </p:pic>
      <p:pic>
        <p:nvPicPr>
          <p:cNvPr id="3" name="图片 1" descr="5947678d5d2f8"/>
          <p:cNvPicPr>
            <a:picLocks noChangeAspect="1"/>
          </p:cNvPicPr>
          <p:nvPr/>
        </p:nvPicPr>
        <p:blipFill>
          <a:blip r:embed="rId3"/>
          <a:stretch>
            <a:fillRect/>
          </a:stretch>
        </p:blipFill>
        <p:spPr>
          <a:xfrm>
            <a:off x="0" y="1265555"/>
            <a:ext cx="5760085" cy="557593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52" y="221830"/>
            <a:ext cx="10679865" cy="6032310"/>
          </a:xfrm>
          <a:prstGeom prst="rect">
            <a:avLst/>
          </a:prstGeom>
        </p:spPr>
      </p:pic>
      <p:sp>
        <p:nvSpPr>
          <p:cNvPr id="6" name="TextBox 5"/>
          <p:cNvSpPr txBox="1"/>
          <p:nvPr/>
        </p:nvSpPr>
        <p:spPr>
          <a:xfrm>
            <a:off x="2709809" y="2810288"/>
            <a:ext cx="6100549" cy="1458861"/>
          </a:xfrm>
          <a:prstGeom prst="rect">
            <a:avLst/>
          </a:prstGeom>
          <a:noFill/>
        </p:spPr>
        <p:txBody>
          <a:bodyPr wrap="square" rtlCol="0">
            <a:spAutoFit/>
          </a:bodyPr>
          <a:lstStyle/>
          <a:p>
            <a:pPr algn="ctr">
              <a:lnSpc>
                <a:spcPct val="90000"/>
              </a:lnSpc>
            </a:pPr>
            <a:r>
              <a:rPr lang="en-US" sz="9600" b="1" dirty="0" err="1" smtClean="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Vận</a:t>
            </a:r>
            <a:r>
              <a:rPr lang="en-US" sz="9600" b="1" dirty="0" smtClean="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 </a:t>
            </a:r>
            <a:r>
              <a:rPr lang="en-US" sz="9600" b="1" dirty="0" err="1" smtClean="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dụng</a:t>
            </a:r>
            <a:endParaRPr lang="en-US" sz="9600" b="1" dirty="0">
              <a:solidFill>
                <a:srgbClr val="FF6600"/>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endParaRPr>
          </a:p>
        </p:txBody>
      </p:sp>
      <p:pic>
        <p:nvPicPr>
          <p:cNvPr id="7" name="Picture 6"/>
          <p:cNvPicPr>
            <a:picLocks noChangeAspect="1"/>
          </p:cNvPicPr>
          <p:nvPr/>
        </p:nvPicPr>
        <p:blipFill>
          <a:blip r:embed="rId5"/>
          <a:stretch>
            <a:fillRect/>
          </a:stretch>
        </p:blipFill>
        <p:spPr>
          <a:xfrm>
            <a:off x="-2305987" y="-133694"/>
            <a:ext cx="1936093" cy="2942939"/>
          </a:xfrm>
          <a:prstGeom prst="rect">
            <a:avLst/>
          </a:prstGeom>
        </p:spPr>
      </p:pic>
      <p:pic>
        <p:nvPicPr>
          <p:cNvPr id="8" name="Picture 7"/>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33759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347281" y="0"/>
            <a:ext cx="1844719" cy="574184"/>
          </a:xfrm>
          <a:prstGeom prst="rect">
            <a:avLst/>
          </a:prstGeom>
        </p:spPr>
      </p:pic>
      <p:pic>
        <p:nvPicPr>
          <p:cNvPr id="14"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639939"/>
            <a:ext cx="13276881" cy="2370862"/>
          </a:xfrm>
          <a:prstGeom prst="rect">
            <a:avLst/>
          </a:prstGeom>
        </p:spPr>
      </p:pic>
      <p:pic>
        <p:nvPicPr>
          <p:cNvPr id="19" name="图片 28">
            <a:extLst>
              <a:ext uri="{FF2B5EF4-FFF2-40B4-BE49-F238E27FC236}">
                <a16:creationId xmlns:a16="http://schemas.microsoft.com/office/drawing/2014/main" id="{6722EC1D-97A3-681A-D9DD-2186E62F0BAE}"/>
              </a:ext>
            </a:extLst>
          </p:cNvPr>
          <p:cNvPicPr>
            <a:picLocks noChangeAspect="1"/>
          </p:cNvPicPr>
          <p:nvPr/>
        </p:nvPicPr>
        <p:blipFill>
          <a:blip r:embed="rId4"/>
          <a:stretch>
            <a:fillRect/>
          </a:stretch>
        </p:blipFill>
        <p:spPr>
          <a:xfrm>
            <a:off x="358522" y="-1436582"/>
            <a:ext cx="12438742" cy="8745958"/>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59875" y="2821624"/>
            <a:ext cx="5865734" cy="4692361"/>
          </a:xfrm>
          <a:prstGeom prst="rect">
            <a:avLst/>
          </a:prstGeom>
        </p:spPr>
      </p:pic>
      <p:sp>
        <p:nvSpPr>
          <p:cNvPr id="21" name="TextBox 20"/>
          <p:cNvSpPr txBox="1"/>
          <p:nvPr/>
        </p:nvSpPr>
        <p:spPr>
          <a:xfrm>
            <a:off x="2510971" y="1394437"/>
            <a:ext cx="8302172" cy="2308324"/>
          </a:xfrm>
          <a:prstGeom prst="rect">
            <a:avLst/>
          </a:prstGeom>
          <a:noFill/>
        </p:spPr>
        <p:txBody>
          <a:bodyPr wrap="square" rtlCol="0">
            <a:spAutoFit/>
          </a:bodyPr>
          <a:lstStyle/>
          <a:p>
            <a:pPr algn="ctr">
              <a:lnSpc>
                <a:spcPct val="90000"/>
              </a:lnSpc>
            </a:pPr>
            <a:r>
              <a:rPr lang="nl-NL" sz="3600" b="1" dirty="0" smtClean="0"/>
              <a:t>- </a:t>
            </a:r>
            <a:r>
              <a:rPr lang="nl-NL" sz="3600" b="1" i="1" dirty="0" smtClean="0"/>
              <a:t>Qua </a:t>
            </a:r>
            <a:r>
              <a:rPr lang="nl-NL" sz="3600" b="1" i="1" dirty="0"/>
              <a:t>phần viết, em rút ra được kinh nghiệm gì khi viết đoạn văn nêu ý kiến?</a:t>
            </a:r>
            <a:endParaRPr lang="en-US" sz="3600" b="1" dirty="0"/>
          </a:p>
          <a:p>
            <a:pPr algn="ctr">
              <a:lnSpc>
                <a:spcPct val="90000"/>
              </a:lnSpc>
            </a:pPr>
            <a:endParaRPr lang="en-US" sz="8800" b="1" dirty="0">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sp>
        <p:nvSpPr>
          <p:cNvPr id="17" name="TextBox 16"/>
          <p:cNvSpPr txBox="1"/>
          <p:nvPr/>
        </p:nvSpPr>
        <p:spPr>
          <a:xfrm>
            <a:off x="2426807" y="2936397"/>
            <a:ext cx="8302172" cy="2308324"/>
          </a:xfrm>
          <a:prstGeom prst="rect">
            <a:avLst/>
          </a:prstGeom>
          <a:noFill/>
        </p:spPr>
        <p:txBody>
          <a:bodyPr wrap="square" rtlCol="0">
            <a:spAutoFit/>
          </a:bodyPr>
          <a:lstStyle/>
          <a:p>
            <a:pPr algn="ctr">
              <a:lnSpc>
                <a:spcPct val="90000"/>
              </a:lnSpc>
            </a:pPr>
            <a:r>
              <a:rPr lang="nl-NL" sz="3600" b="1" dirty="0" smtClean="0"/>
              <a:t>- </a:t>
            </a:r>
            <a:r>
              <a:rPr lang="en-US" sz="3600" b="1" i="1" dirty="0" err="1" smtClean="0"/>
              <a:t>Nhắc</a:t>
            </a:r>
            <a:r>
              <a:rPr lang="en-US" sz="3600" b="1" i="1" dirty="0" smtClean="0"/>
              <a:t> </a:t>
            </a:r>
            <a:r>
              <a:rPr lang="en-US" sz="3600" b="1" i="1" dirty="0" err="1" smtClean="0"/>
              <a:t>lại</a:t>
            </a:r>
            <a:r>
              <a:rPr lang="en-US" sz="3600" b="1" i="1" dirty="0" smtClean="0"/>
              <a:t> </a:t>
            </a:r>
            <a:r>
              <a:rPr lang="en-US" sz="3600" b="1" i="1" dirty="0" err="1" smtClean="0"/>
              <a:t>cách</a:t>
            </a:r>
            <a:r>
              <a:rPr lang="en-US" sz="3600" b="1" i="1" dirty="0" smtClean="0"/>
              <a:t> </a:t>
            </a:r>
            <a:r>
              <a:rPr lang="en-US" sz="3600" b="1" i="1" dirty="0" err="1" smtClean="0"/>
              <a:t>viết</a:t>
            </a:r>
            <a:r>
              <a:rPr lang="en-US" sz="3600" b="1" i="1" dirty="0" smtClean="0"/>
              <a:t> </a:t>
            </a:r>
            <a:r>
              <a:rPr lang="en-US" sz="3600" b="1" i="1" dirty="0" err="1" smtClean="0"/>
              <a:t>đoạn</a:t>
            </a:r>
            <a:r>
              <a:rPr lang="en-US" sz="3600" b="1" i="1" dirty="0" smtClean="0"/>
              <a:t> </a:t>
            </a:r>
            <a:r>
              <a:rPr lang="en-US" sz="3600" b="1" i="1" dirty="0" err="1" smtClean="0"/>
              <a:t>văn</a:t>
            </a:r>
            <a:r>
              <a:rPr lang="en-US" sz="3600" b="1" i="1" dirty="0" smtClean="0"/>
              <a:t> </a:t>
            </a:r>
            <a:r>
              <a:rPr lang="en-US" sz="3600" b="1" i="1" dirty="0" err="1" smtClean="0"/>
              <a:t>nêu</a:t>
            </a:r>
            <a:r>
              <a:rPr lang="en-US" sz="3600" b="1" i="1" dirty="0" smtClean="0"/>
              <a:t> ý </a:t>
            </a:r>
            <a:r>
              <a:rPr lang="en-US" sz="3600" b="1" i="1" dirty="0" err="1" smtClean="0"/>
              <a:t>kiến</a:t>
            </a:r>
            <a:r>
              <a:rPr lang="en-US" sz="3600" b="1" i="1" dirty="0" smtClean="0"/>
              <a:t> </a:t>
            </a:r>
            <a:r>
              <a:rPr lang="en-US" sz="3600" b="1" i="1" dirty="0" err="1" smtClean="0"/>
              <a:t>về</a:t>
            </a:r>
            <a:r>
              <a:rPr lang="en-US" sz="3600" b="1" i="1" dirty="0" smtClean="0"/>
              <a:t> </a:t>
            </a:r>
            <a:r>
              <a:rPr lang="en-US" sz="3600" b="1" i="1" dirty="0" err="1" smtClean="0"/>
              <a:t>một</a:t>
            </a:r>
            <a:r>
              <a:rPr lang="en-US" sz="3600" b="1" i="1" dirty="0" smtClean="0"/>
              <a:t> </a:t>
            </a:r>
            <a:r>
              <a:rPr lang="en-US" sz="3600" b="1" i="1" dirty="0" err="1" smtClean="0"/>
              <a:t>câu</a:t>
            </a:r>
            <a:r>
              <a:rPr lang="en-US" sz="3600" b="1" i="1" dirty="0" smtClean="0"/>
              <a:t> </a:t>
            </a:r>
            <a:r>
              <a:rPr lang="en-US" sz="3600" b="1" i="1" dirty="0" err="1" smtClean="0"/>
              <a:t>chuyện</a:t>
            </a:r>
            <a:r>
              <a:rPr lang="en-US" sz="3600" b="1" i="1" dirty="0" smtClean="0"/>
              <a:t>.</a:t>
            </a:r>
            <a:endParaRPr lang="en-US" sz="3600" b="1" dirty="0"/>
          </a:p>
          <a:p>
            <a:pPr algn="ctr">
              <a:lnSpc>
                <a:spcPct val="90000"/>
              </a:lnSpc>
            </a:pPr>
            <a:endParaRPr lang="en-US" sz="8800" b="1" dirty="0">
              <a:solidFill>
                <a:srgbClr val="002060"/>
              </a:solidFill>
              <a:effectLst>
                <a:outerShdw blurRad="38100" dist="38100" dir="2700000" algn="tl">
                  <a:srgbClr val="000000">
                    <a:alpha val="43137"/>
                  </a:srgbClr>
                </a:outerShdw>
              </a:effectLst>
              <a:latin typeface="#9Slide05 Fourth Medium" panose="00000600000000000000" pitchFamily="2" charset="0"/>
            </a:endParaRPr>
          </a:p>
        </p:txBody>
      </p:sp>
      <p:pic>
        <p:nvPicPr>
          <p:cNvPr id="8" name="Picture 7"/>
          <p:cNvPicPr>
            <a:picLocks noChangeAspect="1"/>
          </p:cNvPicPr>
          <p:nvPr/>
        </p:nvPicPr>
        <p:blipFill>
          <a:blip r:embed="rId7"/>
          <a:stretch>
            <a:fillRect/>
          </a:stretch>
        </p:blipFill>
        <p:spPr>
          <a:xfrm>
            <a:off x="-2305987" y="-133694"/>
            <a:ext cx="1936093" cy="2942939"/>
          </a:xfrm>
          <a:prstGeom prst="rect">
            <a:avLst/>
          </a:prstGeom>
        </p:spPr>
      </p:pic>
      <p:pic>
        <p:nvPicPr>
          <p:cNvPr id="9" name="Picture 8"/>
          <p:cNvPicPr>
            <a:picLocks noChangeAspect="1"/>
          </p:cNvPicPr>
          <p:nvPr/>
        </p:nvPicPr>
        <p:blipFill>
          <a:blip r:embed="rId7"/>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67380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5"/>
          <p:cNvPicPr>
            <a:picLocks noChangeAspect="1"/>
          </p:cNvPicPr>
          <p:nvPr/>
        </p:nvPicPr>
        <p:blipFill>
          <a:blip r:embed="rId2"/>
          <a:stretch>
            <a:fillRect/>
          </a:stretch>
        </p:blipFill>
        <p:spPr>
          <a:xfrm>
            <a:off x="3625215" y="-16510"/>
            <a:ext cx="8566785" cy="6874510"/>
          </a:xfrm>
          <a:prstGeom prst="rect">
            <a:avLst/>
          </a:prstGeom>
        </p:spPr>
      </p:pic>
      <p:pic>
        <p:nvPicPr>
          <p:cNvPr id="3" name="图片 1" descr="5947678d5d2f8"/>
          <p:cNvPicPr>
            <a:picLocks noChangeAspect="1"/>
          </p:cNvPicPr>
          <p:nvPr/>
        </p:nvPicPr>
        <p:blipFill>
          <a:blip r:embed="rId3"/>
          <a:stretch>
            <a:fillRect/>
          </a:stretch>
        </p:blipFill>
        <p:spPr>
          <a:xfrm>
            <a:off x="0" y="1265555"/>
            <a:ext cx="5760085" cy="5575935"/>
          </a:xfrm>
          <a:prstGeom prst="rect">
            <a:avLst/>
          </a:prstGeom>
        </p:spPr>
      </p:pic>
      <p:pic>
        <p:nvPicPr>
          <p:cNvPr id="4"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2767">
            <a:off x="-325850" y="-549108"/>
            <a:ext cx="1803810" cy="1985453"/>
          </a:xfrm>
          <a:prstGeom prst="rect">
            <a:avLst/>
          </a:prstGeom>
        </p:spPr>
      </p:pic>
      <p:pic>
        <p:nvPicPr>
          <p:cNvPr id="5"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983553" y="274955"/>
            <a:ext cx="2480974" cy="990600"/>
          </a:xfrm>
          <a:prstGeom prst="rect">
            <a:avLst/>
          </a:prstGeom>
        </p:spPr>
      </p:pic>
      <p:pic>
        <p:nvPicPr>
          <p:cNvPr id="6"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5587" y="398227"/>
            <a:ext cx="8544202" cy="6045036"/>
          </a:xfrm>
          <a:prstGeom prst="rect">
            <a:avLst/>
          </a:prstGeom>
        </p:spPr>
      </p:pic>
      <p:pic>
        <p:nvPicPr>
          <p:cNvPr id="10" name="Picture 9">
            <a:extLst>
              <a:ext uri="{FF2B5EF4-FFF2-40B4-BE49-F238E27FC236}">
                <a16:creationId xmlns:a16="http://schemas.microsoft.com/office/drawing/2014/main" id="{5E2C5134-FBA5-A22C-2E63-EC571B95C05F}"/>
              </a:ext>
            </a:extLst>
          </p:cNvPr>
          <p:cNvPicPr>
            <a:picLocks noChangeAspect="1"/>
          </p:cNvPicPr>
          <p:nvPr/>
        </p:nvPicPr>
        <p:blipFill rotWithShape="1">
          <a:blip r:embed="rId7"/>
          <a:srcRect l="87872" b="82048"/>
          <a:stretch/>
        </p:blipFill>
        <p:spPr>
          <a:xfrm>
            <a:off x="3037559" y="2186681"/>
            <a:ext cx="6084670" cy="2515948"/>
          </a:xfrm>
          <a:prstGeom prst="rect">
            <a:avLst/>
          </a:prstGeom>
        </p:spPr>
      </p:pic>
      <p:pic>
        <p:nvPicPr>
          <p:cNvPr id="9" name="Picture 8"/>
          <p:cNvPicPr>
            <a:picLocks noChangeAspect="1"/>
          </p:cNvPicPr>
          <p:nvPr/>
        </p:nvPicPr>
        <p:blipFill>
          <a:blip r:embed="rId8"/>
          <a:stretch>
            <a:fillRect/>
          </a:stretch>
        </p:blipFill>
        <p:spPr>
          <a:xfrm>
            <a:off x="-2305987" y="-133694"/>
            <a:ext cx="1936093" cy="2942939"/>
          </a:xfrm>
          <a:prstGeom prst="rect">
            <a:avLst/>
          </a:prstGeom>
        </p:spPr>
      </p:pic>
      <p:pic>
        <p:nvPicPr>
          <p:cNvPr id="11" name="Picture 10"/>
          <p:cNvPicPr>
            <a:picLocks noChangeAspect="1"/>
          </p:cNvPicPr>
          <p:nvPr/>
        </p:nvPicPr>
        <p:blipFill>
          <a:blip r:embed="rId8"/>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1134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23" presetClass="entr" presetSubtype="3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ppt_w"/>
                                          </p:val>
                                        </p:tav>
                                        <p:tav tm="100000">
                                          <p:val>
                                            <p:strVal val="#ppt_w"/>
                                          </p:val>
                                        </p:tav>
                                      </p:tavLst>
                                    </p:anim>
                                    <p:anim calcmode="lin" valueType="num">
                                      <p:cBhvr>
                                        <p:cTn id="18" dur="500" fill="hold"/>
                                        <p:tgtEl>
                                          <p:spTgt spid="4"/>
                                        </p:tgtEl>
                                        <p:attrNameLst>
                                          <p:attrName>ppt_h</p:attrName>
                                        </p:attrNameLst>
                                      </p:cBhvr>
                                      <p:tavLst>
                                        <p:tav tm="0">
                                          <p:val>
                                            <p:strVal val="4*#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3" presetClass="path" presetSubtype="0" accel="50000" decel="50000" fill="hold" nodeType="withEffect">
                                  <p:stCondLst>
                                    <p:cond delay="0"/>
                                  </p:stCondLst>
                                  <p:childTnLst>
                                    <p:animMotion origin="layout" path="M -2.91667E-6 1.48148E-6 L 0.05144 -0.00394 " pathEditMode="relative" rAng="0" ptsTypes="AA">
                                      <p:cBhvr>
                                        <p:cTn id="23" dur="4750" fill="hold"/>
                                        <p:tgtEl>
                                          <p:spTgt spid="5"/>
                                        </p:tgtEl>
                                        <p:attrNameLst>
                                          <p:attrName>ppt_x</p:attrName>
                                          <p:attrName>ppt_y</p:attrName>
                                        </p:attrNameLst>
                                      </p:cBhvr>
                                      <p:rCtr x="2565" y="-208"/>
                                    </p:animMotion>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505750" y="3071814"/>
            <a:ext cx="6072142" cy="3590855"/>
          </a:xfrm>
          <a:prstGeom prst="rect">
            <a:avLst/>
          </a:prstGeom>
        </p:spPr>
      </p:pic>
      <p:pic>
        <p:nvPicPr>
          <p:cNvPr id="2" name="Picture 1">
            <a:extLst>
              <a:ext uri="{FF2B5EF4-FFF2-40B4-BE49-F238E27FC236}">
                <a16:creationId xmlns:a16="http://schemas.microsoft.com/office/drawing/2014/main" id="{E9EC04B5-9337-471C-85E3-2564FBA456BE}"/>
              </a:ext>
            </a:extLst>
          </p:cNvPr>
          <p:cNvPicPr>
            <a:picLocks noChangeAspect="1"/>
          </p:cNvPicPr>
          <p:nvPr/>
        </p:nvPicPr>
        <p:blipFill rotWithShape="1">
          <a:blip r:embed="rId3">
            <a:extLst>
              <a:ext uri="{28A0092B-C50C-407E-A947-70E740481C1C}">
                <a14:useLocalDpi xmlns:a14="http://schemas.microsoft.com/office/drawing/2010/main" val="0"/>
              </a:ext>
            </a:extLst>
          </a:blip>
          <a:srcRect t="21731" b="20198"/>
          <a:stretch/>
        </p:blipFill>
        <p:spPr>
          <a:xfrm>
            <a:off x="3439167" y="84726"/>
            <a:ext cx="8529282" cy="4601694"/>
          </a:xfrm>
          <a:prstGeom prst="rect">
            <a:avLst/>
          </a:prstGeom>
        </p:spPr>
      </p:pic>
      <p:sp>
        <p:nvSpPr>
          <p:cNvPr id="4" name="Rectangle 3"/>
          <p:cNvSpPr/>
          <p:nvPr/>
        </p:nvSpPr>
        <p:spPr>
          <a:xfrm>
            <a:off x="5077934" y="1616264"/>
            <a:ext cx="5103320" cy="1600438"/>
          </a:xfrm>
          <a:prstGeom prst="rect">
            <a:avLst/>
          </a:prstGeom>
          <a:noFill/>
        </p:spPr>
        <p:txBody>
          <a:bodyPr wrap="none" lIns="121920" tIns="60960" rIns="121920" bIns="60960">
            <a:spAutoFit/>
          </a:bodyPr>
          <a:lstStyle/>
          <a:p>
            <a:pPr algn="ctr"/>
            <a:r>
              <a:rPr lang="en-US" sz="9600" b="1">
                <a:ln w="0"/>
                <a:solidFill>
                  <a:srgbClr val="00CC00"/>
                </a:solidFill>
                <a:effectLst>
                  <a:reflection blurRad="6350" stA="53000" endA="300" endPos="35500" dir="5400000" sy="-90000" algn="bl" rotWithShape="0"/>
                </a:effectLst>
                <a:latin typeface="UTM Azuki" panose="02040603050506020204" pitchFamily="18" charset="0"/>
              </a:rPr>
              <a:t>Khởi động</a:t>
            </a:r>
            <a:endParaRPr lang="en-US" sz="9600" b="1" dirty="0">
              <a:ln w="0"/>
              <a:solidFill>
                <a:srgbClr val="00CC00"/>
              </a:solidFill>
              <a:effectLst>
                <a:reflection blurRad="6350" stA="53000" endA="300" endPos="35500" dir="5400000" sy="-90000" algn="bl" rotWithShape="0"/>
              </a:effectLst>
              <a:latin typeface="UTM Azuki" panose="02040603050506020204" pitchFamily="18" charset="0"/>
            </a:endParaRPr>
          </a:p>
        </p:txBody>
      </p:sp>
      <p:pic>
        <p:nvPicPr>
          <p:cNvPr id="9" name="图片 21"/>
          <p:cNvPicPr>
            <a:picLocks noChangeAspect="1"/>
          </p:cNvPicPr>
          <p:nvPr/>
        </p:nvPicPr>
        <p:blipFill rotWithShape="1">
          <a:blip r:embed="rId4">
            <a:extLst>
              <a:ext uri="{28A0092B-C50C-407E-A947-70E740481C1C}">
                <a14:useLocalDpi xmlns:a14="http://schemas.microsoft.com/office/drawing/2010/main" val="0"/>
              </a:ext>
            </a:extLst>
          </a:blip>
          <a:srcRect t="40671" b="24053"/>
          <a:stretch/>
        </p:blipFill>
        <p:spPr>
          <a:xfrm>
            <a:off x="-60548" y="4521106"/>
            <a:ext cx="13276881" cy="2370862"/>
          </a:xfrm>
          <a:prstGeom prst="rect">
            <a:avLst/>
          </a:prstGeom>
        </p:spPr>
      </p:pic>
      <p:pic>
        <p:nvPicPr>
          <p:cNvPr id="10"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12" name="图片 6"/>
          <p:cNvPicPr>
            <a:picLocks noChangeAspect="1"/>
          </p:cNvPicPr>
          <p:nvPr/>
        </p:nvPicPr>
        <p:blipFill rotWithShape="1">
          <a:blip r:embed="rId5">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13"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10486707" y="-22516"/>
            <a:ext cx="1705293" cy="86677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4644" y="-394522"/>
            <a:ext cx="2312908" cy="2319960"/>
          </a:xfrm>
          <a:prstGeom prst="rect">
            <a:avLst/>
          </a:prstGeom>
        </p:spPr>
      </p:pic>
      <p:pic>
        <p:nvPicPr>
          <p:cNvPr id="15" name="图片 7"/>
          <p:cNvPicPr>
            <a:picLocks noChangeAspect="1"/>
          </p:cNvPicPr>
          <p:nvPr/>
        </p:nvPicPr>
        <p:blipFill rotWithShape="1">
          <a:blip r:embed="rId6">
            <a:extLst>
              <a:ext uri="{28A0092B-C50C-407E-A947-70E740481C1C}">
                <a14:useLocalDpi xmlns:a14="http://schemas.microsoft.com/office/drawing/2010/main" val="0"/>
              </a:ext>
            </a:extLst>
          </a:blip>
          <a:srcRect l="56459" t="30371" r="24892" b="52777"/>
          <a:stretch/>
        </p:blipFill>
        <p:spPr>
          <a:xfrm>
            <a:off x="8961175" y="803049"/>
            <a:ext cx="1705293" cy="866775"/>
          </a:xfrm>
          <a:prstGeom prst="rect">
            <a:avLst/>
          </a:prstGeom>
        </p:spPr>
      </p:pic>
      <p:sp>
        <p:nvSpPr>
          <p:cNvPr id="5" name="Rectangle 4"/>
          <p:cNvSpPr/>
          <p:nvPr/>
        </p:nvSpPr>
        <p:spPr>
          <a:xfrm>
            <a:off x="2137116" y="5185458"/>
            <a:ext cx="1302051" cy="436361"/>
          </a:xfrm>
          <a:prstGeom prst="rect">
            <a:avLst/>
          </a:prstGeom>
          <a:solidFill>
            <a:srgbClr val="FBFC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2305987" y="-133694"/>
            <a:ext cx="1936093" cy="2942939"/>
          </a:xfrm>
          <a:prstGeom prst="rect">
            <a:avLst/>
          </a:prstGeom>
        </p:spPr>
      </p:pic>
      <p:pic>
        <p:nvPicPr>
          <p:cNvPr id="18" name="Picture 17"/>
          <p:cNvPicPr>
            <a:picLocks noChangeAspect="1"/>
          </p:cNvPicPr>
          <p:nvPr/>
        </p:nvPicPr>
        <p:blipFill>
          <a:blip r:embed="rId8"/>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9774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500"/>
                            </p:stCondLst>
                            <p:childTnLst>
                              <p:par>
                                <p:cTn id="34" presetID="3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childTnLst>
                          </p:cTn>
                        </p:par>
                        <p:par>
                          <p:cTn id="40" fill="hold">
                            <p:stCondLst>
                              <p:cond delay="2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childTnLst>
                          </p:cTn>
                        </p:par>
                        <p:par>
                          <p:cTn id="47" fill="hold">
                            <p:stCondLst>
                              <p:cond delay="3500"/>
                            </p:stCondLst>
                            <p:childTnLst>
                              <p:par>
                                <p:cTn id="48" presetID="53" presetClass="entr" presetSubtype="16"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Effect transition="in" filter="fade">
                                      <p:cBhvr>
                                        <p:cTn id="52" dur="1000"/>
                                        <p:tgtEl>
                                          <p:spTgt spid="4"/>
                                        </p:tgtEl>
                                      </p:cBhvr>
                                    </p:animEffect>
                                  </p:childTnLst>
                                </p:cTn>
                              </p:par>
                              <p:par>
                                <p:cTn id="53" presetID="53" presetClass="entr" presetSubtype="16" fill="hold" nodeType="with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p:cTn id="5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4">
                                            <p:txEl>
                                              <p:pRg st="0" end="0"/>
                                            </p:txEl>
                                          </p:spTgt>
                                        </p:tgtEl>
                                      </p:cBhvr>
                                    </p:animEffect>
                                  </p:childTnLst>
                                </p:cTn>
                              </p:par>
                            </p:childTnLst>
                          </p:cTn>
                        </p:par>
                        <p:par>
                          <p:cTn id="58" fill="hold">
                            <p:stCondLst>
                              <p:cond delay="45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4">
                                            <p:txEl>
                                              <p:pRg st="0" end="0"/>
                                            </p:txEl>
                                          </p:spTgt>
                                        </p:tgtEl>
                                        <p:attrNameLst>
                                          <p:attrName>r</p:attrName>
                                        </p:attrNameLst>
                                      </p:cBhvr>
                                    </p:animRot>
                                    <p:animRot by="-240000">
                                      <p:cBhvr>
                                        <p:cTn id="61" dur="200" fill="hold">
                                          <p:stCondLst>
                                            <p:cond delay="200"/>
                                          </p:stCondLst>
                                        </p:cTn>
                                        <p:tgtEl>
                                          <p:spTgt spid="4">
                                            <p:txEl>
                                              <p:pRg st="0" end="0"/>
                                            </p:txEl>
                                          </p:spTgt>
                                        </p:tgtEl>
                                        <p:attrNameLst>
                                          <p:attrName>r</p:attrName>
                                        </p:attrNameLst>
                                      </p:cBhvr>
                                    </p:animRot>
                                    <p:animRot by="240000">
                                      <p:cBhvr>
                                        <p:cTn id="62" dur="200" fill="hold">
                                          <p:stCondLst>
                                            <p:cond delay="400"/>
                                          </p:stCondLst>
                                        </p:cTn>
                                        <p:tgtEl>
                                          <p:spTgt spid="4">
                                            <p:txEl>
                                              <p:pRg st="0" end="0"/>
                                            </p:txEl>
                                          </p:spTgt>
                                        </p:tgtEl>
                                        <p:attrNameLst>
                                          <p:attrName>r</p:attrName>
                                        </p:attrNameLst>
                                      </p:cBhvr>
                                    </p:animRot>
                                    <p:animRot by="-240000">
                                      <p:cBhvr>
                                        <p:cTn id="63" dur="200" fill="hold">
                                          <p:stCondLst>
                                            <p:cond delay="600"/>
                                          </p:stCondLst>
                                        </p:cTn>
                                        <p:tgtEl>
                                          <p:spTgt spid="4">
                                            <p:txEl>
                                              <p:pRg st="0" end="0"/>
                                            </p:txEl>
                                          </p:spTgt>
                                        </p:tgtEl>
                                        <p:attrNameLst>
                                          <p:attrName>r</p:attrName>
                                        </p:attrNameLst>
                                      </p:cBhvr>
                                    </p:animRot>
                                    <p:animRot by="120000">
                                      <p:cBhvr>
                                        <p:cTn id="64" dur="200" fill="hold">
                                          <p:stCondLst>
                                            <p:cond delay="800"/>
                                          </p:stCondLst>
                                        </p:cTn>
                                        <p:tgtEl>
                                          <p:spTgt spid="4">
                                            <p:txEl>
                                              <p:pRg st="0" end="0"/>
                                            </p:txEl>
                                          </p:spTgt>
                                        </p:tgtEl>
                                        <p:attrNameLst>
                                          <p:attrName>r</p:attrName>
                                        </p:attrNameLst>
                                      </p:cBhvr>
                                    </p:animRot>
                                  </p:childTnLst>
                                </p:cTn>
                              </p:par>
                              <p:par>
                                <p:cTn id="65" presetID="63" presetClass="path" presetSubtype="0" accel="50000" decel="50000" fill="hold" nodeType="withEffect">
                                  <p:stCondLst>
                                    <p:cond delay="0"/>
                                  </p:stCondLst>
                                  <p:childTnLst>
                                    <p:animMotion origin="layout" path="M 2.77778E-7 -4.07407E-6 L 0.05139 -0.00401 " pathEditMode="relative" rAng="0" ptsTypes="AA">
                                      <p:cBhvr>
                                        <p:cTn id="66" dur="4750" fill="hold"/>
                                        <p:tgtEl>
                                          <p:spTgt spid="10"/>
                                        </p:tgtEl>
                                        <p:attrNameLst>
                                          <p:attrName>ppt_x</p:attrName>
                                          <p:attrName>ppt_y</p:attrName>
                                        </p:attrNameLst>
                                      </p:cBhvr>
                                      <p:rCtr x="2569" y="-216"/>
                                    </p:animMotion>
                                  </p:childTnLst>
                                </p:cTn>
                              </p:par>
                              <p:par>
                                <p:cTn id="67" presetID="63" presetClass="path" presetSubtype="0" accel="50000" decel="50000" fill="hold" nodeType="withEffect">
                                  <p:stCondLst>
                                    <p:cond delay="0"/>
                                  </p:stCondLst>
                                  <p:childTnLst>
                                    <p:animMotion origin="layout" path="M 1.875E-6 -3.7037E-6 L 0.03737 -3.7037E-6 " pathEditMode="relative" rAng="0" ptsTypes="AA">
                                      <p:cBhvr>
                                        <p:cTn id="68" dur="4750" fill="hold"/>
                                        <p:tgtEl>
                                          <p:spTgt spid="13"/>
                                        </p:tgtEl>
                                        <p:attrNameLst>
                                          <p:attrName>ppt_x</p:attrName>
                                          <p:attrName>ppt_y</p:attrName>
                                        </p:attrNameLst>
                                      </p:cBhvr>
                                      <p:rCtr x="1862" y="0"/>
                                    </p:animMotion>
                                  </p:childTnLst>
                                </p:cTn>
                              </p:par>
                              <p:par>
                                <p:cTn id="69" presetID="63" presetClass="path" presetSubtype="0" accel="50000" decel="50000" fill="hold" nodeType="withEffect">
                                  <p:stCondLst>
                                    <p:cond delay="0"/>
                                  </p:stCondLst>
                                  <p:childTnLst>
                                    <p:animMotion origin="layout" path="M 3.125E-6 1.11111E-6 L 0.05143 -0.00394 " pathEditMode="relative" rAng="0" ptsTypes="AA">
                                      <p:cBhvr>
                                        <p:cTn id="70" dur="4750" fill="hold"/>
                                        <p:tgtEl>
                                          <p:spTgt spid="12"/>
                                        </p:tgtEl>
                                        <p:attrNameLst>
                                          <p:attrName>ppt_x</p:attrName>
                                          <p:attrName>ppt_y</p:attrName>
                                        </p:attrNameLst>
                                      </p:cBhvr>
                                      <p:rCtr x="2565" y="-208"/>
                                    </p:animMotion>
                                  </p:childTnLst>
                                </p:cTn>
                              </p:par>
                              <p:par>
                                <p:cTn id="71" presetID="63" presetClass="path" presetSubtype="0" accel="50000" decel="50000" fill="hold" nodeType="withEffect">
                                  <p:stCondLst>
                                    <p:cond delay="0"/>
                                  </p:stCondLst>
                                  <p:childTnLst>
                                    <p:animMotion origin="layout" path="M 2.08333E-6 -4.07407E-6 L 0.03737 -4.07407E-6 " pathEditMode="relative" rAng="0" ptsTypes="AA">
                                      <p:cBhvr>
                                        <p:cTn id="72" dur="4750" fill="hold"/>
                                        <p:tgtEl>
                                          <p:spTgt spid="15"/>
                                        </p:tgtEl>
                                        <p:attrNameLst>
                                          <p:attrName>ppt_x</p:attrName>
                                          <p:attrName>ppt_y</p:attrName>
                                        </p:attrNameLst>
                                      </p:cBhvr>
                                      <p:rCtr x="18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6"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56459" t="30371" r="24892" b="52777"/>
          <a:stretch/>
        </p:blipFill>
        <p:spPr>
          <a:xfrm>
            <a:off x="10539047" y="-209550"/>
            <a:ext cx="1705293" cy="8667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4644" y="-394522"/>
            <a:ext cx="2312908" cy="2319960"/>
          </a:xfrm>
          <a:prstGeom prst="rect">
            <a:avLst/>
          </a:prstGeom>
        </p:spPr>
      </p:pic>
      <p:pic>
        <p:nvPicPr>
          <p:cNvPr id="10" name="图片 7"/>
          <p:cNvPicPr>
            <a:picLocks noChangeAspect="1"/>
          </p:cNvPicPr>
          <p:nvPr/>
        </p:nvPicPr>
        <p:blipFill rotWithShape="1">
          <a:blip r:embed="rId4">
            <a:extLst>
              <a:ext uri="{28A0092B-C50C-407E-A947-70E740481C1C}">
                <a14:useLocalDpi xmlns:a14="http://schemas.microsoft.com/office/drawing/2010/main" val="0"/>
              </a:ext>
            </a:extLst>
          </a:blip>
          <a:srcRect l="56459" t="30371" r="24892" b="52777"/>
          <a:stretch/>
        </p:blipFill>
        <p:spPr>
          <a:xfrm>
            <a:off x="8961175" y="803049"/>
            <a:ext cx="1705293" cy="866775"/>
          </a:xfrm>
          <a:prstGeom prst="rect">
            <a:avLst/>
          </a:prstGeom>
        </p:spPr>
      </p:pic>
      <p:sp>
        <p:nvSpPr>
          <p:cNvPr id="14" name="TextBox 13"/>
          <p:cNvSpPr txBox="1"/>
          <p:nvPr/>
        </p:nvSpPr>
        <p:spPr>
          <a:xfrm>
            <a:off x="126780" y="2316559"/>
            <a:ext cx="2693910" cy="2308324"/>
          </a:xfrm>
          <a:prstGeom prst="rect">
            <a:avLst/>
          </a:prstGeom>
          <a:solidFill>
            <a:schemeClr val="accent4">
              <a:lumMod val="60000"/>
              <a:lumOff val="40000"/>
            </a:schemeClr>
          </a:solidFill>
          <a:ln w="28575">
            <a:solidFill>
              <a:srgbClr val="FF66FF"/>
            </a:solidFill>
            <a:prstDash val="dash"/>
          </a:ln>
        </p:spPr>
        <p:txBody>
          <a:bodyPr wrap="square" rtlCol="0">
            <a:spAutoFit/>
          </a:bodyPr>
          <a:lstStyle/>
          <a:p>
            <a:pPr algn="ctr"/>
            <a:r>
              <a:rPr lang="en-US" sz="3600" b="1">
                <a:solidFill>
                  <a:srgbClr val="0070C0"/>
                </a:solidFill>
                <a:latin typeface="UTM Alexander" panose="02040603050506020204" pitchFamily="18" charset="0"/>
              </a:rPr>
              <a:t>Những hình ảnh sau nói đến câu chuyện nào?</a:t>
            </a:r>
            <a:endParaRPr lang="en-US" sz="3600">
              <a:solidFill>
                <a:srgbClr val="002060"/>
              </a:solidFill>
              <a:latin typeface="UTM Alexander" panose="020406030505060202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240" y="295272"/>
            <a:ext cx="3837113" cy="3120544"/>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3877" y="295272"/>
            <a:ext cx="4336944" cy="2988134"/>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083" y="3415816"/>
            <a:ext cx="3785138" cy="302811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3884" y="3415816"/>
            <a:ext cx="3845469" cy="2884102"/>
          </a:xfrm>
          <a:prstGeom prst="rect">
            <a:avLst/>
          </a:prstGeom>
        </p:spPr>
      </p:pic>
      <p:sp>
        <p:nvSpPr>
          <p:cNvPr id="20" name="Rectangle 19"/>
          <p:cNvSpPr/>
          <p:nvPr/>
        </p:nvSpPr>
        <p:spPr>
          <a:xfrm>
            <a:off x="3053682" y="204788"/>
            <a:ext cx="4315153" cy="31691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1</a:t>
            </a:r>
          </a:p>
        </p:txBody>
      </p:sp>
      <p:sp>
        <p:nvSpPr>
          <p:cNvPr id="21" name="Rectangle 20"/>
          <p:cNvSpPr/>
          <p:nvPr/>
        </p:nvSpPr>
        <p:spPr>
          <a:xfrm>
            <a:off x="7333589" y="204788"/>
            <a:ext cx="4357232" cy="3169101"/>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2</a:t>
            </a:r>
          </a:p>
        </p:txBody>
      </p:sp>
      <p:sp>
        <p:nvSpPr>
          <p:cNvPr id="22" name="Rectangle 21"/>
          <p:cNvSpPr/>
          <p:nvPr/>
        </p:nvSpPr>
        <p:spPr>
          <a:xfrm>
            <a:off x="3053682" y="3415816"/>
            <a:ext cx="4279907" cy="3169101"/>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3</a:t>
            </a:r>
          </a:p>
        </p:txBody>
      </p:sp>
      <p:sp>
        <p:nvSpPr>
          <p:cNvPr id="23" name="Rectangle 22"/>
          <p:cNvSpPr/>
          <p:nvPr/>
        </p:nvSpPr>
        <p:spPr>
          <a:xfrm>
            <a:off x="7333589" y="3415815"/>
            <a:ext cx="4357232" cy="316910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a:t>4</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499" y="26996"/>
            <a:ext cx="4768589" cy="6831004"/>
          </a:xfrm>
          <a:prstGeom prst="rect">
            <a:avLst/>
          </a:prstGeom>
        </p:spPr>
      </p:pic>
      <p:pic>
        <p:nvPicPr>
          <p:cNvPr id="25" name="Picture 24"/>
          <p:cNvPicPr>
            <a:picLocks noChangeAspect="1"/>
          </p:cNvPicPr>
          <p:nvPr/>
        </p:nvPicPr>
        <p:blipFill>
          <a:blip r:embed="rId11"/>
          <a:stretch>
            <a:fillRect/>
          </a:stretch>
        </p:blipFill>
        <p:spPr>
          <a:xfrm>
            <a:off x="-2305987" y="-133694"/>
            <a:ext cx="1936093" cy="2942939"/>
          </a:xfrm>
          <a:prstGeom prst="rect">
            <a:avLst/>
          </a:prstGeom>
        </p:spPr>
      </p:pic>
      <p:pic>
        <p:nvPicPr>
          <p:cNvPr id="26" name="Picture 25"/>
          <p:cNvPicPr>
            <a:picLocks noChangeAspect="1"/>
          </p:cNvPicPr>
          <p:nvPr/>
        </p:nvPicPr>
        <p:blipFill>
          <a:blip r:embed="rId11"/>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75829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23" presetClass="entr" presetSubtype="3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4*#ppt_w"/>
                                          </p:val>
                                        </p:tav>
                                        <p:tav tm="100000">
                                          <p:val>
                                            <p:strVal val="#ppt_w"/>
                                          </p:val>
                                        </p:tav>
                                      </p:tavLst>
                                    </p:anim>
                                    <p:anim calcmode="lin" valueType="num">
                                      <p:cBhvr>
                                        <p:cTn id="31" dur="500" fill="hold"/>
                                        <p:tgtEl>
                                          <p:spTgt spid="6"/>
                                        </p:tgtEl>
                                        <p:attrNameLst>
                                          <p:attrName>ppt_h</p:attrName>
                                        </p:attrNameLst>
                                      </p:cBhvr>
                                      <p:tavLst>
                                        <p:tav tm="0">
                                          <p:val>
                                            <p:strVal val="4*#ppt_h"/>
                                          </p:val>
                                        </p:tav>
                                        <p:tav tm="100000">
                                          <p:val>
                                            <p:strVal val="#ppt_h"/>
                                          </p:val>
                                        </p:tav>
                                      </p:tavLst>
                                    </p:anim>
                                  </p:childTnLst>
                                </p:cTn>
                              </p:par>
                              <p:par>
                                <p:cTn id="32" presetID="63" presetClass="path" presetSubtype="0" accel="50000" decel="50000" fill="hold" nodeType="withEffect">
                                  <p:stCondLst>
                                    <p:cond delay="0"/>
                                  </p:stCondLst>
                                  <p:childTnLst>
                                    <p:animMotion origin="layout" path="M 2.77778E-7 -4.07407E-6 L 0.05139 -0.00401 " pathEditMode="relative" rAng="0" ptsTypes="AA">
                                      <p:cBhvr>
                                        <p:cTn id="33" dur="4750" fill="hold"/>
                                        <p:tgtEl>
                                          <p:spTgt spid="5"/>
                                        </p:tgtEl>
                                        <p:attrNameLst>
                                          <p:attrName>ppt_x</p:attrName>
                                          <p:attrName>ppt_y</p:attrName>
                                        </p:attrNameLst>
                                      </p:cBhvr>
                                      <p:rCtr x="2569" y="-216"/>
                                    </p:animMotion>
                                  </p:childTnLst>
                                </p:cTn>
                              </p:par>
                              <p:par>
                                <p:cTn id="34" presetID="63" presetClass="path" presetSubtype="0" accel="50000" decel="50000" fill="hold" nodeType="withEffect">
                                  <p:stCondLst>
                                    <p:cond delay="0"/>
                                  </p:stCondLst>
                                  <p:childTnLst>
                                    <p:animMotion origin="layout" path="M 5E-6 1.11111E-6 L 0.03737 1.11111E-6 " pathEditMode="relative" rAng="0" ptsTypes="AA">
                                      <p:cBhvr>
                                        <p:cTn id="35" dur="4750" fill="hold"/>
                                        <p:tgtEl>
                                          <p:spTgt spid="8"/>
                                        </p:tgtEl>
                                        <p:attrNameLst>
                                          <p:attrName>ppt_x</p:attrName>
                                          <p:attrName>ppt_y</p:attrName>
                                        </p:attrNameLst>
                                      </p:cBhvr>
                                      <p:rCtr x="1862" y="0"/>
                                    </p:animMotion>
                                  </p:childTnLst>
                                </p:cTn>
                              </p:par>
                              <p:par>
                                <p:cTn id="36" presetID="63" presetClass="path" presetSubtype="0" accel="50000" decel="50000" fill="hold" nodeType="withEffect">
                                  <p:stCondLst>
                                    <p:cond delay="0"/>
                                  </p:stCondLst>
                                  <p:childTnLst>
                                    <p:animMotion origin="layout" path="M 3.125E-6 1.11111E-6 L 0.05143 -0.00394 " pathEditMode="relative" rAng="0" ptsTypes="AA">
                                      <p:cBhvr>
                                        <p:cTn id="37" dur="4750" fill="hold"/>
                                        <p:tgtEl>
                                          <p:spTgt spid="7"/>
                                        </p:tgtEl>
                                        <p:attrNameLst>
                                          <p:attrName>ppt_x</p:attrName>
                                          <p:attrName>ppt_y</p:attrName>
                                        </p:attrNameLst>
                                      </p:cBhvr>
                                      <p:rCtr x="2565" y="-208"/>
                                    </p:animMotion>
                                  </p:childTnLst>
                                </p:cTn>
                              </p:par>
                              <p:par>
                                <p:cTn id="38" presetID="63" presetClass="path" presetSubtype="0" accel="50000" decel="50000" fill="hold" nodeType="withEffect">
                                  <p:stCondLst>
                                    <p:cond delay="0"/>
                                  </p:stCondLst>
                                  <p:childTnLst>
                                    <p:animMotion origin="layout" path="M 2.08333E-6 -4.07407E-6 L 0.03737 -4.07407E-6 " pathEditMode="relative" rAng="0" ptsTypes="AA">
                                      <p:cBhvr>
                                        <p:cTn id="39" dur="4750" fill="hold"/>
                                        <p:tgtEl>
                                          <p:spTgt spid="10"/>
                                        </p:tgtEl>
                                        <p:attrNameLst>
                                          <p:attrName>ppt_x</p:attrName>
                                          <p:attrName>ppt_y</p:attrName>
                                        </p:attrNameLst>
                                      </p:cBhvr>
                                      <p:rCtr x="1862" y="0"/>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grpId="0" nodeType="clickEffect">
                                  <p:stCondLst>
                                    <p:cond delay="0"/>
                                  </p:stCondLst>
                                  <p:childTnLst>
                                    <p:animEffect transition="out" filter="wipe(down)">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0" nodeType="clickEffect">
                                  <p:stCondLst>
                                    <p:cond delay="0"/>
                                  </p:stCondLst>
                                  <p:childTnLst>
                                    <p:animEffect transition="out" filter="barn(inVertical)">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44" y="1592624"/>
            <a:ext cx="1335972" cy="109777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50" y="2791951"/>
            <a:ext cx="1335972" cy="1097776"/>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1349812" y="657225"/>
            <a:ext cx="2480974" cy="990600"/>
          </a:xfrm>
          <a:prstGeom prst="rect">
            <a:avLst/>
          </a:prstGeom>
        </p:spPr>
      </p:pic>
      <p:pic>
        <p:nvPicPr>
          <p:cNvPr id="7"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82767">
            <a:off x="151916" y="-207699"/>
            <a:ext cx="1978013" cy="2177198"/>
          </a:xfrm>
          <a:prstGeom prst="rect">
            <a:avLst/>
          </a:prstGeom>
        </p:spPr>
      </p:pic>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4299096" y="114305"/>
            <a:ext cx="2480974" cy="990600"/>
          </a:xfrm>
          <a:prstGeom prst="rect">
            <a:avLst/>
          </a:prstGeom>
        </p:spPr>
      </p:pic>
      <p:pic>
        <p:nvPicPr>
          <p:cNvPr id="9" name="图片 7"/>
          <p:cNvPicPr>
            <a:picLocks noChangeAspect="1"/>
          </p:cNvPicPr>
          <p:nvPr/>
        </p:nvPicPr>
        <p:blipFill rotWithShape="1">
          <a:blip r:embed="rId5">
            <a:extLst>
              <a:ext uri="{28A0092B-C50C-407E-A947-70E740481C1C}">
                <a14:useLocalDpi xmlns:a14="http://schemas.microsoft.com/office/drawing/2010/main" val="0"/>
              </a:ext>
            </a:extLst>
          </a:blip>
          <a:srcRect l="56459" t="30371" r="24892" b="52777"/>
          <a:stretch/>
        </p:blipFill>
        <p:spPr>
          <a:xfrm>
            <a:off x="10201502" y="-223743"/>
            <a:ext cx="2306876" cy="117255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8450" y="-537942"/>
            <a:ext cx="2666215" cy="2674344"/>
          </a:xfrm>
          <a:prstGeom prst="rect">
            <a:avLst/>
          </a:prstGeom>
        </p:spPr>
      </p:pic>
      <p:pic>
        <p:nvPicPr>
          <p:cNvPr id="11" name="图片 7"/>
          <p:cNvPicPr>
            <a:picLocks noChangeAspect="1"/>
          </p:cNvPicPr>
          <p:nvPr/>
        </p:nvPicPr>
        <p:blipFill rotWithShape="1">
          <a:blip r:embed="rId5">
            <a:extLst>
              <a:ext uri="{28A0092B-C50C-407E-A947-70E740481C1C}">
                <a14:useLocalDpi xmlns:a14="http://schemas.microsoft.com/office/drawing/2010/main" val="0"/>
              </a:ext>
            </a:extLst>
          </a:blip>
          <a:srcRect l="56459" t="30371" r="24892" b="52777"/>
          <a:stretch/>
        </p:blipFill>
        <p:spPr>
          <a:xfrm>
            <a:off x="8989030" y="1082648"/>
            <a:ext cx="1705293" cy="8667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48" y="-57568"/>
            <a:ext cx="5664435" cy="6971994"/>
          </a:xfrm>
          <a:prstGeom prst="rect">
            <a:avLst/>
          </a:prstGeom>
        </p:spPr>
      </p:pic>
      <p:pic>
        <p:nvPicPr>
          <p:cNvPr id="14" name="图片 21"/>
          <p:cNvPicPr>
            <a:picLocks noChangeAspect="1"/>
          </p:cNvPicPr>
          <p:nvPr/>
        </p:nvPicPr>
        <p:blipFill rotWithShape="1">
          <a:blip r:embed="rId8">
            <a:extLst>
              <a:ext uri="{28A0092B-C50C-407E-A947-70E740481C1C}">
                <a14:useLocalDpi xmlns:a14="http://schemas.microsoft.com/office/drawing/2010/main" val="0"/>
              </a:ext>
            </a:extLst>
          </a:blip>
          <a:srcRect t="40671" b="24053"/>
          <a:stretch/>
        </p:blipFill>
        <p:spPr>
          <a:xfrm>
            <a:off x="0" y="4629392"/>
            <a:ext cx="13276881" cy="2370862"/>
          </a:xfrm>
          <a:prstGeom prst="rect">
            <a:avLst/>
          </a:prstGeom>
        </p:spPr>
      </p:pic>
      <p:sp>
        <p:nvSpPr>
          <p:cNvPr id="30" name="Rectangle 29"/>
          <p:cNvSpPr/>
          <p:nvPr/>
        </p:nvSpPr>
        <p:spPr>
          <a:xfrm>
            <a:off x="2637117" y="2151157"/>
            <a:ext cx="7564385" cy="2554545"/>
          </a:xfrm>
          <a:prstGeom prst="rect">
            <a:avLst/>
          </a:prstGeom>
          <a:noFill/>
        </p:spPr>
        <p:txBody>
          <a:bodyPr wrap="square" lIns="91440" tIns="45720" rIns="91440" bIns="45720">
            <a:spAutoFit/>
          </a:bodyPr>
          <a:lstStyle/>
          <a:p>
            <a:pPr algn="ctr"/>
            <a:r>
              <a:rPr lang="en-US" sz="8000" b="1" cap="none" spc="0"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Viết</a:t>
            </a:r>
            <a:r>
              <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000" b="1" cap="none" spc="0"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đoạn</a:t>
            </a:r>
            <a:r>
              <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000" b="1" cap="none" spc="0"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văn</a:t>
            </a:r>
            <a:r>
              <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 </a:t>
            </a:r>
            <a:r>
              <a:rPr lang="en-US" sz="8000" b="1" cap="none" spc="0"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nêu</a:t>
            </a:r>
            <a:r>
              <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 ý </a:t>
            </a:r>
            <a:r>
              <a:rPr lang="en-US" sz="8000" b="1" cap="none" spc="0" dirty="0" err="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rPr>
              <a:t>kiến</a:t>
            </a:r>
            <a:endParaRPr lang="en-US" sz="80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Mother" panose="02040603050506020204" pitchFamily="18" charset="0"/>
            </a:endParaRPr>
          </a:p>
        </p:txBody>
      </p:sp>
      <p:sp>
        <p:nvSpPr>
          <p:cNvPr id="31" name="Rectangle 30"/>
          <p:cNvSpPr/>
          <p:nvPr/>
        </p:nvSpPr>
        <p:spPr>
          <a:xfrm>
            <a:off x="3090759" y="1152525"/>
            <a:ext cx="1683474" cy="1107996"/>
          </a:xfrm>
          <a:prstGeom prst="rect">
            <a:avLst/>
          </a:prstGeom>
          <a:noFill/>
          <a:effectLst>
            <a:glow rad="228600">
              <a:schemeClr val="accent4">
                <a:satMod val="175000"/>
                <a:alpha val="40000"/>
              </a:schemeClr>
            </a:glow>
            <a:reflection blurRad="6350" stA="50000" endA="300" endPos="55000" dir="5400000" sy="-100000" algn="bl" rotWithShape="0"/>
          </a:effectLst>
          <a:scene3d>
            <a:camera prst="perspectiveFront"/>
            <a:lightRig rig="threePt" dir="t"/>
          </a:scene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err="1">
                <a:ln/>
                <a:solidFill>
                  <a:srgbClr val="FFC000"/>
                </a:solidFill>
                <a:effectLst>
                  <a:reflection blurRad="6350" stA="55000" endA="300" endPos="45500" dir="5400000" sy="-100000" algn="bl" rotWithShape="0"/>
                </a:effectLst>
                <a:latin typeface="UTM Colossalis" panose="02040603050506020204" pitchFamily="18" charset="0"/>
              </a:rPr>
              <a:t>Viết</a:t>
            </a:r>
            <a:endParaRPr lang="en-US" sz="6600" b="1" cap="none" spc="0" dirty="0">
              <a:ln/>
              <a:solidFill>
                <a:srgbClr val="FFC000"/>
              </a:solidFill>
              <a:effectLst>
                <a:reflection blurRad="6350" stA="55000" endA="300" endPos="45500" dir="5400000" sy="-100000" algn="bl" rotWithShape="0"/>
              </a:effectLst>
              <a:latin typeface="UTM Colossalis" panose="02040603050506020204" pitchFamily="18" charset="0"/>
            </a:endParaRPr>
          </a:p>
        </p:txBody>
      </p:sp>
      <p:pic>
        <p:nvPicPr>
          <p:cNvPr id="32" name="Picture 31">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150125" y="-133694"/>
            <a:ext cx="1523956" cy="1508868"/>
          </a:xfrm>
          <a:prstGeom prst="rect">
            <a:avLst/>
          </a:prstGeom>
        </p:spPr>
      </p:pic>
      <p:grpSp>
        <p:nvGrpSpPr>
          <p:cNvPr id="33" name="Group 32"/>
          <p:cNvGrpSpPr/>
          <p:nvPr/>
        </p:nvGrpSpPr>
        <p:grpSpPr>
          <a:xfrm>
            <a:off x="-984203" y="890685"/>
            <a:ext cx="2811439" cy="1142873"/>
            <a:chOff x="-856880" y="1054458"/>
            <a:chExt cx="2811439" cy="1142873"/>
          </a:xfrm>
        </p:grpSpPr>
        <p:sp>
          <p:nvSpPr>
            <p:cNvPr id="3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3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grpSp>
      <p:sp>
        <p:nvSpPr>
          <p:cNvPr id="23" name="TextBox 22"/>
          <p:cNvSpPr txBox="1"/>
          <p:nvPr/>
        </p:nvSpPr>
        <p:spPr>
          <a:xfrm>
            <a:off x="5236538" y="4765761"/>
            <a:ext cx="3087064" cy="707886"/>
          </a:xfrm>
          <a:prstGeom prst="rect">
            <a:avLst/>
          </a:prstGeom>
          <a:noFill/>
        </p:spPr>
        <p:txBody>
          <a:bodyPr wrap="square" rtlCol="0">
            <a:spAutoFit/>
          </a:bodyPr>
          <a:lstStyle/>
          <a:p>
            <a:r>
              <a:rPr lang="en-US" sz="4000" b="1" dirty="0">
                <a:latin typeface="Amazone" panose="03020702060507090A04" pitchFamily="66" charset="0"/>
              </a:rPr>
              <a:t>(</a:t>
            </a:r>
            <a:r>
              <a:rPr lang="en-US" sz="4000" b="1" dirty="0" err="1">
                <a:latin typeface="Amazone" panose="03020702060507090A04" pitchFamily="66" charset="0"/>
              </a:rPr>
              <a:t>Trang</a:t>
            </a:r>
            <a:r>
              <a:rPr lang="en-US" sz="4000" b="1" dirty="0">
                <a:latin typeface="Amazone" panose="03020702060507090A04" pitchFamily="66" charset="0"/>
              </a:rPr>
              <a:t> 21-22)</a:t>
            </a:r>
          </a:p>
        </p:txBody>
      </p:sp>
      <p:pic>
        <p:nvPicPr>
          <p:cNvPr id="19" name="Picture 18"/>
          <p:cNvPicPr>
            <a:picLocks noChangeAspect="1"/>
          </p:cNvPicPr>
          <p:nvPr/>
        </p:nvPicPr>
        <p:blipFill>
          <a:blip r:embed="rId10"/>
          <a:stretch>
            <a:fillRect/>
          </a:stretch>
        </p:blipFill>
        <p:spPr>
          <a:xfrm>
            <a:off x="-2305987" y="-133694"/>
            <a:ext cx="1936093" cy="2942939"/>
          </a:xfrm>
          <a:prstGeom prst="rect">
            <a:avLst/>
          </a:prstGeom>
        </p:spPr>
      </p:pic>
      <p:pic>
        <p:nvPicPr>
          <p:cNvPr id="20" name="Picture 19"/>
          <p:cNvPicPr>
            <a:picLocks noChangeAspect="1"/>
          </p:cNvPicPr>
          <p:nvPr/>
        </p:nvPicPr>
        <p:blipFill>
          <a:blip r:embed="rId10"/>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32855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3" presetClass="entr" presetSubtype="3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strVal val="4*#ppt_w"/>
                                          </p:val>
                                        </p:tav>
                                        <p:tav tm="100000">
                                          <p:val>
                                            <p:strVal val="#ppt_w"/>
                                          </p:val>
                                        </p:tav>
                                      </p:tavLst>
                                    </p:anim>
                                    <p:anim calcmode="lin" valueType="num">
                                      <p:cBhvr>
                                        <p:cTn id="24" dur="500" fill="hold"/>
                                        <p:tgtEl>
                                          <p:spTgt spid="7"/>
                                        </p:tgtEl>
                                        <p:attrNameLst>
                                          <p:attrName>ppt_h</p:attrName>
                                        </p:attrNameLst>
                                      </p:cBhvr>
                                      <p:tavLst>
                                        <p:tav tm="0">
                                          <p:val>
                                            <p:strVal val="4*#ppt_h"/>
                                          </p:val>
                                        </p:tav>
                                        <p:tav tm="100000">
                                          <p:val>
                                            <p:strVal val="#ppt_h"/>
                                          </p:val>
                                        </p:tav>
                                      </p:tavLst>
                                    </p:anim>
                                  </p:childTnLst>
                                </p:cTn>
                              </p:par>
                            </p:childTnLst>
                          </p:cTn>
                        </p:par>
                        <p:par>
                          <p:cTn id="25" fill="hold">
                            <p:stCondLst>
                              <p:cond delay="50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63" presetClass="path" presetSubtype="0" accel="50000" decel="50000" fill="hold" nodeType="withEffect">
                                  <p:stCondLst>
                                    <p:cond delay="0"/>
                                  </p:stCondLst>
                                  <p:childTnLst>
                                    <p:animMotion origin="layout" path="M 2.77778E-7 -4.07407E-6 L 0.05139 -0.00401 " pathEditMode="relative" rAng="0" ptsTypes="AA">
                                      <p:cBhvr>
                                        <p:cTn id="33" dur="4750" fill="hold"/>
                                        <p:tgtEl>
                                          <p:spTgt spid="6"/>
                                        </p:tgtEl>
                                        <p:attrNameLst>
                                          <p:attrName>ppt_x</p:attrName>
                                          <p:attrName>ppt_y</p:attrName>
                                        </p:attrNameLst>
                                      </p:cBhvr>
                                      <p:rCtr x="2569" y="-216"/>
                                    </p:animMotion>
                                  </p:childTnLst>
                                </p:cTn>
                              </p:par>
                              <p:par>
                                <p:cTn id="34" presetID="63" presetClass="path" presetSubtype="0" accel="50000" decel="50000" fill="hold" nodeType="withEffect">
                                  <p:stCondLst>
                                    <p:cond delay="0"/>
                                  </p:stCondLst>
                                  <p:childTnLst>
                                    <p:animMotion origin="layout" path="M 0 2.22222E-6 L 0.03737 2.22222E-6 " pathEditMode="relative" rAng="0" ptsTypes="AA">
                                      <p:cBhvr>
                                        <p:cTn id="35" dur="4750" fill="hold"/>
                                        <p:tgtEl>
                                          <p:spTgt spid="9"/>
                                        </p:tgtEl>
                                        <p:attrNameLst>
                                          <p:attrName>ppt_x</p:attrName>
                                          <p:attrName>ppt_y</p:attrName>
                                        </p:attrNameLst>
                                      </p:cBhvr>
                                      <p:rCtr x="1862" y="0"/>
                                    </p:animMotion>
                                  </p:childTnLst>
                                </p:cTn>
                              </p:par>
                              <p:par>
                                <p:cTn id="36" presetID="63" presetClass="path" presetSubtype="0" accel="50000" decel="50000" fill="hold" nodeType="withEffect">
                                  <p:stCondLst>
                                    <p:cond delay="0"/>
                                  </p:stCondLst>
                                  <p:childTnLst>
                                    <p:animMotion origin="layout" path="M 3.125E-6 1.11111E-6 L 0.05143 -0.00394 " pathEditMode="relative" rAng="0" ptsTypes="AA">
                                      <p:cBhvr>
                                        <p:cTn id="37" dur="4750" fill="hold"/>
                                        <p:tgtEl>
                                          <p:spTgt spid="8"/>
                                        </p:tgtEl>
                                        <p:attrNameLst>
                                          <p:attrName>ppt_x</p:attrName>
                                          <p:attrName>ppt_y</p:attrName>
                                        </p:attrNameLst>
                                      </p:cBhvr>
                                      <p:rCtr x="2565" y="-208"/>
                                    </p:animMotion>
                                  </p:childTnLst>
                                </p:cTn>
                              </p:par>
                              <p:par>
                                <p:cTn id="38" presetID="63" presetClass="path" presetSubtype="0" accel="50000" decel="50000" fill="hold" nodeType="withEffect">
                                  <p:stCondLst>
                                    <p:cond delay="0"/>
                                  </p:stCondLst>
                                  <p:childTnLst>
                                    <p:animMotion origin="layout" path="M -1.45833E-6 -4.81481E-6 L 0.03737 -4.81481E-6 " pathEditMode="relative" rAng="0" ptsTypes="AA">
                                      <p:cBhvr>
                                        <p:cTn id="39" dur="4750" fill="hold"/>
                                        <p:tgtEl>
                                          <p:spTgt spid="11"/>
                                        </p:tgtEl>
                                        <p:attrNameLst>
                                          <p:attrName>ppt_x</p:attrName>
                                          <p:attrName>ppt_y</p:attrName>
                                        </p:attrNameLst>
                                      </p:cBhvr>
                                      <p:rCtr x="1862" y="0"/>
                                    </p:animMotion>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5250"/>
                            </p:stCondLst>
                            <p:childTnLst>
                              <p:par>
                                <p:cTn id="46" presetID="26"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290">
                                          <p:stCondLst>
                                            <p:cond delay="0"/>
                                          </p:stCondLst>
                                        </p:cTn>
                                        <p:tgtEl>
                                          <p:spTgt spid="30"/>
                                        </p:tgtEl>
                                      </p:cBhvr>
                                    </p:animEffect>
                                    <p:anim calcmode="lin" valueType="num">
                                      <p:cBhvr>
                                        <p:cTn id="49"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0"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1"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52"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53"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54" dur="13">
                                          <p:stCondLst>
                                            <p:cond delay="325"/>
                                          </p:stCondLst>
                                        </p:cTn>
                                        <p:tgtEl>
                                          <p:spTgt spid="30"/>
                                        </p:tgtEl>
                                      </p:cBhvr>
                                      <p:to x="100000" y="60000"/>
                                    </p:animScale>
                                    <p:animScale>
                                      <p:cBhvr>
                                        <p:cTn id="55" dur="83" decel="50000">
                                          <p:stCondLst>
                                            <p:cond delay="338"/>
                                          </p:stCondLst>
                                        </p:cTn>
                                        <p:tgtEl>
                                          <p:spTgt spid="30"/>
                                        </p:tgtEl>
                                      </p:cBhvr>
                                      <p:to x="100000" y="100000"/>
                                    </p:animScale>
                                    <p:animScale>
                                      <p:cBhvr>
                                        <p:cTn id="56" dur="13">
                                          <p:stCondLst>
                                            <p:cond delay="656"/>
                                          </p:stCondLst>
                                        </p:cTn>
                                        <p:tgtEl>
                                          <p:spTgt spid="30"/>
                                        </p:tgtEl>
                                      </p:cBhvr>
                                      <p:to x="100000" y="80000"/>
                                    </p:animScale>
                                    <p:animScale>
                                      <p:cBhvr>
                                        <p:cTn id="57" dur="83" decel="50000">
                                          <p:stCondLst>
                                            <p:cond delay="669"/>
                                          </p:stCondLst>
                                        </p:cTn>
                                        <p:tgtEl>
                                          <p:spTgt spid="30"/>
                                        </p:tgtEl>
                                      </p:cBhvr>
                                      <p:to x="100000" y="100000"/>
                                    </p:animScale>
                                    <p:animScale>
                                      <p:cBhvr>
                                        <p:cTn id="58" dur="13">
                                          <p:stCondLst>
                                            <p:cond delay="821"/>
                                          </p:stCondLst>
                                        </p:cTn>
                                        <p:tgtEl>
                                          <p:spTgt spid="30"/>
                                        </p:tgtEl>
                                      </p:cBhvr>
                                      <p:to x="100000" y="90000"/>
                                    </p:animScale>
                                    <p:animScale>
                                      <p:cBhvr>
                                        <p:cTn id="59" dur="83" decel="50000">
                                          <p:stCondLst>
                                            <p:cond delay="834"/>
                                          </p:stCondLst>
                                        </p:cTn>
                                        <p:tgtEl>
                                          <p:spTgt spid="30"/>
                                        </p:tgtEl>
                                      </p:cBhvr>
                                      <p:to x="100000" y="100000"/>
                                    </p:animScale>
                                    <p:animScale>
                                      <p:cBhvr>
                                        <p:cTn id="60" dur="13">
                                          <p:stCondLst>
                                            <p:cond delay="904"/>
                                          </p:stCondLst>
                                        </p:cTn>
                                        <p:tgtEl>
                                          <p:spTgt spid="30"/>
                                        </p:tgtEl>
                                      </p:cBhvr>
                                      <p:to x="100000" y="95000"/>
                                    </p:animScale>
                                    <p:animScale>
                                      <p:cBhvr>
                                        <p:cTn id="61" dur="83" decel="50000">
                                          <p:stCondLst>
                                            <p:cond delay="917"/>
                                          </p:stCondLst>
                                        </p:cTn>
                                        <p:tgtEl>
                                          <p:spTgt spid="30"/>
                                        </p:tgtEl>
                                      </p:cBhvr>
                                      <p:to x="100000" y="100000"/>
                                    </p:animScale>
                                  </p:childTnLst>
                                </p:cTn>
                              </p:par>
                              <p:par>
                                <p:cTn id="62" presetID="56" presetClass="entr" presetSubtype="0" fill="hold" grpId="0" nodeType="withEffect">
                                  <p:stCondLst>
                                    <p:cond delay="0"/>
                                  </p:stCondLst>
                                  <p:iterate type="lt">
                                    <p:tmPct val="10000"/>
                                  </p:iterate>
                                  <p:childTnLst>
                                    <p:set>
                                      <p:cBhvr>
                                        <p:cTn id="63" dur="1" fill="hold">
                                          <p:stCondLst>
                                            <p:cond delay="0"/>
                                          </p:stCondLst>
                                        </p:cTn>
                                        <p:tgtEl>
                                          <p:spTgt spid="31"/>
                                        </p:tgtEl>
                                        <p:attrNameLst>
                                          <p:attrName>style.visibility</p:attrName>
                                        </p:attrNameLst>
                                      </p:cBhvr>
                                      <p:to>
                                        <p:strVal val="visible"/>
                                      </p:to>
                                    </p:set>
                                    <p:anim by="(-#ppt_w*2)" calcmode="lin" valueType="num">
                                      <p:cBhvr rctx="PPT">
                                        <p:cTn id="64" dur="250" autoRev="1" fill="hold">
                                          <p:stCondLst>
                                            <p:cond delay="0"/>
                                          </p:stCondLst>
                                        </p:cTn>
                                        <p:tgtEl>
                                          <p:spTgt spid="31"/>
                                        </p:tgtEl>
                                        <p:attrNameLst>
                                          <p:attrName>ppt_w</p:attrName>
                                        </p:attrNameLst>
                                      </p:cBhvr>
                                    </p:anim>
                                    <p:anim by="(#ppt_w*0.50)" calcmode="lin" valueType="num">
                                      <p:cBhvr>
                                        <p:cTn id="65" dur="250" decel="50000" autoRev="1" fill="hold">
                                          <p:stCondLst>
                                            <p:cond delay="0"/>
                                          </p:stCondLst>
                                        </p:cTn>
                                        <p:tgtEl>
                                          <p:spTgt spid="31"/>
                                        </p:tgtEl>
                                        <p:attrNameLst>
                                          <p:attrName>ppt_x</p:attrName>
                                        </p:attrNameLst>
                                      </p:cBhvr>
                                    </p:anim>
                                    <p:anim from="(-#ppt_h/2)" to="(#ppt_y)" calcmode="lin" valueType="num">
                                      <p:cBhvr>
                                        <p:cTn id="66" dur="500" fill="hold">
                                          <p:stCondLst>
                                            <p:cond delay="0"/>
                                          </p:stCondLst>
                                        </p:cTn>
                                        <p:tgtEl>
                                          <p:spTgt spid="31"/>
                                        </p:tgtEl>
                                        <p:attrNameLst>
                                          <p:attrName>ppt_y</p:attrName>
                                        </p:attrNameLst>
                                      </p:cBhvr>
                                    </p:anim>
                                    <p:animRot by="21600000">
                                      <p:cBhvr>
                                        <p:cTn id="67" dur="500" fill="hold">
                                          <p:stCondLst>
                                            <p:cond delay="0"/>
                                          </p:stCondLst>
                                        </p:cTn>
                                        <p:tgtEl>
                                          <p:spTgt spid="31"/>
                                        </p:tgtEl>
                                        <p:attrNameLst>
                                          <p:attrName>r</p:attrName>
                                        </p:attrNameLst>
                                      </p:cBhvr>
                                    </p:animRot>
                                  </p:childTnLst>
                                </p:cTn>
                              </p:par>
                              <p:par>
                                <p:cTn id="68" presetID="16" presetClass="entr" presetSubtype="21"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54166A1-EB5E-4F21-B551-A40531470C96}"/>
              </a:ext>
            </a:extLst>
          </p:cNvPr>
          <p:cNvGrpSpPr/>
          <p:nvPr/>
        </p:nvGrpSpPr>
        <p:grpSpPr>
          <a:xfrm>
            <a:off x="-1020834" y="116115"/>
            <a:ext cx="13445062" cy="7793794"/>
            <a:chOff x="1903944" y="1350176"/>
            <a:chExt cx="9638041" cy="6292312"/>
          </a:xfrm>
        </p:grpSpPr>
        <p:pic>
          <p:nvPicPr>
            <p:cNvPr id="4" name="图片 5">
              <a:extLst>
                <a:ext uri="{FF2B5EF4-FFF2-40B4-BE49-F238E27FC236}">
                  <a16:creationId xmlns:a16="http://schemas.microsoft.com/office/drawing/2014/main" id="{4177299E-9BF1-49FF-8880-73942A6097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3944" y="1350176"/>
              <a:ext cx="9638041" cy="6292312"/>
            </a:xfrm>
            <a:prstGeom prst="rect">
              <a:avLst/>
            </a:prstGeom>
          </p:spPr>
        </p:pic>
        <p:grpSp>
          <p:nvGrpSpPr>
            <p:cNvPr id="7" name="组合 9">
              <a:extLst>
                <a:ext uri="{FF2B5EF4-FFF2-40B4-BE49-F238E27FC236}">
                  <a16:creationId xmlns:a16="http://schemas.microsoft.com/office/drawing/2014/main" id="{BF606C32-ED8B-4E8D-9B93-91EA24B2D993}"/>
                </a:ext>
              </a:extLst>
            </p:cNvPr>
            <p:cNvGrpSpPr/>
            <p:nvPr/>
          </p:nvGrpSpPr>
          <p:grpSpPr>
            <a:xfrm>
              <a:off x="4755089" y="3909015"/>
              <a:ext cx="184731" cy="1583261"/>
              <a:chOff x="3771007" y="1083236"/>
              <a:chExt cx="178482" cy="1583261"/>
            </a:xfrm>
          </p:grpSpPr>
          <p:sp>
            <p:nvSpPr>
              <p:cNvPr id="8"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9"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pic>
        <p:nvPicPr>
          <p:cNvPr id="10" name="Picture 9">
            <a:extLst>
              <a:ext uri="{FF2B5EF4-FFF2-40B4-BE49-F238E27FC236}">
                <a16:creationId xmlns:a16="http://schemas.microsoft.com/office/drawing/2014/main" id="{E9EC04B5-9337-471C-85E3-2564FBA456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731" b="20198"/>
          <a:stretch/>
        </p:blipFill>
        <p:spPr>
          <a:xfrm>
            <a:off x="-580571" y="-115737"/>
            <a:ext cx="7605486" cy="2330821"/>
          </a:xfrm>
          <a:prstGeom prst="rect">
            <a:avLst/>
          </a:prstGeom>
        </p:spPr>
      </p:pic>
      <p:sp>
        <p:nvSpPr>
          <p:cNvPr id="12" name="Rectangle 11"/>
          <p:cNvSpPr/>
          <p:nvPr/>
        </p:nvSpPr>
        <p:spPr>
          <a:xfrm>
            <a:off x="136293" y="480286"/>
            <a:ext cx="6069485" cy="1138773"/>
          </a:xfrm>
          <a:prstGeom prst="rect">
            <a:avLst/>
          </a:prstGeom>
          <a:noFill/>
        </p:spPr>
        <p:txBody>
          <a:bodyPr wrap="square" lIns="121920" tIns="60960" rIns="121920" bIns="60960">
            <a:spAutoFit/>
          </a:bodyPr>
          <a:lstStyle/>
          <a:p>
            <a:pPr algn="ctr"/>
            <a:r>
              <a:rPr lang="en-US" sz="6600" b="1" dirty="0" err="1"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Yêu</a:t>
            </a:r>
            <a:r>
              <a:rPr lang="en-US" sz="6600" b="1" dirty="0"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 </a:t>
            </a:r>
            <a:r>
              <a:rPr lang="en-US" sz="6600" b="1" dirty="0" err="1"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cầu</a:t>
            </a:r>
            <a:r>
              <a:rPr lang="en-US" sz="6600" b="1" dirty="0"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 </a:t>
            </a:r>
            <a:r>
              <a:rPr lang="en-US" sz="6600" b="1" dirty="0" err="1"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cần</a:t>
            </a:r>
            <a:r>
              <a:rPr lang="en-US" sz="6600" b="1" dirty="0"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 </a:t>
            </a:r>
            <a:r>
              <a:rPr lang="en-US" sz="6600" b="1" dirty="0" err="1" smtClean="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rPr>
              <a:t>đạt</a:t>
            </a:r>
            <a:endParaRPr lang="en-US" sz="6600" b="1" dirty="0">
              <a:ln w="0">
                <a:solidFill>
                  <a:schemeClr val="tx1"/>
                </a:solidFill>
              </a:ln>
              <a:solidFill>
                <a:srgbClr val="FF9900"/>
              </a:solidFill>
              <a:effectLst>
                <a:reflection blurRad="6350" stA="53000" endA="300" endPos="35500" dir="5400000" sy="-90000" algn="bl" rotWithShape="0"/>
              </a:effectLst>
              <a:latin typeface="UTM Azuki" panose="02040603050506020204" pitchFamily="18" charset="0"/>
            </a:endParaRPr>
          </a:p>
        </p:txBody>
      </p:sp>
      <p:sp>
        <p:nvSpPr>
          <p:cNvPr id="13" name="TextBox 12"/>
          <p:cNvSpPr txBox="1"/>
          <p:nvPr/>
        </p:nvSpPr>
        <p:spPr>
          <a:xfrm>
            <a:off x="2128430" y="3251457"/>
            <a:ext cx="9308828" cy="1754326"/>
          </a:xfrm>
          <a:prstGeom prst="rect">
            <a:avLst/>
          </a:prstGeom>
          <a:noFill/>
        </p:spPr>
        <p:txBody>
          <a:bodyPr wrap="square" rtlCol="0">
            <a:spAutoFit/>
          </a:bodyPr>
          <a:lstStyle/>
          <a:p>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Viết</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được</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đoạn</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văn</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nêu</a:t>
            </a:r>
            <a:r>
              <a:rPr lang="en-US" sz="3600" b="1" dirty="0">
                <a:solidFill>
                  <a:srgbClr val="FF0000"/>
                </a:solidFill>
                <a:latin typeface="UTM Seagull" panose="02040603050506020204" pitchFamily="18" charset="0"/>
              </a:rPr>
              <a:t> ý </a:t>
            </a:r>
            <a:r>
              <a:rPr lang="en-US" sz="3600" b="1" dirty="0" err="1">
                <a:solidFill>
                  <a:srgbClr val="FF0000"/>
                </a:solidFill>
                <a:latin typeface="UTM Seagull" panose="02040603050506020204" pitchFamily="18" charset="0"/>
              </a:rPr>
              <a:t>kiến</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nêu</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lí</a:t>
            </a:r>
            <a:r>
              <a:rPr lang="en-US" sz="3600" b="1" dirty="0">
                <a:solidFill>
                  <a:srgbClr val="FF0000"/>
                </a:solidFill>
                <a:latin typeface="UTM Seagull" panose="02040603050506020204" pitchFamily="18" charset="0"/>
              </a:rPr>
              <a:t> do </a:t>
            </a:r>
            <a:r>
              <a:rPr lang="en-US" sz="3600" b="1" dirty="0" err="1">
                <a:solidFill>
                  <a:srgbClr val="FF0000"/>
                </a:solidFill>
                <a:latin typeface="UTM Seagull" panose="02040603050506020204" pitchFamily="18" charset="0"/>
              </a:rPr>
              <a:t>vì</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sao</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mình</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thích</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một</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câu</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chuyện</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đã</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đọc</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hoặc</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đã</a:t>
            </a:r>
            <a:r>
              <a:rPr lang="en-US" sz="3600" b="1" dirty="0">
                <a:solidFill>
                  <a:srgbClr val="FF0000"/>
                </a:solidFill>
                <a:latin typeface="UTM Seagull" panose="02040603050506020204" pitchFamily="18" charset="0"/>
              </a:rPr>
              <a:t> </a:t>
            </a:r>
            <a:r>
              <a:rPr lang="en-US" sz="3600" b="1" dirty="0" err="1">
                <a:solidFill>
                  <a:srgbClr val="FF0000"/>
                </a:solidFill>
                <a:latin typeface="UTM Seagull" panose="02040603050506020204" pitchFamily="18" charset="0"/>
              </a:rPr>
              <a:t>nghe</a:t>
            </a:r>
            <a:r>
              <a:rPr lang="en-US" sz="3600" b="1" dirty="0">
                <a:solidFill>
                  <a:srgbClr val="FF0000"/>
                </a:solidFill>
                <a:latin typeface="UTM Seagull" panose="02040603050506020204" pitchFamily="18" charset="0"/>
              </a:rPr>
              <a:t>).</a:t>
            </a:r>
          </a:p>
        </p:txBody>
      </p:sp>
      <p:pic>
        <p:nvPicPr>
          <p:cNvPr id="11" name="Picture 10"/>
          <p:cNvPicPr>
            <a:picLocks noChangeAspect="1"/>
          </p:cNvPicPr>
          <p:nvPr/>
        </p:nvPicPr>
        <p:blipFill>
          <a:blip r:embed="rId4"/>
          <a:stretch>
            <a:fillRect/>
          </a:stretch>
        </p:blipFill>
        <p:spPr>
          <a:xfrm>
            <a:off x="10347281" y="0"/>
            <a:ext cx="1844719" cy="574184"/>
          </a:xfrm>
          <a:prstGeom prst="rect">
            <a:avLst/>
          </a:prstGeom>
        </p:spPr>
      </p:pic>
      <p:pic>
        <p:nvPicPr>
          <p:cNvPr id="14" name="Picture 13"/>
          <p:cNvPicPr>
            <a:picLocks noChangeAspect="1"/>
          </p:cNvPicPr>
          <p:nvPr/>
        </p:nvPicPr>
        <p:blipFill>
          <a:blip r:embed="rId5"/>
          <a:stretch>
            <a:fillRect/>
          </a:stretch>
        </p:blipFill>
        <p:spPr>
          <a:xfrm>
            <a:off x="-2305987" y="-133694"/>
            <a:ext cx="1936093" cy="2942939"/>
          </a:xfrm>
          <a:prstGeom prst="rect">
            <a:avLst/>
          </a:prstGeom>
        </p:spPr>
      </p:pic>
      <p:pic>
        <p:nvPicPr>
          <p:cNvPr id="15" name="Picture 14"/>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159397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92" y="2104294"/>
            <a:ext cx="12306077" cy="4753706"/>
          </a:xfrm>
          <a:prstGeom prst="rect">
            <a:avLst/>
          </a:prstGeom>
        </p:spPr>
      </p:pic>
      <p:grpSp>
        <p:nvGrpSpPr>
          <p:cNvPr id="10" name="Group 9"/>
          <p:cNvGrpSpPr/>
          <p:nvPr/>
        </p:nvGrpSpPr>
        <p:grpSpPr>
          <a:xfrm>
            <a:off x="847034" y="578521"/>
            <a:ext cx="10055633" cy="1998731"/>
            <a:chOff x="4536824" y="665195"/>
            <a:chExt cx="6682494" cy="1681604"/>
          </a:xfrm>
        </p:grpSpPr>
        <p:pic>
          <p:nvPicPr>
            <p:cNvPr id="11" name="9Slide.vn 109">
              <a:extLst>
                <a:ext uri="{FF2B5EF4-FFF2-40B4-BE49-F238E27FC236}">
                  <a16:creationId xmlns:a16="http://schemas.microsoft.com/office/drawing/2014/main" id="{2A357C22-8DA0-4B64-BB1D-8E012FD26D1E}"/>
                </a:ext>
              </a:extLst>
            </p:cNvPr>
            <p:cNvPicPr>
              <a:picLocks noChangeAspect="1"/>
            </p:cNvPicPr>
            <p:nvPr/>
          </p:nvPicPr>
          <p:blipFill>
            <a:blip r:embed="rId3"/>
            <a:stretch>
              <a:fillRect/>
            </a:stretch>
          </p:blipFill>
          <p:spPr>
            <a:xfrm>
              <a:off x="4536824" y="760100"/>
              <a:ext cx="6573464" cy="1586699"/>
            </a:xfrm>
            <a:prstGeom prst="rect">
              <a:avLst/>
            </a:prstGeom>
          </p:spPr>
        </p:pic>
        <p:sp>
          <p:nvSpPr>
            <p:cNvPr id="12" name="Snip Diagonal Corner Rectangle 11"/>
            <p:cNvSpPr/>
            <p:nvPr/>
          </p:nvSpPr>
          <p:spPr>
            <a:xfrm>
              <a:off x="5298965" y="665195"/>
              <a:ext cx="5920353" cy="1378492"/>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3140" y="-904292"/>
            <a:ext cx="2956612" cy="2965626"/>
          </a:xfrm>
          <a:prstGeom prst="rect">
            <a:avLst/>
          </a:prstGeom>
        </p:spPr>
      </p:pic>
      <p:sp>
        <p:nvSpPr>
          <p:cNvPr id="21" name="TextBox 20"/>
          <p:cNvSpPr txBox="1"/>
          <p:nvPr/>
        </p:nvSpPr>
        <p:spPr>
          <a:xfrm>
            <a:off x="2335033" y="1027076"/>
            <a:ext cx="8485602" cy="1077218"/>
          </a:xfrm>
          <a:prstGeom prst="rect">
            <a:avLst/>
          </a:prstGeom>
          <a:noFill/>
        </p:spPr>
        <p:txBody>
          <a:bodyPr wrap="square" rtlCol="0">
            <a:spAutoFit/>
          </a:bodyPr>
          <a:lstStyle/>
          <a:p>
            <a:pPr algn="just"/>
            <a:r>
              <a:rPr lang="en-US" sz="3200" b="1" dirty="0" err="1">
                <a:solidFill>
                  <a:srgbClr val="0070C0"/>
                </a:solidFill>
                <a:latin typeface="UTM Avo" panose="02040603050506020204" pitchFamily="18" charset="0"/>
              </a:rPr>
              <a:t>Đề</a:t>
            </a:r>
            <a:r>
              <a:rPr lang="en-US" sz="3200" b="1" dirty="0">
                <a:solidFill>
                  <a:srgbClr val="0070C0"/>
                </a:solidFill>
                <a:latin typeface="UTM Avo" panose="02040603050506020204" pitchFamily="18" charset="0"/>
              </a:rPr>
              <a:t> </a:t>
            </a:r>
            <a:r>
              <a:rPr lang="en-US" sz="3200" b="1" dirty="0" err="1">
                <a:solidFill>
                  <a:srgbClr val="0070C0"/>
                </a:solidFill>
                <a:latin typeface="UTM Avo" panose="02040603050506020204" pitchFamily="18" charset="0"/>
              </a:rPr>
              <a:t>bài</a:t>
            </a:r>
            <a:r>
              <a:rPr lang="en-US" sz="3200" b="1" dirty="0">
                <a:solidFill>
                  <a:srgbClr val="0070C0"/>
                </a:solidFill>
                <a:latin typeface="UTM Avo" panose="02040603050506020204" pitchFamily="18" charset="0"/>
              </a:rPr>
              <a:t>: </a:t>
            </a:r>
            <a:r>
              <a:rPr lang="en-US" sz="3200" dirty="0" err="1">
                <a:solidFill>
                  <a:srgbClr val="002060"/>
                </a:solidFill>
                <a:latin typeface="UTM Avo" panose="02040603050506020204" pitchFamily="18" charset="0"/>
              </a:rPr>
              <a:t>Viết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đoạn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văn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nêu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lí</a:t>
            </a:r>
            <a:r>
              <a:rPr lang="en-US" sz="3200" dirty="0">
                <a:solidFill>
                  <a:srgbClr val="002060"/>
                </a:solidFill>
                <a:latin typeface="UTM Avo" panose="02040603050506020204" pitchFamily="18" charset="0"/>
              </a:rPr>
              <a:t> do </a:t>
            </a:r>
            <a:r>
              <a:rPr lang="en-US" sz="3200" dirty="0" err="1">
                <a:solidFill>
                  <a:srgbClr val="002060"/>
                </a:solidFill>
                <a:latin typeface="UTM Avo" panose="02040603050506020204" pitchFamily="18" charset="0"/>
              </a:rPr>
              <a:t>yêu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thích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một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câu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chuyện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đọc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hoặc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nghe</a:t>
            </a:r>
            <a:r>
              <a:rPr lang="en-US" sz="3200" dirty="0">
                <a:solidFill>
                  <a:srgbClr val="002060"/>
                </a:solidFill>
                <a:latin typeface="UTM Avo" panose="02040603050506020204" pitchFamily="18" charset="0"/>
              </a:rPr>
              <a:t>.</a:t>
            </a:r>
          </a:p>
        </p:txBody>
      </p:sp>
      <p:pic>
        <p:nvPicPr>
          <p:cNvPr id="8" name="Picture 7"/>
          <p:cNvPicPr>
            <a:picLocks noChangeAspect="1"/>
          </p:cNvPicPr>
          <p:nvPr/>
        </p:nvPicPr>
        <p:blipFill>
          <a:blip r:embed="rId5"/>
          <a:stretch>
            <a:fillRect/>
          </a:stretch>
        </p:blipFill>
        <p:spPr>
          <a:xfrm>
            <a:off x="-2305987" y="-133694"/>
            <a:ext cx="1936093" cy="2942939"/>
          </a:xfrm>
          <a:prstGeom prst="rect">
            <a:avLst/>
          </a:prstGeom>
        </p:spPr>
      </p:pic>
      <p:pic>
        <p:nvPicPr>
          <p:cNvPr id="9" name="Picture 8"/>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31652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347281" y="0"/>
            <a:ext cx="1844719" cy="574184"/>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10" name="TextBox 950"/>
          <p:cNvSpPr txBox="1"/>
          <p:nvPr/>
        </p:nvSpPr>
        <p:spPr>
          <a:xfrm>
            <a:off x="672486" y="1074811"/>
            <a:ext cx="10809766" cy="1754326"/>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1. Dựa vào các ý đã tìm trong hoạt động Viết ở Bài 3, viết đoạn văn nêu lí do yêu thích một câu chuyện đã đọc hoặc đã nghe.</a:t>
            </a:r>
          </a:p>
        </p:txBody>
      </p:sp>
      <p:pic>
        <p:nvPicPr>
          <p:cNvPr id="6" name="Picture 5"/>
          <p:cNvPicPr>
            <a:picLocks noChangeAspect="1"/>
          </p:cNvPicPr>
          <p:nvPr/>
        </p:nvPicPr>
        <p:blipFill>
          <a:blip r:embed="rId4"/>
          <a:stretch>
            <a:fillRect/>
          </a:stretch>
        </p:blipFill>
        <p:spPr>
          <a:xfrm>
            <a:off x="-2305987" y="-133694"/>
            <a:ext cx="1936093" cy="2942939"/>
          </a:xfrm>
          <a:prstGeom prst="rect">
            <a:avLst/>
          </a:prstGeom>
        </p:spPr>
      </p:pic>
      <p:pic>
        <p:nvPicPr>
          <p:cNvPr id="7" name="Picture 6"/>
          <p:cNvPicPr>
            <a:picLocks noChangeAspect="1"/>
          </p:cNvPicPr>
          <p:nvPr/>
        </p:nvPicPr>
        <p:blipFill>
          <a:blip r:embed="rId4"/>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3298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0347281" y="0"/>
            <a:ext cx="1844719" cy="574184"/>
          </a:xfrm>
          <a:prstGeom prst="rect">
            <a:avLst/>
          </a:prstGeom>
        </p:spPr>
      </p:pic>
      <p:pic>
        <p:nvPicPr>
          <p:cNvPr id="6" name="图片 6"/>
          <p:cNvPicPr>
            <a:picLocks noChangeAspect="1"/>
          </p:cNvPicPr>
          <p:nvPr/>
        </p:nvPicPr>
        <p:blipFill rotWithShape="1">
          <a:blip r:embed="rId3">
            <a:extLst>
              <a:ext uri="{28A0092B-C50C-407E-A947-70E740481C1C}">
                <a14:useLocalDpi xmlns:a14="http://schemas.microsoft.com/office/drawing/2010/main" val="0"/>
              </a:ext>
            </a:extLst>
          </a:blip>
          <a:srcRect l="27132" t="13704" r="45735" b="67037"/>
          <a:stretch/>
        </p:blipFill>
        <p:spPr>
          <a:xfrm>
            <a:off x="1388848" y="-51682"/>
            <a:ext cx="2480974" cy="990600"/>
          </a:xfrm>
          <a:prstGeom prst="rect">
            <a:avLst/>
          </a:prstGeom>
        </p:spPr>
      </p:pic>
      <p:sp>
        <p:nvSpPr>
          <p:cNvPr id="2" name="矩形: 圆角 37">
            <a:extLst>
              <a:ext uri="{FF2B5EF4-FFF2-40B4-BE49-F238E27FC236}">
                <a16:creationId xmlns:a16="http://schemas.microsoft.com/office/drawing/2014/main" id="{98A8DBA1-50E8-5702-98AC-9AEFA2301544}"/>
              </a:ext>
            </a:extLst>
          </p:cNvPr>
          <p:cNvSpPr/>
          <p:nvPr/>
        </p:nvSpPr>
        <p:spPr>
          <a:xfrm>
            <a:off x="434388" y="411480"/>
            <a:ext cx="11323224" cy="6035040"/>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3" name="图片 21"/>
          <p:cNvPicPr>
            <a:picLocks noChangeAspect="1"/>
          </p:cNvPicPr>
          <p:nvPr/>
        </p:nvPicPr>
        <p:blipFill rotWithShape="1">
          <a:blip r:embed="rId4">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10" name="TextBox 9"/>
          <p:cNvSpPr txBox="1"/>
          <p:nvPr/>
        </p:nvSpPr>
        <p:spPr>
          <a:xfrm>
            <a:off x="864042" y="1620087"/>
            <a:ext cx="10720519" cy="3354765"/>
          </a:xfrm>
          <a:prstGeom prst="rect">
            <a:avLst/>
          </a:prstGeom>
          <a:noFill/>
        </p:spPr>
        <p:txBody>
          <a:bodyPr wrap="square" rtlCol="0">
            <a:spAutoFit/>
          </a:bodyPr>
          <a:lstStyle/>
          <a:p>
            <a:pPr algn="just">
              <a:spcBef>
                <a:spcPts val="600"/>
              </a:spcBef>
              <a:spcAft>
                <a:spcPts val="600"/>
              </a:spcAft>
            </a:pPr>
            <a:r>
              <a:rPr lang="vi-VN" sz="3200" dirty="0">
                <a:solidFill>
                  <a:schemeClr val="accent1">
                    <a:lumMod val="50000"/>
                  </a:schemeClr>
                </a:solidFill>
              </a:rPr>
              <a:t>- Chọn cách giới thiệu câu chuyện gây được chú ý và nếu nhận xét, đánh giá chung về câu chuyện.</a:t>
            </a:r>
          </a:p>
          <a:p>
            <a:pPr algn="just">
              <a:spcBef>
                <a:spcPts val="600"/>
              </a:spcBef>
              <a:spcAft>
                <a:spcPts val="600"/>
              </a:spcAft>
            </a:pPr>
            <a:r>
              <a:rPr lang="vi-VN" sz="3200" dirty="0">
                <a:solidFill>
                  <a:schemeClr val="accent1">
                    <a:lumMod val="50000"/>
                  </a:schemeClr>
                </a:solidFill>
              </a:rPr>
              <a:t>- Trình bày rõ các lí do yêu thích câu chuyện và đưa dẫn chứng minh hoạ.</a:t>
            </a:r>
          </a:p>
          <a:p>
            <a:pPr algn="just">
              <a:spcBef>
                <a:spcPts val="600"/>
              </a:spcBef>
              <a:spcAft>
                <a:spcPts val="600"/>
              </a:spcAft>
            </a:pPr>
            <a:r>
              <a:rPr lang="vi-VN" sz="3200" dirty="0">
                <a:solidFill>
                  <a:schemeClr val="accent1">
                    <a:lumMod val="50000"/>
                  </a:schemeClr>
                </a:solidFill>
              </a:rPr>
              <a:t>- Các câu trong đoạn văn được viết liên tục, không xuống dòng.</a:t>
            </a:r>
          </a:p>
        </p:txBody>
      </p:sp>
      <p:grpSp>
        <p:nvGrpSpPr>
          <p:cNvPr id="8" name="Group 7"/>
          <p:cNvGrpSpPr/>
          <p:nvPr/>
        </p:nvGrpSpPr>
        <p:grpSpPr>
          <a:xfrm>
            <a:off x="4988702" y="158262"/>
            <a:ext cx="2119849" cy="753851"/>
            <a:chOff x="1115588" y="779127"/>
            <a:chExt cx="2119849" cy="753851"/>
          </a:xfrm>
        </p:grpSpPr>
        <p:sp>
          <p:nvSpPr>
            <p:cNvPr id="11" name="Rounded Rectangle 10"/>
            <p:cNvSpPr/>
            <p:nvPr/>
          </p:nvSpPr>
          <p:spPr>
            <a:xfrm>
              <a:off x="1115588" y="779127"/>
              <a:ext cx="2119849" cy="753851"/>
            </a:xfrm>
            <a:prstGeom prst="roundRect">
              <a:avLst/>
            </a:prstGeom>
            <a:solidFill>
              <a:srgbClr val="0BC0D3">
                <a:alpha val="72000"/>
              </a:srgbClr>
            </a:solidFill>
            <a:ln w="66675" cmpd="thinThick">
              <a:solidFill>
                <a:srgbClr val="0BC0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1471731" y="843752"/>
              <a:ext cx="1763706" cy="646331"/>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Lưu</a:t>
              </a:r>
              <a:r>
                <a:rPr lang="en-US" sz="3600" b="1" dirty="0">
                  <a:solidFill>
                    <a:srgbClr val="002060"/>
                  </a:solidFill>
                  <a:latin typeface="UTM Avo" panose="02040603050506020204" pitchFamily="18" charset="0"/>
                </a:rPr>
                <a:t> ý</a:t>
              </a:r>
            </a:p>
          </p:txBody>
        </p:sp>
      </p:grpSp>
      <p:pic>
        <p:nvPicPr>
          <p:cNvPr id="14" name="Picture 13"/>
          <p:cNvPicPr>
            <a:picLocks noChangeAspect="1"/>
          </p:cNvPicPr>
          <p:nvPr/>
        </p:nvPicPr>
        <p:blipFill>
          <a:blip r:embed="rId5"/>
          <a:stretch>
            <a:fillRect/>
          </a:stretch>
        </p:blipFill>
        <p:spPr>
          <a:xfrm>
            <a:off x="-2305987" y="-133694"/>
            <a:ext cx="1936093" cy="2942939"/>
          </a:xfrm>
          <a:prstGeom prst="rect">
            <a:avLst/>
          </a:prstGeom>
        </p:spPr>
      </p:pic>
      <p:pic>
        <p:nvPicPr>
          <p:cNvPr id="15" name="Picture 14"/>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2473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accel="50000" decel="50000" fill="hold" nodeType="withEffect">
                                  <p:stCondLst>
                                    <p:cond delay="0"/>
                                  </p:stCondLst>
                                  <p:childTnLst>
                                    <p:animMotion origin="layout" path="M 5E-6 -3.33333E-6 L 0.05144 -0.00393 " pathEditMode="relative" rAng="0" ptsTypes="AA">
                                      <p:cBhvr>
                                        <p:cTn id="14" dur="4750" fill="hold"/>
                                        <p:tgtEl>
                                          <p:spTgt spid="6"/>
                                        </p:tgtEl>
                                        <p:attrNameLst>
                                          <p:attrName>ppt_x</p:attrName>
                                          <p:attrName>ppt_y</p:attrName>
                                        </p:attrNameLst>
                                      </p:cBhvr>
                                      <p:rCtr x="2565" y="-208"/>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47281" y="0"/>
            <a:ext cx="1844719" cy="574184"/>
          </a:xfrm>
          <a:prstGeom prst="rect">
            <a:avLst/>
          </a:prstGeom>
        </p:spPr>
      </p:pic>
      <p:pic>
        <p:nvPicPr>
          <p:cNvPr id="3" name="图片 21"/>
          <p:cNvPicPr>
            <a:picLocks noChangeAspect="1"/>
          </p:cNvPicPr>
          <p:nvPr/>
        </p:nvPicPr>
        <p:blipFill rotWithShape="1">
          <a:blip r:embed="rId3">
            <a:extLst>
              <a:ext uri="{28A0092B-C50C-407E-A947-70E740481C1C}">
                <a14:useLocalDpi xmlns:a14="http://schemas.microsoft.com/office/drawing/2010/main" val="0"/>
              </a:ext>
            </a:extLst>
          </a:blip>
          <a:srcRect t="40671" b="24053"/>
          <a:stretch/>
        </p:blipFill>
        <p:spPr>
          <a:xfrm>
            <a:off x="-60547" y="4783632"/>
            <a:ext cx="13276881" cy="2370862"/>
          </a:xfrm>
          <a:prstGeom prst="rect">
            <a:avLst/>
          </a:prstGeom>
        </p:spPr>
      </p:pic>
      <p:sp>
        <p:nvSpPr>
          <p:cNvPr id="4" name="矩形: 圆角 37">
            <a:extLst>
              <a:ext uri="{FF2B5EF4-FFF2-40B4-BE49-F238E27FC236}">
                <a16:creationId xmlns:a16="http://schemas.microsoft.com/office/drawing/2014/main" id="{98A8DBA1-50E8-5702-98AC-9AEFA2301544}"/>
              </a:ext>
            </a:extLst>
          </p:cNvPr>
          <p:cNvSpPr/>
          <p:nvPr/>
        </p:nvSpPr>
        <p:spPr>
          <a:xfrm>
            <a:off x="156753" y="491685"/>
            <a:ext cx="11797428" cy="6235686"/>
          </a:xfrm>
          <a:prstGeom prst="roundRect">
            <a:avLst>
              <a:gd name="adj" fmla="val 5971"/>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nvGrpSpPr>
          <p:cNvPr id="5" name="Group 4"/>
          <p:cNvGrpSpPr/>
          <p:nvPr/>
        </p:nvGrpSpPr>
        <p:grpSpPr>
          <a:xfrm>
            <a:off x="504967" y="-474958"/>
            <a:ext cx="2470245" cy="1222869"/>
            <a:chOff x="0" y="-472242"/>
            <a:chExt cx="2954009" cy="1323469"/>
          </a:xfrm>
        </p:grpSpPr>
        <p:pic>
          <p:nvPicPr>
            <p:cNvPr id="6" name="Picture 5"/>
            <p:cNvPicPr>
              <a:picLocks noChangeAspect="1"/>
            </p:cNvPicPr>
            <p:nvPr/>
          </p:nvPicPr>
          <p:blipFill>
            <a:blip r:embed="rId4"/>
            <a:stretch>
              <a:fillRect/>
            </a:stretch>
          </p:blipFill>
          <p:spPr>
            <a:xfrm flipH="1">
              <a:off x="0" y="-472242"/>
              <a:ext cx="2954009" cy="1323469"/>
            </a:xfrm>
            <a:prstGeom prst="rect">
              <a:avLst/>
            </a:prstGeom>
          </p:spPr>
        </p:pic>
        <p:sp>
          <p:nvSpPr>
            <p:cNvPr id="7" name="TextBox 6"/>
            <p:cNvSpPr txBox="1"/>
            <p:nvPr/>
          </p:nvSpPr>
          <p:spPr>
            <a:xfrm>
              <a:off x="993145" y="189492"/>
              <a:ext cx="1763706" cy="632882"/>
            </a:xfrm>
            <a:prstGeom prst="rect">
              <a:avLst/>
            </a:prstGeom>
            <a:noFill/>
          </p:spPr>
          <p:txBody>
            <a:bodyPr wrap="square" rtlCol="0">
              <a:spAutoFit/>
            </a:bodyPr>
            <a:lstStyle/>
            <a:p>
              <a:r>
                <a:rPr lang="en-US" sz="3200" b="1">
                  <a:solidFill>
                    <a:srgbClr val="FFC000"/>
                  </a:solidFill>
                  <a:latin typeface="UTM Avo" panose="02040603050506020204" pitchFamily="18" charset="0"/>
                </a:rPr>
                <a:t>Dàn ý</a:t>
              </a:r>
            </a:p>
          </p:txBody>
        </p:sp>
      </p:grpSp>
      <p:sp>
        <p:nvSpPr>
          <p:cNvPr id="8" name="TextBox 7"/>
          <p:cNvSpPr txBox="1"/>
          <p:nvPr/>
        </p:nvSpPr>
        <p:spPr>
          <a:xfrm>
            <a:off x="156753" y="1075335"/>
            <a:ext cx="11764371" cy="5410712"/>
          </a:xfrm>
          <a:prstGeom prst="rect">
            <a:avLst/>
          </a:prstGeom>
          <a:noFill/>
        </p:spPr>
        <p:txBody>
          <a:bodyPr wrap="square" rtlCol="0">
            <a:spAutoFit/>
          </a:bodyPr>
          <a:lstStyle/>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Mở đầu: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Ngay từ ngày bé, em đã được nghe mẹ kể câu chuyện Bó đũa. Đó là câu chuyện em thích nhất về tình cảm gia đình.</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Triển khai:</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Câu chuyện kể về một người cha đã dạy cho các con của mình biết hòa thuận, yêu thương lẫn nhau. Bằng bài học về chiếc bó đũa, người cha đã khuyên các con rằng: “Chia lẻ ra thì yếu, hợp lại thì mạnh. Thế nên anh em trong nhà phải biết yêu thương, đùm bọc và đoàn kết với nhau”. Chính những lời dạy ấy đã mang đến cho các con những bài học quý giá trong cuộc sống, về sự đoàn kết sẽ làm được mọi thứ không thể, bài học biết chia sẻ và yêu thương lẫn nhau.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Nhân vật người cha đóng vai trò quan trọng trong cả câu chuyện. Nhờ có nhận vật này mà tình cảm của các anh em đã được gắn kết.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Em còn đặc biệt ấn tượng với chi tiết “người cha thong thả bẻ gãy từng chiếc một cách dễ dàng”. Chi tiết này đã thể hiện rõ sự thất bại, yếu đuối khi chỉ đơn lẻ một mình. </a:t>
            </a:r>
          </a:p>
          <a:p>
            <a:pPr algn="just">
              <a:lnSpc>
                <a:spcPct val="90000"/>
              </a:lnSpc>
            </a:pP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Kết thúc: </a:t>
            </a:r>
            <a:r>
              <a:rPr lang="vi-VN" sz="2400" dirty="0">
                <a:solidFill>
                  <a:srgbClr val="002060"/>
                </a:solidFill>
                <a:latin typeface="Open Sans" panose="020B0606030504020204" pitchFamily="34" charset="0"/>
                <a:ea typeface="Open Sans" panose="020B0606030504020204" pitchFamily="34" charset="0"/>
                <a:cs typeface="Open Sans" panose="020B0606030504020204" pitchFamily="34" charset="0"/>
              </a:rPr>
              <a:t>Dù được nghe đã lâu nhưng câu chuyện vẫn luôn có dấu ấn khó phai trong lòng em.</a:t>
            </a:r>
          </a:p>
        </p:txBody>
      </p:sp>
      <p:pic>
        <p:nvPicPr>
          <p:cNvPr id="10" name="Picture 9"/>
          <p:cNvPicPr>
            <a:picLocks noChangeAspect="1"/>
          </p:cNvPicPr>
          <p:nvPr/>
        </p:nvPicPr>
        <p:blipFill>
          <a:blip r:embed="rId5"/>
          <a:stretch>
            <a:fillRect/>
          </a:stretch>
        </p:blipFill>
        <p:spPr>
          <a:xfrm>
            <a:off x="-2305987" y="-133694"/>
            <a:ext cx="1936093" cy="2942939"/>
          </a:xfrm>
          <a:prstGeom prst="rect">
            <a:avLst/>
          </a:prstGeom>
        </p:spPr>
      </p:pic>
      <p:pic>
        <p:nvPicPr>
          <p:cNvPr id="11" name="Picture 10"/>
          <p:cNvPicPr>
            <a:picLocks noChangeAspect="1"/>
          </p:cNvPicPr>
          <p:nvPr/>
        </p:nvPicPr>
        <p:blipFill>
          <a:blip r:embed="rId5"/>
          <a:stretch>
            <a:fillRect/>
          </a:stretch>
        </p:blipFill>
        <p:spPr>
          <a:xfrm>
            <a:off x="664120" y="7731601"/>
            <a:ext cx="10119565" cy="2713963"/>
          </a:xfrm>
          <a:prstGeom prst="rect">
            <a:avLst/>
          </a:prstGeom>
        </p:spPr>
      </p:pic>
    </p:spTree>
    <p:extLst>
      <p:ext uri="{BB962C8B-B14F-4D97-AF65-F5344CB8AC3E}">
        <p14:creationId xmlns:p14="http://schemas.microsoft.com/office/powerpoint/2010/main" val="58759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516</Words>
  <Application>Microsoft Office PowerPoint</Application>
  <PresentationFormat>Widescreen</PresentationFormat>
  <Paragraphs>47</Paragraphs>
  <Slides>17</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17</vt:i4>
      </vt:variant>
    </vt:vector>
  </HeadingPairs>
  <TitlesOfParts>
    <vt:vector size="39" baseType="lpstr">
      <vt:lpstr>UTM Guanine</vt:lpstr>
      <vt:lpstr>阿里巴巴普惠体</vt:lpstr>
      <vt:lpstr>Chango</vt:lpstr>
      <vt:lpstr>Amazone</vt:lpstr>
      <vt:lpstr>SVN-Newton</vt:lpstr>
      <vt:lpstr>字魂27号-布丁体</vt:lpstr>
      <vt:lpstr>#9Slide05 Pattaya</vt:lpstr>
      <vt:lpstr>#9Slide05 Aphrodite Pro</vt:lpstr>
      <vt:lpstr>UTM Mother</vt:lpstr>
      <vt:lpstr>宋体</vt:lpstr>
      <vt:lpstr>Times New Roman</vt:lpstr>
      <vt:lpstr>Arial</vt:lpstr>
      <vt:lpstr>UTM Seagull</vt:lpstr>
      <vt:lpstr>UTM Avo</vt:lpstr>
      <vt:lpstr>Calibri</vt:lpstr>
      <vt:lpstr>#9Slide05 Fourth Medium</vt:lpstr>
      <vt:lpstr>UTM Alexander</vt:lpstr>
      <vt:lpstr>#9Slide07 HoneyCream</vt:lpstr>
      <vt:lpstr>Open Sans</vt:lpstr>
      <vt:lpstr>UTM Colossalis</vt:lpstr>
      <vt:lpstr>UTM Azuki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41</cp:revision>
  <dcterms:created xsi:type="dcterms:W3CDTF">2023-07-09T14:30:48Z</dcterms:created>
  <dcterms:modified xsi:type="dcterms:W3CDTF">2023-08-20T08:38:16Z</dcterms:modified>
  <cp:version>MNT37</cp:version>
</cp:coreProperties>
</file>