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  <p:sldId id="290" r:id="rId25"/>
    <p:sldId id="270" r:id="rId26"/>
    <p:sldId id="273" r:id="rId27"/>
    <p:sldId id="274" r:id="rId28"/>
    <p:sldId id="275" r:id="rId29"/>
  </p:sldIdLst>
  <p:sldSz cx="12192000" cy="6858000"/>
  <p:notesSz cx="6858000" cy="9144000"/>
  <p:embeddedFontLst>
    <p:embeddedFont>
      <p:font typeface="#9Slide03 AmpleSoft" panose="020B0604020202020204" charset="0"/>
      <p:regular r:id="rId31"/>
    </p:embeddedFont>
    <p:embeddedFont>
      <p:font typeface="#9Slide04 SFU Fenice Ultra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3327" b="39565"/>
          <a:stretch/>
        </p:blipFill>
        <p:spPr>
          <a:xfrm>
            <a:off x="7842463" y="144730"/>
            <a:ext cx="3566710" cy="2000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923</Words>
  <Application>Microsoft Office PowerPoint</Application>
  <PresentationFormat>Widescreen</PresentationFormat>
  <Paragraphs>79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#9Slide04 SFU Fenice Ultra</vt:lpstr>
      <vt:lpstr>Arial</vt:lpstr>
      <vt:lpstr>Calibri Light</vt:lpstr>
      <vt:lpstr>Cambria</vt:lpstr>
      <vt:lpstr>Times New Roman</vt:lpstr>
      <vt:lpstr>Calibri</vt:lpstr>
      <vt:lpstr>#9Slide03 AmpleSoft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7</cp:revision>
  <dcterms:created xsi:type="dcterms:W3CDTF">2023-06-28T15:31:04Z</dcterms:created>
  <dcterms:modified xsi:type="dcterms:W3CDTF">2023-09-11T04:47:59Z</dcterms:modified>
  <cp:version>MNT37</cp:version>
</cp:coreProperties>
</file>