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4" r:id="rId2"/>
  </p:sldMasterIdLst>
  <p:notesMasterIdLst>
    <p:notesMasterId r:id="rId19"/>
  </p:notesMasterIdLst>
  <p:sldIdLst>
    <p:sldId id="287" r:id="rId3"/>
    <p:sldId id="256" r:id="rId4"/>
    <p:sldId id="302" r:id="rId5"/>
    <p:sldId id="303" r:id="rId6"/>
    <p:sldId id="264" r:id="rId7"/>
    <p:sldId id="292" r:id="rId8"/>
    <p:sldId id="300" r:id="rId9"/>
    <p:sldId id="266" r:id="rId10"/>
    <p:sldId id="306" r:id="rId11"/>
    <p:sldId id="293" r:id="rId12"/>
    <p:sldId id="307" r:id="rId13"/>
    <p:sldId id="272" r:id="rId14"/>
    <p:sldId id="283" r:id="rId15"/>
    <p:sldId id="276" r:id="rId16"/>
    <p:sldId id="263" r:id="rId17"/>
    <p:sldId id="258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F97"/>
    <a:srgbClr val="EE7971"/>
    <a:srgbClr val="A88755"/>
    <a:srgbClr val="FFFFFF"/>
    <a:srgbClr val="D686A1"/>
    <a:srgbClr val="E6E6E6"/>
    <a:srgbClr val="8D7545"/>
    <a:srgbClr val="ECE8E5"/>
    <a:srgbClr val="E4CBCB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1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4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8d22d139c2_0_1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8d22d139c2_0_1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24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94e59ac224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94e59ac224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29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91985b3c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91985b3c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1427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90f9fdb79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90f9fdb79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91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8bfc9412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8bfc9412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82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AF9B-E792-48C9-A4DB-0D0FC57A52B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EDB156-93F1-43C8-8B4B-440B9483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223C0C-96D4-4735-848B-76387BE36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4F77E3-9476-45BA-9B83-0C51F510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51B2-C9FD-4A5E-9AA6-1B55DEE81DD0}" type="datetime1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3C1801-EE9E-4A44-B442-FB9E93D8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89C7E1-5A25-4A08-8BB8-1ECCB387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3BA623D-04A9-46B1-AFBB-8AC4CFA08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E5537E-E985-475F-937C-E076E6080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1339F3-6968-4602-A547-28D68220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99FA-F707-4C69-9580-6390F84A2F2D}" type="datetime1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8AD5E4-932D-41C6-B282-C394388D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0531D7-8B90-490F-A755-5C4AA0AC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2023/6/3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2023/6/3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4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81D4E-7AD4-42B0-8735-2759A5B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5E41A8-6102-45CA-A305-AE6E6265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718597-6ACB-4943-A251-61236CB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614-E734-4D7A-A769-49BE24BC8F36}" type="datetime1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7B62F4-6E81-4BD7-957C-38C3DC5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1A41A-AF4F-433B-92FE-45A666A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7F3DC-5619-42A5-89B1-EA1325C3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BE1F6A-A613-4107-AF57-0F982F0D0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EEA9C-68E5-4EE8-AEDE-0B8AFA54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47A5-55B1-44CF-8094-AC321A90CA8F}" type="datetime1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798BC1-BE9A-45F3-AA81-9AC59F16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200E29-F3AF-411F-9010-04E23A30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B4936-6CC5-4AF5-978C-540E0FC6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5C0E65-143F-4C19-8781-2FDC0A294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EFEA6B-9C3E-4541-ACDE-3581FD86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DD2630-591E-414F-A7E4-0997DC88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297D-115A-4E20-B359-31972D680BEF}" type="datetime1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016D8D-1614-45D7-8BE9-C5F8C018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310FCB-CA52-46D7-B9D3-0F88829D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B4CF3-EC12-4CAD-99D9-E561B004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0AB70C-5052-43B8-A179-7A0E79BD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0B0918-C35E-4A25-A1C2-20F66A1BE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1072177-DE39-49DA-90AB-8CD323BC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72E09A-51CB-4134-84A2-2CBF9E83C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565DE1E-0367-417F-99CA-864801B4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CE37-B171-470E-A583-7712A8256CE3}" type="datetime1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48CE2B-F469-498B-B22F-E0877383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C385AE-A44A-4946-B5E4-356B4B1A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41648" y="6858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05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20463B-59AA-41A6-BC98-3A860731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CF97-593F-4E00-999B-1982BC50F7B2}" type="datetime1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64E3AB-82AF-4D74-86D3-C99AEB82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FC90CC-D6D5-4525-A1C0-0FA8FE99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98C561-45FC-4488-BBC0-7AA0D48B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5E44EE-F3BD-45CF-81AF-35DD7A89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8D5312-A604-42AC-B5C1-326492F2F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7D070E-0019-480C-9F16-10603D18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076E-6288-43D3-9A08-F94A34F6B108}" type="datetime1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BE08DD-4DB1-4C68-8E2B-93F609AC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A3B829-00DB-4529-908F-59A471AF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72FAD4-45B9-4E77-B4A4-03C5B9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76F7D3-B295-4E92-A1A6-0E400F2B7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7F998F-F454-49DF-B4E3-96DD340A6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E54E82-0AFC-4568-9B73-A130E815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F56A-EAA0-4ED9-9F46-331983D720A9}" type="datetime1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BF1AF9-9110-438F-82F7-199B6140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A5562F-5E29-4C59-9394-EEF967C8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2B1B35-B1A7-40DF-B558-9698C714F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E6D27D-DC96-4B4E-B599-73795F783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349C2-C9C4-414B-9ED8-2450F35F9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AC86-072F-4198-AC14-5989DF641320}" type="datetime1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4B6684-ED92-468B-954F-CE102A853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93C8D9-2693-4972-811E-F2CEF51C6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33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04387314-A1CC-465C-BA05-67CC62DED4EA}"/>
              </a:ext>
            </a:extLst>
          </p:cNvPr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xmlns="" id="{F2048318-3643-4EB4-904C-9EE979F54B2D}"/>
              </a:ext>
            </a:extLst>
          </p:cNvPr>
          <p:cNvSpPr/>
          <p:nvPr/>
        </p:nvSpPr>
        <p:spPr>
          <a:xfrm>
            <a:off x="6439140" y="7990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" y="1666752"/>
            <a:ext cx="5499667" cy="54996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85B26F08-6D52-43CD-AF5B-CEFA3A92D4CB}"/>
              </a:ext>
            </a:extLst>
          </p:cNvPr>
          <p:cNvSpPr txBox="1"/>
          <p:nvPr/>
        </p:nvSpPr>
        <p:spPr>
          <a:xfrm>
            <a:off x="4083383" y="2347561"/>
            <a:ext cx="83680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KHỞI ĐỘNG</a:t>
            </a:r>
          </a:p>
        </p:txBody>
      </p:sp>
      <p:sp>
        <p:nvSpPr>
          <p:cNvPr id="27" name="Google Shape;13;p2">
            <a:extLst>
              <a:ext uri="{FF2B5EF4-FFF2-40B4-BE49-F238E27FC236}">
                <a16:creationId xmlns:a16="http://schemas.microsoft.com/office/drawing/2014/main" xmlns="" id="{009D1404-719F-471A-A78A-EBC6717DF29D}"/>
              </a:ext>
            </a:extLst>
          </p:cNvPr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8" name="Google Shape;14;p2">
            <a:extLst>
              <a:ext uri="{FF2B5EF4-FFF2-40B4-BE49-F238E27FC236}">
                <a16:creationId xmlns:a16="http://schemas.microsoft.com/office/drawing/2014/main" xmlns="" id="{7F8473A6-4658-4B7A-91D6-C9B908FB16F1}"/>
              </a:ext>
            </a:extLst>
          </p:cNvPr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xmlns="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>
            <a:extLst>
              <a:ext uri="{FF2B5EF4-FFF2-40B4-BE49-F238E27FC236}">
                <a16:creationId xmlns:a16="http://schemas.microsoft.com/office/drawing/2014/main" xmlns="" id="{60ED2CDB-F12C-4533-B51B-E9E516F191C9}"/>
              </a:ext>
            </a:extLst>
          </p:cNvPr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:a16="http://schemas.microsoft.com/office/drawing/2014/main" xmlns="" id="{C5C45423-913A-456A-84FC-FD95F36C59D0}"/>
              </a:ext>
            </a:extLst>
          </p:cNvPr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7337A60B-49F5-4874-9273-8462D9BF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7" name="TextBox 3">
            <a:hlinkClick r:id="rId5"/>
            <a:extLst>
              <a:ext uri="{FF2B5EF4-FFF2-40B4-BE49-F238E27FC236}">
                <a16:creationId xmlns:a16="http://schemas.microsoft.com/office/drawing/2014/main" xmlns="" id="{8EB00E63-C81B-4E17-A618-C3ADAF07CDB1}"/>
              </a:ext>
            </a:extLst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2232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7D053F1-7B35-459F-BD2D-CF5235686B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360" y="1730892"/>
            <a:ext cx="5795064" cy="579506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297F4E2-3E31-411E-B1B6-2E584A4C0D95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B02AFF3-722E-45DA-B9D2-55E8CB573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89" y="236295"/>
            <a:ext cx="10247996" cy="685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 err="1">
                <a:solidFill>
                  <a:srgbClr val="FF0000"/>
                </a:solidFill>
                <a:latin typeface="SVN-Paradise" pitchFamily="50" charset="0"/>
              </a:rPr>
              <a:t>Dấu</a:t>
            </a:r>
            <a:r>
              <a:rPr lang="en-US" sz="8000" b="1" dirty="0">
                <a:solidFill>
                  <a:srgbClr val="FF0000"/>
                </a:solidFill>
                <a:latin typeface="SVN-Paradise" pitchFamily="50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SVN-Paradise" pitchFamily="50" charset="0"/>
              </a:rPr>
              <a:t>hiệu</a:t>
            </a:r>
            <a:r>
              <a:rPr lang="en-US" sz="8000" b="1" dirty="0">
                <a:solidFill>
                  <a:srgbClr val="FF0000"/>
                </a:solidFill>
                <a:latin typeface="SVN-Paradise" pitchFamily="50" charset="0"/>
              </a:rPr>
              <a:t> chia </a:t>
            </a:r>
            <a:r>
              <a:rPr lang="en-US" sz="8000" b="1" dirty="0" err="1">
                <a:solidFill>
                  <a:srgbClr val="FF0000"/>
                </a:solidFill>
                <a:latin typeface="SVN-Paradise" pitchFamily="50" charset="0"/>
              </a:rPr>
              <a:t>hết</a:t>
            </a:r>
            <a:r>
              <a:rPr lang="en-US" sz="8000" b="1" dirty="0">
                <a:solidFill>
                  <a:srgbClr val="FF0000"/>
                </a:solidFill>
                <a:latin typeface="SVN-Paradise" pitchFamily="50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SVN-Paradise" pitchFamily="50" charset="0"/>
              </a:rPr>
              <a:t>cho</a:t>
            </a:r>
            <a:r>
              <a:rPr lang="en-US" sz="8000" b="1" dirty="0">
                <a:solidFill>
                  <a:srgbClr val="FF0000"/>
                </a:solidFill>
                <a:latin typeface="SVN-Paradise" pitchFamily="50" charset="0"/>
              </a:rPr>
              <a:t> 9</a:t>
            </a:r>
          </a:p>
        </p:txBody>
      </p:sp>
      <p:sp>
        <p:nvSpPr>
          <p:cNvPr id="21" name="Text Box 57">
            <a:extLst>
              <a:ext uri="{FF2B5EF4-FFF2-40B4-BE49-F238E27FC236}">
                <a16:creationId xmlns:a16="http://schemas.microsoft.com/office/drawing/2014/main" xmlns="" id="{AA9487FA-6DAF-42F4-BC96-6D2EF72AC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572" y="2071911"/>
            <a:ext cx="7247422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tổng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chữ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hết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9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thì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hết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9.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07D103C-B55B-46B4-9B2F-51144EB9F4E4}"/>
              </a:ext>
            </a:extLst>
          </p:cNvPr>
          <p:cNvSpPr/>
          <p:nvPr/>
        </p:nvSpPr>
        <p:spPr>
          <a:xfrm>
            <a:off x="910572" y="3538589"/>
            <a:ext cx="8548838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Chú</a:t>
            </a:r>
            <a:r>
              <a:rPr lang="en-US" sz="3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ý: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số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có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tổng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chữ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số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không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chia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hết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cho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9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thì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không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chia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hết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cho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9. </a:t>
            </a:r>
          </a:p>
        </p:txBody>
      </p:sp>
    </p:spTree>
    <p:extLst>
      <p:ext uri="{BB962C8B-B14F-4D97-AF65-F5344CB8AC3E}">
        <p14:creationId xmlns:p14="http://schemas.microsoft.com/office/powerpoint/2010/main" val="21214959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8E63899-A4C7-4504-AE77-C69F745159DF}"/>
              </a:ext>
            </a:extLst>
          </p:cNvPr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117EF8F1-6574-484E-BEEE-F10817527964}"/>
              </a:ext>
            </a:extLst>
          </p:cNvPr>
          <p:cNvSpPr/>
          <p:nvPr/>
        </p:nvSpPr>
        <p:spPr>
          <a:xfrm>
            <a:off x="4752067" y="592798"/>
            <a:ext cx="6989989" cy="5672404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E9F8E8AC-3D1B-4BF2-AC30-B9DF44CA2CC5}"/>
              </a:ext>
            </a:extLst>
          </p:cNvPr>
          <p:cNvSpPr/>
          <p:nvPr/>
        </p:nvSpPr>
        <p:spPr>
          <a:xfrm>
            <a:off x="6310613" y="2901972"/>
            <a:ext cx="784287" cy="60494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xmlns="" id="{4468FA34-1F5C-47CC-89CC-AE6157BD40FE}"/>
              </a:ext>
            </a:extLst>
          </p:cNvPr>
          <p:cNvSpPr txBox="1"/>
          <p:nvPr/>
        </p:nvSpPr>
        <p:spPr>
          <a:xfrm>
            <a:off x="5672298" y="2070075"/>
            <a:ext cx="57347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LUYỆN</a:t>
            </a:r>
          </a:p>
          <a:p>
            <a:pPr algn="ctr"/>
            <a:r>
              <a:rPr lang="en-US" altLang="zh-CN" sz="138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TẬP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:a16="http://schemas.microsoft.com/office/drawing/2014/main" xmlns="" id="{501DC54B-71F8-4374-B57D-621A5AE91237}"/>
              </a:ext>
            </a:extLst>
          </p:cNvPr>
          <p:cNvSpPr/>
          <p:nvPr/>
        </p:nvSpPr>
        <p:spPr>
          <a:xfrm rot="12770">
            <a:off x="9344347" y="202052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:a16="http://schemas.microsoft.com/office/drawing/2014/main" xmlns="" id="{95707DC7-5247-44C7-831F-53F6929F19E2}"/>
              </a:ext>
            </a:extLst>
          </p:cNvPr>
          <p:cNvSpPr/>
          <p:nvPr/>
        </p:nvSpPr>
        <p:spPr>
          <a:xfrm rot="12770">
            <a:off x="9767086" y="170171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:a16="http://schemas.microsoft.com/office/drawing/2014/main" xmlns="" id="{C8174641-5C80-4379-8F77-F94DF907BAE9}"/>
              </a:ext>
            </a:extLst>
          </p:cNvPr>
          <p:cNvSpPr/>
          <p:nvPr/>
        </p:nvSpPr>
        <p:spPr>
          <a:xfrm>
            <a:off x="-2474583" y="-721237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163"/>
            <a:ext cx="6096012" cy="6096012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:a16="http://schemas.microsoft.com/office/drawing/2014/main" xmlns="" id="{FE203A12-2F6F-4FBA-ABFA-024EA9547919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:a16="http://schemas.microsoft.com/office/drawing/2014/main" xmlns="" id="{8CF311B9-85E8-4C4D-97F2-0003069816F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00336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8" grpId="0" animBg="1"/>
      <p:bldP spid="109" grpId="0" animBg="1"/>
      <p:bldP spid="111" grpId="0" animBg="1"/>
      <p:bldP spid="1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16AE62-1C1D-43C5-A671-5C29D28D9B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652" y="2543907"/>
            <a:ext cx="4314093" cy="431409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25414C9-6587-4A35-AE43-EC708E78E5A8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xmlns="" id="{94DC60DD-AAB3-4078-B8CF-2CA68BE3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522" y="421670"/>
            <a:ext cx="832934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439BD29A-892D-0168-A9C9-B144707581C7}"/>
              </a:ext>
            </a:extLst>
          </p:cNvPr>
          <p:cNvSpPr txBox="1"/>
          <p:nvPr/>
        </p:nvSpPr>
        <p:spPr>
          <a:xfrm>
            <a:off x="515816" y="1348047"/>
            <a:ext cx="11349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79; 99; 234; 9154; 2565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chia </a:t>
            </a:r>
            <a:r>
              <a:rPr lang="en-US" sz="3600" dirty="0" err="1"/>
              <a:t>hết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9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xmlns="" id="{AD95DE46-24FD-B967-EC98-9E77E8976548}"/>
              </a:ext>
            </a:extLst>
          </p:cNvPr>
          <p:cNvSpPr/>
          <p:nvPr/>
        </p:nvSpPr>
        <p:spPr>
          <a:xfrm>
            <a:off x="515816" y="3846939"/>
            <a:ext cx="2251412" cy="1708028"/>
          </a:xfrm>
          <a:prstGeom prst="ellipse">
            <a:avLst/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xmlns="" id="{18FB03E3-CB80-AD40-7075-1AE0B9A2F0E2}"/>
              </a:ext>
            </a:extLst>
          </p:cNvPr>
          <p:cNvSpPr/>
          <p:nvPr/>
        </p:nvSpPr>
        <p:spPr>
          <a:xfrm>
            <a:off x="3365404" y="2992925"/>
            <a:ext cx="2251412" cy="1708028"/>
          </a:xfrm>
          <a:prstGeom prst="ellipse">
            <a:avLst/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234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7D3035B6-37FA-B2C8-06BA-2E189562C8A4}"/>
              </a:ext>
            </a:extLst>
          </p:cNvPr>
          <p:cNvSpPr/>
          <p:nvPr/>
        </p:nvSpPr>
        <p:spPr>
          <a:xfrm>
            <a:off x="5926305" y="4148240"/>
            <a:ext cx="2251412" cy="1708028"/>
          </a:xfrm>
          <a:prstGeom prst="ellipse">
            <a:avLst/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2565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/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D112E06-1AEE-410A-BFAE-D6170CBE90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5785" y="3052003"/>
            <a:ext cx="4470031" cy="4470031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xmlns="" id="{F1E598A7-6A3B-4C09-A543-5B6565C1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65" y="81098"/>
            <a:ext cx="11735865" cy="140053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AD7BF5E-01C3-7F44-0D9E-05B5B68BC3A2}"/>
              </a:ext>
            </a:extLst>
          </p:cNvPr>
          <p:cNvSpPr txBox="1"/>
          <p:nvPr/>
        </p:nvSpPr>
        <p:spPr>
          <a:xfrm>
            <a:off x="440824" y="1196367"/>
            <a:ext cx="1149923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69; 702; 9257; 5452; 8720; 22 050; 30 179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800" dirty="0"/>
          </a:p>
        </p:txBody>
      </p:sp>
      <p:sp>
        <p:nvSpPr>
          <p:cNvPr id="4" name="Bảng con 3">
            <a:extLst>
              <a:ext uri="{FF2B5EF4-FFF2-40B4-BE49-F238E27FC236}">
                <a16:creationId xmlns:a16="http://schemas.microsoft.com/office/drawing/2014/main" xmlns="" id="{F26C4F1B-A1E0-846E-6C5C-C93ED1420D85}"/>
              </a:ext>
            </a:extLst>
          </p:cNvPr>
          <p:cNvSpPr/>
          <p:nvPr/>
        </p:nvSpPr>
        <p:spPr>
          <a:xfrm>
            <a:off x="3389688" y="2873255"/>
            <a:ext cx="2186652" cy="1562725"/>
          </a:xfrm>
          <a:prstGeom prst="plaque">
            <a:avLst/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5" name="Bảng con 4">
            <a:extLst>
              <a:ext uri="{FF2B5EF4-FFF2-40B4-BE49-F238E27FC236}">
                <a16:creationId xmlns:a16="http://schemas.microsoft.com/office/drawing/2014/main" xmlns="" id="{3D007482-6CA6-4510-BEA5-E0DDC13C752A}"/>
              </a:ext>
            </a:extLst>
          </p:cNvPr>
          <p:cNvSpPr/>
          <p:nvPr/>
        </p:nvSpPr>
        <p:spPr>
          <a:xfrm>
            <a:off x="6359872" y="2873252"/>
            <a:ext cx="2186652" cy="1562725"/>
          </a:xfrm>
          <a:prstGeom prst="plaque">
            <a:avLst/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9257</a:t>
            </a:r>
          </a:p>
        </p:txBody>
      </p:sp>
      <p:sp>
        <p:nvSpPr>
          <p:cNvPr id="6" name="Bảng con 5">
            <a:extLst>
              <a:ext uri="{FF2B5EF4-FFF2-40B4-BE49-F238E27FC236}">
                <a16:creationId xmlns:a16="http://schemas.microsoft.com/office/drawing/2014/main" xmlns="" id="{CFFFA501-8A12-68D3-BE2E-66E462F52E41}"/>
              </a:ext>
            </a:extLst>
          </p:cNvPr>
          <p:cNvSpPr/>
          <p:nvPr/>
        </p:nvSpPr>
        <p:spPr>
          <a:xfrm>
            <a:off x="4813754" y="4850980"/>
            <a:ext cx="2186652" cy="1562725"/>
          </a:xfrm>
          <a:prstGeom prst="plaque">
            <a:avLst/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8720</a:t>
            </a:r>
          </a:p>
        </p:txBody>
      </p:sp>
      <p:sp>
        <p:nvSpPr>
          <p:cNvPr id="7" name="Bảng con 6">
            <a:extLst>
              <a:ext uri="{FF2B5EF4-FFF2-40B4-BE49-F238E27FC236}">
                <a16:creationId xmlns:a16="http://schemas.microsoft.com/office/drawing/2014/main" xmlns="" id="{BD618F80-6875-8B45-BB9A-820A9C035240}"/>
              </a:ext>
            </a:extLst>
          </p:cNvPr>
          <p:cNvSpPr/>
          <p:nvPr/>
        </p:nvSpPr>
        <p:spPr>
          <a:xfrm>
            <a:off x="7783938" y="4850981"/>
            <a:ext cx="2964010" cy="1562725"/>
          </a:xfrm>
          <a:prstGeom prst="plaque">
            <a:avLst/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30 179</a:t>
            </a:r>
          </a:p>
        </p:txBody>
      </p:sp>
      <p:sp>
        <p:nvSpPr>
          <p:cNvPr id="8" name="Bảng con 7">
            <a:extLst>
              <a:ext uri="{FF2B5EF4-FFF2-40B4-BE49-F238E27FC236}">
                <a16:creationId xmlns:a16="http://schemas.microsoft.com/office/drawing/2014/main" xmlns="" id="{5D9E5F6B-849B-4FF4-D3A7-4F7DF65CB8FD}"/>
              </a:ext>
            </a:extLst>
          </p:cNvPr>
          <p:cNvSpPr/>
          <p:nvPr/>
        </p:nvSpPr>
        <p:spPr>
          <a:xfrm>
            <a:off x="9371813" y="2873252"/>
            <a:ext cx="2186652" cy="1562725"/>
          </a:xfrm>
          <a:prstGeom prst="plaque">
            <a:avLst/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5452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BC5D06B1-7AD7-4F49-9934-C86F558F3667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40CFBCBE-F4EE-48C8-BABB-35AFD0182D6B}"/>
              </a:ext>
            </a:extLst>
          </p:cNvPr>
          <p:cNvSpPr txBox="1">
            <a:spLocks/>
          </p:cNvSpPr>
          <p:nvPr/>
        </p:nvSpPr>
        <p:spPr>
          <a:xfrm>
            <a:off x="688304" y="660637"/>
            <a:ext cx="1140900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69F0CDE6-E997-2CD5-7D02-826C290AB934}"/>
              </a:ext>
            </a:extLst>
          </p:cNvPr>
          <p:cNvSpPr txBox="1"/>
          <p:nvPr/>
        </p:nvSpPr>
        <p:spPr>
          <a:xfrm>
            <a:off x="782994" y="2368446"/>
            <a:ext cx="11409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63; 72; ……. ;……..; 99; ………; 117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0853FB4F-70E7-E92C-122F-6669A47D5C12}"/>
              </a:ext>
            </a:extLst>
          </p:cNvPr>
          <p:cNvSpPr txBox="1"/>
          <p:nvPr/>
        </p:nvSpPr>
        <p:spPr>
          <a:xfrm>
            <a:off x="3474721" y="2361310"/>
            <a:ext cx="1074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81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26B6466-001E-94D1-C074-EE1C622C9215}"/>
              </a:ext>
            </a:extLst>
          </p:cNvPr>
          <p:cNvSpPr txBox="1"/>
          <p:nvPr/>
        </p:nvSpPr>
        <p:spPr>
          <a:xfrm>
            <a:off x="7921872" y="2330971"/>
            <a:ext cx="1683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108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E16EEF5-F096-A64B-E66F-F4E6C9B79D51}"/>
              </a:ext>
            </a:extLst>
          </p:cNvPr>
          <p:cNvSpPr txBox="1"/>
          <p:nvPr/>
        </p:nvSpPr>
        <p:spPr>
          <a:xfrm>
            <a:off x="5013712" y="2361310"/>
            <a:ext cx="1379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90</a:t>
            </a: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xmlns="" id="{19A92E1A-A621-C262-2C57-5202D88DA3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121" y="2061167"/>
            <a:ext cx="4250146" cy="599962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C607FC9-1666-4CC4-A068-6908C5DE0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2126" y="2024862"/>
            <a:ext cx="4250146" cy="599962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74DE6C0-CF81-4C33-88F3-91BE0914F43F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4AB9D5AD-6C28-43CC-BDF0-17F0BDA0C595}"/>
              </a:ext>
            </a:extLst>
          </p:cNvPr>
          <p:cNvSpPr txBox="1">
            <a:spLocks/>
          </p:cNvSpPr>
          <p:nvPr/>
        </p:nvSpPr>
        <p:spPr>
          <a:xfrm>
            <a:off x="481012" y="829351"/>
            <a:ext cx="11229975" cy="1450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6D623D-66E9-4EAD-97BA-77BFB94F0AE4}"/>
              </a:ext>
            </a:extLst>
          </p:cNvPr>
          <p:cNvSpPr txBox="1"/>
          <p:nvPr/>
        </p:nvSpPr>
        <p:spPr>
          <a:xfrm>
            <a:off x="3031629" y="2875002"/>
            <a:ext cx="1156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0351FB9-A581-462F-B93D-AEED964686B0}"/>
              </a:ext>
            </a:extLst>
          </p:cNvPr>
          <p:cNvSpPr txBox="1"/>
          <p:nvPr/>
        </p:nvSpPr>
        <p:spPr>
          <a:xfrm>
            <a:off x="6303988" y="2875002"/>
            <a:ext cx="1156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6FFCCE5-7AEC-4CAF-B06A-691B81FC2B10}"/>
              </a:ext>
            </a:extLst>
          </p:cNvPr>
          <p:cNvSpPr txBox="1"/>
          <p:nvPr/>
        </p:nvSpPr>
        <p:spPr>
          <a:xfrm>
            <a:off x="9312817" y="2788037"/>
            <a:ext cx="822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D718C94-FA5B-4203-91E2-4A5241BF0FC9}"/>
              </a:ext>
            </a:extLst>
          </p:cNvPr>
          <p:cNvSpPr txBox="1"/>
          <p:nvPr/>
        </p:nvSpPr>
        <p:spPr>
          <a:xfrm>
            <a:off x="10661693" y="2788037"/>
            <a:ext cx="822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06E7A69-3A75-469D-A589-BA382FE15470}"/>
              </a:ext>
            </a:extLst>
          </p:cNvPr>
          <p:cNvSpPr/>
          <p:nvPr/>
        </p:nvSpPr>
        <p:spPr>
          <a:xfrm>
            <a:off x="3997847" y="2958577"/>
            <a:ext cx="769786" cy="76691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5699E5C-B06E-4BD1-A304-E4F1C3EE1F39}"/>
              </a:ext>
            </a:extLst>
          </p:cNvPr>
          <p:cNvSpPr/>
          <p:nvPr/>
        </p:nvSpPr>
        <p:spPr>
          <a:xfrm>
            <a:off x="7304643" y="2958577"/>
            <a:ext cx="769786" cy="76691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B69AB28-03AF-4298-B587-B62D0C88A6E2}"/>
              </a:ext>
            </a:extLst>
          </p:cNvPr>
          <p:cNvSpPr/>
          <p:nvPr/>
        </p:nvSpPr>
        <p:spPr>
          <a:xfrm>
            <a:off x="9891907" y="2875002"/>
            <a:ext cx="769786" cy="76691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52676C5-5EE4-4F13-9571-DD0881BBDCE6}"/>
              </a:ext>
            </a:extLst>
          </p:cNvPr>
          <p:cNvSpPr txBox="1"/>
          <p:nvPr/>
        </p:nvSpPr>
        <p:spPr>
          <a:xfrm>
            <a:off x="4040364" y="2788037"/>
            <a:ext cx="822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9C5A586-A977-45D2-9959-2D783D7DC053}"/>
              </a:ext>
            </a:extLst>
          </p:cNvPr>
          <p:cNvSpPr txBox="1"/>
          <p:nvPr/>
        </p:nvSpPr>
        <p:spPr>
          <a:xfrm>
            <a:off x="7369935" y="2788037"/>
            <a:ext cx="822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C2FFBBF-C015-41F7-89FC-8D386CDF46B6}"/>
              </a:ext>
            </a:extLst>
          </p:cNvPr>
          <p:cNvSpPr txBox="1"/>
          <p:nvPr/>
        </p:nvSpPr>
        <p:spPr>
          <a:xfrm>
            <a:off x="9967856" y="2704462"/>
            <a:ext cx="822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0" y="-10160"/>
            <a:ext cx="1242568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7" y="1859663"/>
            <a:ext cx="3952240" cy="5266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39209" y="3169404"/>
            <a:ext cx="9452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Chúc</a:t>
            </a:r>
            <a:r>
              <a:rPr lang="en-US" altLang="zh-CN" sz="8000" b="1" dirty="0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 </a:t>
            </a:r>
            <a:r>
              <a:rPr lang="en-US" altLang="zh-CN" sz="8000" b="1" dirty="0" err="1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các</a:t>
            </a:r>
            <a:r>
              <a:rPr lang="en-US" altLang="zh-CN" sz="8000" b="1" dirty="0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 con </a:t>
            </a:r>
            <a:r>
              <a:rPr lang="en-US" altLang="zh-CN" sz="8000" b="1" dirty="0" err="1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học</a:t>
            </a:r>
            <a:r>
              <a:rPr lang="en-US" altLang="zh-CN" sz="8000" b="1" dirty="0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 </a:t>
            </a:r>
            <a:r>
              <a:rPr lang="en-US" altLang="zh-CN" sz="8000" b="1" dirty="0" err="1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tốt</a:t>
            </a:r>
            <a:r>
              <a:rPr lang="en-US" altLang="zh-CN" sz="8000" b="1" dirty="0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!</a:t>
            </a:r>
            <a:endParaRPr lang="zh-CN" altLang="en-US" sz="8000" b="1" dirty="0">
              <a:ln>
                <a:solidFill>
                  <a:schemeClr val="bg1"/>
                </a:solidFill>
              </a:ln>
              <a:latin typeface="HP001 4 hàng" panose="020B0603050302020204" pitchFamily="34" charset="0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682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99114" y="1809679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SVN-Beauford" panose="00000500000000000000" pitchFamily="50" charset="0"/>
              </a:rPr>
              <a:t>Số</a:t>
            </a:r>
            <a:r>
              <a:rPr lang="en-US" sz="4800" b="1" dirty="0">
                <a:solidFill>
                  <a:schemeClr val="bg1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VN-Beauford" panose="00000500000000000000" pitchFamily="50" charset="0"/>
              </a:rPr>
              <a:t>nào</a:t>
            </a:r>
            <a:r>
              <a:rPr lang="en-US" sz="4800" b="1" dirty="0">
                <a:solidFill>
                  <a:schemeClr val="bg1"/>
                </a:solidFill>
                <a:latin typeface="SVN-Beauford" panose="00000500000000000000" pitchFamily="50" charset="0"/>
              </a:rPr>
              <a:t> chia </a:t>
            </a:r>
            <a:r>
              <a:rPr lang="en-US" sz="4800" b="1" dirty="0" err="1">
                <a:solidFill>
                  <a:schemeClr val="bg1"/>
                </a:solidFill>
                <a:latin typeface="SVN-Beauford" panose="00000500000000000000" pitchFamily="50" charset="0"/>
              </a:rPr>
              <a:t>hết</a:t>
            </a:r>
            <a:r>
              <a:rPr lang="en-US" sz="4800" b="1" dirty="0">
                <a:solidFill>
                  <a:schemeClr val="bg1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VN-Beauford" panose="00000500000000000000" pitchFamily="50" charset="0"/>
              </a:rPr>
              <a:t>cho</a:t>
            </a:r>
            <a:r>
              <a:rPr lang="en-US" sz="4800" b="1" dirty="0">
                <a:solidFill>
                  <a:schemeClr val="bg1"/>
                </a:solidFill>
                <a:latin typeface="SVN-Beauford" panose="00000500000000000000" pitchFamily="50" charset="0"/>
              </a:rPr>
              <a:t> 2?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5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 13678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13677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13679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95" y="4736043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117" y="5147566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63293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14387" y="1728367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5?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39782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39788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39785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4692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54401" y="1523761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cả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2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5?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1996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1995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1990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42" y="1269158"/>
            <a:ext cx="1199817" cy="239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9432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: Shape 99">
            <a:extLst>
              <a:ext uri="{FF2B5EF4-FFF2-40B4-BE49-F238E27FC236}">
                <a16:creationId xmlns:a16="http://schemas.microsoft.com/office/drawing/2014/main" xmlns="" id="{1AA62CB3-DA08-4AED-A6CA-24875D5E8621}"/>
              </a:ext>
            </a:extLst>
          </p:cNvPr>
          <p:cNvSpPr/>
          <p:nvPr/>
        </p:nvSpPr>
        <p:spPr>
          <a:xfrm>
            <a:off x="0" y="-27888"/>
            <a:ext cx="4194028" cy="3037639"/>
          </a:xfrm>
          <a:custGeom>
            <a:avLst/>
            <a:gdLst>
              <a:gd name="connsiteX0" fmla="*/ 0 w 4194028"/>
              <a:gd name="connsiteY0" fmla="*/ 0 h 3037639"/>
              <a:gd name="connsiteX1" fmla="*/ 3906791 w 4194028"/>
              <a:gd name="connsiteY1" fmla="*/ 0 h 3037639"/>
              <a:gd name="connsiteX2" fmla="*/ 3931462 w 4194028"/>
              <a:gd name="connsiteY2" fmla="*/ 61431 h 3037639"/>
              <a:gd name="connsiteX3" fmla="*/ 4194028 w 4194028"/>
              <a:gd name="connsiteY3" fmla="*/ 1069889 h 3037639"/>
              <a:gd name="connsiteX4" fmla="*/ 944489 w 4194028"/>
              <a:gd name="connsiteY4" fmla="*/ 2966878 h 3037639"/>
              <a:gd name="connsiteX5" fmla="*/ 230631 w 4194028"/>
              <a:gd name="connsiteY5" fmla="*/ 2728935 h 3037639"/>
              <a:gd name="connsiteX6" fmla="*/ 0 w 4194028"/>
              <a:gd name="connsiteY6" fmla="*/ 2622383 h 3037639"/>
              <a:gd name="connsiteX7" fmla="*/ 0 w 4194028"/>
              <a:gd name="connsiteY7" fmla="*/ 0 h 303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4028" h="3037639">
                <a:moveTo>
                  <a:pt x="0" y="0"/>
                </a:moveTo>
                <a:lnTo>
                  <a:pt x="3906791" y="0"/>
                </a:lnTo>
                <a:lnTo>
                  <a:pt x="3931462" y="61431"/>
                </a:lnTo>
                <a:cubicBezTo>
                  <a:pt x="4071879" y="426930"/>
                  <a:pt x="4165453" y="771932"/>
                  <a:pt x="4194028" y="1069889"/>
                </a:cubicBezTo>
                <a:cubicBezTo>
                  <a:pt x="4194028" y="2906644"/>
                  <a:pt x="2040369" y="3205003"/>
                  <a:pt x="944489" y="2966878"/>
                </a:cubicBezTo>
                <a:cubicBezTo>
                  <a:pt x="739012" y="2922230"/>
                  <a:pt x="493668" y="2841977"/>
                  <a:pt x="230631" y="2728935"/>
                </a:cubicBezTo>
                <a:lnTo>
                  <a:pt x="0" y="2622383"/>
                </a:lnTo>
                <a:lnTo>
                  <a:pt x="0" y="0"/>
                </a:ln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1" name="图片 90">
            <a:extLst>
              <a:ext uri="{FF2B5EF4-FFF2-40B4-BE49-F238E27FC236}">
                <a16:creationId xmlns:a16="http://schemas.microsoft.com/office/drawing/2014/main" xmlns="" id="{976B32B7-86AC-4B99-8C1F-FA9690C70A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0237" y="2674710"/>
            <a:ext cx="4183290" cy="4183290"/>
          </a:xfrm>
          <a:prstGeom prst="rect">
            <a:avLst/>
          </a:prstGeom>
        </p:spPr>
      </p:pic>
      <p:sp>
        <p:nvSpPr>
          <p:cNvPr id="92" name="Title 1">
            <a:extLst>
              <a:ext uri="{FF2B5EF4-FFF2-40B4-BE49-F238E27FC236}">
                <a16:creationId xmlns:a16="http://schemas.microsoft.com/office/drawing/2014/main" xmlns="" id="{55D3195A-4A1B-4CD9-AD40-F2661D11187E}"/>
              </a:ext>
            </a:extLst>
          </p:cNvPr>
          <p:cNvSpPr txBox="1">
            <a:spLocks/>
          </p:cNvSpPr>
          <p:nvPr/>
        </p:nvSpPr>
        <p:spPr>
          <a:xfrm>
            <a:off x="5004528" y="453574"/>
            <a:ext cx="3291747" cy="12187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solidFill>
                  <a:srgbClr val="EE7971"/>
                </a:solidFill>
                <a:latin typeface="SVN-The Untold Story" pitchFamily="50" charset="0"/>
                <a:ea typeface="+mn-ea"/>
                <a:cs typeface="+mn-ea"/>
                <a:sym typeface="+mn-lt"/>
              </a:rPr>
              <a:t>TOÁN</a:t>
            </a:r>
            <a:endParaRPr kumimoji="0" lang="en-US" sz="8800" i="0" u="none" strike="noStrike" kern="1200" cap="none" spc="0" normalizeH="0" baseline="0" noProof="0" dirty="0">
              <a:ln>
                <a:noFill/>
              </a:ln>
              <a:solidFill>
                <a:srgbClr val="EE7971"/>
              </a:solidFill>
              <a:effectLst/>
              <a:uLnTx/>
              <a:uFillTx/>
              <a:latin typeface="SVN-The Untold Story" pitchFamily="50" charset="0"/>
              <a:ea typeface="+mn-ea"/>
              <a:cs typeface="+mn-ea"/>
              <a:sym typeface="+mn-lt"/>
            </a:endParaRPr>
          </a:p>
        </p:txBody>
      </p:sp>
      <p:pic>
        <p:nvPicPr>
          <p:cNvPr id="101" name="图片 100">
            <a:extLst>
              <a:ext uri="{FF2B5EF4-FFF2-40B4-BE49-F238E27FC236}">
                <a16:creationId xmlns:a16="http://schemas.microsoft.com/office/drawing/2014/main" xmlns="" id="{745C509B-A393-439F-BA61-A094F3EDE0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591" y="4223529"/>
            <a:ext cx="2943473" cy="2943473"/>
          </a:xfrm>
          <a:prstGeom prst="rect">
            <a:avLst/>
          </a:prstGeom>
        </p:spPr>
      </p:pic>
      <p:sp>
        <p:nvSpPr>
          <p:cNvPr id="129" name="Google Shape;13;p2">
            <a:extLst>
              <a:ext uri="{FF2B5EF4-FFF2-40B4-BE49-F238E27FC236}">
                <a16:creationId xmlns:a16="http://schemas.microsoft.com/office/drawing/2014/main" xmlns="" id="{F638C226-7D35-4EE1-A986-07028ACF40EA}"/>
              </a:ext>
            </a:extLst>
          </p:cNvPr>
          <p:cNvSpPr/>
          <p:nvPr/>
        </p:nvSpPr>
        <p:spPr>
          <a:xfrm rot="12770">
            <a:off x="10117643" y="3230134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0" name="Google Shape;14;p2">
            <a:extLst>
              <a:ext uri="{FF2B5EF4-FFF2-40B4-BE49-F238E27FC236}">
                <a16:creationId xmlns:a16="http://schemas.microsoft.com/office/drawing/2014/main" xmlns="" id="{EA7533A0-2055-4976-901A-069F7CBC907C}"/>
              </a:ext>
            </a:extLst>
          </p:cNvPr>
          <p:cNvSpPr/>
          <p:nvPr/>
        </p:nvSpPr>
        <p:spPr>
          <a:xfrm rot="12770">
            <a:off x="10540382" y="2911328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1" name="Google Shape;13;p2">
            <a:extLst>
              <a:ext uri="{FF2B5EF4-FFF2-40B4-BE49-F238E27FC236}">
                <a16:creationId xmlns:a16="http://schemas.microsoft.com/office/drawing/2014/main" xmlns="" id="{2DA3F958-2A63-4C0B-8E6A-8A7E61ED862F}"/>
              </a:ext>
            </a:extLst>
          </p:cNvPr>
          <p:cNvSpPr/>
          <p:nvPr/>
        </p:nvSpPr>
        <p:spPr>
          <a:xfrm rot="12770">
            <a:off x="908996" y="1673132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2" name="Google Shape;14;p2">
            <a:extLst>
              <a:ext uri="{FF2B5EF4-FFF2-40B4-BE49-F238E27FC236}">
                <a16:creationId xmlns:a16="http://schemas.microsoft.com/office/drawing/2014/main" xmlns="" id="{32E004A9-031B-487A-9A3C-7FF4AADC5E60}"/>
              </a:ext>
            </a:extLst>
          </p:cNvPr>
          <p:cNvSpPr/>
          <p:nvPr/>
        </p:nvSpPr>
        <p:spPr>
          <a:xfrm rot="12770">
            <a:off x="1331735" y="1354326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9C2D455A-C797-4C48-988A-B81E3252E14A}"/>
              </a:ext>
            </a:extLst>
          </p:cNvPr>
          <p:cNvSpPr txBox="1">
            <a:spLocks/>
          </p:cNvSpPr>
          <p:nvPr/>
        </p:nvSpPr>
        <p:spPr>
          <a:xfrm>
            <a:off x="1740263" y="2078019"/>
            <a:ext cx="9820275" cy="247144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VN-Paradise" pitchFamily="50" charset="0"/>
                <a:ea typeface="+mn-ea"/>
                <a:cs typeface="+mn-ea"/>
                <a:sym typeface="+mn-lt"/>
              </a:rPr>
              <a:t>DẤU HIỆU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VN-Paradise" pitchFamily="50" charset="0"/>
                <a:ea typeface="+mn-ea"/>
                <a:cs typeface="+mn-ea"/>
                <a:sym typeface="+mn-lt"/>
              </a:rPr>
              <a:t>CHIA HẾT CHO 9</a:t>
            </a:r>
            <a:endParaRPr kumimoji="0" lang="en-US" sz="88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VN-Paradise" pitchFamily="50" charset="0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7408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29" grpId="0" animBg="1"/>
      <p:bldP spid="130" grpId="0" animBg="1"/>
      <p:bldP spid="131" grpId="0" animBg="1"/>
      <p:bldP spid="132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8E63899-A4C7-4504-AE77-C69F745159DF}"/>
              </a:ext>
            </a:extLst>
          </p:cNvPr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117EF8F1-6574-484E-BEEE-F10817527964}"/>
              </a:ext>
            </a:extLst>
          </p:cNvPr>
          <p:cNvSpPr/>
          <p:nvPr/>
        </p:nvSpPr>
        <p:spPr>
          <a:xfrm>
            <a:off x="4752067" y="592798"/>
            <a:ext cx="6989989" cy="5672404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E9F8E8AC-3D1B-4BF2-AC30-B9DF44CA2CC5}"/>
              </a:ext>
            </a:extLst>
          </p:cNvPr>
          <p:cNvSpPr/>
          <p:nvPr/>
        </p:nvSpPr>
        <p:spPr>
          <a:xfrm>
            <a:off x="6310613" y="2901972"/>
            <a:ext cx="784287" cy="60494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xmlns="" id="{4468FA34-1F5C-47CC-89CC-AE6157BD40FE}"/>
              </a:ext>
            </a:extLst>
          </p:cNvPr>
          <p:cNvSpPr txBox="1"/>
          <p:nvPr/>
        </p:nvSpPr>
        <p:spPr>
          <a:xfrm>
            <a:off x="5367300" y="900163"/>
            <a:ext cx="49275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KHÁM PHÁ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:a16="http://schemas.microsoft.com/office/drawing/2014/main" xmlns="" id="{501DC54B-71F8-4374-B57D-621A5AE91237}"/>
              </a:ext>
            </a:extLst>
          </p:cNvPr>
          <p:cNvSpPr/>
          <p:nvPr/>
        </p:nvSpPr>
        <p:spPr>
          <a:xfrm rot="12770">
            <a:off x="9344347" y="202052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:a16="http://schemas.microsoft.com/office/drawing/2014/main" xmlns="" id="{95707DC7-5247-44C7-831F-53F6929F19E2}"/>
              </a:ext>
            </a:extLst>
          </p:cNvPr>
          <p:cNvSpPr/>
          <p:nvPr/>
        </p:nvSpPr>
        <p:spPr>
          <a:xfrm rot="12770">
            <a:off x="9767086" y="170171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:a16="http://schemas.microsoft.com/office/drawing/2014/main" xmlns="" id="{C8174641-5C80-4379-8F77-F94DF907BAE9}"/>
              </a:ext>
            </a:extLst>
          </p:cNvPr>
          <p:cNvSpPr/>
          <p:nvPr/>
        </p:nvSpPr>
        <p:spPr>
          <a:xfrm>
            <a:off x="-2474583" y="-721237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163"/>
            <a:ext cx="6096012" cy="6096012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:a16="http://schemas.microsoft.com/office/drawing/2014/main" xmlns="" id="{FE203A12-2F6F-4FBA-ABFA-024EA9547919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:a16="http://schemas.microsoft.com/office/drawing/2014/main" xmlns="" id="{8CF311B9-85E8-4C4D-97F2-0003069816F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36280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8" grpId="0" animBg="1"/>
      <p:bldP spid="109" grpId="0" animBg="1"/>
      <p:bldP spid="111" grpId="0" animBg="1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4B3B9A3-0549-4B94-9314-4B6CA36ABB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3323" y="1848713"/>
            <a:ext cx="5550061" cy="5550061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xmlns="" id="{78DEA263-24B7-42F5-BE3F-2CD296FEC224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023DA64-E085-4CDA-B9EA-27E80D59D467}"/>
              </a:ext>
            </a:extLst>
          </p:cNvPr>
          <p:cNvSpPr txBox="1"/>
          <p:nvPr/>
        </p:nvSpPr>
        <p:spPr>
          <a:xfrm>
            <a:off x="5191038" y="1024481"/>
            <a:ext cx="3543300" cy="5509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 CHIA 9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9 : 9 = 1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18 : 9 = 2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27 : 9 = 3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36 : 9 = 4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45 : 9 = 5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54 : 9 = 6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63 : 9 = 7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72 : 9 = 8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81 : 9 = 9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90 : 9 = 10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5FDA172-3776-4A5F-A9CE-F4B9E6B973AC}"/>
              </a:ext>
            </a:extLst>
          </p:cNvPr>
          <p:cNvSpPr/>
          <p:nvPr/>
        </p:nvSpPr>
        <p:spPr>
          <a:xfrm>
            <a:off x="4590018" y="-491104"/>
            <a:ext cx="5429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</a:rPr>
              <a:t/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</a:rPr>
            </a:b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bảng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chia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9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2D05BE0-6EBE-48EE-8BA2-43CE263BABA2}"/>
              </a:ext>
            </a:extLst>
          </p:cNvPr>
          <p:cNvGrpSpPr/>
          <p:nvPr/>
        </p:nvGrpSpPr>
        <p:grpSpPr>
          <a:xfrm>
            <a:off x="8842070" y="4129839"/>
            <a:ext cx="3349930" cy="2728161"/>
            <a:chOff x="5920472" y="1750509"/>
            <a:chExt cx="6271528" cy="510749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47F6980D-4AF8-4E1A-AB5D-1EB5B37A6864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6A80D81B-5C46-44D9-B299-D1314B23423C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5DF94B4-DAEE-4C07-AC31-159BC0A0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19" y="1806999"/>
            <a:ext cx="5447244" cy="5447244"/>
          </a:xfrm>
          <a:prstGeom prst="rect">
            <a:avLst/>
          </a:prstGeom>
        </p:spPr>
      </p:pic>
      <p:sp>
        <p:nvSpPr>
          <p:cNvPr id="11" name="Google Shape;73;p15">
            <a:extLst>
              <a:ext uri="{FF2B5EF4-FFF2-40B4-BE49-F238E27FC236}">
                <a16:creationId xmlns:a16="http://schemas.microsoft.com/office/drawing/2014/main" xmlns="" id="{10A8FC89-9B01-4B72-8A5D-61492EF5C327}"/>
              </a:ext>
            </a:extLst>
          </p:cNvPr>
          <p:cNvSpPr/>
          <p:nvPr/>
        </p:nvSpPr>
        <p:spPr>
          <a:xfrm>
            <a:off x="3722306" y="1585281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Google Shape;74;p15">
            <a:extLst>
              <a:ext uri="{FF2B5EF4-FFF2-40B4-BE49-F238E27FC236}">
                <a16:creationId xmlns:a16="http://schemas.microsoft.com/office/drawing/2014/main" xmlns="" id="{6BAC7698-3E39-401C-A3AC-2F551994BCD2}"/>
              </a:ext>
            </a:extLst>
          </p:cNvPr>
          <p:cNvSpPr/>
          <p:nvPr/>
        </p:nvSpPr>
        <p:spPr>
          <a:xfrm>
            <a:off x="3856208" y="1102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Google Shape;73;p15">
            <a:extLst>
              <a:ext uri="{FF2B5EF4-FFF2-40B4-BE49-F238E27FC236}">
                <a16:creationId xmlns:a16="http://schemas.microsoft.com/office/drawing/2014/main" xmlns="" id="{C0792DE4-D3FB-4611-870E-65D60D71A82F}"/>
              </a:ext>
            </a:extLst>
          </p:cNvPr>
          <p:cNvSpPr/>
          <p:nvPr/>
        </p:nvSpPr>
        <p:spPr>
          <a:xfrm>
            <a:off x="1126944" y="106103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Google Shape;74;p15">
            <a:extLst>
              <a:ext uri="{FF2B5EF4-FFF2-40B4-BE49-F238E27FC236}">
                <a16:creationId xmlns:a16="http://schemas.microsoft.com/office/drawing/2014/main" xmlns="" id="{A22A9470-877D-4EEB-9F30-5DB59EF75793}"/>
              </a:ext>
            </a:extLst>
          </p:cNvPr>
          <p:cNvSpPr/>
          <p:nvPr/>
        </p:nvSpPr>
        <p:spPr>
          <a:xfrm>
            <a:off x="1088977" y="4805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Google Shape;73;p15">
            <a:extLst>
              <a:ext uri="{FF2B5EF4-FFF2-40B4-BE49-F238E27FC236}">
                <a16:creationId xmlns:a16="http://schemas.microsoft.com/office/drawing/2014/main" xmlns="" id="{63A2A38C-D2B2-49BF-AF78-E757136BB18F}"/>
              </a:ext>
            </a:extLst>
          </p:cNvPr>
          <p:cNvSpPr/>
          <p:nvPr/>
        </p:nvSpPr>
        <p:spPr>
          <a:xfrm>
            <a:off x="7401696" y="1982196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>
            <a:extLst>
              <a:ext uri="{FF2B5EF4-FFF2-40B4-BE49-F238E27FC236}">
                <a16:creationId xmlns:a16="http://schemas.microsoft.com/office/drawing/2014/main" xmlns="" id="{534F3B24-B59E-4BC3-A3B1-10B4B54B0D64}"/>
              </a:ext>
            </a:extLst>
          </p:cNvPr>
          <p:cNvSpPr/>
          <p:nvPr/>
        </p:nvSpPr>
        <p:spPr>
          <a:xfrm>
            <a:off x="7910547" y="163094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Google Shape;73;p15">
            <a:extLst>
              <a:ext uri="{FF2B5EF4-FFF2-40B4-BE49-F238E27FC236}">
                <a16:creationId xmlns:a16="http://schemas.microsoft.com/office/drawing/2014/main" xmlns="" id="{741A2C8C-5BA5-4C4E-A411-DD538A26C741}"/>
              </a:ext>
            </a:extLst>
          </p:cNvPr>
          <p:cNvSpPr/>
          <p:nvPr/>
        </p:nvSpPr>
        <p:spPr>
          <a:xfrm>
            <a:off x="10598702" y="125150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>
            <a:extLst>
              <a:ext uri="{FF2B5EF4-FFF2-40B4-BE49-F238E27FC236}">
                <a16:creationId xmlns:a16="http://schemas.microsoft.com/office/drawing/2014/main" xmlns="" id="{2DBFCD2D-338A-4863-B50C-C4DD3BD8F531}"/>
              </a:ext>
            </a:extLst>
          </p:cNvPr>
          <p:cNvSpPr/>
          <p:nvPr/>
        </p:nvSpPr>
        <p:spPr>
          <a:xfrm>
            <a:off x="10560735" y="67098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7A248529-6B1E-43FA-9ED0-B159EFCBE9F1}"/>
              </a:ext>
            </a:extLst>
          </p:cNvPr>
          <p:cNvSpPr txBox="1">
            <a:spLocks/>
          </p:cNvSpPr>
          <p:nvPr/>
        </p:nvSpPr>
        <p:spPr>
          <a:xfrm>
            <a:off x="-275574" y="1710337"/>
            <a:ext cx="413178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72 : 9 =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6F8152F1-EF18-4AEC-BF63-D6E0A43A8B89}"/>
              </a:ext>
            </a:extLst>
          </p:cNvPr>
          <p:cNvSpPr txBox="1">
            <a:spLocks/>
          </p:cNvSpPr>
          <p:nvPr/>
        </p:nvSpPr>
        <p:spPr>
          <a:xfrm>
            <a:off x="2900105" y="2928141"/>
            <a:ext cx="607110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038C348B-9350-409F-8BF1-EECEE329BD66}"/>
              </a:ext>
            </a:extLst>
          </p:cNvPr>
          <p:cNvSpPr txBox="1">
            <a:spLocks/>
          </p:cNvSpPr>
          <p:nvPr/>
        </p:nvSpPr>
        <p:spPr>
          <a:xfrm>
            <a:off x="69078" y="4432761"/>
            <a:ext cx="4296023" cy="710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+ 5 + 7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C288196E-6E5E-4BF7-8D19-F5CE23B26FF2}"/>
              </a:ext>
            </a:extLst>
          </p:cNvPr>
          <p:cNvSpPr txBox="1">
            <a:spLocks/>
          </p:cNvSpPr>
          <p:nvPr/>
        </p:nvSpPr>
        <p:spPr>
          <a:xfrm>
            <a:off x="1148683" y="5637112"/>
            <a:ext cx="2410890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4"/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60A8439B-F232-4D7C-9C17-91A3FBF3A7B8}"/>
              </a:ext>
            </a:extLst>
          </p:cNvPr>
          <p:cNvSpPr txBox="1">
            <a:spLocks/>
          </p:cNvSpPr>
          <p:nvPr/>
        </p:nvSpPr>
        <p:spPr>
          <a:xfrm>
            <a:off x="5007719" y="2491235"/>
            <a:ext cx="45719" cy="403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828830" lvl="4" indent="0">
              <a:buNone/>
            </a:pP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93A596E-7D3C-488A-88ED-D0556CF81D43}"/>
              </a:ext>
            </a:extLst>
          </p:cNvPr>
          <p:cNvSpPr/>
          <p:nvPr/>
        </p:nvSpPr>
        <p:spPr>
          <a:xfrm>
            <a:off x="-470025" y="2857357"/>
            <a:ext cx="3860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: 9 =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C1B45A58-4D5A-4290-AAFC-7E17E64E3E18}"/>
              </a:ext>
            </a:extLst>
          </p:cNvPr>
          <p:cNvSpPr txBox="1">
            <a:spLocks/>
          </p:cNvSpPr>
          <p:nvPr/>
        </p:nvSpPr>
        <p:spPr>
          <a:xfrm>
            <a:off x="2454537" y="3835432"/>
            <a:ext cx="1453068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EC2C51E1-80F5-4C29-AEEF-FB50DB3E310C}"/>
              </a:ext>
            </a:extLst>
          </p:cNvPr>
          <p:cNvSpPr txBox="1">
            <a:spLocks/>
          </p:cNvSpPr>
          <p:nvPr/>
        </p:nvSpPr>
        <p:spPr>
          <a:xfrm>
            <a:off x="403379" y="3807028"/>
            <a:ext cx="2353377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657 : 9 =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D02C0C75-72EB-499D-8E8E-3EB4346705EC}"/>
              </a:ext>
            </a:extLst>
          </p:cNvPr>
          <p:cNvSpPr txBox="1">
            <a:spLocks/>
          </p:cNvSpPr>
          <p:nvPr/>
        </p:nvSpPr>
        <p:spPr>
          <a:xfrm>
            <a:off x="90342" y="2422436"/>
            <a:ext cx="3305423" cy="710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 +2 =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C8B5B0F3-78CF-4C43-95B7-776A3B6AC0C5}"/>
              </a:ext>
            </a:extLst>
          </p:cNvPr>
          <p:cNvSpPr txBox="1">
            <a:spLocks/>
          </p:cNvSpPr>
          <p:nvPr/>
        </p:nvSpPr>
        <p:spPr>
          <a:xfrm>
            <a:off x="3729461" y="4433712"/>
            <a:ext cx="762000" cy="987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CF76137C-8265-4140-AE49-898E4A2B5B85}"/>
              </a:ext>
            </a:extLst>
          </p:cNvPr>
          <p:cNvSpPr txBox="1">
            <a:spLocks/>
          </p:cNvSpPr>
          <p:nvPr/>
        </p:nvSpPr>
        <p:spPr>
          <a:xfrm>
            <a:off x="1354665" y="5064188"/>
            <a:ext cx="2099912" cy="987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: 9 =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662079F5-E425-42C0-8DDF-037B7847F17A}"/>
              </a:ext>
            </a:extLst>
          </p:cNvPr>
          <p:cNvSpPr txBox="1">
            <a:spLocks/>
          </p:cNvSpPr>
          <p:nvPr/>
        </p:nvSpPr>
        <p:spPr>
          <a:xfrm>
            <a:off x="2993718" y="5059445"/>
            <a:ext cx="762000" cy="987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36BB5AD-3A84-4136-A699-AC7924B4C89E}"/>
              </a:ext>
            </a:extLst>
          </p:cNvPr>
          <p:cNvCxnSpPr/>
          <p:nvPr/>
        </p:nvCxnSpPr>
        <p:spPr>
          <a:xfrm>
            <a:off x="4694929" y="1330528"/>
            <a:ext cx="56200" cy="495300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xmlns="" id="{5B69C825-B7BD-456B-80EF-577AAB626007}"/>
              </a:ext>
            </a:extLst>
          </p:cNvPr>
          <p:cNvSpPr txBox="1">
            <a:spLocks/>
          </p:cNvSpPr>
          <p:nvPr/>
        </p:nvSpPr>
        <p:spPr>
          <a:xfrm>
            <a:off x="4940218" y="1623057"/>
            <a:ext cx="225477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 : 9 =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xmlns="" id="{BE1E5536-07FB-4A15-AAAB-2810242A38DE}"/>
              </a:ext>
            </a:extLst>
          </p:cNvPr>
          <p:cNvSpPr txBox="1">
            <a:spLocks/>
          </p:cNvSpPr>
          <p:nvPr/>
        </p:nvSpPr>
        <p:spPr>
          <a:xfrm>
            <a:off x="6979383" y="1587026"/>
            <a:ext cx="2179105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9E71C7F8-1C53-4612-828F-DB2138775251}"/>
              </a:ext>
            </a:extLst>
          </p:cNvPr>
          <p:cNvSpPr txBox="1">
            <a:spLocks/>
          </p:cNvSpPr>
          <p:nvPr/>
        </p:nvSpPr>
        <p:spPr>
          <a:xfrm flipH="1" flipV="1">
            <a:off x="3739478" y="2461785"/>
            <a:ext cx="496119" cy="867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xmlns="" id="{A1A3CCED-1870-4F44-BE01-0B2FA2DC69F2}"/>
              </a:ext>
            </a:extLst>
          </p:cNvPr>
          <p:cNvSpPr txBox="1">
            <a:spLocks/>
          </p:cNvSpPr>
          <p:nvPr/>
        </p:nvSpPr>
        <p:spPr>
          <a:xfrm>
            <a:off x="2875778" y="2376722"/>
            <a:ext cx="607110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xmlns="" id="{999E0C1F-391D-4A1E-8164-8D07B46C0580}"/>
              </a:ext>
            </a:extLst>
          </p:cNvPr>
          <p:cNvSpPr txBox="1">
            <a:spLocks/>
          </p:cNvSpPr>
          <p:nvPr/>
        </p:nvSpPr>
        <p:spPr>
          <a:xfrm>
            <a:off x="3631239" y="1628932"/>
            <a:ext cx="513921" cy="852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xmlns="" id="{7E3C62CA-E32F-4CD3-B413-49F37D69ADA0}"/>
              </a:ext>
            </a:extLst>
          </p:cNvPr>
          <p:cNvSpPr txBox="1">
            <a:spLocks/>
          </p:cNvSpPr>
          <p:nvPr/>
        </p:nvSpPr>
        <p:spPr>
          <a:xfrm>
            <a:off x="4914338" y="2386065"/>
            <a:ext cx="334567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1+8+2 = 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xmlns="" id="{D94ACB79-8EA1-49D2-8049-281E141479DB}"/>
              </a:ext>
            </a:extLst>
          </p:cNvPr>
          <p:cNvSpPr txBox="1">
            <a:spLocks/>
          </p:cNvSpPr>
          <p:nvPr/>
        </p:nvSpPr>
        <p:spPr>
          <a:xfrm>
            <a:off x="7858867" y="2337178"/>
            <a:ext cx="802593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xmlns="" id="{D5852C5F-F1B1-4888-B53C-28BC0716C026}"/>
              </a:ext>
            </a:extLst>
          </p:cNvPr>
          <p:cNvSpPr txBox="1">
            <a:spLocks/>
          </p:cNvSpPr>
          <p:nvPr/>
        </p:nvSpPr>
        <p:spPr>
          <a:xfrm>
            <a:off x="6332171" y="5046633"/>
            <a:ext cx="225477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: 9 =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xmlns="" id="{1685F6FA-8CD6-4B5B-BC00-EB8D222F5051}"/>
              </a:ext>
            </a:extLst>
          </p:cNvPr>
          <p:cNvSpPr txBox="1">
            <a:spLocks/>
          </p:cNvSpPr>
          <p:nvPr/>
        </p:nvSpPr>
        <p:spPr>
          <a:xfrm>
            <a:off x="6878252" y="3872230"/>
            <a:ext cx="2170102" cy="750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78BF24B3-ED45-4C34-85E3-B4FE995A4C40}"/>
              </a:ext>
            </a:extLst>
          </p:cNvPr>
          <p:cNvSpPr txBox="1">
            <a:spLocks/>
          </p:cNvSpPr>
          <p:nvPr/>
        </p:nvSpPr>
        <p:spPr>
          <a:xfrm>
            <a:off x="4886006" y="4501353"/>
            <a:ext cx="3565550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4+5+1 = 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xmlns="" id="{8FF65A2B-FCFE-4E73-BFB8-98D9F9467425}"/>
              </a:ext>
            </a:extLst>
          </p:cNvPr>
          <p:cNvSpPr txBox="1">
            <a:spLocks/>
          </p:cNvSpPr>
          <p:nvPr/>
        </p:nvSpPr>
        <p:spPr>
          <a:xfrm>
            <a:off x="7981966" y="5017522"/>
            <a:ext cx="1620841" cy="750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(dư1)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xmlns="" id="{ABD67A98-90AF-419E-8BB6-126E51A72609}"/>
              </a:ext>
            </a:extLst>
          </p:cNvPr>
          <p:cNvSpPr txBox="1">
            <a:spLocks/>
          </p:cNvSpPr>
          <p:nvPr/>
        </p:nvSpPr>
        <p:spPr>
          <a:xfrm>
            <a:off x="4936402" y="3935561"/>
            <a:ext cx="225477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451 : 9 =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xmlns="" id="{9580C2BC-139C-4F57-A894-8672267957BE}"/>
              </a:ext>
            </a:extLst>
          </p:cNvPr>
          <p:cNvSpPr txBox="1">
            <a:spLocks/>
          </p:cNvSpPr>
          <p:nvPr/>
        </p:nvSpPr>
        <p:spPr>
          <a:xfrm>
            <a:off x="8224749" y="4496392"/>
            <a:ext cx="965873" cy="647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xmlns="" id="{40D4C1F9-AB22-45C5-9D78-4423D60C0448}"/>
              </a:ext>
            </a:extLst>
          </p:cNvPr>
          <p:cNvSpPr txBox="1">
            <a:spLocks/>
          </p:cNvSpPr>
          <p:nvPr/>
        </p:nvSpPr>
        <p:spPr>
          <a:xfrm>
            <a:off x="6209244" y="3020352"/>
            <a:ext cx="196386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:  9 =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xmlns="" id="{7791494E-ABB6-4D68-9466-7308C6E3336F}"/>
              </a:ext>
            </a:extLst>
          </p:cNvPr>
          <p:cNvSpPr txBox="1">
            <a:spLocks/>
          </p:cNvSpPr>
          <p:nvPr/>
        </p:nvSpPr>
        <p:spPr>
          <a:xfrm>
            <a:off x="7845965" y="3020352"/>
            <a:ext cx="334567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94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7" grpId="0"/>
      <p:bldP spid="49" grpId="0"/>
      <p:bldP spid="53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2D05BE0-6EBE-48EE-8BA2-43CE263BABA2}"/>
              </a:ext>
            </a:extLst>
          </p:cNvPr>
          <p:cNvGrpSpPr/>
          <p:nvPr/>
        </p:nvGrpSpPr>
        <p:grpSpPr>
          <a:xfrm>
            <a:off x="8842070" y="4129839"/>
            <a:ext cx="3349930" cy="2728161"/>
            <a:chOff x="5920472" y="1750509"/>
            <a:chExt cx="6271528" cy="510749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47F6980D-4AF8-4E1A-AB5D-1EB5B37A6864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6A80D81B-5C46-44D9-B299-D1314B23423C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5DF94B4-DAEE-4C07-AC31-159BC0A0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19" y="1806999"/>
            <a:ext cx="5447244" cy="5447244"/>
          </a:xfrm>
          <a:prstGeom prst="rect">
            <a:avLst/>
          </a:prstGeom>
        </p:spPr>
      </p:pic>
      <p:sp>
        <p:nvSpPr>
          <p:cNvPr id="12" name="Google Shape;74;p15">
            <a:extLst>
              <a:ext uri="{FF2B5EF4-FFF2-40B4-BE49-F238E27FC236}">
                <a16:creationId xmlns:a16="http://schemas.microsoft.com/office/drawing/2014/main" xmlns="" id="{6BAC7698-3E39-401C-A3AC-2F551994BCD2}"/>
              </a:ext>
            </a:extLst>
          </p:cNvPr>
          <p:cNvSpPr/>
          <p:nvPr/>
        </p:nvSpPr>
        <p:spPr>
          <a:xfrm>
            <a:off x="3856208" y="1102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Google Shape;73;p15">
            <a:extLst>
              <a:ext uri="{FF2B5EF4-FFF2-40B4-BE49-F238E27FC236}">
                <a16:creationId xmlns:a16="http://schemas.microsoft.com/office/drawing/2014/main" xmlns="" id="{C0792DE4-D3FB-4611-870E-65D60D71A82F}"/>
              </a:ext>
            </a:extLst>
          </p:cNvPr>
          <p:cNvSpPr/>
          <p:nvPr/>
        </p:nvSpPr>
        <p:spPr>
          <a:xfrm>
            <a:off x="1126944" y="106103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Google Shape;74;p15">
            <a:extLst>
              <a:ext uri="{FF2B5EF4-FFF2-40B4-BE49-F238E27FC236}">
                <a16:creationId xmlns:a16="http://schemas.microsoft.com/office/drawing/2014/main" xmlns="" id="{A22A9470-877D-4EEB-9F30-5DB59EF75793}"/>
              </a:ext>
            </a:extLst>
          </p:cNvPr>
          <p:cNvSpPr/>
          <p:nvPr/>
        </p:nvSpPr>
        <p:spPr>
          <a:xfrm>
            <a:off x="1088977" y="4805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>
            <a:extLst>
              <a:ext uri="{FF2B5EF4-FFF2-40B4-BE49-F238E27FC236}">
                <a16:creationId xmlns:a16="http://schemas.microsoft.com/office/drawing/2014/main" xmlns="" id="{534F3B24-B59E-4BC3-A3B1-10B4B54B0D64}"/>
              </a:ext>
            </a:extLst>
          </p:cNvPr>
          <p:cNvSpPr/>
          <p:nvPr/>
        </p:nvSpPr>
        <p:spPr>
          <a:xfrm>
            <a:off x="7910547" y="163094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Google Shape;73;p15">
            <a:extLst>
              <a:ext uri="{FF2B5EF4-FFF2-40B4-BE49-F238E27FC236}">
                <a16:creationId xmlns:a16="http://schemas.microsoft.com/office/drawing/2014/main" xmlns="" id="{741A2C8C-5BA5-4C4E-A411-DD538A26C741}"/>
              </a:ext>
            </a:extLst>
          </p:cNvPr>
          <p:cNvSpPr/>
          <p:nvPr/>
        </p:nvSpPr>
        <p:spPr>
          <a:xfrm>
            <a:off x="10598702" y="125150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>
            <a:extLst>
              <a:ext uri="{FF2B5EF4-FFF2-40B4-BE49-F238E27FC236}">
                <a16:creationId xmlns:a16="http://schemas.microsoft.com/office/drawing/2014/main" xmlns="" id="{2DBFCD2D-338A-4863-B50C-C4DD3BD8F531}"/>
              </a:ext>
            </a:extLst>
          </p:cNvPr>
          <p:cNvSpPr/>
          <p:nvPr/>
        </p:nvSpPr>
        <p:spPr>
          <a:xfrm>
            <a:off x="10560735" y="67098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AF2A5664-C5F3-4D3D-97B1-398F5B3B0965}"/>
              </a:ext>
            </a:extLst>
          </p:cNvPr>
          <p:cNvSpPr/>
          <p:nvPr/>
        </p:nvSpPr>
        <p:spPr>
          <a:xfrm>
            <a:off x="1324351" y="1839228"/>
            <a:ext cx="8763000" cy="3323987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 hay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2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66093120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vcscrk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442</Words>
  <Application>Microsoft Office PowerPoint</Application>
  <PresentationFormat>Widescreen</PresentationFormat>
  <Paragraphs>94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微软雅黑</vt:lpstr>
      <vt:lpstr>宋体</vt:lpstr>
      <vt:lpstr>Arial</vt:lpstr>
      <vt:lpstr>Calibri</vt:lpstr>
      <vt:lpstr>Cambria</vt:lpstr>
      <vt:lpstr>等线</vt:lpstr>
      <vt:lpstr>HP001 4 hàng</vt:lpstr>
      <vt:lpstr>华文琥珀</vt:lpstr>
      <vt:lpstr>SVN-Beauford</vt:lpstr>
      <vt:lpstr>SVN-Paradise</vt:lpstr>
      <vt:lpstr>SVN-The Untold Story</vt:lpstr>
      <vt:lpstr>SVN-Wednesday</vt:lpstr>
      <vt:lpstr>Times New Roman</vt:lpstr>
      <vt:lpstr>Wingdings 3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2. Viết tiếp vào chỗ chấm: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Thuy Ninh</cp:lastModifiedBy>
  <cp:revision>392</cp:revision>
  <dcterms:created xsi:type="dcterms:W3CDTF">2019-03-29T12:25:33Z</dcterms:created>
  <dcterms:modified xsi:type="dcterms:W3CDTF">2023-06-02T17:28:01Z</dcterms:modified>
</cp:coreProperties>
</file>