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4"/>
  </p:sldMasterIdLst>
  <p:notesMasterIdLst>
    <p:notesMasterId r:id="rId17"/>
  </p:notesMasterIdLst>
  <p:sldIdLst>
    <p:sldId id="256" r:id="rId5"/>
    <p:sldId id="310" r:id="rId6"/>
    <p:sldId id="261" r:id="rId7"/>
    <p:sldId id="262" r:id="rId8"/>
    <p:sldId id="264" r:id="rId9"/>
    <p:sldId id="314" r:id="rId10"/>
    <p:sldId id="315" r:id="rId11"/>
    <p:sldId id="316" r:id="rId12"/>
    <p:sldId id="317" r:id="rId13"/>
    <p:sldId id="318" r:id="rId14"/>
    <p:sldId id="259" r:id="rId15"/>
    <p:sldId id="288" r:id="rId16"/>
  </p:sldIdLst>
  <p:sldSz cx="9144000" cy="5143500" type="screen16x9"/>
  <p:notesSz cx="6858000" cy="9144000"/>
  <p:embeddedFontLst>
    <p:embeddedFont>
      <p:font typeface="Marcellus" panose="020B0604020202020204" charset="0"/>
      <p:regular r:id="rId18"/>
    </p:embeddedFont>
    <p:embeddedFont>
      <p:font typeface="Montserrat" panose="02000505000000020004" pitchFamily="2" charset="0"/>
      <p:regular r:id="rId19"/>
    </p:embeddedFont>
    <p:embeddedFont>
      <p:font typeface="Cambay" panose="020B0604020202020204" charset="0"/>
      <p:regular r:id="rId20"/>
      <p:bold r:id="rId21"/>
      <p:italic r:id="rId22"/>
      <p:boldItalic r:id="rId23"/>
    </p:embeddedFont>
    <p:embeddedFont>
      <p:font typeface="Cambria" panose="02040503050406030204" pitchFamily="18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C15489-466D-47B8-B645-862B826DB9C2}" v="22" dt="2022-02-26T02:39:35.477"/>
  </p1510:revLst>
</p1510:revInfo>
</file>

<file path=ppt/tableStyles.xml><?xml version="1.0" encoding="utf-8"?>
<a:tblStyleLst xmlns:a="http://schemas.openxmlformats.org/drawingml/2006/main" def="{1166A114-084F-4604-AF1B-B42F838E79B8}">
  <a:tblStyle styleId="{1166A114-084F-4604-AF1B-B42F838E79B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52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53912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8" name="Google Shape;144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0729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5" name="Google Shape;1575;g10527580120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6" name="Google Shape;1576;g10527580120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0888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3" name="Google Shape;1583;g1032049f117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4" name="Google Shape;1584;g1032049f117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3890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" name="Google Shape;1741;g1032049f117_0_3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2" name="Google Shape;1742;g1032049f117_0_3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9250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5" name="Google Shape;1575;g10527580120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6" name="Google Shape;1576;g10527580120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391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8" name="Google Shape;1488;gbd6c00e73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9" name="Google Shape;1489;gbd6c00e73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9300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8" name="Google Shape;2968;g1032049f117_0_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9" name="Google Shape;2969;g1032049f117_0_4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6943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6965076" y="-561162"/>
            <a:ext cx="3685219" cy="1880271"/>
            <a:chOff x="195532" y="310617"/>
            <a:chExt cx="1231526" cy="628349"/>
          </a:xfrm>
        </p:grpSpPr>
        <p:sp>
          <p:nvSpPr>
            <p:cNvPr id="10" name="Google Shape;10;p2"/>
            <p:cNvSpPr/>
            <p:nvPr/>
          </p:nvSpPr>
          <p:spPr>
            <a:xfrm>
              <a:off x="1011964" y="602588"/>
              <a:ext cx="147098" cy="120690"/>
            </a:xfrm>
            <a:custGeom>
              <a:avLst/>
              <a:gdLst/>
              <a:ahLst/>
              <a:cxnLst/>
              <a:rect l="l" t="t" r="r" b="b"/>
              <a:pathLst>
                <a:path w="1454" h="1193" extrusionOk="0">
                  <a:moveTo>
                    <a:pt x="652" y="0"/>
                  </a:moveTo>
                  <a:cubicBezTo>
                    <a:pt x="586" y="0"/>
                    <a:pt x="520" y="5"/>
                    <a:pt x="454" y="14"/>
                  </a:cubicBezTo>
                  <a:cubicBezTo>
                    <a:pt x="318" y="44"/>
                    <a:pt x="182" y="75"/>
                    <a:pt x="106" y="181"/>
                  </a:cubicBezTo>
                  <a:cubicBezTo>
                    <a:pt x="0" y="347"/>
                    <a:pt x="106" y="574"/>
                    <a:pt x="212" y="726"/>
                  </a:cubicBezTo>
                  <a:cubicBezTo>
                    <a:pt x="303" y="862"/>
                    <a:pt x="409" y="998"/>
                    <a:pt x="545" y="1089"/>
                  </a:cubicBezTo>
                  <a:cubicBezTo>
                    <a:pt x="649" y="1151"/>
                    <a:pt x="767" y="1192"/>
                    <a:pt x="880" y="1192"/>
                  </a:cubicBezTo>
                  <a:cubicBezTo>
                    <a:pt x="932" y="1192"/>
                    <a:pt x="982" y="1184"/>
                    <a:pt x="1030" y="1165"/>
                  </a:cubicBezTo>
                  <a:cubicBezTo>
                    <a:pt x="1035" y="1165"/>
                    <a:pt x="1041" y="1165"/>
                    <a:pt x="1046" y="1165"/>
                  </a:cubicBezTo>
                  <a:cubicBezTo>
                    <a:pt x="1266" y="1165"/>
                    <a:pt x="1454" y="872"/>
                    <a:pt x="1454" y="650"/>
                  </a:cubicBezTo>
                  <a:cubicBezTo>
                    <a:pt x="1454" y="423"/>
                    <a:pt x="1302" y="211"/>
                    <a:pt x="1105" y="105"/>
                  </a:cubicBezTo>
                  <a:cubicBezTo>
                    <a:pt x="966" y="30"/>
                    <a:pt x="811" y="0"/>
                    <a:pt x="652" y="0"/>
                  </a:cubicBezTo>
                  <a:close/>
                </a:path>
              </a:pathLst>
            </a:custGeom>
            <a:solidFill>
              <a:srgbClr val="D3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325890" y="717920"/>
              <a:ext cx="101167" cy="86800"/>
            </a:xfrm>
            <a:custGeom>
              <a:avLst/>
              <a:gdLst/>
              <a:ahLst/>
              <a:cxnLst/>
              <a:rect l="l" t="t" r="r" b="b"/>
              <a:pathLst>
                <a:path w="1000" h="858" extrusionOk="0">
                  <a:moveTo>
                    <a:pt x="441" y="0"/>
                  </a:moveTo>
                  <a:cubicBezTo>
                    <a:pt x="416" y="0"/>
                    <a:pt x="390" y="3"/>
                    <a:pt x="364" y="10"/>
                  </a:cubicBezTo>
                  <a:cubicBezTo>
                    <a:pt x="358" y="9"/>
                    <a:pt x="352" y="9"/>
                    <a:pt x="346" y="9"/>
                  </a:cubicBezTo>
                  <a:cubicBezTo>
                    <a:pt x="200" y="9"/>
                    <a:pt x="46" y="182"/>
                    <a:pt x="31" y="328"/>
                  </a:cubicBezTo>
                  <a:cubicBezTo>
                    <a:pt x="1" y="479"/>
                    <a:pt x="92" y="646"/>
                    <a:pt x="213" y="736"/>
                  </a:cubicBezTo>
                  <a:cubicBezTo>
                    <a:pt x="349" y="827"/>
                    <a:pt x="500" y="857"/>
                    <a:pt x="652" y="857"/>
                  </a:cubicBezTo>
                  <a:cubicBezTo>
                    <a:pt x="743" y="857"/>
                    <a:pt x="849" y="827"/>
                    <a:pt x="909" y="767"/>
                  </a:cubicBezTo>
                  <a:cubicBezTo>
                    <a:pt x="1000" y="661"/>
                    <a:pt x="939" y="509"/>
                    <a:pt x="879" y="388"/>
                  </a:cubicBezTo>
                  <a:cubicBezTo>
                    <a:pt x="833" y="282"/>
                    <a:pt x="773" y="176"/>
                    <a:pt x="682" y="100"/>
                  </a:cubicBezTo>
                  <a:cubicBezTo>
                    <a:pt x="623" y="41"/>
                    <a:pt x="535" y="0"/>
                    <a:pt x="441" y="0"/>
                  </a:cubicBezTo>
                  <a:close/>
                </a:path>
              </a:pathLst>
            </a:custGeom>
            <a:solidFill>
              <a:srgbClr val="D3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181927" y="628285"/>
              <a:ext cx="65961" cy="76177"/>
            </a:xfrm>
            <a:custGeom>
              <a:avLst/>
              <a:gdLst/>
              <a:ahLst/>
              <a:cxnLst/>
              <a:rect l="l" t="t" r="r" b="b"/>
              <a:pathLst>
                <a:path w="652" h="753" extrusionOk="0">
                  <a:moveTo>
                    <a:pt x="332" y="0"/>
                  </a:moveTo>
                  <a:cubicBezTo>
                    <a:pt x="322" y="0"/>
                    <a:pt x="312" y="1"/>
                    <a:pt x="303" y="2"/>
                  </a:cubicBezTo>
                  <a:cubicBezTo>
                    <a:pt x="182" y="2"/>
                    <a:pt x="76" y="108"/>
                    <a:pt x="46" y="214"/>
                  </a:cubicBezTo>
                  <a:cubicBezTo>
                    <a:pt x="1" y="335"/>
                    <a:pt x="16" y="457"/>
                    <a:pt x="46" y="578"/>
                  </a:cubicBezTo>
                  <a:cubicBezTo>
                    <a:pt x="61" y="638"/>
                    <a:pt x="91" y="714"/>
                    <a:pt x="152" y="744"/>
                  </a:cubicBezTo>
                  <a:cubicBezTo>
                    <a:pt x="171" y="750"/>
                    <a:pt x="190" y="752"/>
                    <a:pt x="209" y="752"/>
                  </a:cubicBezTo>
                  <a:cubicBezTo>
                    <a:pt x="295" y="752"/>
                    <a:pt x="378" y="700"/>
                    <a:pt x="440" y="638"/>
                  </a:cubicBezTo>
                  <a:cubicBezTo>
                    <a:pt x="500" y="578"/>
                    <a:pt x="561" y="517"/>
                    <a:pt x="606" y="441"/>
                  </a:cubicBezTo>
                  <a:cubicBezTo>
                    <a:pt x="636" y="351"/>
                    <a:pt x="652" y="260"/>
                    <a:pt x="606" y="184"/>
                  </a:cubicBezTo>
                  <a:cubicBezTo>
                    <a:pt x="592" y="73"/>
                    <a:pt x="439" y="0"/>
                    <a:pt x="332" y="0"/>
                  </a:cubicBezTo>
                  <a:close/>
                </a:path>
              </a:pathLst>
            </a:custGeom>
            <a:solidFill>
              <a:srgbClr val="D3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25286" y="328220"/>
              <a:ext cx="225300" cy="170564"/>
            </a:xfrm>
            <a:custGeom>
              <a:avLst/>
              <a:gdLst/>
              <a:ahLst/>
              <a:cxnLst/>
              <a:rect l="l" t="t" r="r" b="b"/>
              <a:pathLst>
                <a:path w="2227" h="1686" extrusionOk="0">
                  <a:moveTo>
                    <a:pt x="939" y="1"/>
                  </a:moveTo>
                  <a:cubicBezTo>
                    <a:pt x="697" y="1"/>
                    <a:pt x="425" y="92"/>
                    <a:pt x="288" y="289"/>
                  </a:cubicBezTo>
                  <a:cubicBezTo>
                    <a:pt x="1" y="455"/>
                    <a:pt x="1" y="1000"/>
                    <a:pt x="167" y="1288"/>
                  </a:cubicBezTo>
                  <a:cubicBezTo>
                    <a:pt x="332" y="1549"/>
                    <a:pt x="635" y="1686"/>
                    <a:pt x="939" y="1686"/>
                  </a:cubicBezTo>
                  <a:cubicBezTo>
                    <a:pt x="969" y="1686"/>
                    <a:pt x="1000" y="1684"/>
                    <a:pt x="1030" y="1682"/>
                  </a:cubicBezTo>
                  <a:cubicBezTo>
                    <a:pt x="1363" y="1651"/>
                    <a:pt x="1681" y="1485"/>
                    <a:pt x="1923" y="1273"/>
                  </a:cubicBezTo>
                  <a:cubicBezTo>
                    <a:pt x="2075" y="1136"/>
                    <a:pt x="2226" y="985"/>
                    <a:pt x="2226" y="788"/>
                  </a:cubicBezTo>
                  <a:cubicBezTo>
                    <a:pt x="2226" y="485"/>
                    <a:pt x="1923" y="304"/>
                    <a:pt x="1666" y="183"/>
                  </a:cubicBezTo>
                  <a:cubicBezTo>
                    <a:pt x="1439" y="92"/>
                    <a:pt x="1197" y="1"/>
                    <a:pt x="939" y="1"/>
                  </a:cubicBezTo>
                  <a:close/>
                </a:path>
              </a:pathLst>
            </a:custGeom>
            <a:solidFill>
              <a:srgbClr val="D3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99003" y="760208"/>
              <a:ext cx="226818" cy="171778"/>
            </a:xfrm>
            <a:custGeom>
              <a:avLst/>
              <a:gdLst/>
              <a:ahLst/>
              <a:cxnLst/>
              <a:rect l="l" t="t" r="r" b="b"/>
              <a:pathLst>
                <a:path w="2242" h="1698" extrusionOk="0">
                  <a:moveTo>
                    <a:pt x="954" y="0"/>
                  </a:moveTo>
                  <a:cubicBezTo>
                    <a:pt x="697" y="0"/>
                    <a:pt x="440" y="91"/>
                    <a:pt x="288" y="303"/>
                  </a:cubicBezTo>
                  <a:cubicBezTo>
                    <a:pt x="1" y="470"/>
                    <a:pt x="1" y="1015"/>
                    <a:pt x="182" y="1287"/>
                  </a:cubicBezTo>
                  <a:cubicBezTo>
                    <a:pt x="341" y="1561"/>
                    <a:pt x="676" y="1697"/>
                    <a:pt x="995" y="1697"/>
                  </a:cubicBezTo>
                  <a:cubicBezTo>
                    <a:pt x="1012" y="1697"/>
                    <a:pt x="1029" y="1697"/>
                    <a:pt x="1045" y="1696"/>
                  </a:cubicBezTo>
                  <a:cubicBezTo>
                    <a:pt x="1378" y="1666"/>
                    <a:pt x="1681" y="1499"/>
                    <a:pt x="1939" y="1272"/>
                  </a:cubicBezTo>
                  <a:cubicBezTo>
                    <a:pt x="2090" y="1151"/>
                    <a:pt x="2226" y="984"/>
                    <a:pt x="2226" y="788"/>
                  </a:cubicBezTo>
                  <a:cubicBezTo>
                    <a:pt x="2241" y="500"/>
                    <a:pt x="1939" y="303"/>
                    <a:pt x="1666" y="197"/>
                  </a:cubicBezTo>
                  <a:cubicBezTo>
                    <a:pt x="1439" y="91"/>
                    <a:pt x="1197" y="16"/>
                    <a:pt x="954" y="0"/>
                  </a:cubicBezTo>
                  <a:close/>
                </a:path>
              </a:pathLst>
            </a:custGeom>
            <a:solidFill>
              <a:srgbClr val="D3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2038" y="375061"/>
              <a:ext cx="144164" cy="177140"/>
            </a:xfrm>
            <a:custGeom>
              <a:avLst/>
              <a:gdLst/>
              <a:ahLst/>
              <a:cxnLst/>
              <a:rect l="l" t="t" r="r" b="b"/>
              <a:pathLst>
                <a:path w="1425" h="1751" extrusionOk="0">
                  <a:moveTo>
                    <a:pt x="827" y="1"/>
                  </a:moveTo>
                  <a:cubicBezTo>
                    <a:pt x="626" y="1"/>
                    <a:pt x="442" y="177"/>
                    <a:pt x="319" y="340"/>
                  </a:cubicBezTo>
                  <a:cubicBezTo>
                    <a:pt x="198" y="507"/>
                    <a:pt x="92" y="689"/>
                    <a:pt x="46" y="885"/>
                  </a:cubicBezTo>
                  <a:cubicBezTo>
                    <a:pt x="1" y="1082"/>
                    <a:pt x="31" y="1294"/>
                    <a:pt x="168" y="1446"/>
                  </a:cubicBezTo>
                  <a:cubicBezTo>
                    <a:pt x="225" y="1642"/>
                    <a:pt x="486" y="1750"/>
                    <a:pt x="720" y="1750"/>
                  </a:cubicBezTo>
                  <a:cubicBezTo>
                    <a:pt x="793" y="1750"/>
                    <a:pt x="863" y="1740"/>
                    <a:pt x="924" y="1718"/>
                  </a:cubicBezTo>
                  <a:cubicBezTo>
                    <a:pt x="1182" y="1627"/>
                    <a:pt x="1348" y="1370"/>
                    <a:pt x="1394" y="1113"/>
                  </a:cubicBezTo>
                  <a:cubicBezTo>
                    <a:pt x="1424" y="840"/>
                    <a:pt x="1348" y="567"/>
                    <a:pt x="1227" y="325"/>
                  </a:cubicBezTo>
                  <a:cubicBezTo>
                    <a:pt x="1152" y="189"/>
                    <a:pt x="1046" y="38"/>
                    <a:pt x="894" y="7"/>
                  </a:cubicBezTo>
                  <a:cubicBezTo>
                    <a:pt x="872" y="3"/>
                    <a:pt x="849" y="1"/>
                    <a:pt x="827" y="1"/>
                  </a:cubicBezTo>
                  <a:close/>
                </a:path>
              </a:pathLst>
            </a:custGeom>
            <a:solidFill>
              <a:srgbClr val="D3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49588" y="564549"/>
              <a:ext cx="144063" cy="176229"/>
            </a:xfrm>
            <a:custGeom>
              <a:avLst/>
              <a:gdLst/>
              <a:ahLst/>
              <a:cxnLst/>
              <a:rect l="l" t="t" r="r" b="b"/>
              <a:pathLst>
                <a:path w="1424" h="1742" extrusionOk="0">
                  <a:moveTo>
                    <a:pt x="809" y="1"/>
                  </a:moveTo>
                  <a:cubicBezTo>
                    <a:pt x="614" y="1"/>
                    <a:pt x="437" y="173"/>
                    <a:pt x="318" y="345"/>
                  </a:cubicBezTo>
                  <a:cubicBezTo>
                    <a:pt x="197" y="511"/>
                    <a:pt x="91" y="678"/>
                    <a:pt x="46" y="875"/>
                  </a:cubicBezTo>
                  <a:cubicBezTo>
                    <a:pt x="0" y="1071"/>
                    <a:pt x="31" y="1299"/>
                    <a:pt x="167" y="1450"/>
                  </a:cubicBezTo>
                  <a:cubicBezTo>
                    <a:pt x="223" y="1642"/>
                    <a:pt x="474" y="1742"/>
                    <a:pt x="705" y="1742"/>
                  </a:cubicBezTo>
                  <a:cubicBezTo>
                    <a:pt x="783" y="1742"/>
                    <a:pt x="859" y="1730"/>
                    <a:pt x="924" y="1707"/>
                  </a:cubicBezTo>
                  <a:cubicBezTo>
                    <a:pt x="1181" y="1632"/>
                    <a:pt x="1348" y="1374"/>
                    <a:pt x="1393" y="1102"/>
                  </a:cubicBezTo>
                  <a:cubicBezTo>
                    <a:pt x="1423" y="829"/>
                    <a:pt x="1348" y="557"/>
                    <a:pt x="1227" y="330"/>
                  </a:cubicBezTo>
                  <a:cubicBezTo>
                    <a:pt x="1151" y="178"/>
                    <a:pt x="1045" y="42"/>
                    <a:pt x="894" y="12"/>
                  </a:cubicBezTo>
                  <a:cubicBezTo>
                    <a:pt x="865" y="4"/>
                    <a:pt x="837" y="1"/>
                    <a:pt x="809" y="1"/>
                  </a:cubicBezTo>
                  <a:close/>
                </a:path>
              </a:pathLst>
            </a:custGeom>
            <a:solidFill>
              <a:srgbClr val="D3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84177" y="716908"/>
              <a:ext cx="96615" cy="118970"/>
            </a:xfrm>
            <a:custGeom>
              <a:avLst/>
              <a:gdLst/>
              <a:ahLst/>
              <a:cxnLst/>
              <a:rect l="l" t="t" r="r" b="b"/>
              <a:pathLst>
                <a:path w="955" h="1176" extrusionOk="0">
                  <a:moveTo>
                    <a:pt x="548" y="0"/>
                  </a:moveTo>
                  <a:cubicBezTo>
                    <a:pt x="414" y="0"/>
                    <a:pt x="294" y="122"/>
                    <a:pt x="212" y="232"/>
                  </a:cubicBezTo>
                  <a:cubicBezTo>
                    <a:pt x="136" y="338"/>
                    <a:pt x="61" y="459"/>
                    <a:pt x="30" y="595"/>
                  </a:cubicBezTo>
                  <a:cubicBezTo>
                    <a:pt x="0" y="716"/>
                    <a:pt x="15" y="867"/>
                    <a:pt x="106" y="973"/>
                  </a:cubicBezTo>
                  <a:cubicBezTo>
                    <a:pt x="153" y="1101"/>
                    <a:pt x="325" y="1176"/>
                    <a:pt x="484" y="1176"/>
                  </a:cubicBezTo>
                  <a:cubicBezTo>
                    <a:pt x="532" y="1176"/>
                    <a:pt x="579" y="1169"/>
                    <a:pt x="621" y="1155"/>
                  </a:cubicBezTo>
                  <a:cubicBezTo>
                    <a:pt x="787" y="1095"/>
                    <a:pt x="909" y="928"/>
                    <a:pt x="939" y="746"/>
                  </a:cubicBezTo>
                  <a:cubicBezTo>
                    <a:pt x="954" y="565"/>
                    <a:pt x="909" y="383"/>
                    <a:pt x="818" y="216"/>
                  </a:cubicBezTo>
                  <a:cubicBezTo>
                    <a:pt x="772" y="126"/>
                    <a:pt x="697" y="35"/>
                    <a:pt x="591" y="4"/>
                  </a:cubicBezTo>
                  <a:cubicBezTo>
                    <a:pt x="576" y="2"/>
                    <a:pt x="562" y="0"/>
                    <a:pt x="548" y="0"/>
                  </a:cubicBezTo>
                  <a:close/>
                </a:path>
              </a:pathLst>
            </a:custGeom>
            <a:solidFill>
              <a:srgbClr val="D3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956827" y="369497"/>
              <a:ext cx="183821" cy="210423"/>
            </a:xfrm>
            <a:custGeom>
              <a:avLst/>
              <a:gdLst/>
              <a:ahLst/>
              <a:cxnLst/>
              <a:rect l="l" t="t" r="r" b="b"/>
              <a:pathLst>
                <a:path w="1817" h="2080" extrusionOk="0">
                  <a:moveTo>
                    <a:pt x="890" y="1"/>
                  </a:moveTo>
                  <a:cubicBezTo>
                    <a:pt x="631" y="1"/>
                    <a:pt x="329" y="170"/>
                    <a:pt x="197" y="380"/>
                  </a:cubicBezTo>
                  <a:cubicBezTo>
                    <a:pt x="0" y="653"/>
                    <a:pt x="30" y="1031"/>
                    <a:pt x="182" y="1319"/>
                  </a:cubicBezTo>
                  <a:cubicBezTo>
                    <a:pt x="348" y="1622"/>
                    <a:pt x="621" y="1834"/>
                    <a:pt x="924" y="1970"/>
                  </a:cubicBezTo>
                  <a:cubicBezTo>
                    <a:pt x="1048" y="2032"/>
                    <a:pt x="1186" y="2080"/>
                    <a:pt x="1314" y="2080"/>
                  </a:cubicBezTo>
                  <a:cubicBezTo>
                    <a:pt x="1374" y="2080"/>
                    <a:pt x="1431" y="2070"/>
                    <a:pt x="1484" y="2046"/>
                  </a:cubicBezTo>
                  <a:cubicBezTo>
                    <a:pt x="1756" y="1925"/>
                    <a:pt x="1817" y="1576"/>
                    <a:pt x="1802" y="1289"/>
                  </a:cubicBezTo>
                  <a:cubicBezTo>
                    <a:pt x="1802" y="1031"/>
                    <a:pt x="1787" y="789"/>
                    <a:pt x="1681" y="547"/>
                  </a:cubicBezTo>
                  <a:cubicBezTo>
                    <a:pt x="1590" y="320"/>
                    <a:pt x="1393" y="123"/>
                    <a:pt x="1151" y="77"/>
                  </a:cubicBezTo>
                  <a:cubicBezTo>
                    <a:pt x="1077" y="24"/>
                    <a:pt x="987" y="1"/>
                    <a:pt x="890" y="1"/>
                  </a:cubicBezTo>
                  <a:close/>
                </a:path>
              </a:pathLst>
            </a:custGeom>
            <a:solidFill>
              <a:srgbClr val="D3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95532" y="613009"/>
              <a:ext cx="223783" cy="176229"/>
            </a:xfrm>
            <a:custGeom>
              <a:avLst/>
              <a:gdLst/>
              <a:ahLst/>
              <a:cxnLst/>
              <a:rect l="l" t="t" r="r" b="b"/>
              <a:pathLst>
                <a:path w="2212" h="1742" extrusionOk="0">
                  <a:moveTo>
                    <a:pt x="886" y="1"/>
                  </a:moveTo>
                  <a:cubicBezTo>
                    <a:pt x="776" y="1"/>
                    <a:pt x="669" y="25"/>
                    <a:pt x="576" y="78"/>
                  </a:cubicBezTo>
                  <a:cubicBezTo>
                    <a:pt x="243" y="93"/>
                    <a:pt x="1" y="577"/>
                    <a:pt x="31" y="910"/>
                  </a:cubicBezTo>
                  <a:cubicBezTo>
                    <a:pt x="46" y="1243"/>
                    <a:pt x="319" y="1531"/>
                    <a:pt x="621" y="1652"/>
                  </a:cubicBezTo>
                  <a:cubicBezTo>
                    <a:pt x="786" y="1715"/>
                    <a:pt x="960" y="1741"/>
                    <a:pt x="1133" y="1741"/>
                  </a:cubicBezTo>
                  <a:cubicBezTo>
                    <a:pt x="1293" y="1741"/>
                    <a:pt x="1453" y="1719"/>
                    <a:pt x="1605" y="1683"/>
                  </a:cubicBezTo>
                  <a:cubicBezTo>
                    <a:pt x="1802" y="1637"/>
                    <a:pt x="1999" y="1561"/>
                    <a:pt x="2090" y="1380"/>
                  </a:cubicBezTo>
                  <a:cubicBezTo>
                    <a:pt x="2211" y="1122"/>
                    <a:pt x="2045" y="820"/>
                    <a:pt x="1848" y="592"/>
                  </a:cubicBezTo>
                  <a:cubicBezTo>
                    <a:pt x="1696" y="411"/>
                    <a:pt x="1515" y="214"/>
                    <a:pt x="1288" y="108"/>
                  </a:cubicBezTo>
                  <a:cubicBezTo>
                    <a:pt x="1168" y="40"/>
                    <a:pt x="1026" y="1"/>
                    <a:pt x="886" y="1"/>
                  </a:cubicBezTo>
                  <a:close/>
                </a:path>
              </a:pathLst>
            </a:custGeom>
            <a:solidFill>
              <a:srgbClr val="D3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83008" y="480782"/>
              <a:ext cx="265160" cy="207489"/>
            </a:xfrm>
            <a:custGeom>
              <a:avLst/>
              <a:gdLst/>
              <a:ahLst/>
              <a:cxnLst/>
              <a:rect l="l" t="t" r="r" b="b"/>
              <a:pathLst>
                <a:path w="2621" h="2051" extrusionOk="0">
                  <a:moveTo>
                    <a:pt x="1034" y="0"/>
                  </a:moveTo>
                  <a:cubicBezTo>
                    <a:pt x="911" y="0"/>
                    <a:pt x="790" y="26"/>
                    <a:pt x="682" y="83"/>
                  </a:cubicBezTo>
                  <a:cubicBezTo>
                    <a:pt x="289" y="113"/>
                    <a:pt x="1" y="673"/>
                    <a:pt x="31" y="1067"/>
                  </a:cubicBezTo>
                  <a:cubicBezTo>
                    <a:pt x="77" y="1460"/>
                    <a:pt x="379" y="1793"/>
                    <a:pt x="743" y="1945"/>
                  </a:cubicBezTo>
                  <a:cubicBezTo>
                    <a:pt x="925" y="2021"/>
                    <a:pt x="1118" y="2051"/>
                    <a:pt x="1312" y="2051"/>
                  </a:cubicBezTo>
                  <a:cubicBezTo>
                    <a:pt x="1507" y="2051"/>
                    <a:pt x="1704" y="2021"/>
                    <a:pt x="1893" y="1975"/>
                  </a:cubicBezTo>
                  <a:cubicBezTo>
                    <a:pt x="2121" y="1930"/>
                    <a:pt x="2363" y="1824"/>
                    <a:pt x="2469" y="1627"/>
                  </a:cubicBezTo>
                  <a:cubicBezTo>
                    <a:pt x="2620" y="1324"/>
                    <a:pt x="2408" y="961"/>
                    <a:pt x="2181" y="703"/>
                  </a:cubicBezTo>
                  <a:cubicBezTo>
                    <a:pt x="1999" y="476"/>
                    <a:pt x="1787" y="249"/>
                    <a:pt x="1530" y="128"/>
                  </a:cubicBezTo>
                  <a:cubicBezTo>
                    <a:pt x="1381" y="49"/>
                    <a:pt x="1205" y="0"/>
                    <a:pt x="1034" y="0"/>
                  </a:cubicBezTo>
                  <a:close/>
                </a:path>
              </a:pathLst>
            </a:custGeom>
            <a:solidFill>
              <a:srgbClr val="D3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23768" y="728340"/>
              <a:ext cx="263541" cy="207388"/>
            </a:xfrm>
            <a:custGeom>
              <a:avLst/>
              <a:gdLst/>
              <a:ahLst/>
              <a:cxnLst/>
              <a:rect l="l" t="t" r="r" b="b"/>
              <a:pathLst>
                <a:path w="2605" h="2050" extrusionOk="0">
                  <a:moveTo>
                    <a:pt x="1048" y="0"/>
                  </a:moveTo>
                  <a:cubicBezTo>
                    <a:pt x="918" y="0"/>
                    <a:pt x="788" y="28"/>
                    <a:pt x="667" y="88"/>
                  </a:cubicBezTo>
                  <a:cubicBezTo>
                    <a:pt x="288" y="103"/>
                    <a:pt x="0" y="679"/>
                    <a:pt x="31" y="1072"/>
                  </a:cubicBezTo>
                  <a:cubicBezTo>
                    <a:pt x="61" y="1466"/>
                    <a:pt x="364" y="1799"/>
                    <a:pt x="727" y="1935"/>
                  </a:cubicBezTo>
                  <a:cubicBezTo>
                    <a:pt x="920" y="2016"/>
                    <a:pt x="1131" y="2049"/>
                    <a:pt x="1342" y="2049"/>
                  </a:cubicBezTo>
                  <a:cubicBezTo>
                    <a:pt x="1528" y="2049"/>
                    <a:pt x="1716" y="2023"/>
                    <a:pt x="1893" y="1981"/>
                  </a:cubicBezTo>
                  <a:cubicBezTo>
                    <a:pt x="2120" y="1920"/>
                    <a:pt x="2347" y="1829"/>
                    <a:pt x="2453" y="1617"/>
                  </a:cubicBezTo>
                  <a:cubicBezTo>
                    <a:pt x="2604" y="1315"/>
                    <a:pt x="2393" y="951"/>
                    <a:pt x="2181" y="694"/>
                  </a:cubicBezTo>
                  <a:cubicBezTo>
                    <a:pt x="1984" y="467"/>
                    <a:pt x="1787" y="255"/>
                    <a:pt x="1514" y="119"/>
                  </a:cubicBezTo>
                  <a:cubicBezTo>
                    <a:pt x="1372" y="43"/>
                    <a:pt x="1210" y="0"/>
                    <a:pt x="1048" y="0"/>
                  </a:cubicBezTo>
                  <a:close/>
                </a:path>
              </a:pathLst>
            </a:custGeom>
            <a:solidFill>
              <a:srgbClr val="D3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106860" y="731881"/>
              <a:ext cx="265059" cy="207085"/>
            </a:xfrm>
            <a:custGeom>
              <a:avLst/>
              <a:gdLst/>
              <a:ahLst/>
              <a:cxnLst/>
              <a:rect l="l" t="t" r="r" b="b"/>
              <a:pathLst>
                <a:path w="2620" h="2047" extrusionOk="0">
                  <a:moveTo>
                    <a:pt x="1038" y="0"/>
                  </a:moveTo>
                  <a:cubicBezTo>
                    <a:pt x="914" y="0"/>
                    <a:pt x="792" y="25"/>
                    <a:pt x="682" y="84"/>
                  </a:cubicBezTo>
                  <a:cubicBezTo>
                    <a:pt x="288" y="114"/>
                    <a:pt x="1" y="674"/>
                    <a:pt x="31" y="1068"/>
                  </a:cubicBezTo>
                  <a:cubicBezTo>
                    <a:pt x="61" y="1461"/>
                    <a:pt x="379" y="1794"/>
                    <a:pt x="743" y="1946"/>
                  </a:cubicBezTo>
                  <a:cubicBezTo>
                    <a:pt x="930" y="2016"/>
                    <a:pt x="1130" y="2046"/>
                    <a:pt x="1332" y="2046"/>
                  </a:cubicBezTo>
                  <a:cubicBezTo>
                    <a:pt x="1520" y="2046"/>
                    <a:pt x="1710" y="2020"/>
                    <a:pt x="1893" y="1976"/>
                  </a:cubicBezTo>
                  <a:cubicBezTo>
                    <a:pt x="2120" y="1916"/>
                    <a:pt x="2363" y="1825"/>
                    <a:pt x="2453" y="1628"/>
                  </a:cubicBezTo>
                  <a:cubicBezTo>
                    <a:pt x="2620" y="1310"/>
                    <a:pt x="2408" y="962"/>
                    <a:pt x="2181" y="704"/>
                  </a:cubicBezTo>
                  <a:cubicBezTo>
                    <a:pt x="1999" y="477"/>
                    <a:pt x="1787" y="250"/>
                    <a:pt x="1530" y="114"/>
                  </a:cubicBezTo>
                  <a:cubicBezTo>
                    <a:pt x="1374" y="45"/>
                    <a:pt x="1204" y="0"/>
                    <a:pt x="1038" y="0"/>
                  </a:cubicBezTo>
                  <a:close/>
                </a:path>
              </a:pathLst>
            </a:custGeom>
            <a:solidFill>
              <a:srgbClr val="D3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253959" y="536222"/>
              <a:ext cx="157821" cy="117453"/>
            </a:xfrm>
            <a:custGeom>
              <a:avLst/>
              <a:gdLst/>
              <a:ahLst/>
              <a:cxnLst/>
              <a:rect l="l" t="t" r="r" b="b"/>
              <a:pathLst>
                <a:path w="1560" h="1161" extrusionOk="0">
                  <a:moveTo>
                    <a:pt x="664" y="0"/>
                  </a:moveTo>
                  <a:cubicBezTo>
                    <a:pt x="521" y="0"/>
                    <a:pt x="375" y="38"/>
                    <a:pt x="273" y="140"/>
                  </a:cubicBezTo>
                  <a:cubicBezTo>
                    <a:pt x="61" y="216"/>
                    <a:pt x="0" y="579"/>
                    <a:pt x="76" y="791"/>
                  </a:cubicBezTo>
                  <a:cubicBezTo>
                    <a:pt x="167" y="1003"/>
                    <a:pt x="394" y="1139"/>
                    <a:pt x="621" y="1155"/>
                  </a:cubicBezTo>
                  <a:cubicBezTo>
                    <a:pt x="651" y="1159"/>
                    <a:pt x="681" y="1160"/>
                    <a:pt x="710" y="1160"/>
                  </a:cubicBezTo>
                  <a:cubicBezTo>
                    <a:pt x="907" y="1160"/>
                    <a:pt x="1101" y="1078"/>
                    <a:pt x="1272" y="973"/>
                  </a:cubicBezTo>
                  <a:cubicBezTo>
                    <a:pt x="1393" y="912"/>
                    <a:pt x="1499" y="806"/>
                    <a:pt x="1529" y="685"/>
                  </a:cubicBezTo>
                  <a:cubicBezTo>
                    <a:pt x="1560" y="488"/>
                    <a:pt x="1378" y="322"/>
                    <a:pt x="1211" y="216"/>
                  </a:cubicBezTo>
                  <a:cubicBezTo>
                    <a:pt x="1060" y="125"/>
                    <a:pt x="909" y="34"/>
                    <a:pt x="742" y="4"/>
                  </a:cubicBezTo>
                  <a:cubicBezTo>
                    <a:pt x="716" y="2"/>
                    <a:pt x="690" y="0"/>
                    <a:pt x="664" y="0"/>
                  </a:cubicBezTo>
                  <a:close/>
                </a:path>
              </a:pathLst>
            </a:custGeom>
            <a:solidFill>
              <a:srgbClr val="D3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174238" y="369699"/>
              <a:ext cx="119580" cy="151747"/>
            </a:xfrm>
            <a:custGeom>
              <a:avLst/>
              <a:gdLst/>
              <a:ahLst/>
              <a:cxnLst/>
              <a:rect l="l" t="t" r="r" b="b"/>
              <a:pathLst>
                <a:path w="1182" h="1500" extrusionOk="0">
                  <a:moveTo>
                    <a:pt x="593" y="1"/>
                  </a:moveTo>
                  <a:cubicBezTo>
                    <a:pt x="495" y="1"/>
                    <a:pt x="397" y="21"/>
                    <a:pt x="319" y="60"/>
                  </a:cubicBezTo>
                  <a:cubicBezTo>
                    <a:pt x="122" y="166"/>
                    <a:pt x="1" y="409"/>
                    <a:pt x="1" y="636"/>
                  </a:cubicBezTo>
                  <a:cubicBezTo>
                    <a:pt x="1" y="863"/>
                    <a:pt x="107" y="1090"/>
                    <a:pt x="243" y="1272"/>
                  </a:cubicBezTo>
                  <a:cubicBezTo>
                    <a:pt x="319" y="1377"/>
                    <a:pt x="425" y="1483"/>
                    <a:pt x="546" y="1499"/>
                  </a:cubicBezTo>
                  <a:cubicBezTo>
                    <a:pt x="554" y="1499"/>
                    <a:pt x="561" y="1499"/>
                    <a:pt x="569" y="1499"/>
                  </a:cubicBezTo>
                  <a:cubicBezTo>
                    <a:pt x="768" y="1499"/>
                    <a:pt x="897" y="1311"/>
                    <a:pt x="985" y="1150"/>
                  </a:cubicBezTo>
                  <a:cubicBezTo>
                    <a:pt x="1076" y="999"/>
                    <a:pt x="1152" y="832"/>
                    <a:pt x="1167" y="666"/>
                  </a:cubicBezTo>
                  <a:cubicBezTo>
                    <a:pt x="1182" y="499"/>
                    <a:pt x="1121" y="303"/>
                    <a:pt x="1000" y="197"/>
                  </a:cubicBezTo>
                  <a:cubicBezTo>
                    <a:pt x="933" y="62"/>
                    <a:pt x="763" y="1"/>
                    <a:pt x="593" y="1"/>
                  </a:cubicBezTo>
                  <a:close/>
                </a:path>
              </a:pathLst>
            </a:custGeom>
            <a:solidFill>
              <a:srgbClr val="D3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17597" y="546946"/>
              <a:ext cx="154887" cy="121297"/>
            </a:xfrm>
            <a:custGeom>
              <a:avLst/>
              <a:gdLst/>
              <a:ahLst/>
              <a:cxnLst/>
              <a:rect l="l" t="t" r="r" b="b"/>
              <a:pathLst>
                <a:path w="1531" h="1199" extrusionOk="0">
                  <a:moveTo>
                    <a:pt x="609" y="1"/>
                  </a:moveTo>
                  <a:cubicBezTo>
                    <a:pt x="534" y="1"/>
                    <a:pt x="460" y="17"/>
                    <a:pt x="395" y="49"/>
                  </a:cubicBezTo>
                  <a:cubicBezTo>
                    <a:pt x="167" y="65"/>
                    <a:pt x="1" y="398"/>
                    <a:pt x="16" y="625"/>
                  </a:cubicBezTo>
                  <a:cubicBezTo>
                    <a:pt x="46" y="852"/>
                    <a:pt x="213" y="1049"/>
                    <a:pt x="425" y="1139"/>
                  </a:cubicBezTo>
                  <a:cubicBezTo>
                    <a:pt x="537" y="1179"/>
                    <a:pt x="657" y="1198"/>
                    <a:pt x="779" y="1198"/>
                  </a:cubicBezTo>
                  <a:cubicBezTo>
                    <a:pt x="888" y="1198"/>
                    <a:pt x="999" y="1183"/>
                    <a:pt x="1106" y="1155"/>
                  </a:cubicBezTo>
                  <a:cubicBezTo>
                    <a:pt x="1242" y="1124"/>
                    <a:pt x="1379" y="1064"/>
                    <a:pt x="1439" y="943"/>
                  </a:cubicBezTo>
                  <a:cubicBezTo>
                    <a:pt x="1530" y="776"/>
                    <a:pt x="1394" y="564"/>
                    <a:pt x="1273" y="413"/>
                  </a:cubicBezTo>
                  <a:cubicBezTo>
                    <a:pt x="1167" y="276"/>
                    <a:pt x="1046" y="155"/>
                    <a:pt x="894" y="80"/>
                  </a:cubicBezTo>
                  <a:cubicBezTo>
                    <a:pt x="808" y="28"/>
                    <a:pt x="708" y="1"/>
                    <a:pt x="609" y="1"/>
                  </a:cubicBezTo>
                  <a:close/>
                </a:path>
              </a:pathLst>
            </a:custGeom>
            <a:solidFill>
              <a:srgbClr val="D3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56558" y="310617"/>
              <a:ext cx="130304" cy="102784"/>
            </a:xfrm>
            <a:custGeom>
              <a:avLst/>
              <a:gdLst/>
              <a:ahLst/>
              <a:cxnLst/>
              <a:rect l="l" t="t" r="r" b="b"/>
              <a:pathLst>
                <a:path w="1288" h="1016" extrusionOk="0">
                  <a:moveTo>
                    <a:pt x="513" y="0"/>
                  </a:moveTo>
                  <a:cubicBezTo>
                    <a:pt x="449" y="0"/>
                    <a:pt x="387" y="12"/>
                    <a:pt x="334" y="39"/>
                  </a:cubicBezTo>
                  <a:cubicBezTo>
                    <a:pt x="137" y="54"/>
                    <a:pt x="1" y="342"/>
                    <a:pt x="16" y="523"/>
                  </a:cubicBezTo>
                  <a:cubicBezTo>
                    <a:pt x="31" y="720"/>
                    <a:pt x="182" y="887"/>
                    <a:pt x="364" y="962"/>
                  </a:cubicBezTo>
                  <a:cubicBezTo>
                    <a:pt x="455" y="1000"/>
                    <a:pt x="550" y="1015"/>
                    <a:pt x="646" y="1015"/>
                  </a:cubicBezTo>
                  <a:cubicBezTo>
                    <a:pt x="743" y="1015"/>
                    <a:pt x="841" y="1000"/>
                    <a:pt x="939" y="977"/>
                  </a:cubicBezTo>
                  <a:cubicBezTo>
                    <a:pt x="1045" y="947"/>
                    <a:pt x="1166" y="902"/>
                    <a:pt x="1212" y="811"/>
                  </a:cubicBezTo>
                  <a:cubicBezTo>
                    <a:pt x="1288" y="659"/>
                    <a:pt x="1182" y="478"/>
                    <a:pt x="1076" y="342"/>
                  </a:cubicBezTo>
                  <a:cubicBezTo>
                    <a:pt x="985" y="236"/>
                    <a:pt x="879" y="130"/>
                    <a:pt x="758" y="54"/>
                  </a:cubicBezTo>
                  <a:cubicBezTo>
                    <a:pt x="681" y="20"/>
                    <a:pt x="595" y="0"/>
                    <a:pt x="513" y="0"/>
                  </a:cubicBezTo>
                  <a:close/>
                </a:path>
              </a:pathLst>
            </a:custGeom>
            <a:solidFill>
              <a:srgbClr val="D3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27;p2"/>
          <p:cNvGrpSpPr/>
          <p:nvPr/>
        </p:nvGrpSpPr>
        <p:grpSpPr>
          <a:xfrm>
            <a:off x="-1524849" y="-587137"/>
            <a:ext cx="3685219" cy="1880271"/>
            <a:chOff x="195532" y="310617"/>
            <a:chExt cx="1231526" cy="628349"/>
          </a:xfrm>
        </p:grpSpPr>
        <p:sp>
          <p:nvSpPr>
            <p:cNvPr id="28" name="Google Shape;28;p2"/>
            <p:cNvSpPr/>
            <p:nvPr/>
          </p:nvSpPr>
          <p:spPr>
            <a:xfrm>
              <a:off x="1011964" y="602588"/>
              <a:ext cx="147098" cy="120690"/>
            </a:xfrm>
            <a:custGeom>
              <a:avLst/>
              <a:gdLst/>
              <a:ahLst/>
              <a:cxnLst/>
              <a:rect l="l" t="t" r="r" b="b"/>
              <a:pathLst>
                <a:path w="1454" h="1193" extrusionOk="0">
                  <a:moveTo>
                    <a:pt x="652" y="0"/>
                  </a:moveTo>
                  <a:cubicBezTo>
                    <a:pt x="586" y="0"/>
                    <a:pt x="520" y="5"/>
                    <a:pt x="454" y="14"/>
                  </a:cubicBezTo>
                  <a:cubicBezTo>
                    <a:pt x="318" y="44"/>
                    <a:pt x="182" y="75"/>
                    <a:pt x="106" y="181"/>
                  </a:cubicBezTo>
                  <a:cubicBezTo>
                    <a:pt x="0" y="347"/>
                    <a:pt x="106" y="574"/>
                    <a:pt x="212" y="726"/>
                  </a:cubicBezTo>
                  <a:cubicBezTo>
                    <a:pt x="303" y="862"/>
                    <a:pt x="409" y="998"/>
                    <a:pt x="545" y="1089"/>
                  </a:cubicBezTo>
                  <a:cubicBezTo>
                    <a:pt x="649" y="1151"/>
                    <a:pt x="767" y="1192"/>
                    <a:pt x="880" y="1192"/>
                  </a:cubicBezTo>
                  <a:cubicBezTo>
                    <a:pt x="932" y="1192"/>
                    <a:pt x="982" y="1184"/>
                    <a:pt x="1030" y="1165"/>
                  </a:cubicBezTo>
                  <a:cubicBezTo>
                    <a:pt x="1035" y="1165"/>
                    <a:pt x="1041" y="1165"/>
                    <a:pt x="1046" y="1165"/>
                  </a:cubicBezTo>
                  <a:cubicBezTo>
                    <a:pt x="1266" y="1165"/>
                    <a:pt x="1454" y="872"/>
                    <a:pt x="1454" y="650"/>
                  </a:cubicBezTo>
                  <a:cubicBezTo>
                    <a:pt x="1454" y="423"/>
                    <a:pt x="1302" y="211"/>
                    <a:pt x="1105" y="105"/>
                  </a:cubicBezTo>
                  <a:cubicBezTo>
                    <a:pt x="966" y="30"/>
                    <a:pt x="811" y="0"/>
                    <a:pt x="652" y="0"/>
                  </a:cubicBezTo>
                  <a:close/>
                </a:path>
              </a:pathLst>
            </a:custGeom>
            <a:solidFill>
              <a:srgbClr val="D3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325890" y="717920"/>
              <a:ext cx="101167" cy="86800"/>
            </a:xfrm>
            <a:custGeom>
              <a:avLst/>
              <a:gdLst/>
              <a:ahLst/>
              <a:cxnLst/>
              <a:rect l="l" t="t" r="r" b="b"/>
              <a:pathLst>
                <a:path w="1000" h="858" extrusionOk="0">
                  <a:moveTo>
                    <a:pt x="441" y="0"/>
                  </a:moveTo>
                  <a:cubicBezTo>
                    <a:pt x="416" y="0"/>
                    <a:pt x="390" y="3"/>
                    <a:pt x="364" y="10"/>
                  </a:cubicBezTo>
                  <a:cubicBezTo>
                    <a:pt x="358" y="9"/>
                    <a:pt x="352" y="9"/>
                    <a:pt x="346" y="9"/>
                  </a:cubicBezTo>
                  <a:cubicBezTo>
                    <a:pt x="200" y="9"/>
                    <a:pt x="46" y="182"/>
                    <a:pt x="31" y="328"/>
                  </a:cubicBezTo>
                  <a:cubicBezTo>
                    <a:pt x="1" y="479"/>
                    <a:pt x="92" y="646"/>
                    <a:pt x="213" y="736"/>
                  </a:cubicBezTo>
                  <a:cubicBezTo>
                    <a:pt x="349" y="827"/>
                    <a:pt x="500" y="857"/>
                    <a:pt x="652" y="857"/>
                  </a:cubicBezTo>
                  <a:cubicBezTo>
                    <a:pt x="743" y="857"/>
                    <a:pt x="849" y="827"/>
                    <a:pt x="909" y="767"/>
                  </a:cubicBezTo>
                  <a:cubicBezTo>
                    <a:pt x="1000" y="661"/>
                    <a:pt x="939" y="509"/>
                    <a:pt x="879" y="388"/>
                  </a:cubicBezTo>
                  <a:cubicBezTo>
                    <a:pt x="833" y="282"/>
                    <a:pt x="773" y="176"/>
                    <a:pt x="682" y="100"/>
                  </a:cubicBezTo>
                  <a:cubicBezTo>
                    <a:pt x="623" y="41"/>
                    <a:pt x="535" y="0"/>
                    <a:pt x="441" y="0"/>
                  </a:cubicBezTo>
                  <a:close/>
                </a:path>
              </a:pathLst>
            </a:custGeom>
            <a:solidFill>
              <a:srgbClr val="D3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181927" y="628285"/>
              <a:ext cx="65961" cy="76177"/>
            </a:xfrm>
            <a:custGeom>
              <a:avLst/>
              <a:gdLst/>
              <a:ahLst/>
              <a:cxnLst/>
              <a:rect l="l" t="t" r="r" b="b"/>
              <a:pathLst>
                <a:path w="652" h="753" extrusionOk="0">
                  <a:moveTo>
                    <a:pt x="332" y="0"/>
                  </a:moveTo>
                  <a:cubicBezTo>
                    <a:pt x="322" y="0"/>
                    <a:pt x="312" y="1"/>
                    <a:pt x="303" y="2"/>
                  </a:cubicBezTo>
                  <a:cubicBezTo>
                    <a:pt x="182" y="2"/>
                    <a:pt x="76" y="108"/>
                    <a:pt x="46" y="214"/>
                  </a:cubicBezTo>
                  <a:cubicBezTo>
                    <a:pt x="1" y="335"/>
                    <a:pt x="16" y="457"/>
                    <a:pt x="46" y="578"/>
                  </a:cubicBezTo>
                  <a:cubicBezTo>
                    <a:pt x="61" y="638"/>
                    <a:pt x="91" y="714"/>
                    <a:pt x="152" y="744"/>
                  </a:cubicBezTo>
                  <a:cubicBezTo>
                    <a:pt x="171" y="750"/>
                    <a:pt x="190" y="752"/>
                    <a:pt x="209" y="752"/>
                  </a:cubicBezTo>
                  <a:cubicBezTo>
                    <a:pt x="295" y="752"/>
                    <a:pt x="378" y="700"/>
                    <a:pt x="440" y="638"/>
                  </a:cubicBezTo>
                  <a:cubicBezTo>
                    <a:pt x="500" y="578"/>
                    <a:pt x="561" y="517"/>
                    <a:pt x="606" y="441"/>
                  </a:cubicBezTo>
                  <a:cubicBezTo>
                    <a:pt x="636" y="351"/>
                    <a:pt x="652" y="260"/>
                    <a:pt x="606" y="184"/>
                  </a:cubicBezTo>
                  <a:cubicBezTo>
                    <a:pt x="592" y="73"/>
                    <a:pt x="439" y="0"/>
                    <a:pt x="332" y="0"/>
                  </a:cubicBezTo>
                  <a:close/>
                </a:path>
              </a:pathLst>
            </a:custGeom>
            <a:solidFill>
              <a:srgbClr val="D3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25286" y="328220"/>
              <a:ext cx="225300" cy="170564"/>
            </a:xfrm>
            <a:custGeom>
              <a:avLst/>
              <a:gdLst/>
              <a:ahLst/>
              <a:cxnLst/>
              <a:rect l="l" t="t" r="r" b="b"/>
              <a:pathLst>
                <a:path w="2227" h="1686" extrusionOk="0">
                  <a:moveTo>
                    <a:pt x="939" y="1"/>
                  </a:moveTo>
                  <a:cubicBezTo>
                    <a:pt x="697" y="1"/>
                    <a:pt x="425" y="92"/>
                    <a:pt x="288" y="289"/>
                  </a:cubicBezTo>
                  <a:cubicBezTo>
                    <a:pt x="1" y="455"/>
                    <a:pt x="1" y="1000"/>
                    <a:pt x="167" y="1288"/>
                  </a:cubicBezTo>
                  <a:cubicBezTo>
                    <a:pt x="332" y="1549"/>
                    <a:pt x="635" y="1686"/>
                    <a:pt x="939" y="1686"/>
                  </a:cubicBezTo>
                  <a:cubicBezTo>
                    <a:pt x="969" y="1686"/>
                    <a:pt x="1000" y="1684"/>
                    <a:pt x="1030" y="1682"/>
                  </a:cubicBezTo>
                  <a:cubicBezTo>
                    <a:pt x="1363" y="1651"/>
                    <a:pt x="1681" y="1485"/>
                    <a:pt x="1923" y="1273"/>
                  </a:cubicBezTo>
                  <a:cubicBezTo>
                    <a:pt x="2075" y="1136"/>
                    <a:pt x="2226" y="985"/>
                    <a:pt x="2226" y="788"/>
                  </a:cubicBezTo>
                  <a:cubicBezTo>
                    <a:pt x="2226" y="485"/>
                    <a:pt x="1923" y="304"/>
                    <a:pt x="1666" y="183"/>
                  </a:cubicBezTo>
                  <a:cubicBezTo>
                    <a:pt x="1439" y="92"/>
                    <a:pt x="1197" y="1"/>
                    <a:pt x="939" y="1"/>
                  </a:cubicBezTo>
                  <a:close/>
                </a:path>
              </a:pathLst>
            </a:custGeom>
            <a:solidFill>
              <a:srgbClr val="D3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99003" y="760208"/>
              <a:ext cx="226818" cy="171778"/>
            </a:xfrm>
            <a:custGeom>
              <a:avLst/>
              <a:gdLst/>
              <a:ahLst/>
              <a:cxnLst/>
              <a:rect l="l" t="t" r="r" b="b"/>
              <a:pathLst>
                <a:path w="2242" h="1698" extrusionOk="0">
                  <a:moveTo>
                    <a:pt x="954" y="0"/>
                  </a:moveTo>
                  <a:cubicBezTo>
                    <a:pt x="697" y="0"/>
                    <a:pt x="440" y="91"/>
                    <a:pt x="288" y="303"/>
                  </a:cubicBezTo>
                  <a:cubicBezTo>
                    <a:pt x="1" y="470"/>
                    <a:pt x="1" y="1015"/>
                    <a:pt x="182" y="1287"/>
                  </a:cubicBezTo>
                  <a:cubicBezTo>
                    <a:pt x="341" y="1561"/>
                    <a:pt x="676" y="1697"/>
                    <a:pt x="995" y="1697"/>
                  </a:cubicBezTo>
                  <a:cubicBezTo>
                    <a:pt x="1012" y="1697"/>
                    <a:pt x="1029" y="1697"/>
                    <a:pt x="1045" y="1696"/>
                  </a:cubicBezTo>
                  <a:cubicBezTo>
                    <a:pt x="1378" y="1666"/>
                    <a:pt x="1681" y="1499"/>
                    <a:pt x="1939" y="1272"/>
                  </a:cubicBezTo>
                  <a:cubicBezTo>
                    <a:pt x="2090" y="1151"/>
                    <a:pt x="2226" y="984"/>
                    <a:pt x="2226" y="788"/>
                  </a:cubicBezTo>
                  <a:cubicBezTo>
                    <a:pt x="2241" y="500"/>
                    <a:pt x="1939" y="303"/>
                    <a:pt x="1666" y="197"/>
                  </a:cubicBezTo>
                  <a:cubicBezTo>
                    <a:pt x="1439" y="91"/>
                    <a:pt x="1197" y="16"/>
                    <a:pt x="954" y="0"/>
                  </a:cubicBezTo>
                  <a:close/>
                </a:path>
              </a:pathLst>
            </a:custGeom>
            <a:solidFill>
              <a:srgbClr val="D3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02038" y="375061"/>
              <a:ext cx="144164" cy="177140"/>
            </a:xfrm>
            <a:custGeom>
              <a:avLst/>
              <a:gdLst/>
              <a:ahLst/>
              <a:cxnLst/>
              <a:rect l="l" t="t" r="r" b="b"/>
              <a:pathLst>
                <a:path w="1425" h="1751" extrusionOk="0">
                  <a:moveTo>
                    <a:pt x="827" y="1"/>
                  </a:moveTo>
                  <a:cubicBezTo>
                    <a:pt x="626" y="1"/>
                    <a:pt x="442" y="177"/>
                    <a:pt x="319" y="340"/>
                  </a:cubicBezTo>
                  <a:cubicBezTo>
                    <a:pt x="198" y="507"/>
                    <a:pt x="92" y="689"/>
                    <a:pt x="46" y="885"/>
                  </a:cubicBezTo>
                  <a:cubicBezTo>
                    <a:pt x="1" y="1082"/>
                    <a:pt x="31" y="1294"/>
                    <a:pt x="168" y="1446"/>
                  </a:cubicBezTo>
                  <a:cubicBezTo>
                    <a:pt x="225" y="1642"/>
                    <a:pt x="486" y="1750"/>
                    <a:pt x="720" y="1750"/>
                  </a:cubicBezTo>
                  <a:cubicBezTo>
                    <a:pt x="793" y="1750"/>
                    <a:pt x="863" y="1740"/>
                    <a:pt x="924" y="1718"/>
                  </a:cubicBezTo>
                  <a:cubicBezTo>
                    <a:pt x="1182" y="1627"/>
                    <a:pt x="1348" y="1370"/>
                    <a:pt x="1394" y="1113"/>
                  </a:cubicBezTo>
                  <a:cubicBezTo>
                    <a:pt x="1424" y="840"/>
                    <a:pt x="1348" y="567"/>
                    <a:pt x="1227" y="325"/>
                  </a:cubicBezTo>
                  <a:cubicBezTo>
                    <a:pt x="1152" y="189"/>
                    <a:pt x="1046" y="38"/>
                    <a:pt x="894" y="7"/>
                  </a:cubicBezTo>
                  <a:cubicBezTo>
                    <a:pt x="872" y="3"/>
                    <a:pt x="849" y="1"/>
                    <a:pt x="827" y="1"/>
                  </a:cubicBezTo>
                  <a:close/>
                </a:path>
              </a:pathLst>
            </a:custGeom>
            <a:solidFill>
              <a:srgbClr val="D3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49588" y="564549"/>
              <a:ext cx="144063" cy="176229"/>
            </a:xfrm>
            <a:custGeom>
              <a:avLst/>
              <a:gdLst/>
              <a:ahLst/>
              <a:cxnLst/>
              <a:rect l="l" t="t" r="r" b="b"/>
              <a:pathLst>
                <a:path w="1424" h="1742" extrusionOk="0">
                  <a:moveTo>
                    <a:pt x="809" y="1"/>
                  </a:moveTo>
                  <a:cubicBezTo>
                    <a:pt x="614" y="1"/>
                    <a:pt x="437" y="173"/>
                    <a:pt x="318" y="345"/>
                  </a:cubicBezTo>
                  <a:cubicBezTo>
                    <a:pt x="197" y="511"/>
                    <a:pt x="91" y="678"/>
                    <a:pt x="46" y="875"/>
                  </a:cubicBezTo>
                  <a:cubicBezTo>
                    <a:pt x="0" y="1071"/>
                    <a:pt x="31" y="1299"/>
                    <a:pt x="167" y="1450"/>
                  </a:cubicBezTo>
                  <a:cubicBezTo>
                    <a:pt x="223" y="1642"/>
                    <a:pt x="474" y="1742"/>
                    <a:pt x="705" y="1742"/>
                  </a:cubicBezTo>
                  <a:cubicBezTo>
                    <a:pt x="783" y="1742"/>
                    <a:pt x="859" y="1730"/>
                    <a:pt x="924" y="1707"/>
                  </a:cubicBezTo>
                  <a:cubicBezTo>
                    <a:pt x="1181" y="1632"/>
                    <a:pt x="1348" y="1374"/>
                    <a:pt x="1393" y="1102"/>
                  </a:cubicBezTo>
                  <a:cubicBezTo>
                    <a:pt x="1423" y="829"/>
                    <a:pt x="1348" y="557"/>
                    <a:pt x="1227" y="330"/>
                  </a:cubicBezTo>
                  <a:cubicBezTo>
                    <a:pt x="1151" y="178"/>
                    <a:pt x="1045" y="42"/>
                    <a:pt x="894" y="12"/>
                  </a:cubicBezTo>
                  <a:cubicBezTo>
                    <a:pt x="865" y="4"/>
                    <a:pt x="837" y="1"/>
                    <a:pt x="809" y="1"/>
                  </a:cubicBezTo>
                  <a:close/>
                </a:path>
              </a:pathLst>
            </a:custGeom>
            <a:solidFill>
              <a:srgbClr val="D3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684177" y="716908"/>
              <a:ext cx="96615" cy="118970"/>
            </a:xfrm>
            <a:custGeom>
              <a:avLst/>
              <a:gdLst/>
              <a:ahLst/>
              <a:cxnLst/>
              <a:rect l="l" t="t" r="r" b="b"/>
              <a:pathLst>
                <a:path w="955" h="1176" extrusionOk="0">
                  <a:moveTo>
                    <a:pt x="548" y="0"/>
                  </a:moveTo>
                  <a:cubicBezTo>
                    <a:pt x="414" y="0"/>
                    <a:pt x="294" y="122"/>
                    <a:pt x="212" y="232"/>
                  </a:cubicBezTo>
                  <a:cubicBezTo>
                    <a:pt x="136" y="338"/>
                    <a:pt x="61" y="459"/>
                    <a:pt x="30" y="595"/>
                  </a:cubicBezTo>
                  <a:cubicBezTo>
                    <a:pt x="0" y="716"/>
                    <a:pt x="15" y="867"/>
                    <a:pt x="106" y="973"/>
                  </a:cubicBezTo>
                  <a:cubicBezTo>
                    <a:pt x="153" y="1101"/>
                    <a:pt x="325" y="1176"/>
                    <a:pt x="484" y="1176"/>
                  </a:cubicBezTo>
                  <a:cubicBezTo>
                    <a:pt x="532" y="1176"/>
                    <a:pt x="579" y="1169"/>
                    <a:pt x="621" y="1155"/>
                  </a:cubicBezTo>
                  <a:cubicBezTo>
                    <a:pt x="787" y="1095"/>
                    <a:pt x="909" y="928"/>
                    <a:pt x="939" y="746"/>
                  </a:cubicBezTo>
                  <a:cubicBezTo>
                    <a:pt x="954" y="565"/>
                    <a:pt x="909" y="383"/>
                    <a:pt x="818" y="216"/>
                  </a:cubicBezTo>
                  <a:cubicBezTo>
                    <a:pt x="772" y="126"/>
                    <a:pt x="697" y="35"/>
                    <a:pt x="591" y="4"/>
                  </a:cubicBezTo>
                  <a:cubicBezTo>
                    <a:pt x="576" y="2"/>
                    <a:pt x="562" y="0"/>
                    <a:pt x="548" y="0"/>
                  </a:cubicBezTo>
                  <a:close/>
                </a:path>
              </a:pathLst>
            </a:custGeom>
            <a:solidFill>
              <a:srgbClr val="D3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956827" y="369497"/>
              <a:ext cx="183821" cy="210423"/>
            </a:xfrm>
            <a:custGeom>
              <a:avLst/>
              <a:gdLst/>
              <a:ahLst/>
              <a:cxnLst/>
              <a:rect l="l" t="t" r="r" b="b"/>
              <a:pathLst>
                <a:path w="1817" h="2080" extrusionOk="0">
                  <a:moveTo>
                    <a:pt x="890" y="1"/>
                  </a:moveTo>
                  <a:cubicBezTo>
                    <a:pt x="631" y="1"/>
                    <a:pt x="329" y="170"/>
                    <a:pt x="197" y="380"/>
                  </a:cubicBezTo>
                  <a:cubicBezTo>
                    <a:pt x="0" y="653"/>
                    <a:pt x="30" y="1031"/>
                    <a:pt x="182" y="1319"/>
                  </a:cubicBezTo>
                  <a:cubicBezTo>
                    <a:pt x="348" y="1622"/>
                    <a:pt x="621" y="1834"/>
                    <a:pt x="924" y="1970"/>
                  </a:cubicBezTo>
                  <a:cubicBezTo>
                    <a:pt x="1048" y="2032"/>
                    <a:pt x="1186" y="2080"/>
                    <a:pt x="1314" y="2080"/>
                  </a:cubicBezTo>
                  <a:cubicBezTo>
                    <a:pt x="1374" y="2080"/>
                    <a:pt x="1431" y="2070"/>
                    <a:pt x="1484" y="2046"/>
                  </a:cubicBezTo>
                  <a:cubicBezTo>
                    <a:pt x="1756" y="1925"/>
                    <a:pt x="1817" y="1576"/>
                    <a:pt x="1802" y="1289"/>
                  </a:cubicBezTo>
                  <a:cubicBezTo>
                    <a:pt x="1802" y="1031"/>
                    <a:pt x="1787" y="789"/>
                    <a:pt x="1681" y="547"/>
                  </a:cubicBezTo>
                  <a:cubicBezTo>
                    <a:pt x="1590" y="320"/>
                    <a:pt x="1393" y="123"/>
                    <a:pt x="1151" y="77"/>
                  </a:cubicBezTo>
                  <a:cubicBezTo>
                    <a:pt x="1077" y="24"/>
                    <a:pt x="987" y="1"/>
                    <a:pt x="890" y="1"/>
                  </a:cubicBezTo>
                  <a:close/>
                </a:path>
              </a:pathLst>
            </a:custGeom>
            <a:solidFill>
              <a:srgbClr val="D3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95532" y="613009"/>
              <a:ext cx="223783" cy="176229"/>
            </a:xfrm>
            <a:custGeom>
              <a:avLst/>
              <a:gdLst/>
              <a:ahLst/>
              <a:cxnLst/>
              <a:rect l="l" t="t" r="r" b="b"/>
              <a:pathLst>
                <a:path w="2212" h="1742" extrusionOk="0">
                  <a:moveTo>
                    <a:pt x="886" y="1"/>
                  </a:moveTo>
                  <a:cubicBezTo>
                    <a:pt x="776" y="1"/>
                    <a:pt x="669" y="25"/>
                    <a:pt x="576" y="78"/>
                  </a:cubicBezTo>
                  <a:cubicBezTo>
                    <a:pt x="243" y="93"/>
                    <a:pt x="1" y="577"/>
                    <a:pt x="31" y="910"/>
                  </a:cubicBezTo>
                  <a:cubicBezTo>
                    <a:pt x="46" y="1243"/>
                    <a:pt x="319" y="1531"/>
                    <a:pt x="621" y="1652"/>
                  </a:cubicBezTo>
                  <a:cubicBezTo>
                    <a:pt x="786" y="1715"/>
                    <a:pt x="960" y="1741"/>
                    <a:pt x="1133" y="1741"/>
                  </a:cubicBezTo>
                  <a:cubicBezTo>
                    <a:pt x="1293" y="1741"/>
                    <a:pt x="1453" y="1719"/>
                    <a:pt x="1605" y="1683"/>
                  </a:cubicBezTo>
                  <a:cubicBezTo>
                    <a:pt x="1802" y="1637"/>
                    <a:pt x="1999" y="1561"/>
                    <a:pt x="2090" y="1380"/>
                  </a:cubicBezTo>
                  <a:cubicBezTo>
                    <a:pt x="2211" y="1122"/>
                    <a:pt x="2045" y="820"/>
                    <a:pt x="1848" y="592"/>
                  </a:cubicBezTo>
                  <a:cubicBezTo>
                    <a:pt x="1696" y="411"/>
                    <a:pt x="1515" y="214"/>
                    <a:pt x="1288" y="108"/>
                  </a:cubicBezTo>
                  <a:cubicBezTo>
                    <a:pt x="1168" y="40"/>
                    <a:pt x="1026" y="1"/>
                    <a:pt x="886" y="1"/>
                  </a:cubicBezTo>
                  <a:close/>
                </a:path>
              </a:pathLst>
            </a:custGeom>
            <a:solidFill>
              <a:srgbClr val="D3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83008" y="480782"/>
              <a:ext cx="265160" cy="207489"/>
            </a:xfrm>
            <a:custGeom>
              <a:avLst/>
              <a:gdLst/>
              <a:ahLst/>
              <a:cxnLst/>
              <a:rect l="l" t="t" r="r" b="b"/>
              <a:pathLst>
                <a:path w="2621" h="2051" extrusionOk="0">
                  <a:moveTo>
                    <a:pt x="1034" y="0"/>
                  </a:moveTo>
                  <a:cubicBezTo>
                    <a:pt x="911" y="0"/>
                    <a:pt x="790" y="26"/>
                    <a:pt x="682" y="83"/>
                  </a:cubicBezTo>
                  <a:cubicBezTo>
                    <a:pt x="289" y="113"/>
                    <a:pt x="1" y="673"/>
                    <a:pt x="31" y="1067"/>
                  </a:cubicBezTo>
                  <a:cubicBezTo>
                    <a:pt x="77" y="1460"/>
                    <a:pt x="379" y="1793"/>
                    <a:pt x="743" y="1945"/>
                  </a:cubicBezTo>
                  <a:cubicBezTo>
                    <a:pt x="925" y="2021"/>
                    <a:pt x="1118" y="2051"/>
                    <a:pt x="1312" y="2051"/>
                  </a:cubicBezTo>
                  <a:cubicBezTo>
                    <a:pt x="1507" y="2051"/>
                    <a:pt x="1704" y="2021"/>
                    <a:pt x="1893" y="1975"/>
                  </a:cubicBezTo>
                  <a:cubicBezTo>
                    <a:pt x="2121" y="1930"/>
                    <a:pt x="2363" y="1824"/>
                    <a:pt x="2469" y="1627"/>
                  </a:cubicBezTo>
                  <a:cubicBezTo>
                    <a:pt x="2620" y="1324"/>
                    <a:pt x="2408" y="961"/>
                    <a:pt x="2181" y="703"/>
                  </a:cubicBezTo>
                  <a:cubicBezTo>
                    <a:pt x="1999" y="476"/>
                    <a:pt x="1787" y="249"/>
                    <a:pt x="1530" y="128"/>
                  </a:cubicBezTo>
                  <a:cubicBezTo>
                    <a:pt x="1381" y="49"/>
                    <a:pt x="1205" y="0"/>
                    <a:pt x="1034" y="0"/>
                  </a:cubicBezTo>
                  <a:close/>
                </a:path>
              </a:pathLst>
            </a:custGeom>
            <a:solidFill>
              <a:srgbClr val="D3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23768" y="728340"/>
              <a:ext cx="263541" cy="207388"/>
            </a:xfrm>
            <a:custGeom>
              <a:avLst/>
              <a:gdLst/>
              <a:ahLst/>
              <a:cxnLst/>
              <a:rect l="l" t="t" r="r" b="b"/>
              <a:pathLst>
                <a:path w="2605" h="2050" extrusionOk="0">
                  <a:moveTo>
                    <a:pt x="1048" y="0"/>
                  </a:moveTo>
                  <a:cubicBezTo>
                    <a:pt x="918" y="0"/>
                    <a:pt x="788" y="28"/>
                    <a:pt x="667" y="88"/>
                  </a:cubicBezTo>
                  <a:cubicBezTo>
                    <a:pt x="288" y="103"/>
                    <a:pt x="0" y="679"/>
                    <a:pt x="31" y="1072"/>
                  </a:cubicBezTo>
                  <a:cubicBezTo>
                    <a:pt x="61" y="1466"/>
                    <a:pt x="364" y="1799"/>
                    <a:pt x="727" y="1935"/>
                  </a:cubicBezTo>
                  <a:cubicBezTo>
                    <a:pt x="920" y="2016"/>
                    <a:pt x="1131" y="2049"/>
                    <a:pt x="1342" y="2049"/>
                  </a:cubicBezTo>
                  <a:cubicBezTo>
                    <a:pt x="1528" y="2049"/>
                    <a:pt x="1716" y="2023"/>
                    <a:pt x="1893" y="1981"/>
                  </a:cubicBezTo>
                  <a:cubicBezTo>
                    <a:pt x="2120" y="1920"/>
                    <a:pt x="2347" y="1829"/>
                    <a:pt x="2453" y="1617"/>
                  </a:cubicBezTo>
                  <a:cubicBezTo>
                    <a:pt x="2604" y="1315"/>
                    <a:pt x="2393" y="951"/>
                    <a:pt x="2181" y="694"/>
                  </a:cubicBezTo>
                  <a:cubicBezTo>
                    <a:pt x="1984" y="467"/>
                    <a:pt x="1787" y="255"/>
                    <a:pt x="1514" y="119"/>
                  </a:cubicBezTo>
                  <a:cubicBezTo>
                    <a:pt x="1372" y="43"/>
                    <a:pt x="1210" y="0"/>
                    <a:pt x="1048" y="0"/>
                  </a:cubicBezTo>
                  <a:close/>
                </a:path>
              </a:pathLst>
            </a:custGeom>
            <a:solidFill>
              <a:srgbClr val="D3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106860" y="731881"/>
              <a:ext cx="265059" cy="207085"/>
            </a:xfrm>
            <a:custGeom>
              <a:avLst/>
              <a:gdLst/>
              <a:ahLst/>
              <a:cxnLst/>
              <a:rect l="l" t="t" r="r" b="b"/>
              <a:pathLst>
                <a:path w="2620" h="2047" extrusionOk="0">
                  <a:moveTo>
                    <a:pt x="1038" y="0"/>
                  </a:moveTo>
                  <a:cubicBezTo>
                    <a:pt x="914" y="0"/>
                    <a:pt x="792" y="25"/>
                    <a:pt x="682" y="84"/>
                  </a:cubicBezTo>
                  <a:cubicBezTo>
                    <a:pt x="288" y="114"/>
                    <a:pt x="1" y="674"/>
                    <a:pt x="31" y="1068"/>
                  </a:cubicBezTo>
                  <a:cubicBezTo>
                    <a:pt x="61" y="1461"/>
                    <a:pt x="379" y="1794"/>
                    <a:pt x="743" y="1946"/>
                  </a:cubicBezTo>
                  <a:cubicBezTo>
                    <a:pt x="930" y="2016"/>
                    <a:pt x="1130" y="2046"/>
                    <a:pt x="1332" y="2046"/>
                  </a:cubicBezTo>
                  <a:cubicBezTo>
                    <a:pt x="1520" y="2046"/>
                    <a:pt x="1710" y="2020"/>
                    <a:pt x="1893" y="1976"/>
                  </a:cubicBezTo>
                  <a:cubicBezTo>
                    <a:pt x="2120" y="1916"/>
                    <a:pt x="2363" y="1825"/>
                    <a:pt x="2453" y="1628"/>
                  </a:cubicBezTo>
                  <a:cubicBezTo>
                    <a:pt x="2620" y="1310"/>
                    <a:pt x="2408" y="962"/>
                    <a:pt x="2181" y="704"/>
                  </a:cubicBezTo>
                  <a:cubicBezTo>
                    <a:pt x="1999" y="477"/>
                    <a:pt x="1787" y="250"/>
                    <a:pt x="1530" y="114"/>
                  </a:cubicBezTo>
                  <a:cubicBezTo>
                    <a:pt x="1374" y="45"/>
                    <a:pt x="1204" y="0"/>
                    <a:pt x="1038" y="0"/>
                  </a:cubicBezTo>
                  <a:close/>
                </a:path>
              </a:pathLst>
            </a:custGeom>
            <a:solidFill>
              <a:srgbClr val="D3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253959" y="536222"/>
              <a:ext cx="157821" cy="117453"/>
            </a:xfrm>
            <a:custGeom>
              <a:avLst/>
              <a:gdLst/>
              <a:ahLst/>
              <a:cxnLst/>
              <a:rect l="l" t="t" r="r" b="b"/>
              <a:pathLst>
                <a:path w="1560" h="1161" extrusionOk="0">
                  <a:moveTo>
                    <a:pt x="664" y="0"/>
                  </a:moveTo>
                  <a:cubicBezTo>
                    <a:pt x="521" y="0"/>
                    <a:pt x="375" y="38"/>
                    <a:pt x="273" y="140"/>
                  </a:cubicBezTo>
                  <a:cubicBezTo>
                    <a:pt x="61" y="216"/>
                    <a:pt x="0" y="579"/>
                    <a:pt x="76" y="791"/>
                  </a:cubicBezTo>
                  <a:cubicBezTo>
                    <a:pt x="167" y="1003"/>
                    <a:pt x="394" y="1139"/>
                    <a:pt x="621" y="1155"/>
                  </a:cubicBezTo>
                  <a:cubicBezTo>
                    <a:pt x="651" y="1159"/>
                    <a:pt x="681" y="1160"/>
                    <a:pt x="710" y="1160"/>
                  </a:cubicBezTo>
                  <a:cubicBezTo>
                    <a:pt x="907" y="1160"/>
                    <a:pt x="1101" y="1078"/>
                    <a:pt x="1272" y="973"/>
                  </a:cubicBezTo>
                  <a:cubicBezTo>
                    <a:pt x="1393" y="912"/>
                    <a:pt x="1499" y="806"/>
                    <a:pt x="1529" y="685"/>
                  </a:cubicBezTo>
                  <a:cubicBezTo>
                    <a:pt x="1560" y="488"/>
                    <a:pt x="1378" y="322"/>
                    <a:pt x="1211" y="216"/>
                  </a:cubicBezTo>
                  <a:cubicBezTo>
                    <a:pt x="1060" y="125"/>
                    <a:pt x="909" y="34"/>
                    <a:pt x="742" y="4"/>
                  </a:cubicBezTo>
                  <a:cubicBezTo>
                    <a:pt x="716" y="2"/>
                    <a:pt x="690" y="0"/>
                    <a:pt x="664" y="0"/>
                  </a:cubicBezTo>
                  <a:close/>
                </a:path>
              </a:pathLst>
            </a:custGeom>
            <a:solidFill>
              <a:srgbClr val="D3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174238" y="369699"/>
              <a:ext cx="119580" cy="151747"/>
            </a:xfrm>
            <a:custGeom>
              <a:avLst/>
              <a:gdLst/>
              <a:ahLst/>
              <a:cxnLst/>
              <a:rect l="l" t="t" r="r" b="b"/>
              <a:pathLst>
                <a:path w="1182" h="1500" extrusionOk="0">
                  <a:moveTo>
                    <a:pt x="593" y="1"/>
                  </a:moveTo>
                  <a:cubicBezTo>
                    <a:pt x="495" y="1"/>
                    <a:pt x="397" y="21"/>
                    <a:pt x="319" y="60"/>
                  </a:cubicBezTo>
                  <a:cubicBezTo>
                    <a:pt x="122" y="166"/>
                    <a:pt x="1" y="409"/>
                    <a:pt x="1" y="636"/>
                  </a:cubicBezTo>
                  <a:cubicBezTo>
                    <a:pt x="1" y="863"/>
                    <a:pt x="107" y="1090"/>
                    <a:pt x="243" y="1272"/>
                  </a:cubicBezTo>
                  <a:cubicBezTo>
                    <a:pt x="319" y="1377"/>
                    <a:pt x="425" y="1483"/>
                    <a:pt x="546" y="1499"/>
                  </a:cubicBezTo>
                  <a:cubicBezTo>
                    <a:pt x="554" y="1499"/>
                    <a:pt x="561" y="1499"/>
                    <a:pt x="569" y="1499"/>
                  </a:cubicBezTo>
                  <a:cubicBezTo>
                    <a:pt x="768" y="1499"/>
                    <a:pt x="897" y="1311"/>
                    <a:pt x="985" y="1150"/>
                  </a:cubicBezTo>
                  <a:cubicBezTo>
                    <a:pt x="1076" y="999"/>
                    <a:pt x="1152" y="832"/>
                    <a:pt x="1167" y="666"/>
                  </a:cubicBezTo>
                  <a:cubicBezTo>
                    <a:pt x="1182" y="499"/>
                    <a:pt x="1121" y="303"/>
                    <a:pt x="1000" y="197"/>
                  </a:cubicBezTo>
                  <a:cubicBezTo>
                    <a:pt x="933" y="62"/>
                    <a:pt x="763" y="1"/>
                    <a:pt x="593" y="1"/>
                  </a:cubicBezTo>
                  <a:close/>
                </a:path>
              </a:pathLst>
            </a:custGeom>
            <a:solidFill>
              <a:srgbClr val="D3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17597" y="546946"/>
              <a:ext cx="154887" cy="121297"/>
            </a:xfrm>
            <a:custGeom>
              <a:avLst/>
              <a:gdLst/>
              <a:ahLst/>
              <a:cxnLst/>
              <a:rect l="l" t="t" r="r" b="b"/>
              <a:pathLst>
                <a:path w="1531" h="1199" extrusionOk="0">
                  <a:moveTo>
                    <a:pt x="609" y="1"/>
                  </a:moveTo>
                  <a:cubicBezTo>
                    <a:pt x="534" y="1"/>
                    <a:pt x="460" y="17"/>
                    <a:pt x="395" y="49"/>
                  </a:cubicBezTo>
                  <a:cubicBezTo>
                    <a:pt x="167" y="65"/>
                    <a:pt x="1" y="398"/>
                    <a:pt x="16" y="625"/>
                  </a:cubicBezTo>
                  <a:cubicBezTo>
                    <a:pt x="46" y="852"/>
                    <a:pt x="213" y="1049"/>
                    <a:pt x="425" y="1139"/>
                  </a:cubicBezTo>
                  <a:cubicBezTo>
                    <a:pt x="537" y="1179"/>
                    <a:pt x="657" y="1198"/>
                    <a:pt x="779" y="1198"/>
                  </a:cubicBezTo>
                  <a:cubicBezTo>
                    <a:pt x="888" y="1198"/>
                    <a:pt x="999" y="1183"/>
                    <a:pt x="1106" y="1155"/>
                  </a:cubicBezTo>
                  <a:cubicBezTo>
                    <a:pt x="1242" y="1124"/>
                    <a:pt x="1379" y="1064"/>
                    <a:pt x="1439" y="943"/>
                  </a:cubicBezTo>
                  <a:cubicBezTo>
                    <a:pt x="1530" y="776"/>
                    <a:pt x="1394" y="564"/>
                    <a:pt x="1273" y="413"/>
                  </a:cubicBezTo>
                  <a:cubicBezTo>
                    <a:pt x="1167" y="276"/>
                    <a:pt x="1046" y="155"/>
                    <a:pt x="894" y="80"/>
                  </a:cubicBezTo>
                  <a:cubicBezTo>
                    <a:pt x="808" y="28"/>
                    <a:pt x="708" y="1"/>
                    <a:pt x="609" y="1"/>
                  </a:cubicBezTo>
                  <a:close/>
                </a:path>
              </a:pathLst>
            </a:custGeom>
            <a:solidFill>
              <a:srgbClr val="D3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56558" y="310617"/>
              <a:ext cx="130304" cy="102784"/>
            </a:xfrm>
            <a:custGeom>
              <a:avLst/>
              <a:gdLst/>
              <a:ahLst/>
              <a:cxnLst/>
              <a:rect l="l" t="t" r="r" b="b"/>
              <a:pathLst>
                <a:path w="1288" h="1016" extrusionOk="0">
                  <a:moveTo>
                    <a:pt x="513" y="0"/>
                  </a:moveTo>
                  <a:cubicBezTo>
                    <a:pt x="449" y="0"/>
                    <a:pt x="387" y="12"/>
                    <a:pt x="334" y="39"/>
                  </a:cubicBezTo>
                  <a:cubicBezTo>
                    <a:pt x="137" y="54"/>
                    <a:pt x="1" y="342"/>
                    <a:pt x="16" y="523"/>
                  </a:cubicBezTo>
                  <a:cubicBezTo>
                    <a:pt x="31" y="720"/>
                    <a:pt x="182" y="887"/>
                    <a:pt x="364" y="962"/>
                  </a:cubicBezTo>
                  <a:cubicBezTo>
                    <a:pt x="455" y="1000"/>
                    <a:pt x="550" y="1015"/>
                    <a:pt x="646" y="1015"/>
                  </a:cubicBezTo>
                  <a:cubicBezTo>
                    <a:pt x="743" y="1015"/>
                    <a:pt x="841" y="1000"/>
                    <a:pt x="939" y="977"/>
                  </a:cubicBezTo>
                  <a:cubicBezTo>
                    <a:pt x="1045" y="947"/>
                    <a:pt x="1166" y="902"/>
                    <a:pt x="1212" y="811"/>
                  </a:cubicBezTo>
                  <a:cubicBezTo>
                    <a:pt x="1288" y="659"/>
                    <a:pt x="1182" y="478"/>
                    <a:pt x="1076" y="342"/>
                  </a:cubicBezTo>
                  <a:cubicBezTo>
                    <a:pt x="985" y="236"/>
                    <a:pt x="879" y="130"/>
                    <a:pt x="758" y="54"/>
                  </a:cubicBezTo>
                  <a:cubicBezTo>
                    <a:pt x="681" y="20"/>
                    <a:pt x="595" y="0"/>
                    <a:pt x="513" y="0"/>
                  </a:cubicBezTo>
                  <a:close/>
                </a:path>
              </a:pathLst>
            </a:custGeom>
            <a:solidFill>
              <a:srgbClr val="D3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45;p2"/>
          <p:cNvGrpSpPr/>
          <p:nvPr/>
        </p:nvGrpSpPr>
        <p:grpSpPr>
          <a:xfrm flipH="1">
            <a:off x="-2401808" y="4028815"/>
            <a:ext cx="5060420" cy="1580936"/>
            <a:chOff x="3195867" y="4243715"/>
            <a:chExt cx="5060420" cy="1580936"/>
          </a:xfrm>
        </p:grpSpPr>
        <p:sp>
          <p:nvSpPr>
            <p:cNvPr id="46" name="Google Shape;46;p2"/>
            <p:cNvSpPr/>
            <p:nvPr/>
          </p:nvSpPr>
          <p:spPr>
            <a:xfrm>
              <a:off x="4104123" y="4243715"/>
              <a:ext cx="4152158" cy="59783"/>
            </a:xfrm>
            <a:custGeom>
              <a:avLst/>
              <a:gdLst/>
              <a:ahLst/>
              <a:cxnLst/>
              <a:rect l="l" t="t" r="r" b="b"/>
              <a:pathLst>
                <a:path w="20001" h="288" extrusionOk="0">
                  <a:moveTo>
                    <a:pt x="20000" y="0"/>
                  </a:moveTo>
                  <a:lnTo>
                    <a:pt x="0" y="76"/>
                  </a:lnTo>
                  <a:lnTo>
                    <a:pt x="1514" y="288"/>
                  </a:lnTo>
                  <a:lnTo>
                    <a:pt x="20000" y="288"/>
                  </a:lnTo>
                  <a:lnTo>
                    <a:pt x="200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195867" y="4482439"/>
              <a:ext cx="358521" cy="1342212"/>
            </a:xfrm>
            <a:custGeom>
              <a:avLst/>
              <a:gdLst/>
              <a:ahLst/>
              <a:cxnLst/>
              <a:rect l="l" t="t" r="r" b="b"/>
              <a:pathLst>
                <a:path w="1727" h="6466" extrusionOk="0">
                  <a:moveTo>
                    <a:pt x="0" y="1"/>
                  </a:moveTo>
                  <a:lnTo>
                    <a:pt x="0" y="6465"/>
                  </a:lnTo>
                  <a:lnTo>
                    <a:pt x="1726" y="6465"/>
                  </a:lnTo>
                  <a:lnTo>
                    <a:pt x="172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554187" y="4303293"/>
              <a:ext cx="864436" cy="1521354"/>
            </a:xfrm>
            <a:custGeom>
              <a:avLst/>
              <a:gdLst/>
              <a:ahLst/>
              <a:cxnLst/>
              <a:rect l="l" t="t" r="r" b="b"/>
              <a:pathLst>
                <a:path w="4164" h="7329" extrusionOk="0">
                  <a:moveTo>
                    <a:pt x="4163" y="1"/>
                  </a:moveTo>
                  <a:lnTo>
                    <a:pt x="0" y="864"/>
                  </a:lnTo>
                  <a:lnTo>
                    <a:pt x="0" y="7328"/>
                  </a:lnTo>
                  <a:lnTo>
                    <a:pt x="4163" y="6117"/>
                  </a:lnTo>
                  <a:lnTo>
                    <a:pt x="41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195867" y="4259284"/>
              <a:ext cx="1222749" cy="223356"/>
            </a:xfrm>
            <a:custGeom>
              <a:avLst/>
              <a:gdLst/>
              <a:ahLst/>
              <a:cxnLst/>
              <a:rect l="l" t="t" r="r" b="b"/>
              <a:pathLst>
                <a:path w="5890" h="1076" extrusionOk="0">
                  <a:moveTo>
                    <a:pt x="4375" y="1"/>
                  </a:moveTo>
                  <a:lnTo>
                    <a:pt x="0" y="1076"/>
                  </a:lnTo>
                  <a:lnTo>
                    <a:pt x="1726" y="1076"/>
                  </a:lnTo>
                  <a:lnTo>
                    <a:pt x="5889" y="213"/>
                  </a:lnTo>
                  <a:lnTo>
                    <a:pt x="437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418432" y="4303293"/>
              <a:ext cx="3837855" cy="1342212"/>
            </a:xfrm>
            <a:custGeom>
              <a:avLst/>
              <a:gdLst/>
              <a:ahLst/>
              <a:cxnLst/>
              <a:rect l="l" t="t" r="r" b="b"/>
              <a:pathLst>
                <a:path w="18487" h="6466" extrusionOk="0">
                  <a:moveTo>
                    <a:pt x="0" y="1"/>
                  </a:moveTo>
                  <a:lnTo>
                    <a:pt x="0" y="6117"/>
                  </a:lnTo>
                  <a:lnTo>
                    <a:pt x="18486" y="6465"/>
                  </a:lnTo>
                  <a:lnTo>
                    <a:pt x="184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" name="Google Shape;51;p2"/>
          <p:cNvGrpSpPr/>
          <p:nvPr/>
        </p:nvGrpSpPr>
        <p:grpSpPr>
          <a:xfrm>
            <a:off x="7663201" y="1891499"/>
            <a:ext cx="2089928" cy="3252001"/>
            <a:chOff x="7352101" y="2118974"/>
            <a:chExt cx="2089928" cy="3252001"/>
          </a:xfrm>
        </p:grpSpPr>
        <p:sp>
          <p:nvSpPr>
            <p:cNvPr id="52" name="Google Shape;52;p2"/>
            <p:cNvSpPr/>
            <p:nvPr/>
          </p:nvSpPr>
          <p:spPr>
            <a:xfrm>
              <a:off x="8833745" y="3459263"/>
              <a:ext cx="608283" cy="1911711"/>
            </a:xfrm>
            <a:custGeom>
              <a:avLst/>
              <a:gdLst/>
              <a:ahLst/>
              <a:cxnLst/>
              <a:rect l="l" t="t" r="r" b="b"/>
              <a:pathLst>
                <a:path w="4755" h="14944" extrusionOk="0">
                  <a:moveTo>
                    <a:pt x="4755" y="1"/>
                  </a:moveTo>
                  <a:lnTo>
                    <a:pt x="1" y="712"/>
                  </a:lnTo>
                  <a:lnTo>
                    <a:pt x="1" y="14944"/>
                  </a:lnTo>
                  <a:lnTo>
                    <a:pt x="4755" y="14944"/>
                  </a:lnTo>
                  <a:lnTo>
                    <a:pt x="47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9004143" y="3910589"/>
              <a:ext cx="189969" cy="468717"/>
            </a:xfrm>
            <a:custGeom>
              <a:avLst/>
              <a:gdLst/>
              <a:ahLst/>
              <a:cxnLst/>
              <a:rect l="l" t="t" r="r" b="b"/>
              <a:pathLst>
                <a:path w="1485" h="3664" extrusionOk="0">
                  <a:moveTo>
                    <a:pt x="985" y="0"/>
                  </a:moveTo>
                  <a:cubicBezTo>
                    <a:pt x="697" y="0"/>
                    <a:pt x="440" y="121"/>
                    <a:pt x="258" y="303"/>
                  </a:cubicBezTo>
                  <a:cubicBezTo>
                    <a:pt x="228" y="333"/>
                    <a:pt x="198" y="363"/>
                    <a:pt x="183" y="379"/>
                  </a:cubicBezTo>
                  <a:cubicBezTo>
                    <a:pt x="77" y="545"/>
                    <a:pt x="1" y="742"/>
                    <a:pt x="1" y="954"/>
                  </a:cubicBezTo>
                  <a:lnTo>
                    <a:pt x="1" y="3664"/>
                  </a:lnTo>
                  <a:lnTo>
                    <a:pt x="1485" y="3467"/>
                  </a:lnTo>
                  <a:lnTo>
                    <a:pt x="1485" y="409"/>
                  </a:lnTo>
                  <a:cubicBezTo>
                    <a:pt x="1485" y="303"/>
                    <a:pt x="1470" y="197"/>
                    <a:pt x="1439" y="106"/>
                  </a:cubicBezTo>
                  <a:cubicBezTo>
                    <a:pt x="1303" y="30"/>
                    <a:pt x="1152" y="0"/>
                    <a:pt x="9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9180426" y="3906623"/>
              <a:ext cx="91211" cy="517329"/>
            </a:xfrm>
            <a:custGeom>
              <a:avLst/>
              <a:gdLst/>
              <a:ahLst/>
              <a:cxnLst/>
              <a:rect l="l" t="t" r="r" b="b"/>
              <a:pathLst>
                <a:path w="713" h="4044" extrusionOk="0">
                  <a:moveTo>
                    <a:pt x="1" y="1"/>
                  </a:moveTo>
                  <a:cubicBezTo>
                    <a:pt x="31" y="46"/>
                    <a:pt x="46" y="92"/>
                    <a:pt x="61" y="137"/>
                  </a:cubicBezTo>
                  <a:cubicBezTo>
                    <a:pt x="92" y="228"/>
                    <a:pt x="107" y="334"/>
                    <a:pt x="107" y="440"/>
                  </a:cubicBezTo>
                  <a:lnTo>
                    <a:pt x="107" y="3498"/>
                  </a:lnTo>
                  <a:lnTo>
                    <a:pt x="712" y="4043"/>
                  </a:lnTo>
                  <a:lnTo>
                    <a:pt x="712" y="985"/>
                  </a:lnTo>
                  <a:cubicBezTo>
                    <a:pt x="712" y="955"/>
                    <a:pt x="712" y="940"/>
                    <a:pt x="712" y="909"/>
                  </a:cubicBezTo>
                  <a:cubicBezTo>
                    <a:pt x="712" y="879"/>
                    <a:pt x="697" y="834"/>
                    <a:pt x="697" y="803"/>
                  </a:cubicBezTo>
                  <a:cubicBezTo>
                    <a:pt x="697" y="788"/>
                    <a:pt x="682" y="773"/>
                    <a:pt x="682" y="758"/>
                  </a:cubicBezTo>
                  <a:cubicBezTo>
                    <a:pt x="667" y="682"/>
                    <a:pt x="652" y="637"/>
                    <a:pt x="621" y="576"/>
                  </a:cubicBezTo>
                  <a:cubicBezTo>
                    <a:pt x="621" y="546"/>
                    <a:pt x="606" y="531"/>
                    <a:pt x="591" y="500"/>
                  </a:cubicBezTo>
                  <a:cubicBezTo>
                    <a:pt x="591" y="485"/>
                    <a:pt x="576" y="470"/>
                    <a:pt x="561" y="455"/>
                  </a:cubicBezTo>
                  <a:cubicBezTo>
                    <a:pt x="561" y="440"/>
                    <a:pt x="546" y="425"/>
                    <a:pt x="546" y="425"/>
                  </a:cubicBezTo>
                  <a:cubicBezTo>
                    <a:pt x="546" y="410"/>
                    <a:pt x="546" y="410"/>
                    <a:pt x="546" y="410"/>
                  </a:cubicBezTo>
                  <a:cubicBezTo>
                    <a:pt x="515" y="379"/>
                    <a:pt x="485" y="334"/>
                    <a:pt x="455" y="304"/>
                  </a:cubicBezTo>
                  <a:cubicBezTo>
                    <a:pt x="440" y="289"/>
                    <a:pt x="425" y="273"/>
                    <a:pt x="409" y="258"/>
                  </a:cubicBezTo>
                  <a:cubicBezTo>
                    <a:pt x="394" y="243"/>
                    <a:pt x="379" y="228"/>
                    <a:pt x="364" y="213"/>
                  </a:cubicBezTo>
                  <a:cubicBezTo>
                    <a:pt x="364" y="213"/>
                    <a:pt x="349" y="198"/>
                    <a:pt x="334" y="183"/>
                  </a:cubicBezTo>
                  <a:cubicBezTo>
                    <a:pt x="319" y="167"/>
                    <a:pt x="303" y="152"/>
                    <a:pt x="288" y="152"/>
                  </a:cubicBezTo>
                  <a:cubicBezTo>
                    <a:pt x="273" y="137"/>
                    <a:pt x="243" y="122"/>
                    <a:pt x="228" y="107"/>
                  </a:cubicBezTo>
                  <a:cubicBezTo>
                    <a:pt x="213" y="92"/>
                    <a:pt x="213" y="92"/>
                    <a:pt x="213" y="92"/>
                  </a:cubicBezTo>
                  <a:cubicBezTo>
                    <a:pt x="198" y="77"/>
                    <a:pt x="167" y="77"/>
                    <a:pt x="152" y="61"/>
                  </a:cubicBezTo>
                  <a:cubicBezTo>
                    <a:pt x="137" y="46"/>
                    <a:pt x="107" y="31"/>
                    <a:pt x="76" y="31"/>
                  </a:cubicBezTo>
                  <a:cubicBezTo>
                    <a:pt x="46" y="16"/>
                    <a:pt x="31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9004143" y="4354111"/>
              <a:ext cx="267491" cy="106562"/>
            </a:xfrm>
            <a:custGeom>
              <a:avLst/>
              <a:gdLst/>
              <a:ahLst/>
              <a:cxnLst/>
              <a:rect l="l" t="t" r="r" b="b"/>
              <a:pathLst>
                <a:path w="2091" h="833" extrusionOk="0">
                  <a:moveTo>
                    <a:pt x="1485" y="0"/>
                  </a:moveTo>
                  <a:lnTo>
                    <a:pt x="1" y="197"/>
                  </a:lnTo>
                  <a:lnTo>
                    <a:pt x="1" y="833"/>
                  </a:lnTo>
                  <a:lnTo>
                    <a:pt x="2090" y="545"/>
                  </a:lnTo>
                  <a:lnTo>
                    <a:pt x="148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9027426" y="3898947"/>
              <a:ext cx="160930" cy="60125"/>
            </a:xfrm>
            <a:custGeom>
              <a:avLst/>
              <a:gdLst/>
              <a:ahLst/>
              <a:cxnLst/>
              <a:rect l="l" t="t" r="r" b="b"/>
              <a:pathLst>
                <a:path w="1258" h="470" extrusionOk="0">
                  <a:moveTo>
                    <a:pt x="864" y="0"/>
                  </a:moveTo>
                  <a:cubicBezTo>
                    <a:pt x="576" y="0"/>
                    <a:pt x="319" y="121"/>
                    <a:pt x="137" y="303"/>
                  </a:cubicBezTo>
                  <a:cubicBezTo>
                    <a:pt x="76" y="364"/>
                    <a:pt x="31" y="409"/>
                    <a:pt x="1" y="470"/>
                  </a:cubicBezTo>
                  <a:cubicBezTo>
                    <a:pt x="16" y="454"/>
                    <a:pt x="46" y="424"/>
                    <a:pt x="76" y="394"/>
                  </a:cubicBezTo>
                  <a:cubicBezTo>
                    <a:pt x="258" y="212"/>
                    <a:pt x="515" y="91"/>
                    <a:pt x="803" y="91"/>
                  </a:cubicBezTo>
                  <a:cubicBezTo>
                    <a:pt x="970" y="91"/>
                    <a:pt x="1121" y="121"/>
                    <a:pt x="1257" y="197"/>
                  </a:cubicBezTo>
                  <a:cubicBezTo>
                    <a:pt x="1242" y="152"/>
                    <a:pt x="1227" y="106"/>
                    <a:pt x="1197" y="61"/>
                  </a:cubicBezTo>
                  <a:cubicBezTo>
                    <a:pt x="1091" y="15"/>
                    <a:pt x="985" y="0"/>
                    <a:pt x="8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7352101" y="3459263"/>
              <a:ext cx="608283" cy="1911711"/>
            </a:xfrm>
            <a:custGeom>
              <a:avLst/>
              <a:gdLst/>
              <a:ahLst/>
              <a:cxnLst/>
              <a:rect l="l" t="t" r="r" b="b"/>
              <a:pathLst>
                <a:path w="4755" h="14944" extrusionOk="0">
                  <a:moveTo>
                    <a:pt x="1" y="1"/>
                  </a:moveTo>
                  <a:lnTo>
                    <a:pt x="1" y="14944"/>
                  </a:lnTo>
                  <a:lnTo>
                    <a:pt x="4755" y="14944"/>
                  </a:lnTo>
                  <a:lnTo>
                    <a:pt x="4755" y="7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578786" y="3910589"/>
              <a:ext cx="187922" cy="468717"/>
            </a:xfrm>
            <a:custGeom>
              <a:avLst/>
              <a:gdLst/>
              <a:ahLst/>
              <a:cxnLst/>
              <a:rect l="l" t="t" r="r" b="b"/>
              <a:pathLst>
                <a:path w="1469" h="3664" extrusionOk="0">
                  <a:moveTo>
                    <a:pt x="485" y="0"/>
                  </a:moveTo>
                  <a:cubicBezTo>
                    <a:pt x="333" y="0"/>
                    <a:pt x="182" y="30"/>
                    <a:pt x="46" y="106"/>
                  </a:cubicBezTo>
                  <a:cubicBezTo>
                    <a:pt x="15" y="197"/>
                    <a:pt x="0" y="303"/>
                    <a:pt x="0" y="409"/>
                  </a:cubicBezTo>
                  <a:lnTo>
                    <a:pt x="0" y="3467"/>
                  </a:lnTo>
                  <a:lnTo>
                    <a:pt x="1469" y="3664"/>
                  </a:lnTo>
                  <a:lnTo>
                    <a:pt x="1469" y="954"/>
                  </a:lnTo>
                  <a:cubicBezTo>
                    <a:pt x="1469" y="742"/>
                    <a:pt x="1408" y="545"/>
                    <a:pt x="1302" y="379"/>
                  </a:cubicBezTo>
                  <a:cubicBezTo>
                    <a:pt x="1272" y="363"/>
                    <a:pt x="1257" y="333"/>
                    <a:pt x="1226" y="303"/>
                  </a:cubicBezTo>
                  <a:cubicBezTo>
                    <a:pt x="1045" y="121"/>
                    <a:pt x="772" y="0"/>
                    <a:pt x="4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501263" y="3906623"/>
              <a:ext cx="89164" cy="517329"/>
            </a:xfrm>
            <a:custGeom>
              <a:avLst/>
              <a:gdLst/>
              <a:ahLst/>
              <a:cxnLst/>
              <a:rect l="l" t="t" r="r" b="b"/>
              <a:pathLst>
                <a:path w="697" h="4044" extrusionOk="0">
                  <a:moveTo>
                    <a:pt x="697" y="1"/>
                  </a:moveTo>
                  <a:cubicBezTo>
                    <a:pt x="682" y="1"/>
                    <a:pt x="652" y="16"/>
                    <a:pt x="621" y="31"/>
                  </a:cubicBezTo>
                  <a:cubicBezTo>
                    <a:pt x="606" y="31"/>
                    <a:pt x="576" y="46"/>
                    <a:pt x="546" y="61"/>
                  </a:cubicBezTo>
                  <a:cubicBezTo>
                    <a:pt x="530" y="77"/>
                    <a:pt x="515" y="77"/>
                    <a:pt x="500" y="92"/>
                  </a:cubicBezTo>
                  <a:cubicBezTo>
                    <a:pt x="485" y="92"/>
                    <a:pt x="485" y="92"/>
                    <a:pt x="485" y="107"/>
                  </a:cubicBezTo>
                  <a:cubicBezTo>
                    <a:pt x="455" y="122"/>
                    <a:pt x="440" y="137"/>
                    <a:pt x="409" y="152"/>
                  </a:cubicBezTo>
                  <a:cubicBezTo>
                    <a:pt x="394" y="152"/>
                    <a:pt x="379" y="167"/>
                    <a:pt x="379" y="183"/>
                  </a:cubicBezTo>
                  <a:lnTo>
                    <a:pt x="364" y="183"/>
                  </a:lnTo>
                  <a:cubicBezTo>
                    <a:pt x="349" y="198"/>
                    <a:pt x="349" y="213"/>
                    <a:pt x="334" y="213"/>
                  </a:cubicBezTo>
                  <a:cubicBezTo>
                    <a:pt x="318" y="228"/>
                    <a:pt x="303" y="243"/>
                    <a:pt x="288" y="258"/>
                  </a:cubicBezTo>
                  <a:cubicBezTo>
                    <a:pt x="273" y="273"/>
                    <a:pt x="258" y="289"/>
                    <a:pt x="243" y="304"/>
                  </a:cubicBezTo>
                  <a:cubicBezTo>
                    <a:pt x="213" y="334"/>
                    <a:pt x="182" y="379"/>
                    <a:pt x="167" y="410"/>
                  </a:cubicBezTo>
                  <a:cubicBezTo>
                    <a:pt x="167" y="410"/>
                    <a:pt x="167" y="410"/>
                    <a:pt x="167" y="425"/>
                  </a:cubicBezTo>
                  <a:cubicBezTo>
                    <a:pt x="152" y="425"/>
                    <a:pt x="137" y="440"/>
                    <a:pt x="137" y="455"/>
                  </a:cubicBezTo>
                  <a:cubicBezTo>
                    <a:pt x="122" y="470"/>
                    <a:pt x="122" y="485"/>
                    <a:pt x="107" y="500"/>
                  </a:cubicBezTo>
                  <a:cubicBezTo>
                    <a:pt x="91" y="531"/>
                    <a:pt x="91" y="546"/>
                    <a:pt x="76" y="576"/>
                  </a:cubicBezTo>
                  <a:cubicBezTo>
                    <a:pt x="46" y="637"/>
                    <a:pt x="31" y="682"/>
                    <a:pt x="16" y="758"/>
                  </a:cubicBezTo>
                  <a:cubicBezTo>
                    <a:pt x="16" y="773"/>
                    <a:pt x="16" y="788"/>
                    <a:pt x="16" y="803"/>
                  </a:cubicBezTo>
                  <a:cubicBezTo>
                    <a:pt x="1" y="834"/>
                    <a:pt x="1" y="879"/>
                    <a:pt x="1" y="909"/>
                  </a:cubicBezTo>
                  <a:cubicBezTo>
                    <a:pt x="1" y="940"/>
                    <a:pt x="1" y="955"/>
                    <a:pt x="1" y="985"/>
                  </a:cubicBezTo>
                  <a:lnTo>
                    <a:pt x="1" y="4043"/>
                  </a:lnTo>
                  <a:lnTo>
                    <a:pt x="606" y="3498"/>
                  </a:lnTo>
                  <a:lnTo>
                    <a:pt x="606" y="440"/>
                  </a:lnTo>
                  <a:cubicBezTo>
                    <a:pt x="606" y="334"/>
                    <a:pt x="621" y="228"/>
                    <a:pt x="652" y="137"/>
                  </a:cubicBezTo>
                  <a:cubicBezTo>
                    <a:pt x="667" y="92"/>
                    <a:pt x="682" y="46"/>
                    <a:pt x="6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501263" y="4354111"/>
              <a:ext cx="265444" cy="106562"/>
            </a:xfrm>
            <a:custGeom>
              <a:avLst/>
              <a:gdLst/>
              <a:ahLst/>
              <a:cxnLst/>
              <a:rect l="l" t="t" r="r" b="b"/>
              <a:pathLst>
                <a:path w="2075" h="833" extrusionOk="0">
                  <a:moveTo>
                    <a:pt x="606" y="0"/>
                  </a:moveTo>
                  <a:lnTo>
                    <a:pt x="1" y="545"/>
                  </a:lnTo>
                  <a:lnTo>
                    <a:pt x="2075" y="833"/>
                  </a:lnTo>
                  <a:lnTo>
                    <a:pt x="2075" y="197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144466">
                <a:alpha val="17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7584543" y="3898947"/>
              <a:ext cx="160930" cy="60125"/>
            </a:xfrm>
            <a:custGeom>
              <a:avLst/>
              <a:gdLst/>
              <a:ahLst/>
              <a:cxnLst/>
              <a:rect l="l" t="t" r="r" b="b"/>
              <a:pathLst>
                <a:path w="1258" h="470" extrusionOk="0">
                  <a:moveTo>
                    <a:pt x="379" y="0"/>
                  </a:moveTo>
                  <a:cubicBezTo>
                    <a:pt x="258" y="0"/>
                    <a:pt x="152" y="15"/>
                    <a:pt x="46" y="61"/>
                  </a:cubicBezTo>
                  <a:cubicBezTo>
                    <a:pt x="31" y="106"/>
                    <a:pt x="16" y="152"/>
                    <a:pt x="1" y="197"/>
                  </a:cubicBezTo>
                  <a:cubicBezTo>
                    <a:pt x="137" y="121"/>
                    <a:pt x="288" y="91"/>
                    <a:pt x="440" y="91"/>
                  </a:cubicBezTo>
                  <a:cubicBezTo>
                    <a:pt x="727" y="91"/>
                    <a:pt x="1000" y="212"/>
                    <a:pt x="1181" y="394"/>
                  </a:cubicBezTo>
                  <a:cubicBezTo>
                    <a:pt x="1212" y="424"/>
                    <a:pt x="1227" y="454"/>
                    <a:pt x="1257" y="470"/>
                  </a:cubicBezTo>
                  <a:cubicBezTo>
                    <a:pt x="1212" y="409"/>
                    <a:pt x="1166" y="364"/>
                    <a:pt x="1121" y="303"/>
                  </a:cubicBezTo>
                  <a:cubicBezTo>
                    <a:pt x="924" y="121"/>
                    <a:pt x="667" y="0"/>
                    <a:pt x="3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7960263" y="3550347"/>
              <a:ext cx="873600" cy="1820629"/>
            </a:xfrm>
            <a:custGeom>
              <a:avLst/>
              <a:gdLst/>
              <a:ahLst/>
              <a:cxnLst/>
              <a:rect l="l" t="t" r="r" b="b"/>
              <a:pathLst>
                <a:path w="6829" h="14232" extrusionOk="0">
                  <a:moveTo>
                    <a:pt x="1" y="0"/>
                  </a:moveTo>
                  <a:lnTo>
                    <a:pt x="1" y="14232"/>
                  </a:lnTo>
                  <a:lnTo>
                    <a:pt x="6829" y="14232"/>
                  </a:lnTo>
                  <a:lnTo>
                    <a:pt x="682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8264344" y="3908670"/>
              <a:ext cx="265444" cy="559800"/>
            </a:xfrm>
            <a:custGeom>
              <a:avLst/>
              <a:gdLst/>
              <a:ahLst/>
              <a:cxnLst/>
              <a:rect l="l" t="t" r="r" b="b"/>
              <a:pathLst>
                <a:path w="2075" h="4376" extrusionOk="0">
                  <a:moveTo>
                    <a:pt x="1045" y="0"/>
                  </a:moveTo>
                  <a:cubicBezTo>
                    <a:pt x="470" y="0"/>
                    <a:pt x="1" y="469"/>
                    <a:pt x="1" y="1045"/>
                  </a:cubicBezTo>
                  <a:lnTo>
                    <a:pt x="1" y="4375"/>
                  </a:lnTo>
                  <a:lnTo>
                    <a:pt x="2075" y="4375"/>
                  </a:lnTo>
                  <a:lnTo>
                    <a:pt x="2075" y="1045"/>
                  </a:lnTo>
                  <a:cubicBezTo>
                    <a:pt x="2075" y="469"/>
                    <a:pt x="1621" y="0"/>
                    <a:pt x="10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8293384" y="3937709"/>
              <a:ext cx="209285" cy="503641"/>
            </a:xfrm>
            <a:custGeom>
              <a:avLst/>
              <a:gdLst/>
              <a:ahLst/>
              <a:cxnLst/>
              <a:rect l="l" t="t" r="r" b="b"/>
              <a:pathLst>
                <a:path w="1636" h="3937" extrusionOk="0">
                  <a:moveTo>
                    <a:pt x="818" y="0"/>
                  </a:moveTo>
                  <a:cubicBezTo>
                    <a:pt x="364" y="0"/>
                    <a:pt x="1" y="363"/>
                    <a:pt x="1" y="818"/>
                  </a:cubicBezTo>
                  <a:lnTo>
                    <a:pt x="1" y="3936"/>
                  </a:lnTo>
                  <a:lnTo>
                    <a:pt x="1636" y="3936"/>
                  </a:lnTo>
                  <a:lnTo>
                    <a:pt x="1636" y="818"/>
                  </a:lnTo>
                  <a:cubicBezTo>
                    <a:pt x="1636" y="363"/>
                    <a:pt x="1257" y="0"/>
                    <a:pt x="8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8335983" y="2118974"/>
              <a:ext cx="73813" cy="354608"/>
            </a:xfrm>
            <a:custGeom>
              <a:avLst/>
              <a:gdLst/>
              <a:ahLst/>
              <a:cxnLst/>
              <a:rect l="l" t="t" r="r" b="b"/>
              <a:pathLst>
                <a:path w="577" h="2772" extrusionOk="0">
                  <a:moveTo>
                    <a:pt x="1" y="1"/>
                  </a:moveTo>
                  <a:lnTo>
                    <a:pt x="1" y="2771"/>
                  </a:lnTo>
                  <a:lnTo>
                    <a:pt x="576" y="2771"/>
                  </a:lnTo>
                  <a:lnTo>
                    <a:pt x="57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8221745" y="2210058"/>
              <a:ext cx="304206" cy="73685"/>
            </a:xfrm>
            <a:custGeom>
              <a:avLst/>
              <a:gdLst/>
              <a:ahLst/>
              <a:cxnLst/>
              <a:rect l="l" t="t" r="r" b="b"/>
              <a:pathLst>
                <a:path w="2378" h="576" extrusionOk="0">
                  <a:moveTo>
                    <a:pt x="1" y="0"/>
                  </a:moveTo>
                  <a:lnTo>
                    <a:pt x="1" y="576"/>
                  </a:lnTo>
                  <a:lnTo>
                    <a:pt x="2377" y="576"/>
                  </a:lnTo>
                  <a:lnTo>
                    <a:pt x="23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8335983" y="2283616"/>
              <a:ext cx="73813" cy="172571"/>
            </a:xfrm>
            <a:custGeom>
              <a:avLst/>
              <a:gdLst/>
              <a:ahLst/>
              <a:cxnLst/>
              <a:rect l="l" t="t" r="r" b="b"/>
              <a:pathLst>
                <a:path w="577" h="1349" extrusionOk="0">
                  <a:moveTo>
                    <a:pt x="1" y="1"/>
                  </a:moveTo>
                  <a:lnTo>
                    <a:pt x="16" y="1257"/>
                  </a:lnTo>
                  <a:lnTo>
                    <a:pt x="561" y="1348"/>
                  </a:lnTo>
                  <a:lnTo>
                    <a:pt x="576" y="1000"/>
                  </a:lnTo>
                  <a:cubicBezTo>
                    <a:pt x="213" y="93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44466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8212022" y="2411415"/>
              <a:ext cx="329407" cy="329407"/>
            </a:xfrm>
            <a:custGeom>
              <a:avLst/>
              <a:gdLst/>
              <a:ahLst/>
              <a:cxnLst/>
              <a:rect l="l" t="t" r="r" b="b"/>
              <a:pathLst>
                <a:path w="2575" h="2575" extrusionOk="0">
                  <a:moveTo>
                    <a:pt x="1288" y="1"/>
                  </a:moveTo>
                  <a:cubicBezTo>
                    <a:pt x="576" y="1"/>
                    <a:pt x="1" y="576"/>
                    <a:pt x="1" y="1288"/>
                  </a:cubicBezTo>
                  <a:lnTo>
                    <a:pt x="1" y="2575"/>
                  </a:lnTo>
                  <a:lnTo>
                    <a:pt x="2575" y="2575"/>
                  </a:lnTo>
                  <a:lnTo>
                    <a:pt x="2575" y="1288"/>
                  </a:lnTo>
                  <a:cubicBezTo>
                    <a:pt x="2575" y="576"/>
                    <a:pt x="1999" y="1"/>
                    <a:pt x="12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7352101" y="2663303"/>
              <a:ext cx="2089911" cy="887160"/>
            </a:xfrm>
            <a:custGeom>
              <a:avLst/>
              <a:gdLst/>
              <a:ahLst/>
              <a:cxnLst/>
              <a:rect l="l" t="t" r="r" b="b"/>
              <a:pathLst>
                <a:path w="16337" h="6935" extrusionOk="0">
                  <a:moveTo>
                    <a:pt x="8191" y="0"/>
                  </a:moveTo>
                  <a:cubicBezTo>
                    <a:pt x="7086" y="0"/>
                    <a:pt x="6026" y="167"/>
                    <a:pt x="5073" y="500"/>
                  </a:cubicBezTo>
                  <a:cubicBezTo>
                    <a:pt x="3301" y="1090"/>
                    <a:pt x="1848" y="2211"/>
                    <a:pt x="939" y="3709"/>
                  </a:cubicBezTo>
                  <a:cubicBezTo>
                    <a:pt x="576" y="4315"/>
                    <a:pt x="288" y="4966"/>
                    <a:pt x="107" y="5678"/>
                  </a:cubicBezTo>
                  <a:cubicBezTo>
                    <a:pt x="76" y="5859"/>
                    <a:pt x="31" y="6041"/>
                    <a:pt x="1" y="6223"/>
                  </a:cubicBezTo>
                  <a:lnTo>
                    <a:pt x="4755" y="6934"/>
                  </a:lnTo>
                  <a:lnTo>
                    <a:pt x="11583" y="6934"/>
                  </a:lnTo>
                  <a:lnTo>
                    <a:pt x="16337" y="6223"/>
                  </a:lnTo>
                  <a:cubicBezTo>
                    <a:pt x="16306" y="6056"/>
                    <a:pt x="16276" y="5889"/>
                    <a:pt x="16246" y="5738"/>
                  </a:cubicBezTo>
                  <a:cubicBezTo>
                    <a:pt x="16155" y="5360"/>
                    <a:pt x="16034" y="4996"/>
                    <a:pt x="15898" y="4648"/>
                  </a:cubicBezTo>
                  <a:cubicBezTo>
                    <a:pt x="15655" y="4088"/>
                    <a:pt x="15368" y="3573"/>
                    <a:pt x="15004" y="3104"/>
                  </a:cubicBezTo>
                  <a:cubicBezTo>
                    <a:pt x="13521" y="1136"/>
                    <a:pt x="11038" y="0"/>
                    <a:pt x="8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7352101" y="3137783"/>
              <a:ext cx="2089911" cy="412686"/>
            </a:xfrm>
            <a:custGeom>
              <a:avLst/>
              <a:gdLst/>
              <a:ahLst/>
              <a:cxnLst/>
              <a:rect l="l" t="t" r="r" b="b"/>
              <a:pathLst>
                <a:path w="16337" h="3226" extrusionOk="0">
                  <a:moveTo>
                    <a:pt x="939" y="0"/>
                  </a:moveTo>
                  <a:cubicBezTo>
                    <a:pt x="576" y="606"/>
                    <a:pt x="288" y="1257"/>
                    <a:pt x="107" y="1969"/>
                  </a:cubicBezTo>
                  <a:cubicBezTo>
                    <a:pt x="76" y="2150"/>
                    <a:pt x="31" y="2332"/>
                    <a:pt x="1" y="2514"/>
                  </a:cubicBezTo>
                  <a:lnTo>
                    <a:pt x="4755" y="3225"/>
                  </a:lnTo>
                  <a:lnTo>
                    <a:pt x="11583" y="3225"/>
                  </a:lnTo>
                  <a:lnTo>
                    <a:pt x="16337" y="2514"/>
                  </a:lnTo>
                  <a:cubicBezTo>
                    <a:pt x="16306" y="2347"/>
                    <a:pt x="16276" y="2180"/>
                    <a:pt x="16246" y="2029"/>
                  </a:cubicBezTo>
                  <a:cubicBezTo>
                    <a:pt x="16155" y="1651"/>
                    <a:pt x="16034" y="1287"/>
                    <a:pt x="15898" y="939"/>
                  </a:cubicBezTo>
                  <a:cubicBezTo>
                    <a:pt x="13895" y="1446"/>
                    <a:pt x="11946" y="1636"/>
                    <a:pt x="10151" y="1636"/>
                  </a:cubicBezTo>
                  <a:cubicBezTo>
                    <a:pt x="4876" y="1636"/>
                    <a:pt x="939" y="0"/>
                    <a:pt x="939" y="0"/>
                  </a:cubicBezTo>
                  <a:close/>
                </a:path>
              </a:pathLst>
            </a:custGeom>
            <a:solidFill>
              <a:srgbClr val="144466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352101" y="3389543"/>
              <a:ext cx="2089911" cy="160930"/>
            </a:xfrm>
            <a:custGeom>
              <a:avLst/>
              <a:gdLst/>
              <a:ahLst/>
              <a:cxnLst/>
              <a:rect l="l" t="t" r="r" b="b"/>
              <a:pathLst>
                <a:path w="16337" h="1258" extrusionOk="0">
                  <a:moveTo>
                    <a:pt x="107" y="1"/>
                  </a:moveTo>
                  <a:cubicBezTo>
                    <a:pt x="76" y="182"/>
                    <a:pt x="31" y="364"/>
                    <a:pt x="1" y="546"/>
                  </a:cubicBezTo>
                  <a:lnTo>
                    <a:pt x="4755" y="1257"/>
                  </a:lnTo>
                  <a:lnTo>
                    <a:pt x="11583" y="1257"/>
                  </a:lnTo>
                  <a:lnTo>
                    <a:pt x="16337" y="546"/>
                  </a:lnTo>
                  <a:cubicBezTo>
                    <a:pt x="16306" y="379"/>
                    <a:pt x="16276" y="212"/>
                    <a:pt x="16246" y="61"/>
                  </a:cubicBezTo>
                  <a:cubicBezTo>
                    <a:pt x="13553" y="550"/>
                    <a:pt x="10914" y="717"/>
                    <a:pt x="8568" y="717"/>
                  </a:cubicBezTo>
                  <a:cubicBezTo>
                    <a:pt x="4304" y="717"/>
                    <a:pt x="1005" y="167"/>
                    <a:pt x="107" y="1"/>
                  </a:cubicBezTo>
                  <a:close/>
                </a:path>
              </a:pathLst>
            </a:custGeom>
            <a:solidFill>
              <a:srgbClr val="144466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" name="Google Shape;72;p2"/>
          <p:cNvGrpSpPr/>
          <p:nvPr/>
        </p:nvGrpSpPr>
        <p:grpSpPr>
          <a:xfrm>
            <a:off x="-62449" y="2257890"/>
            <a:ext cx="1348209" cy="3106049"/>
            <a:chOff x="7059619" y="4187062"/>
            <a:chExt cx="483524" cy="1113958"/>
          </a:xfrm>
        </p:grpSpPr>
        <p:sp>
          <p:nvSpPr>
            <p:cNvPr id="73" name="Google Shape;73;p2"/>
            <p:cNvSpPr/>
            <p:nvPr/>
          </p:nvSpPr>
          <p:spPr>
            <a:xfrm>
              <a:off x="7093093" y="4214025"/>
              <a:ext cx="450049" cy="1086984"/>
            </a:xfrm>
            <a:custGeom>
              <a:avLst/>
              <a:gdLst/>
              <a:ahLst/>
              <a:cxnLst/>
              <a:rect l="l" t="t" r="r" b="b"/>
              <a:pathLst>
                <a:path w="7328" h="17699" extrusionOk="0">
                  <a:moveTo>
                    <a:pt x="0" y="0"/>
                  </a:moveTo>
                  <a:lnTo>
                    <a:pt x="0" y="17699"/>
                  </a:lnTo>
                  <a:lnTo>
                    <a:pt x="1120" y="17699"/>
                  </a:lnTo>
                  <a:lnTo>
                    <a:pt x="1120" y="7737"/>
                  </a:lnTo>
                  <a:cubicBezTo>
                    <a:pt x="1120" y="6344"/>
                    <a:pt x="2256" y="5208"/>
                    <a:pt x="3664" y="5208"/>
                  </a:cubicBezTo>
                  <a:cubicBezTo>
                    <a:pt x="4360" y="5208"/>
                    <a:pt x="4996" y="5481"/>
                    <a:pt x="5450" y="5950"/>
                  </a:cubicBezTo>
                  <a:cubicBezTo>
                    <a:pt x="5905" y="6404"/>
                    <a:pt x="6192" y="7040"/>
                    <a:pt x="6192" y="7737"/>
                  </a:cubicBezTo>
                  <a:lnTo>
                    <a:pt x="6192" y="17699"/>
                  </a:lnTo>
                  <a:lnTo>
                    <a:pt x="7328" y="17699"/>
                  </a:lnTo>
                  <a:lnTo>
                    <a:pt x="73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7059619" y="4187062"/>
              <a:ext cx="33538" cy="1113958"/>
            </a:xfrm>
            <a:custGeom>
              <a:avLst/>
              <a:gdLst/>
              <a:ahLst/>
              <a:cxnLst/>
              <a:rect l="l" t="t" r="r" b="b"/>
              <a:pathLst>
                <a:path w="546" h="8600" extrusionOk="0">
                  <a:moveTo>
                    <a:pt x="0" y="0"/>
                  </a:moveTo>
                  <a:lnTo>
                    <a:pt x="0" y="8599"/>
                  </a:lnTo>
                  <a:lnTo>
                    <a:pt x="545" y="8599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7059621" y="4187063"/>
              <a:ext cx="483520" cy="27023"/>
            </a:xfrm>
            <a:custGeom>
              <a:avLst/>
              <a:gdLst/>
              <a:ahLst/>
              <a:cxnLst/>
              <a:rect l="l" t="t" r="r" b="b"/>
              <a:pathLst>
                <a:path w="7873" h="440" extrusionOk="0">
                  <a:moveTo>
                    <a:pt x="0" y="0"/>
                  </a:moveTo>
                  <a:lnTo>
                    <a:pt x="545" y="439"/>
                  </a:lnTo>
                  <a:lnTo>
                    <a:pt x="7873" y="439"/>
                  </a:lnTo>
                  <a:lnTo>
                    <a:pt x="73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7151622" y="4280047"/>
              <a:ext cx="85613" cy="180437"/>
            </a:xfrm>
            <a:custGeom>
              <a:avLst/>
              <a:gdLst/>
              <a:ahLst/>
              <a:cxnLst/>
              <a:rect l="l" t="t" r="r" b="b"/>
              <a:pathLst>
                <a:path w="1394" h="2938" extrusionOk="0">
                  <a:moveTo>
                    <a:pt x="697" y="0"/>
                  </a:moveTo>
                  <a:cubicBezTo>
                    <a:pt x="304" y="0"/>
                    <a:pt x="1" y="318"/>
                    <a:pt x="1" y="696"/>
                  </a:cubicBezTo>
                  <a:lnTo>
                    <a:pt x="1" y="2937"/>
                  </a:lnTo>
                  <a:lnTo>
                    <a:pt x="1394" y="2937"/>
                  </a:lnTo>
                  <a:lnTo>
                    <a:pt x="1394" y="696"/>
                  </a:lnTo>
                  <a:cubicBezTo>
                    <a:pt x="1394" y="318"/>
                    <a:pt x="1076" y="0"/>
                    <a:pt x="6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7160958" y="4289321"/>
              <a:ext cx="67004" cy="161829"/>
            </a:xfrm>
            <a:custGeom>
              <a:avLst/>
              <a:gdLst/>
              <a:ahLst/>
              <a:cxnLst/>
              <a:rect l="l" t="t" r="r" b="b"/>
              <a:pathLst>
                <a:path w="1091" h="2635" extrusionOk="0">
                  <a:moveTo>
                    <a:pt x="545" y="0"/>
                  </a:moveTo>
                  <a:cubicBezTo>
                    <a:pt x="243" y="0"/>
                    <a:pt x="0" y="243"/>
                    <a:pt x="0" y="545"/>
                  </a:cubicBezTo>
                  <a:lnTo>
                    <a:pt x="0" y="2635"/>
                  </a:lnTo>
                  <a:lnTo>
                    <a:pt x="1090" y="2635"/>
                  </a:lnTo>
                  <a:lnTo>
                    <a:pt x="1090" y="545"/>
                  </a:lnTo>
                  <a:cubicBezTo>
                    <a:pt x="1090" y="243"/>
                    <a:pt x="848" y="0"/>
                    <a:pt x="5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7151622" y="4451090"/>
              <a:ext cx="85613" cy="9396"/>
            </a:xfrm>
            <a:custGeom>
              <a:avLst/>
              <a:gdLst/>
              <a:ahLst/>
              <a:cxnLst/>
              <a:rect l="l" t="t" r="r" b="b"/>
              <a:pathLst>
                <a:path w="1394" h="153" extrusionOk="0">
                  <a:moveTo>
                    <a:pt x="152" y="1"/>
                  </a:moveTo>
                  <a:lnTo>
                    <a:pt x="1" y="152"/>
                  </a:lnTo>
                  <a:lnTo>
                    <a:pt x="1394" y="152"/>
                  </a:lnTo>
                  <a:lnTo>
                    <a:pt x="12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7275314" y="4280047"/>
              <a:ext cx="85613" cy="180437"/>
            </a:xfrm>
            <a:custGeom>
              <a:avLst/>
              <a:gdLst/>
              <a:ahLst/>
              <a:cxnLst/>
              <a:rect l="l" t="t" r="r" b="b"/>
              <a:pathLst>
                <a:path w="1394" h="2938" extrusionOk="0">
                  <a:moveTo>
                    <a:pt x="697" y="0"/>
                  </a:moveTo>
                  <a:cubicBezTo>
                    <a:pt x="303" y="0"/>
                    <a:pt x="0" y="318"/>
                    <a:pt x="0" y="696"/>
                  </a:cubicBezTo>
                  <a:lnTo>
                    <a:pt x="0" y="2937"/>
                  </a:lnTo>
                  <a:lnTo>
                    <a:pt x="1393" y="2937"/>
                  </a:lnTo>
                  <a:lnTo>
                    <a:pt x="1393" y="696"/>
                  </a:lnTo>
                  <a:cubicBezTo>
                    <a:pt x="1393" y="318"/>
                    <a:pt x="1075" y="0"/>
                    <a:pt x="6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7284588" y="4289321"/>
              <a:ext cx="67004" cy="161829"/>
            </a:xfrm>
            <a:custGeom>
              <a:avLst/>
              <a:gdLst/>
              <a:ahLst/>
              <a:cxnLst/>
              <a:rect l="l" t="t" r="r" b="b"/>
              <a:pathLst>
                <a:path w="1091" h="2635" extrusionOk="0">
                  <a:moveTo>
                    <a:pt x="546" y="0"/>
                  </a:moveTo>
                  <a:cubicBezTo>
                    <a:pt x="243" y="0"/>
                    <a:pt x="1" y="243"/>
                    <a:pt x="1" y="545"/>
                  </a:cubicBezTo>
                  <a:lnTo>
                    <a:pt x="1" y="2635"/>
                  </a:lnTo>
                  <a:lnTo>
                    <a:pt x="1091" y="2635"/>
                  </a:lnTo>
                  <a:lnTo>
                    <a:pt x="1091" y="545"/>
                  </a:lnTo>
                  <a:cubicBezTo>
                    <a:pt x="1091" y="243"/>
                    <a:pt x="849" y="0"/>
                    <a:pt x="5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7275314" y="4451090"/>
              <a:ext cx="85613" cy="9396"/>
            </a:xfrm>
            <a:custGeom>
              <a:avLst/>
              <a:gdLst/>
              <a:ahLst/>
              <a:cxnLst/>
              <a:rect l="l" t="t" r="r" b="b"/>
              <a:pathLst>
                <a:path w="1394" h="153" extrusionOk="0">
                  <a:moveTo>
                    <a:pt x="152" y="1"/>
                  </a:moveTo>
                  <a:lnTo>
                    <a:pt x="0" y="152"/>
                  </a:lnTo>
                  <a:lnTo>
                    <a:pt x="1393" y="152"/>
                  </a:lnTo>
                  <a:lnTo>
                    <a:pt x="12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7399006" y="4280047"/>
              <a:ext cx="85551" cy="180437"/>
            </a:xfrm>
            <a:custGeom>
              <a:avLst/>
              <a:gdLst/>
              <a:ahLst/>
              <a:cxnLst/>
              <a:rect l="l" t="t" r="r" b="b"/>
              <a:pathLst>
                <a:path w="1393" h="2938" extrusionOk="0">
                  <a:moveTo>
                    <a:pt x="697" y="0"/>
                  </a:moveTo>
                  <a:cubicBezTo>
                    <a:pt x="303" y="0"/>
                    <a:pt x="0" y="318"/>
                    <a:pt x="0" y="696"/>
                  </a:cubicBezTo>
                  <a:lnTo>
                    <a:pt x="0" y="2937"/>
                  </a:lnTo>
                  <a:lnTo>
                    <a:pt x="1393" y="2937"/>
                  </a:lnTo>
                  <a:lnTo>
                    <a:pt x="1393" y="696"/>
                  </a:lnTo>
                  <a:cubicBezTo>
                    <a:pt x="1393" y="318"/>
                    <a:pt x="1075" y="0"/>
                    <a:pt x="6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7407359" y="4289321"/>
              <a:ext cx="67925" cy="161829"/>
            </a:xfrm>
            <a:custGeom>
              <a:avLst/>
              <a:gdLst/>
              <a:ahLst/>
              <a:cxnLst/>
              <a:rect l="l" t="t" r="r" b="b"/>
              <a:pathLst>
                <a:path w="1106" h="2635" extrusionOk="0">
                  <a:moveTo>
                    <a:pt x="561" y="0"/>
                  </a:moveTo>
                  <a:cubicBezTo>
                    <a:pt x="258" y="0"/>
                    <a:pt x="0" y="243"/>
                    <a:pt x="0" y="545"/>
                  </a:cubicBezTo>
                  <a:lnTo>
                    <a:pt x="0" y="2635"/>
                  </a:lnTo>
                  <a:lnTo>
                    <a:pt x="1106" y="2635"/>
                  </a:lnTo>
                  <a:lnTo>
                    <a:pt x="1106" y="545"/>
                  </a:lnTo>
                  <a:cubicBezTo>
                    <a:pt x="1106" y="243"/>
                    <a:pt x="848" y="0"/>
                    <a:pt x="5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7399006" y="4451090"/>
              <a:ext cx="85551" cy="9396"/>
            </a:xfrm>
            <a:custGeom>
              <a:avLst/>
              <a:gdLst/>
              <a:ahLst/>
              <a:cxnLst/>
              <a:rect l="l" t="t" r="r" b="b"/>
              <a:pathLst>
                <a:path w="1393" h="153" extrusionOk="0">
                  <a:moveTo>
                    <a:pt x="136" y="1"/>
                  </a:moveTo>
                  <a:lnTo>
                    <a:pt x="0" y="152"/>
                  </a:lnTo>
                  <a:lnTo>
                    <a:pt x="1393" y="152"/>
                  </a:lnTo>
                  <a:lnTo>
                    <a:pt x="12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224155" y="4533879"/>
              <a:ext cx="293871" cy="767135"/>
            </a:xfrm>
            <a:custGeom>
              <a:avLst/>
              <a:gdLst/>
              <a:ahLst/>
              <a:cxnLst/>
              <a:rect l="l" t="t" r="r" b="b"/>
              <a:pathLst>
                <a:path w="4785" h="12491" extrusionOk="0">
                  <a:moveTo>
                    <a:pt x="1530" y="0"/>
                  </a:moveTo>
                  <a:cubicBezTo>
                    <a:pt x="955" y="0"/>
                    <a:pt x="425" y="182"/>
                    <a:pt x="1" y="500"/>
                  </a:cubicBezTo>
                  <a:cubicBezTo>
                    <a:pt x="334" y="333"/>
                    <a:pt x="712" y="242"/>
                    <a:pt x="1121" y="242"/>
                  </a:cubicBezTo>
                  <a:cubicBezTo>
                    <a:pt x="1818" y="242"/>
                    <a:pt x="2453" y="530"/>
                    <a:pt x="2908" y="984"/>
                  </a:cubicBezTo>
                  <a:cubicBezTo>
                    <a:pt x="3377" y="1438"/>
                    <a:pt x="3649" y="2074"/>
                    <a:pt x="3649" y="2771"/>
                  </a:cubicBezTo>
                  <a:lnTo>
                    <a:pt x="3649" y="12491"/>
                  </a:lnTo>
                  <a:lnTo>
                    <a:pt x="4785" y="12491"/>
                  </a:lnTo>
                  <a:lnTo>
                    <a:pt x="4785" y="12233"/>
                  </a:lnTo>
                  <a:lnTo>
                    <a:pt x="4058" y="12233"/>
                  </a:lnTo>
                  <a:lnTo>
                    <a:pt x="4058" y="2529"/>
                  </a:lnTo>
                  <a:cubicBezTo>
                    <a:pt x="4058" y="1832"/>
                    <a:pt x="3771" y="1196"/>
                    <a:pt x="3316" y="742"/>
                  </a:cubicBezTo>
                  <a:cubicBezTo>
                    <a:pt x="2862" y="273"/>
                    <a:pt x="2226" y="0"/>
                    <a:pt x="15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" name="Google Shape;86;p2"/>
          <p:cNvGrpSpPr/>
          <p:nvPr/>
        </p:nvGrpSpPr>
        <p:grpSpPr>
          <a:xfrm>
            <a:off x="6878545" y="3626116"/>
            <a:ext cx="1017107" cy="1580913"/>
            <a:chOff x="4716417" y="4782122"/>
            <a:chExt cx="279994" cy="435189"/>
          </a:xfrm>
        </p:grpSpPr>
        <p:sp>
          <p:nvSpPr>
            <p:cNvPr id="87" name="Google Shape;87;p2"/>
            <p:cNvSpPr/>
            <p:nvPr/>
          </p:nvSpPr>
          <p:spPr>
            <a:xfrm>
              <a:off x="4798284" y="4973678"/>
              <a:ext cx="116259" cy="243633"/>
            </a:xfrm>
            <a:custGeom>
              <a:avLst/>
              <a:gdLst/>
              <a:ahLst/>
              <a:cxnLst/>
              <a:rect l="l" t="t" r="r" b="b"/>
              <a:pathLst>
                <a:path w="1893" h="3967" extrusionOk="0">
                  <a:moveTo>
                    <a:pt x="0" y="0"/>
                  </a:moveTo>
                  <a:lnTo>
                    <a:pt x="0" y="3967"/>
                  </a:lnTo>
                  <a:lnTo>
                    <a:pt x="1893" y="3967"/>
                  </a:lnTo>
                  <a:lnTo>
                    <a:pt x="189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4716417" y="4961579"/>
              <a:ext cx="81928" cy="255732"/>
            </a:xfrm>
            <a:custGeom>
              <a:avLst/>
              <a:gdLst/>
              <a:ahLst/>
              <a:cxnLst/>
              <a:rect l="l" t="t" r="r" b="b"/>
              <a:pathLst>
                <a:path w="1334" h="4164" extrusionOk="0">
                  <a:moveTo>
                    <a:pt x="1" y="1"/>
                  </a:moveTo>
                  <a:lnTo>
                    <a:pt x="1" y="4164"/>
                  </a:lnTo>
                  <a:lnTo>
                    <a:pt x="1333" y="4164"/>
                  </a:lnTo>
                  <a:lnTo>
                    <a:pt x="1333" y="19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4914483" y="4961579"/>
              <a:ext cx="81928" cy="255732"/>
            </a:xfrm>
            <a:custGeom>
              <a:avLst/>
              <a:gdLst/>
              <a:ahLst/>
              <a:cxnLst/>
              <a:rect l="l" t="t" r="r" b="b"/>
              <a:pathLst>
                <a:path w="1334" h="4164" extrusionOk="0">
                  <a:moveTo>
                    <a:pt x="1333" y="1"/>
                  </a:moveTo>
                  <a:lnTo>
                    <a:pt x="1" y="197"/>
                  </a:lnTo>
                  <a:lnTo>
                    <a:pt x="1" y="4164"/>
                  </a:lnTo>
                  <a:lnTo>
                    <a:pt x="1333" y="4164"/>
                  </a:lnTo>
                  <a:lnTo>
                    <a:pt x="133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838266" y="5021091"/>
              <a:ext cx="35375" cy="75356"/>
            </a:xfrm>
            <a:custGeom>
              <a:avLst/>
              <a:gdLst/>
              <a:ahLst/>
              <a:cxnLst/>
              <a:rect l="l" t="t" r="r" b="b"/>
              <a:pathLst>
                <a:path w="576" h="1227" extrusionOk="0">
                  <a:moveTo>
                    <a:pt x="288" y="0"/>
                  </a:moveTo>
                  <a:cubicBezTo>
                    <a:pt x="137" y="0"/>
                    <a:pt x="0" y="137"/>
                    <a:pt x="0" y="303"/>
                  </a:cubicBezTo>
                  <a:lnTo>
                    <a:pt x="0" y="1227"/>
                  </a:lnTo>
                  <a:lnTo>
                    <a:pt x="576" y="1227"/>
                  </a:lnTo>
                  <a:lnTo>
                    <a:pt x="576" y="303"/>
                  </a:lnTo>
                  <a:cubicBezTo>
                    <a:pt x="576" y="137"/>
                    <a:pt x="454" y="0"/>
                    <a:pt x="2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841951" y="5025759"/>
              <a:ext cx="28005" cy="67004"/>
            </a:xfrm>
            <a:custGeom>
              <a:avLst/>
              <a:gdLst/>
              <a:ahLst/>
              <a:cxnLst/>
              <a:rect l="l" t="t" r="r" b="b"/>
              <a:pathLst>
                <a:path w="456" h="1091" extrusionOk="0">
                  <a:moveTo>
                    <a:pt x="228" y="0"/>
                  </a:moveTo>
                  <a:cubicBezTo>
                    <a:pt x="107" y="0"/>
                    <a:pt x="1" y="91"/>
                    <a:pt x="1" y="227"/>
                  </a:cubicBezTo>
                  <a:lnTo>
                    <a:pt x="1" y="1090"/>
                  </a:lnTo>
                  <a:lnTo>
                    <a:pt x="455" y="1090"/>
                  </a:lnTo>
                  <a:lnTo>
                    <a:pt x="455" y="227"/>
                  </a:lnTo>
                  <a:cubicBezTo>
                    <a:pt x="455" y="91"/>
                    <a:pt x="364" y="0"/>
                    <a:pt x="2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838266" y="5092702"/>
              <a:ext cx="35375" cy="3746"/>
            </a:xfrm>
            <a:custGeom>
              <a:avLst/>
              <a:gdLst/>
              <a:ahLst/>
              <a:cxnLst/>
              <a:rect l="l" t="t" r="r" b="b"/>
              <a:pathLst>
                <a:path w="576" h="61" extrusionOk="0">
                  <a:moveTo>
                    <a:pt x="61" y="0"/>
                  </a:moveTo>
                  <a:lnTo>
                    <a:pt x="0" y="61"/>
                  </a:lnTo>
                  <a:lnTo>
                    <a:pt x="576" y="61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848461" y="4782122"/>
              <a:ext cx="9396" cy="47474"/>
            </a:xfrm>
            <a:custGeom>
              <a:avLst/>
              <a:gdLst/>
              <a:ahLst/>
              <a:cxnLst/>
              <a:rect l="l" t="t" r="r" b="b"/>
              <a:pathLst>
                <a:path w="153" h="773" extrusionOk="0">
                  <a:moveTo>
                    <a:pt x="1" y="1"/>
                  </a:moveTo>
                  <a:lnTo>
                    <a:pt x="1" y="773"/>
                  </a:lnTo>
                  <a:lnTo>
                    <a:pt x="152" y="773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832677" y="4794221"/>
              <a:ext cx="40964" cy="10256"/>
            </a:xfrm>
            <a:custGeom>
              <a:avLst/>
              <a:gdLst/>
              <a:ahLst/>
              <a:cxnLst/>
              <a:rect l="l" t="t" r="r" b="b"/>
              <a:pathLst>
                <a:path w="667" h="167" extrusionOk="0">
                  <a:moveTo>
                    <a:pt x="0" y="0"/>
                  </a:moveTo>
                  <a:lnTo>
                    <a:pt x="0" y="167"/>
                  </a:lnTo>
                  <a:lnTo>
                    <a:pt x="667" y="167"/>
                  </a:lnTo>
                  <a:lnTo>
                    <a:pt x="66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848461" y="4804416"/>
              <a:ext cx="9396" cy="23338"/>
            </a:xfrm>
            <a:custGeom>
              <a:avLst/>
              <a:gdLst/>
              <a:ahLst/>
              <a:cxnLst/>
              <a:rect l="l" t="t" r="r" b="b"/>
              <a:pathLst>
                <a:path w="153" h="380" extrusionOk="0">
                  <a:moveTo>
                    <a:pt x="1" y="1"/>
                  </a:moveTo>
                  <a:lnTo>
                    <a:pt x="1" y="349"/>
                  </a:lnTo>
                  <a:lnTo>
                    <a:pt x="152" y="379"/>
                  </a:lnTo>
                  <a:lnTo>
                    <a:pt x="152" y="273"/>
                  </a:lnTo>
                  <a:cubicBezTo>
                    <a:pt x="46" y="25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44466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831756" y="4821183"/>
              <a:ext cx="43727" cy="44710"/>
            </a:xfrm>
            <a:custGeom>
              <a:avLst/>
              <a:gdLst/>
              <a:ahLst/>
              <a:cxnLst/>
              <a:rect l="l" t="t" r="r" b="b"/>
              <a:pathLst>
                <a:path w="712" h="728" extrusionOk="0">
                  <a:moveTo>
                    <a:pt x="348" y="0"/>
                  </a:moveTo>
                  <a:cubicBezTo>
                    <a:pt x="152" y="0"/>
                    <a:pt x="0" y="167"/>
                    <a:pt x="0" y="364"/>
                  </a:cubicBezTo>
                  <a:lnTo>
                    <a:pt x="0" y="727"/>
                  </a:lnTo>
                  <a:lnTo>
                    <a:pt x="712" y="727"/>
                  </a:lnTo>
                  <a:lnTo>
                    <a:pt x="712" y="364"/>
                  </a:lnTo>
                  <a:cubicBezTo>
                    <a:pt x="712" y="167"/>
                    <a:pt x="545" y="0"/>
                    <a:pt x="3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4716417" y="4854654"/>
              <a:ext cx="279991" cy="119084"/>
            </a:xfrm>
            <a:custGeom>
              <a:avLst/>
              <a:gdLst/>
              <a:ahLst/>
              <a:cxnLst/>
              <a:rect l="l" t="t" r="r" b="b"/>
              <a:pathLst>
                <a:path w="4559" h="1939" extrusionOk="0">
                  <a:moveTo>
                    <a:pt x="2287" y="0"/>
                  </a:moveTo>
                  <a:cubicBezTo>
                    <a:pt x="1969" y="0"/>
                    <a:pt x="1681" y="46"/>
                    <a:pt x="1409" y="152"/>
                  </a:cubicBezTo>
                  <a:cubicBezTo>
                    <a:pt x="924" y="318"/>
                    <a:pt x="516" y="621"/>
                    <a:pt x="258" y="1045"/>
                  </a:cubicBezTo>
                  <a:cubicBezTo>
                    <a:pt x="152" y="1212"/>
                    <a:pt x="77" y="1393"/>
                    <a:pt x="31" y="1590"/>
                  </a:cubicBezTo>
                  <a:cubicBezTo>
                    <a:pt x="16" y="1636"/>
                    <a:pt x="16" y="1696"/>
                    <a:pt x="1" y="1742"/>
                  </a:cubicBezTo>
                  <a:lnTo>
                    <a:pt x="1333" y="1938"/>
                  </a:lnTo>
                  <a:lnTo>
                    <a:pt x="3226" y="1938"/>
                  </a:lnTo>
                  <a:lnTo>
                    <a:pt x="4558" y="1742"/>
                  </a:lnTo>
                  <a:cubicBezTo>
                    <a:pt x="4543" y="1696"/>
                    <a:pt x="4543" y="1651"/>
                    <a:pt x="4528" y="1605"/>
                  </a:cubicBezTo>
                  <a:cubicBezTo>
                    <a:pt x="4497" y="1499"/>
                    <a:pt x="4467" y="1393"/>
                    <a:pt x="4422" y="1302"/>
                  </a:cubicBezTo>
                  <a:cubicBezTo>
                    <a:pt x="4361" y="1151"/>
                    <a:pt x="4285" y="1000"/>
                    <a:pt x="4180" y="879"/>
                  </a:cubicBezTo>
                  <a:cubicBezTo>
                    <a:pt x="3771" y="318"/>
                    <a:pt x="3074" y="0"/>
                    <a:pt x="22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4716417" y="4918834"/>
              <a:ext cx="279991" cy="54905"/>
            </a:xfrm>
            <a:custGeom>
              <a:avLst/>
              <a:gdLst/>
              <a:ahLst/>
              <a:cxnLst/>
              <a:rect l="l" t="t" r="r" b="b"/>
              <a:pathLst>
                <a:path w="4559" h="894" extrusionOk="0">
                  <a:moveTo>
                    <a:pt x="258" y="0"/>
                  </a:moveTo>
                  <a:cubicBezTo>
                    <a:pt x="152" y="167"/>
                    <a:pt x="77" y="348"/>
                    <a:pt x="31" y="545"/>
                  </a:cubicBezTo>
                  <a:cubicBezTo>
                    <a:pt x="16" y="591"/>
                    <a:pt x="16" y="651"/>
                    <a:pt x="1" y="697"/>
                  </a:cubicBezTo>
                  <a:lnTo>
                    <a:pt x="1333" y="893"/>
                  </a:lnTo>
                  <a:lnTo>
                    <a:pt x="3226" y="893"/>
                  </a:lnTo>
                  <a:lnTo>
                    <a:pt x="4558" y="697"/>
                  </a:lnTo>
                  <a:cubicBezTo>
                    <a:pt x="4543" y="651"/>
                    <a:pt x="4543" y="606"/>
                    <a:pt x="4528" y="560"/>
                  </a:cubicBezTo>
                  <a:cubicBezTo>
                    <a:pt x="4497" y="454"/>
                    <a:pt x="4467" y="348"/>
                    <a:pt x="4422" y="257"/>
                  </a:cubicBezTo>
                  <a:cubicBezTo>
                    <a:pt x="3862" y="400"/>
                    <a:pt x="3316" y="454"/>
                    <a:pt x="2815" y="454"/>
                  </a:cubicBezTo>
                  <a:cubicBezTo>
                    <a:pt x="1350" y="454"/>
                    <a:pt x="258" y="0"/>
                    <a:pt x="258" y="0"/>
                  </a:cubicBezTo>
                  <a:close/>
                </a:path>
              </a:pathLst>
            </a:custGeom>
            <a:solidFill>
              <a:srgbClr val="144466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4716417" y="4952306"/>
              <a:ext cx="279991" cy="21434"/>
            </a:xfrm>
            <a:custGeom>
              <a:avLst/>
              <a:gdLst/>
              <a:ahLst/>
              <a:cxnLst/>
              <a:rect l="l" t="t" r="r" b="b"/>
              <a:pathLst>
                <a:path w="4559" h="349" extrusionOk="0">
                  <a:moveTo>
                    <a:pt x="31" y="0"/>
                  </a:moveTo>
                  <a:cubicBezTo>
                    <a:pt x="16" y="46"/>
                    <a:pt x="16" y="106"/>
                    <a:pt x="1" y="152"/>
                  </a:cubicBezTo>
                  <a:lnTo>
                    <a:pt x="1333" y="348"/>
                  </a:lnTo>
                  <a:lnTo>
                    <a:pt x="3226" y="348"/>
                  </a:lnTo>
                  <a:lnTo>
                    <a:pt x="4558" y="152"/>
                  </a:lnTo>
                  <a:cubicBezTo>
                    <a:pt x="4543" y="106"/>
                    <a:pt x="4543" y="61"/>
                    <a:pt x="4528" y="15"/>
                  </a:cubicBezTo>
                  <a:cubicBezTo>
                    <a:pt x="3768" y="151"/>
                    <a:pt x="3025" y="197"/>
                    <a:pt x="2365" y="197"/>
                  </a:cubicBezTo>
                  <a:cubicBezTo>
                    <a:pt x="1184" y="197"/>
                    <a:pt x="274" y="49"/>
                    <a:pt x="31" y="0"/>
                  </a:cubicBezTo>
                  <a:close/>
                </a:path>
              </a:pathLst>
            </a:custGeom>
            <a:solidFill>
              <a:srgbClr val="144466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" name="Google Shape;100;p2"/>
          <p:cNvSpPr txBox="1">
            <a:spLocks noGrp="1"/>
          </p:cNvSpPr>
          <p:nvPr>
            <p:ph type="ctrTitle"/>
          </p:nvPr>
        </p:nvSpPr>
        <p:spPr>
          <a:xfrm>
            <a:off x="1678950" y="917225"/>
            <a:ext cx="5786100" cy="241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700"/>
              <a:buNone/>
              <a:defRPr sz="5700" b="1">
                <a:solidFill>
                  <a:schemeClr val="accent4"/>
                </a:solidFill>
                <a:latin typeface="Marcellus"/>
                <a:ea typeface="Marcellus"/>
                <a:cs typeface="Marcellus"/>
                <a:sym typeface="Marcellu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2"/>
          <p:cNvSpPr txBox="1">
            <a:spLocks noGrp="1"/>
          </p:cNvSpPr>
          <p:nvPr>
            <p:ph type="subTitle" idx="1"/>
          </p:nvPr>
        </p:nvSpPr>
        <p:spPr>
          <a:xfrm>
            <a:off x="2041800" y="3394250"/>
            <a:ext cx="5060400" cy="33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bg>
      <p:bgPr>
        <a:solidFill>
          <a:schemeClr val="accent1"/>
        </a:solidFill>
        <a:effectLst/>
      </p:bgPr>
    </p:bg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9" name="Google Shape;1379;p29"/>
          <p:cNvGrpSpPr/>
          <p:nvPr/>
        </p:nvGrpSpPr>
        <p:grpSpPr>
          <a:xfrm>
            <a:off x="-443984" y="539396"/>
            <a:ext cx="3715448" cy="4604145"/>
            <a:chOff x="-548209" y="539396"/>
            <a:chExt cx="3715448" cy="4604145"/>
          </a:xfrm>
        </p:grpSpPr>
        <p:sp>
          <p:nvSpPr>
            <p:cNvPr id="1380" name="Google Shape;1380;p29"/>
            <p:cNvSpPr/>
            <p:nvPr/>
          </p:nvSpPr>
          <p:spPr>
            <a:xfrm flipH="1">
              <a:off x="-548209" y="3969265"/>
              <a:ext cx="2281592" cy="1172372"/>
            </a:xfrm>
            <a:custGeom>
              <a:avLst/>
              <a:gdLst/>
              <a:ahLst/>
              <a:cxnLst/>
              <a:rect l="l" t="t" r="r" b="b"/>
              <a:pathLst>
                <a:path w="29951" h="15390" extrusionOk="0">
                  <a:moveTo>
                    <a:pt x="0" y="1"/>
                  </a:moveTo>
                  <a:lnTo>
                    <a:pt x="0" y="15389"/>
                  </a:lnTo>
                  <a:lnTo>
                    <a:pt x="29950" y="15389"/>
                  </a:lnTo>
                  <a:lnTo>
                    <a:pt x="299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81" name="Google Shape;1381;p29"/>
            <p:cNvGrpSpPr/>
            <p:nvPr/>
          </p:nvGrpSpPr>
          <p:grpSpPr>
            <a:xfrm>
              <a:off x="-496046" y="539396"/>
              <a:ext cx="2337941" cy="3933656"/>
              <a:chOff x="-244075" y="1356050"/>
              <a:chExt cx="2251050" cy="3787460"/>
            </a:xfrm>
          </p:grpSpPr>
          <p:sp>
            <p:nvSpPr>
              <p:cNvPr id="1382" name="Google Shape;1382;p29"/>
              <p:cNvSpPr/>
              <p:nvPr/>
            </p:nvSpPr>
            <p:spPr>
              <a:xfrm>
                <a:off x="-183303" y="2512487"/>
                <a:ext cx="2125144" cy="2631023"/>
              </a:xfrm>
              <a:custGeom>
                <a:avLst/>
                <a:gdLst/>
                <a:ahLst/>
                <a:cxnLst/>
                <a:rect l="l" t="t" r="r" b="b"/>
                <a:pathLst>
                  <a:path w="48222" h="59701" extrusionOk="0">
                    <a:moveTo>
                      <a:pt x="25214" y="1"/>
                    </a:moveTo>
                    <a:cubicBezTo>
                      <a:pt x="11279" y="1"/>
                      <a:pt x="0" y="11304"/>
                      <a:pt x="0" y="25239"/>
                    </a:cubicBezTo>
                    <a:lnTo>
                      <a:pt x="0" y="59700"/>
                    </a:lnTo>
                    <a:lnTo>
                      <a:pt x="8923" y="59700"/>
                    </a:lnTo>
                    <a:lnTo>
                      <a:pt x="8923" y="25665"/>
                    </a:lnTo>
                    <a:cubicBezTo>
                      <a:pt x="8923" y="16893"/>
                      <a:pt x="16041" y="9775"/>
                      <a:pt x="24812" y="9775"/>
                    </a:cubicBezTo>
                    <a:cubicBezTo>
                      <a:pt x="32808" y="9775"/>
                      <a:pt x="39299" y="16266"/>
                      <a:pt x="39299" y="24261"/>
                    </a:cubicBezTo>
                    <a:lnTo>
                      <a:pt x="39299" y="59700"/>
                    </a:lnTo>
                    <a:lnTo>
                      <a:pt x="48221" y="59700"/>
                    </a:lnTo>
                    <a:lnTo>
                      <a:pt x="48221" y="23008"/>
                    </a:lnTo>
                    <a:cubicBezTo>
                      <a:pt x="48221" y="10301"/>
                      <a:pt x="37920" y="1"/>
                      <a:pt x="2521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29"/>
              <p:cNvSpPr/>
              <p:nvPr/>
            </p:nvSpPr>
            <p:spPr>
              <a:xfrm>
                <a:off x="-41926" y="2654964"/>
                <a:ext cx="1841289" cy="2346022"/>
              </a:xfrm>
              <a:custGeom>
                <a:avLst/>
                <a:gdLst/>
                <a:ahLst/>
                <a:cxnLst/>
                <a:rect l="l" t="t" r="r" b="b"/>
                <a:pathLst>
                  <a:path w="41781" h="53234" extrusionOk="0">
                    <a:moveTo>
                      <a:pt x="22006" y="1"/>
                    </a:moveTo>
                    <a:cubicBezTo>
                      <a:pt x="9875" y="1"/>
                      <a:pt x="0" y="9875"/>
                      <a:pt x="0" y="22006"/>
                    </a:cubicBezTo>
                    <a:lnTo>
                      <a:pt x="0" y="53234"/>
                    </a:lnTo>
                    <a:lnTo>
                      <a:pt x="2482" y="53234"/>
                    </a:lnTo>
                    <a:lnTo>
                      <a:pt x="2482" y="22432"/>
                    </a:lnTo>
                    <a:cubicBezTo>
                      <a:pt x="2482" y="11880"/>
                      <a:pt x="11053" y="3309"/>
                      <a:pt x="21604" y="3309"/>
                    </a:cubicBezTo>
                    <a:cubicBezTo>
                      <a:pt x="31379" y="3309"/>
                      <a:pt x="39324" y="11254"/>
                      <a:pt x="39324" y="21028"/>
                    </a:cubicBezTo>
                    <a:lnTo>
                      <a:pt x="39324" y="53234"/>
                    </a:lnTo>
                    <a:lnTo>
                      <a:pt x="41780" y="53234"/>
                    </a:lnTo>
                    <a:lnTo>
                      <a:pt x="41780" y="19775"/>
                    </a:lnTo>
                    <a:cubicBezTo>
                      <a:pt x="41780" y="8873"/>
                      <a:pt x="32908" y="1"/>
                      <a:pt x="2200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29"/>
              <p:cNvSpPr/>
              <p:nvPr/>
            </p:nvSpPr>
            <p:spPr>
              <a:xfrm>
                <a:off x="-244075" y="3421515"/>
                <a:ext cx="546776" cy="135868"/>
              </a:xfrm>
              <a:custGeom>
                <a:avLst/>
                <a:gdLst/>
                <a:ahLst/>
                <a:cxnLst/>
                <a:rect l="l" t="t" r="r" b="b"/>
                <a:pathLst>
                  <a:path w="12407" h="3083" extrusionOk="0">
                    <a:moveTo>
                      <a:pt x="1" y="0"/>
                    </a:moveTo>
                    <a:lnTo>
                      <a:pt x="1" y="3083"/>
                    </a:lnTo>
                    <a:lnTo>
                      <a:pt x="12407" y="3083"/>
                    </a:lnTo>
                    <a:lnTo>
                      <a:pt x="1240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29"/>
              <p:cNvSpPr/>
              <p:nvPr/>
            </p:nvSpPr>
            <p:spPr>
              <a:xfrm>
                <a:off x="1460199" y="3421515"/>
                <a:ext cx="546776" cy="135868"/>
              </a:xfrm>
              <a:custGeom>
                <a:avLst/>
                <a:gdLst/>
                <a:ahLst/>
                <a:cxnLst/>
                <a:rect l="l" t="t" r="r" b="b"/>
                <a:pathLst>
                  <a:path w="12407" h="3083" extrusionOk="0">
                    <a:moveTo>
                      <a:pt x="1" y="0"/>
                    </a:moveTo>
                    <a:lnTo>
                      <a:pt x="1" y="3083"/>
                    </a:lnTo>
                    <a:lnTo>
                      <a:pt x="12407" y="3083"/>
                    </a:lnTo>
                    <a:lnTo>
                      <a:pt x="1240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29"/>
              <p:cNvSpPr/>
              <p:nvPr/>
            </p:nvSpPr>
            <p:spPr>
              <a:xfrm>
                <a:off x="504806" y="1522854"/>
                <a:ext cx="786473" cy="768757"/>
              </a:xfrm>
              <a:custGeom>
                <a:avLst/>
                <a:gdLst/>
                <a:ahLst/>
                <a:cxnLst/>
                <a:rect l="l" t="t" r="r" b="b"/>
                <a:pathLst>
                  <a:path w="17846" h="17444" extrusionOk="0">
                    <a:moveTo>
                      <a:pt x="0" y="8722"/>
                    </a:moveTo>
                    <a:cubicBezTo>
                      <a:pt x="0" y="13534"/>
                      <a:pt x="3985" y="17444"/>
                      <a:pt x="8923" y="17444"/>
                    </a:cubicBezTo>
                    <a:lnTo>
                      <a:pt x="8923" y="17444"/>
                    </a:lnTo>
                    <a:cubicBezTo>
                      <a:pt x="13860" y="17444"/>
                      <a:pt x="17845" y="13534"/>
                      <a:pt x="17845" y="8722"/>
                    </a:cubicBezTo>
                    <a:lnTo>
                      <a:pt x="17845" y="8722"/>
                    </a:lnTo>
                    <a:cubicBezTo>
                      <a:pt x="17845" y="3910"/>
                      <a:pt x="13860" y="0"/>
                      <a:pt x="8923" y="0"/>
                    </a:cubicBezTo>
                    <a:lnTo>
                      <a:pt x="8923" y="0"/>
                    </a:lnTo>
                    <a:cubicBezTo>
                      <a:pt x="3985" y="0"/>
                      <a:pt x="0" y="3910"/>
                      <a:pt x="0" y="8722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29"/>
              <p:cNvSpPr/>
              <p:nvPr/>
            </p:nvSpPr>
            <p:spPr>
              <a:xfrm>
                <a:off x="819598" y="1356050"/>
                <a:ext cx="154686" cy="186725"/>
              </a:xfrm>
              <a:custGeom>
                <a:avLst/>
                <a:gdLst/>
                <a:ahLst/>
                <a:cxnLst/>
                <a:rect l="l" t="t" r="r" b="b"/>
                <a:pathLst>
                  <a:path w="3510" h="4237" extrusionOk="0">
                    <a:moveTo>
                      <a:pt x="1504" y="1"/>
                    </a:moveTo>
                    <a:lnTo>
                      <a:pt x="1504" y="1304"/>
                    </a:lnTo>
                    <a:lnTo>
                      <a:pt x="0" y="1304"/>
                    </a:lnTo>
                    <a:lnTo>
                      <a:pt x="0" y="1830"/>
                    </a:lnTo>
                    <a:lnTo>
                      <a:pt x="1504" y="1830"/>
                    </a:lnTo>
                    <a:lnTo>
                      <a:pt x="1504" y="4236"/>
                    </a:lnTo>
                    <a:lnTo>
                      <a:pt x="2005" y="4236"/>
                    </a:lnTo>
                    <a:lnTo>
                      <a:pt x="2005" y="1830"/>
                    </a:lnTo>
                    <a:lnTo>
                      <a:pt x="3509" y="1830"/>
                    </a:lnTo>
                    <a:lnTo>
                      <a:pt x="3509" y="1304"/>
                    </a:lnTo>
                    <a:lnTo>
                      <a:pt x="2005" y="1304"/>
                    </a:lnTo>
                    <a:lnTo>
                      <a:pt x="200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29"/>
              <p:cNvSpPr/>
              <p:nvPr/>
            </p:nvSpPr>
            <p:spPr>
              <a:xfrm>
                <a:off x="578799" y="1913842"/>
                <a:ext cx="625221" cy="825123"/>
              </a:xfrm>
              <a:custGeom>
                <a:avLst/>
                <a:gdLst/>
                <a:ahLst/>
                <a:cxnLst/>
                <a:rect l="l" t="t" r="r" b="b"/>
                <a:pathLst>
                  <a:path w="14187" h="18723" extrusionOk="0">
                    <a:moveTo>
                      <a:pt x="1" y="0"/>
                    </a:moveTo>
                    <a:lnTo>
                      <a:pt x="1" y="18722"/>
                    </a:lnTo>
                    <a:lnTo>
                      <a:pt x="14186" y="18722"/>
                    </a:lnTo>
                    <a:lnTo>
                      <a:pt x="14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29"/>
              <p:cNvSpPr/>
              <p:nvPr/>
            </p:nvSpPr>
            <p:spPr>
              <a:xfrm>
                <a:off x="283883" y="1913842"/>
                <a:ext cx="294961" cy="825123"/>
              </a:xfrm>
              <a:custGeom>
                <a:avLst/>
                <a:gdLst/>
                <a:ahLst/>
                <a:cxnLst/>
                <a:rect l="l" t="t" r="r" b="b"/>
                <a:pathLst>
                  <a:path w="6693" h="18723" extrusionOk="0">
                    <a:moveTo>
                      <a:pt x="6693" y="0"/>
                    </a:moveTo>
                    <a:lnTo>
                      <a:pt x="1" y="3559"/>
                    </a:lnTo>
                    <a:lnTo>
                      <a:pt x="1" y="18722"/>
                    </a:lnTo>
                    <a:lnTo>
                      <a:pt x="6693" y="18722"/>
                    </a:lnTo>
                    <a:lnTo>
                      <a:pt x="669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29"/>
              <p:cNvSpPr/>
              <p:nvPr/>
            </p:nvSpPr>
            <p:spPr>
              <a:xfrm>
                <a:off x="354571" y="2131415"/>
                <a:ext cx="118240" cy="572205"/>
              </a:xfrm>
              <a:custGeom>
                <a:avLst/>
                <a:gdLst/>
                <a:ahLst/>
                <a:cxnLst/>
                <a:rect l="l" t="t" r="r" b="b"/>
                <a:pathLst>
                  <a:path w="2683" h="12984" extrusionOk="0">
                    <a:moveTo>
                      <a:pt x="1" y="1329"/>
                    </a:moveTo>
                    <a:lnTo>
                      <a:pt x="1" y="12983"/>
                    </a:lnTo>
                    <a:lnTo>
                      <a:pt x="2683" y="12382"/>
                    </a:lnTo>
                    <a:lnTo>
                      <a:pt x="2683" y="1329"/>
                    </a:lnTo>
                    <a:cubicBezTo>
                      <a:pt x="2683" y="602"/>
                      <a:pt x="2081" y="1"/>
                      <a:pt x="1354" y="1"/>
                    </a:cubicBezTo>
                    <a:lnTo>
                      <a:pt x="1354" y="1"/>
                    </a:lnTo>
                    <a:cubicBezTo>
                      <a:pt x="602" y="1"/>
                      <a:pt x="1" y="602"/>
                      <a:pt x="1" y="1329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29"/>
              <p:cNvSpPr/>
              <p:nvPr/>
            </p:nvSpPr>
            <p:spPr>
              <a:xfrm>
                <a:off x="354571" y="2646150"/>
                <a:ext cx="118240" cy="57467"/>
              </a:xfrm>
              <a:custGeom>
                <a:avLst/>
                <a:gdLst/>
                <a:ahLst/>
                <a:cxnLst/>
                <a:rect l="l" t="t" r="r" b="b"/>
                <a:pathLst>
                  <a:path w="2683" h="1304" extrusionOk="0">
                    <a:moveTo>
                      <a:pt x="2683" y="0"/>
                    </a:moveTo>
                    <a:lnTo>
                      <a:pt x="1" y="652"/>
                    </a:lnTo>
                    <a:lnTo>
                      <a:pt x="1" y="1303"/>
                    </a:lnTo>
                    <a:lnTo>
                      <a:pt x="2683" y="702"/>
                    </a:lnTo>
                    <a:lnTo>
                      <a:pt x="268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29"/>
              <p:cNvSpPr/>
              <p:nvPr/>
            </p:nvSpPr>
            <p:spPr>
              <a:xfrm>
                <a:off x="1203976" y="1913842"/>
                <a:ext cx="294916" cy="825123"/>
              </a:xfrm>
              <a:custGeom>
                <a:avLst/>
                <a:gdLst/>
                <a:ahLst/>
                <a:cxnLst/>
                <a:rect l="l" t="t" r="r" b="b"/>
                <a:pathLst>
                  <a:path w="6692" h="18723" extrusionOk="0">
                    <a:moveTo>
                      <a:pt x="0" y="0"/>
                    </a:moveTo>
                    <a:lnTo>
                      <a:pt x="0" y="18722"/>
                    </a:lnTo>
                    <a:lnTo>
                      <a:pt x="6692" y="18722"/>
                    </a:lnTo>
                    <a:lnTo>
                      <a:pt x="6692" y="35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29"/>
              <p:cNvSpPr/>
              <p:nvPr/>
            </p:nvSpPr>
            <p:spPr>
              <a:xfrm>
                <a:off x="1310008" y="2131415"/>
                <a:ext cx="118196" cy="57220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12984" extrusionOk="0">
                    <a:moveTo>
                      <a:pt x="0" y="1329"/>
                    </a:moveTo>
                    <a:lnTo>
                      <a:pt x="0" y="12382"/>
                    </a:lnTo>
                    <a:lnTo>
                      <a:pt x="2682" y="12983"/>
                    </a:lnTo>
                    <a:lnTo>
                      <a:pt x="2682" y="1329"/>
                    </a:lnTo>
                    <a:cubicBezTo>
                      <a:pt x="2682" y="602"/>
                      <a:pt x="2080" y="1"/>
                      <a:pt x="1329" y="1"/>
                    </a:cubicBezTo>
                    <a:lnTo>
                      <a:pt x="1329" y="1"/>
                    </a:lnTo>
                    <a:cubicBezTo>
                      <a:pt x="602" y="1"/>
                      <a:pt x="0" y="602"/>
                      <a:pt x="0" y="132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" name="Google Shape;1394;p29"/>
              <p:cNvSpPr/>
              <p:nvPr/>
            </p:nvSpPr>
            <p:spPr>
              <a:xfrm>
                <a:off x="1310008" y="2646150"/>
                <a:ext cx="118196" cy="57467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1304" extrusionOk="0">
                    <a:moveTo>
                      <a:pt x="0" y="0"/>
                    </a:moveTo>
                    <a:lnTo>
                      <a:pt x="0" y="702"/>
                    </a:lnTo>
                    <a:lnTo>
                      <a:pt x="2682" y="1303"/>
                    </a:lnTo>
                    <a:lnTo>
                      <a:pt x="2682" y="6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" name="Google Shape;1395;p29"/>
              <p:cNvSpPr/>
              <p:nvPr/>
            </p:nvSpPr>
            <p:spPr>
              <a:xfrm>
                <a:off x="737848" y="2024281"/>
                <a:ext cx="320345" cy="650605"/>
              </a:xfrm>
              <a:custGeom>
                <a:avLst/>
                <a:gdLst/>
                <a:ahLst/>
                <a:cxnLst/>
                <a:rect l="l" t="t" r="r" b="b"/>
                <a:pathLst>
                  <a:path w="7269" h="14763" extrusionOk="0">
                    <a:moveTo>
                      <a:pt x="1" y="3635"/>
                    </a:moveTo>
                    <a:lnTo>
                      <a:pt x="1" y="14763"/>
                    </a:lnTo>
                    <a:lnTo>
                      <a:pt x="7269" y="14763"/>
                    </a:lnTo>
                    <a:lnTo>
                      <a:pt x="7269" y="3635"/>
                    </a:lnTo>
                    <a:cubicBezTo>
                      <a:pt x="7269" y="1630"/>
                      <a:pt x="5640" y="1"/>
                      <a:pt x="3635" y="1"/>
                    </a:cubicBezTo>
                    <a:lnTo>
                      <a:pt x="3635" y="1"/>
                    </a:lnTo>
                    <a:cubicBezTo>
                      <a:pt x="1630" y="1"/>
                      <a:pt x="1" y="1630"/>
                      <a:pt x="1" y="3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" name="Google Shape;1396;p29"/>
              <p:cNvSpPr/>
              <p:nvPr/>
            </p:nvSpPr>
            <p:spPr>
              <a:xfrm>
                <a:off x="737848" y="2625129"/>
                <a:ext cx="320345" cy="49755"/>
              </a:xfrm>
              <a:custGeom>
                <a:avLst/>
                <a:gdLst/>
                <a:ahLst/>
                <a:cxnLst/>
                <a:rect l="l" t="t" r="r" b="b"/>
                <a:pathLst>
                  <a:path w="7269" h="1129" extrusionOk="0">
                    <a:moveTo>
                      <a:pt x="1" y="1"/>
                    </a:moveTo>
                    <a:lnTo>
                      <a:pt x="1" y="1129"/>
                    </a:lnTo>
                    <a:lnTo>
                      <a:pt x="7269" y="1129"/>
                    </a:lnTo>
                    <a:lnTo>
                      <a:pt x="726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97" name="Google Shape;1397;p29"/>
            <p:cNvSpPr/>
            <p:nvPr/>
          </p:nvSpPr>
          <p:spPr>
            <a:xfrm flipH="1">
              <a:off x="-548190" y="3808916"/>
              <a:ext cx="1479748" cy="162334"/>
            </a:xfrm>
            <a:custGeom>
              <a:avLst/>
              <a:gdLst/>
              <a:ahLst/>
              <a:cxnLst/>
              <a:rect l="l" t="t" r="r" b="b"/>
              <a:pathLst>
                <a:path w="19425" h="2131" extrusionOk="0">
                  <a:moveTo>
                    <a:pt x="0" y="1"/>
                  </a:moveTo>
                  <a:lnTo>
                    <a:pt x="0" y="2131"/>
                  </a:lnTo>
                  <a:lnTo>
                    <a:pt x="19424" y="2131"/>
                  </a:lnTo>
                  <a:lnTo>
                    <a:pt x="194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9"/>
            <p:cNvSpPr/>
            <p:nvPr/>
          </p:nvSpPr>
          <p:spPr>
            <a:xfrm flipH="1">
              <a:off x="402605" y="3967361"/>
              <a:ext cx="2764634" cy="1176181"/>
            </a:xfrm>
            <a:custGeom>
              <a:avLst/>
              <a:gdLst/>
              <a:ahLst/>
              <a:cxnLst/>
              <a:rect l="l" t="t" r="r" b="b"/>
              <a:pathLst>
                <a:path w="36292" h="15440" extrusionOk="0">
                  <a:moveTo>
                    <a:pt x="28898" y="1"/>
                  </a:moveTo>
                  <a:lnTo>
                    <a:pt x="1" y="15439"/>
                  </a:lnTo>
                  <a:lnTo>
                    <a:pt x="36292" y="15439"/>
                  </a:lnTo>
                  <a:lnTo>
                    <a:pt x="362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9"/>
            <p:cNvSpPr/>
            <p:nvPr/>
          </p:nvSpPr>
          <p:spPr>
            <a:xfrm flipH="1">
              <a:off x="288037" y="3967361"/>
              <a:ext cx="2764634" cy="1176181"/>
            </a:xfrm>
            <a:custGeom>
              <a:avLst/>
              <a:gdLst/>
              <a:ahLst/>
              <a:cxnLst/>
              <a:rect l="l" t="t" r="r" b="b"/>
              <a:pathLst>
                <a:path w="36292" h="15440" extrusionOk="0">
                  <a:moveTo>
                    <a:pt x="28873" y="1"/>
                  </a:moveTo>
                  <a:lnTo>
                    <a:pt x="1" y="15439"/>
                  </a:lnTo>
                  <a:lnTo>
                    <a:pt x="36292" y="15439"/>
                  </a:lnTo>
                  <a:lnTo>
                    <a:pt x="3629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29"/>
            <p:cNvSpPr/>
            <p:nvPr/>
          </p:nvSpPr>
          <p:spPr>
            <a:xfrm flipH="1">
              <a:off x="-46017" y="4204115"/>
              <a:ext cx="492640" cy="492640"/>
            </a:xfrm>
            <a:custGeom>
              <a:avLst/>
              <a:gdLst/>
              <a:ahLst/>
              <a:cxnLst/>
              <a:rect l="l" t="t" r="r" b="b"/>
              <a:pathLst>
                <a:path w="6467" h="6467" extrusionOk="0">
                  <a:moveTo>
                    <a:pt x="0" y="0"/>
                  </a:moveTo>
                  <a:lnTo>
                    <a:pt x="0" y="6467"/>
                  </a:lnTo>
                  <a:lnTo>
                    <a:pt x="6467" y="6467"/>
                  </a:lnTo>
                  <a:lnTo>
                    <a:pt x="646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9"/>
            <p:cNvSpPr/>
            <p:nvPr/>
          </p:nvSpPr>
          <p:spPr>
            <a:xfrm flipH="1">
              <a:off x="5556" y="4255685"/>
              <a:ext cx="389496" cy="389496"/>
            </a:xfrm>
            <a:custGeom>
              <a:avLst/>
              <a:gdLst/>
              <a:ahLst/>
              <a:cxnLst/>
              <a:rect l="l" t="t" r="r" b="b"/>
              <a:pathLst>
                <a:path w="5113" h="5113" extrusionOk="0">
                  <a:moveTo>
                    <a:pt x="0" y="0"/>
                  </a:moveTo>
                  <a:lnTo>
                    <a:pt x="0" y="5113"/>
                  </a:lnTo>
                  <a:lnTo>
                    <a:pt x="5113" y="5113"/>
                  </a:lnTo>
                  <a:lnTo>
                    <a:pt x="51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9"/>
            <p:cNvSpPr/>
            <p:nvPr/>
          </p:nvSpPr>
          <p:spPr>
            <a:xfrm flipH="1">
              <a:off x="622197" y="4498152"/>
              <a:ext cx="492640" cy="492640"/>
            </a:xfrm>
            <a:custGeom>
              <a:avLst/>
              <a:gdLst/>
              <a:ahLst/>
              <a:cxnLst/>
              <a:rect l="l" t="t" r="r" b="b"/>
              <a:pathLst>
                <a:path w="6467" h="6467" extrusionOk="0">
                  <a:moveTo>
                    <a:pt x="0" y="0"/>
                  </a:moveTo>
                  <a:lnTo>
                    <a:pt x="0" y="6466"/>
                  </a:lnTo>
                  <a:lnTo>
                    <a:pt x="6467" y="6466"/>
                  </a:lnTo>
                  <a:lnTo>
                    <a:pt x="646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9"/>
            <p:cNvSpPr/>
            <p:nvPr/>
          </p:nvSpPr>
          <p:spPr>
            <a:xfrm flipH="1">
              <a:off x="673770" y="4549647"/>
              <a:ext cx="389496" cy="389572"/>
            </a:xfrm>
            <a:custGeom>
              <a:avLst/>
              <a:gdLst/>
              <a:ahLst/>
              <a:cxnLst/>
              <a:rect l="l" t="t" r="r" b="b"/>
              <a:pathLst>
                <a:path w="5113" h="5114" extrusionOk="0">
                  <a:moveTo>
                    <a:pt x="0" y="1"/>
                  </a:moveTo>
                  <a:lnTo>
                    <a:pt x="0" y="5114"/>
                  </a:lnTo>
                  <a:lnTo>
                    <a:pt x="5113" y="5114"/>
                  </a:lnTo>
                  <a:lnTo>
                    <a:pt x="51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4" name="Google Shape;1404;p29"/>
          <p:cNvGrpSpPr/>
          <p:nvPr/>
        </p:nvGrpSpPr>
        <p:grpSpPr>
          <a:xfrm rot="-10507961" flipH="1">
            <a:off x="1294145" y="-1215933"/>
            <a:ext cx="3639492" cy="2173683"/>
            <a:chOff x="195532" y="212563"/>
            <a:chExt cx="1216249" cy="726403"/>
          </a:xfrm>
        </p:grpSpPr>
        <p:sp>
          <p:nvSpPr>
            <p:cNvPr id="1405" name="Google Shape;1405;p29"/>
            <p:cNvSpPr/>
            <p:nvPr/>
          </p:nvSpPr>
          <p:spPr>
            <a:xfrm>
              <a:off x="1011964" y="602588"/>
              <a:ext cx="147098" cy="120690"/>
            </a:xfrm>
            <a:custGeom>
              <a:avLst/>
              <a:gdLst/>
              <a:ahLst/>
              <a:cxnLst/>
              <a:rect l="l" t="t" r="r" b="b"/>
              <a:pathLst>
                <a:path w="1454" h="1193" extrusionOk="0">
                  <a:moveTo>
                    <a:pt x="652" y="0"/>
                  </a:moveTo>
                  <a:cubicBezTo>
                    <a:pt x="586" y="0"/>
                    <a:pt x="520" y="5"/>
                    <a:pt x="454" y="14"/>
                  </a:cubicBezTo>
                  <a:cubicBezTo>
                    <a:pt x="318" y="44"/>
                    <a:pt x="182" y="75"/>
                    <a:pt x="106" y="181"/>
                  </a:cubicBezTo>
                  <a:cubicBezTo>
                    <a:pt x="0" y="347"/>
                    <a:pt x="106" y="574"/>
                    <a:pt x="212" y="726"/>
                  </a:cubicBezTo>
                  <a:cubicBezTo>
                    <a:pt x="303" y="862"/>
                    <a:pt x="409" y="998"/>
                    <a:pt x="545" y="1089"/>
                  </a:cubicBezTo>
                  <a:cubicBezTo>
                    <a:pt x="649" y="1151"/>
                    <a:pt x="767" y="1192"/>
                    <a:pt x="880" y="1192"/>
                  </a:cubicBezTo>
                  <a:cubicBezTo>
                    <a:pt x="932" y="1192"/>
                    <a:pt x="982" y="1184"/>
                    <a:pt x="1030" y="1165"/>
                  </a:cubicBezTo>
                  <a:cubicBezTo>
                    <a:pt x="1035" y="1165"/>
                    <a:pt x="1041" y="1165"/>
                    <a:pt x="1046" y="1165"/>
                  </a:cubicBezTo>
                  <a:cubicBezTo>
                    <a:pt x="1266" y="1165"/>
                    <a:pt x="1454" y="872"/>
                    <a:pt x="1454" y="650"/>
                  </a:cubicBezTo>
                  <a:cubicBezTo>
                    <a:pt x="1454" y="423"/>
                    <a:pt x="1302" y="211"/>
                    <a:pt x="1105" y="105"/>
                  </a:cubicBezTo>
                  <a:cubicBezTo>
                    <a:pt x="966" y="30"/>
                    <a:pt x="811" y="0"/>
                    <a:pt x="6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9"/>
            <p:cNvSpPr/>
            <p:nvPr/>
          </p:nvSpPr>
          <p:spPr>
            <a:xfrm>
              <a:off x="286586" y="810637"/>
              <a:ext cx="101168" cy="86800"/>
            </a:xfrm>
            <a:custGeom>
              <a:avLst/>
              <a:gdLst/>
              <a:ahLst/>
              <a:cxnLst/>
              <a:rect l="l" t="t" r="r" b="b"/>
              <a:pathLst>
                <a:path w="1000" h="858" extrusionOk="0">
                  <a:moveTo>
                    <a:pt x="441" y="0"/>
                  </a:moveTo>
                  <a:cubicBezTo>
                    <a:pt x="416" y="0"/>
                    <a:pt x="390" y="3"/>
                    <a:pt x="364" y="10"/>
                  </a:cubicBezTo>
                  <a:cubicBezTo>
                    <a:pt x="358" y="9"/>
                    <a:pt x="352" y="9"/>
                    <a:pt x="346" y="9"/>
                  </a:cubicBezTo>
                  <a:cubicBezTo>
                    <a:pt x="200" y="9"/>
                    <a:pt x="46" y="182"/>
                    <a:pt x="31" y="328"/>
                  </a:cubicBezTo>
                  <a:cubicBezTo>
                    <a:pt x="1" y="479"/>
                    <a:pt x="92" y="646"/>
                    <a:pt x="213" y="736"/>
                  </a:cubicBezTo>
                  <a:cubicBezTo>
                    <a:pt x="349" y="827"/>
                    <a:pt x="500" y="857"/>
                    <a:pt x="652" y="857"/>
                  </a:cubicBezTo>
                  <a:cubicBezTo>
                    <a:pt x="743" y="857"/>
                    <a:pt x="849" y="827"/>
                    <a:pt x="909" y="767"/>
                  </a:cubicBezTo>
                  <a:cubicBezTo>
                    <a:pt x="1000" y="661"/>
                    <a:pt x="939" y="509"/>
                    <a:pt x="879" y="388"/>
                  </a:cubicBezTo>
                  <a:cubicBezTo>
                    <a:pt x="833" y="282"/>
                    <a:pt x="773" y="176"/>
                    <a:pt x="682" y="100"/>
                  </a:cubicBezTo>
                  <a:cubicBezTo>
                    <a:pt x="623" y="41"/>
                    <a:pt x="535" y="0"/>
                    <a:pt x="4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9"/>
            <p:cNvSpPr/>
            <p:nvPr/>
          </p:nvSpPr>
          <p:spPr>
            <a:xfrm>
              <a:off x="1031653" y="249963"/>
              <a:ext cx="65961" cy="76177"/>
            </a:xfrm>
            <a:custGeom>
              <a:avLst/>
              <a:gdLst/>
              <a:ahLst/>
              <a:cxnLst/>
              <a:rect l="l" t="t" r="r" b="b"/>
              <a:pathLst>
                <a:path w="652" h="753" extrusionOk="0">
                  <a:moveTo>
                    <a:pt x="332" y="0"/>
                  </a:moveTo>
                  <a:cubicBezTo>
                    <a:pt x="322" y="0"/>
                    <a:pt x="312" y="1"/>
                    <a:pt x="303" y="2"/>
                  </a:cubicBezTo>
                  <a:cubicBezTo>
                    <a:pt x="182" y="2"/>
                    <a:pt x="76" y="108"/>
                    <a:pt x="46" y="214"/>
                  </a:cubicBezTo>
                  <a:cubicBezTo>
                    <a:pt x="1" y="335"/>
                    <a:pt x="16" y="457"/>
                    <a:pt x="46" y="578"/>
                  </a:cubicBezTo>
                  <a:cubicBezTo>
                    <a:pt x="61" y="638"/>
                    <a:pt x="91" y="714"/>
                    <a:pt x="152" y="744"/>
                  </a:cubicBezTo>
                  <a:cubicBezTo>
                    <a:pt x="171" y="750"/>
                    <a:pt x="190" y="752"/>
                    <a:pt x="209" y="752"/>
                  </a:cubicBezTo>
                  <a:cubicBezTo>
                    <a:pt x="295" y="752"/>
                    <a:pt x="378" y="700"/>
                    <a:pt x="440" y="638"/>
                  </a:cubicBezTo>
                  <a:cubicBezTo>
                    <a:pt x="500" y="578"/>
                    <a:pt x="561" y="517"/>
                    <a:pt x="606" y="441"/>
                  </a:cubicBezTo>
                  <a:cubicBezTo>
                    <a:pt x="636" y="351"/>
                    <a:pt x="652" y="260"/>
                    <a:pt x="606" y="184"/>
                  </a:cubicBezTo>
                  <a:cubicBezTo>
                    <a:pt x="592" y="73"/>
                    <a:pt x="439" y="0"/>
                    <a:pt x="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9"/>
            <p:cNvSpPr/>
            <p:nvPr/>
          </p:nvSpPr>
          <p:spPr>
            <a:xfrm>
              <a:off x="425286" y="328220"/>
              <a:ext cx="225300" cy="170564"/>
            </a:xfrm>
            <a:custGeom>
              <a:avLst/>
              <a:gdLst/>
              <a:ahLst/>
              <a:cxnLst/>
              <a:rect l="l" t="t" r="r" b="b"/>
              <a:pathLst>
                <a:path w="2227" h="1686" extrusionOk="0">
                  <a:moveTo>
                    <a:pt x="939" y="1"/>
                  </a:moveTo>
                  <a:cubicBezTo>
                    <a:pt x="697" y="1"/>
                    <a:pt x="425" y="92"/>
                    <a:pt x="288" y="289"/>
                  </a:cubicBezTo>
                  <a:cubicBezTo>
                    <a:pt x="1" y="455"/>
                    <a:pt x="1" y="1000"/>
                    <a:pt x="167" y="1288"/>
                  </a:cubicBezTo>
                  <a:cubicBezTo>
                    <a:pt x="332" y="1549"/>
                    <a:pt x="635" y="1686"/>
                    <a:pt x="939" y="1686"/>
                  </a:cubicBezTo>
                  <a:cubicBezTo>
                    <a:pt x="969" y="1686"/>
                    <a:pt x="1000" y="1684"/>
                    <a:pt x="1030" y="1682"/>
                  </a:cubicBezTo>
                  <a:cubicBezTo>
                    <a:pt x="1363" y="1651"/>
                    <a:pt x="1681" y="1485"/>
                    <a:pt x="1923" y="1273"/>
                  </a:cubicBezTo>
                  <a:cubicBezTo>
                    <a:pt x="2075" y="1136"/>
                    <a:pt x="2226" y="985"/>
                    <a:pt x="2226" y="788"/>
                  </a:cubicBezTo>
                  <a:cubicBezTo>
                    <a:pt x="2226" y="485"/>
                    <a:pt x="1923" y="304"/>
                    <a:pt x="1666" y="183"/>
                  </a:cubicBezTo>
                  <a:cubicBezTo>
                    <a:pt x="1439" y="92"/>
                    <a:pt x="1197" y="1"/>
                    <a:pt x="9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9"/>
            <p:cNvSpPr/>
            <p:nvPr/>
          </p:nvSpPr>
          <p:spPr>
            <a:xfrm>
              <a:off x="799003" y="760208"/>
              <a:ext cx="226818" cy="171778"/>
            </a:xfrm>
            <a:custGeom>
              <a:avLst/>
              <a:gdLst/>
              <a:ahLst/>
              <a:cxnLst/>
              <a:rect l="l" t="t" r="r" b="b"/>
              <a:pathLst>
                <a:path w="2242" h="1698" extrusionOk="0">
                  <a:moveTo>
                    <a:pt x="954" y="0"/>
                  </a:moveTo>
                  <a:cubicBezTo>
                    <a:pt x="697" y="0"/>
                    <a:pt x="440" y="91"/>
                    <a:pt x="288" y="303"/>
                  </a:cubicBezTo>
                  <a:cubicBezTo>
                    <a:pt x="1" y="470"/>
                    <a:pt x="1" y="1015"/>
                    <a:pt x="182" y="1287"/>
                  </a:cubicBezTo>
                  <a:cubicBezTo>
                    <a:pt x="341" y="1561"/>
                    <a:pt x="676" y="1697"/>
                    <a:pt x="995" y="1697"/>
                  </a:cubicBezTo>
                  <a:cubicBezTo>
                    <a:pt x="1012" y="1697"/>
                    <a:pt x="1029" y="1697"/>
                    <a:pt x="1045" y="1696"/>
                  </a:cubicBezTo>
                  <a:cubicBezTo>
                    <a:pt x="1378" y="1666"/>
                    <a:pt x="1681" y="1499"/>
                    <a:pt x="1939" y="1272"/>
                  </a:cubicBezTo>
                  <a:cubicBezTo>
                    <a:pt x="2090" y="1151"/>
                    <a:pt x="2226" y="984"/>
                    <a:pt x="2226" y="788"/>
                  </a:cubicBezTo>
                  <a:cubicBezTo>
                    <a:pt x="2241" y="500"/>
                    <a:pt x="1939" y="303"/>
                    <a:pt x="1666" y="197"/>
                  </a:cubicBezTo>
                  <a:cubicBezTo>
                    <a:pt x="1439" y="91"/>
                    <a:pt x="1197" y="16"/>
                    <a:pt x="9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9"/>
            <p:cNvSpPr/>
            <p:nvPr/>
          </p:nvSpPr>
          <p:spPr>
            <a:xfrm>
              <a:off x="802038" y="375061"/>
              <a:ext cx="144164" cy="177140"/>
            </a:xfrm>
            <a:custGeom>
              <a:avLst/>
              <a:gdLst/>
              <a:ahLst/>
              <a:cxnLst/>
              <a:rect l="l" t="t" r="r" b="b"/>
              <a:pathLst>
                <a:path w="1425" h="1751" extrusionOk="0">
                  <a:moveTo>
                    <a:pt x="827" y="1"/>
                  </a:moveTo>
                  <a:cubicBezTo>
                    <a:pt x="626" y="1"/>
                    <a:pt x="442" y="177"/>
                    <a:pt x="319" y="340"/>
                  </a:cubicBezTo>
                  <a:cubicBezTo>
                    <a:pt x="198" y="507"/>
                    <a:pt x="92" y="689"/>
                    <a:pt x="46" y="885"/>
                  </a:cubicBezTo>
                  <a:cubicBezTo>
                    <a:pt x="1" y="1082"/>
                    <a:pt x="31" y="1294"/>
                    <a:pt x="168" y="1446"/>
                  </a:cubicBezTo>
                  <a:cubicBezTo>
                    <a:pt x="225" y="1642"/>
                    <a:pt x="486" y="1750"/>
                    <a:pt x="720" y="1750"/>
                  </a:cubicBezTo>
                  <a:cubicBezTo>
                    <a:pt x="793" y="1750"/>
                    <a:pt x="863" y="1740"/>
                    <a:pt x="924" y="1718"/>
                  </a:cubicBezTo>
                  <a:cubicBezTo>
                    <a:pt x="1182" y="1627"/>
                    <a:pt x="1348" y="1370"/>
                    <a:pt x="1394" y="1113"/>
                  </a:cubicBezTo>
                  <a:cubicBezTo>
                    <a:pt x="1424" y="840"/>
                    <a:pt x="1348" y="567"/>
                    <a:pt x="1227" y="325"/>
                  </a:cubicBezTo>
                  <a:cubicBezTo>
                    <a:pt x="1152" y="189"/>
                    <a:pt x="1046" y="38"/>
                    <a:pt x="894" y="7"/>
                  </a:cubicBezTo>
                  <a:cubicBezTo>
                    <a:pt x="872" y="3"/>
                    <a:pt x="849" y="1"/>
                    <a:pt x="8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9"/>
            <p:cNvSpPr/>
            <p:nvPr/>
          </p:nvSpPr>
          <p:spPr>
            <a:xfrm>
              <a:off x="849588" y="564549"/>
              <a:ext cx="144063" cy="176229"/>
            </a:xfrm>
            <a:custGeom>
              <a:avLst/>
              <a:gdLst/>
              <a:ahLst/>
              <a:cxnLst/>
              <a:rect l="l" t="t" r="r" b="b"/>
              <a:pathLst>
                <a:path w="1424" h="1742" extrusionOk="0">
                  <a:moveTo>
                    <a:pt x="809" y="1"/>
                  </a:moveTo>
                  <a:cubicBezTo>
                    <a:pt x="614" y="1"/>
                    <a:pt x="437" y="173"/>
                    <a:pt x="318" y="345"/>
                  </a:cubicBezTo>
                  <a:cubicBezTo>
                    <a:pt x="197" y="511"/>
                    <a:pt x="91" y="678"/>
                    <a:pt x="46" y="875"/>
                  </a:cubicBezTo>
                  <a:cubicBezTo>
                    <a:pt x="0" y="1071"/>
                    <a:pt x="31" y="1299"/>
                    <a:pt x="167" y="1450"/>
                  </a:cubicBezTo>
                  <a:cubicBezTo>
                    <a:pt x="223" y="1642"/>
                    <a:pt x="474" y="1742"/>
                    <a:pt x="705" y="1742"/>
                  </a:cubicBezTo>
                  <a:cubicBezTo>
                    <a:pt x="783" y="1742"/>
                    <a:pt x="859" y="1730"/>
                    <a:pt x="924" y="1707"/>
                  </a:cubicBezTo>
                  <a:cubicBezTo>
                    <a:pt x="1181" y="1632"/>
                    <a:pt x="1348" y="1374"/>
                    <a:pt x="1393" y="1102"/>
                  </a:cubicBezTo>
                  <a:cubicBezTo>
                    <a:pt x="1423" y="829"/>
                    <a:pt x="1348" y="557"/>
                    <a:pt x="1227" y="330"/>
                  </a:cubicBezTo>
                  <a:cubicBezTo>
                    <a:pt x="1151" y="178"/>
                    <a:pt x="1045" y="42"/>
                    <a:pt x="894" y="12"/>
                  </a:cubicBezTo>
                  <a:cubicBezTo>
                    <a:pt x="865" y="4"/>
                    <a:pt x="837" y="1"/>
                    <a:pt x="8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9"/>
            <p:cNvSpPr/>
            <p:nvPr/>
          </p:nvSpPr>
          <p:spPr>
            <a:xfrm>
              <a:off x="684177" y="716908"/>
              <a:ext cx="96615" cy="118970"/>
            </a:xfrm>
            <a:custGeom>
              <a:avLst/>
              <a:gdLst/>
              <a:ahLst/>
              <a:cxnLst/>
              <a:rect l="l" t="t" r="r" b="b"/>
              <a:pathLst>
                <a:path w="955" h="1176" extrusionOk="0">
                  <a:moveTo>
                    <a:pt x="548" y="0"/>
                  </a:moveTo>
                  <a:cubicBezTo>
                    <a:pt x="414" y="0"/>
                    <a:pt x="294" y="122"/>
                    <a:pt x="212" y="232"/>
                  </a:cubicBezTo>
                  <a:cubicBezTo>
                    <a:pt x="136" y="338"/>
                    <a:pt x="61" y="459"/>
                    <a:pt x="30" y="595"/>
                  </a:cubicBezTo>
                  <a:cubicBezTo>
                    <a:pt x="0" y="716"/>
                    <a:pt x="15" y="867"/>
                    <a:pt x="106" y="973"/>
                  </a:cubicBezTo>
                  <a:cubicBezTo>
                    <a:pt x="153" y="1101"/>
                    <a:pt x="325" y="1176"/>
                    <a:pt x="484" y="1176"/>
                  </a:cubicBezTo>
                  <a:cubicBezTo>
                    <a:pt x="532" y="1176"/>
                    <a:pt x="579" y="1169"/>
                    <a:pt x="621" y="1155"/>
                  </a:cubicBezTo>
                  <a:cubicBezTo>
                    <a:pt x="787" y="1095"/>
                    <a:pt x="909" y="928"/>
                    <a:pt x="939" y="746"/>
                  </a:cubicBezTo>
                  <a:cubicBezTo>
                    <a:pt x="954" y="565"/>
                    <a:pt x="909" y="383"/>
                    <a:pt x="818" y="216"/>
                  </a:cubicBezTo>
                  <a:cubicBezTo>
                    <a:pt x="772" y="126"/>
                    <a:pt x="697" y="35"/>
                    <a:pt x="591" y="4"/>
                  </a:cubicBezTo>
                  <a:cubicBezTo>
                    <a:pt x="576" y="2"/>
                    <a:pt x="562" y="0"/>
                    <a:pt x="5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9"/>
            <p:cNvSpPr/>
            <p:nvPr/>
          </p:nvSpPr>
          <p:spPr>
            <a:xfrm>
              <a:off x="956827" y="369497"/>
              <a:ext cx="183821" cy="210423"/>
            </a:xfrm>
            <a:custGeom>
              <a:avLst/>
              <a:gdLst/>
              <a:ahLst/>
              <a:cxnLst/>
              <a:rect l="l" t="t" r="r" b="b"/>
              <a:pathLst>
                <a:path w="1817" h="2080" extrusionOk="0">
                  <a:moveTo>
                    <a:pt x="890" y="1"/>
                  </a:moveTo>
                  <a:cubicBezTo>
                    <a:pt x="631" y="1"/>
                    <a:pt x="329" y="170"/>
                    <a:pt x="197" y="380"/>
                  </a:cubicBezTo>
                  <a:cubicBezTo>
                    <a:pt x="0" y="653"/>
                    <a:pt x="30" y="1031"/>
                    <a:pt x="182" y="1319"/>
                  </a:cubicBezTo>
                  <a:cubicBezTo>
                    <a:pt x="348" y="1622"/>
                    <a:pt x="621" y="1834"/>
                    <a:pt x="924" y="1970"/>
                  </a:cubicBezTo>
                  <a:cubicBezTo>
                    <a:pt x="1048" y="2032"/>
                    <a:pt x="1186" y="2080"/>
                    <a:pt x="1314" y="2080"/>
                  </a:cubicBezTo>
                  <a:cubicBezTo>
                    <a:pt x="1374" y="2080"/>
                    <a:pt x="1431" y="2070"/>
                    <a:pt x="1484" y="2046"/>
                  </a:cubicBezTo>
                  <a:cubicBezTo>
                    <a:pt x="1756" y="1925"/>
                    <a:pt x="1817" y="1576"/>
                    <a:pt x="1802" y="1289"/>
                  </a:cubicBezTo>
                  <a:cubicBezTo>
                    <a:pt x="1802" y="1031"/>
                    <a:pt x="1787" y="789"/>
                    <a:pt x="1681" y="547"/>
                  </a:cubicBezTo>
                  <a:cubicBezTo>
                    <a:pt x="1590" y="320"/>
                    <a:pt x="1393" y="123"/>
                    <a:pt x="1151" y="77"/>
                  </a:cubicBezTo>
                  <a:cubicBezTo>
                    <a:pt x="1077" y="24"/>
                    <a:pt x="987" y="1"/>
                    <a:pt x="8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9"/>
            <p:cNvSpPr/>
            <p:nvPr/>
          </p:nvSpPr>
          <p:spPr>
            <a:xfrm>
              <a:off x="195532" y="613009"/>
              <a:ext cx="223783" cy="176229"/>
            </a:xfrm>
            <a:custGeom>
              <a:avLst/>
              <a:gdLst/>
              <a:ahLst/>
              <a:cxnLst/>
              <a:rect l="l" t="t" r="r" b="b"/>
              <a:pathLst>
                <a:path w="2212" h="1742" extrusionOk="0">
                  <a:moveTo>
                    <a:pt x="886" y="1"/>
                  </a:moveTo>
                  <a:cubicBezTo>
                    <a:pt x="776" y="1"/>
                    <a:pt x="669" y="25"/>
                    <a:pt x="576" y="78"/>
                  </a:cubicBezTo>
                  <a:cubicBezTo>
                    <a:pt x="243" y="93"/>
                    <a:pt x="1" y="577"/>
                    <a:pt x="31" y="910"/>
                  </a:cubicBezTo>
                  <a:cubicBezTo>
                    <a:pt x="46" y="1243"/>
                    <a:pt x="319" y="1531"/>
                    <a:pt x="621" y="1652"/>
                  </a:cubicBezTo>
                  <a:cubicBezTo>
                    <a:pt x="786" y="1715"/>
                    <a:pt x="960" y="1741"/>
                    <a:pt x="1133" y="1741"/>
                  </a:cubicBezTo>
                  <a:cubicBezTo>
                    <a:pt x="1293" y="1741"/>
                    <a:pt x="1453" y="1719"/>
                    <a:pt x="1605" y="1683"/>
                  </a:cubicBezTo>
                  <a:cubicBezTo>
                    <a:pt x="1802" y="1637"/>
                    <a:pt x="1999" y="1561"/>
                    <a:pt x="2090" y="1380"/>
                  </a:cubicBezTo>
                  <a:cubicBezTo>
                    <a:pt x="2211" y="1122"/>
                    <a:pt x="2045" y="820"/>
                    <a:pt x="1848" y="592"/>
                  </a:cubicBezTo>
                  <a:cubicBezTo>
                    <a:pt x="1696" y="411"/>
                    <a:pt x="1515" y="214"/>
                    <a:pt x="1288" y="108"/>
                  </a:cubicBezTo>
                  <a:cubicBezTo>
                    <a:pt x="1168" y="40"/>
                    <a:pt x="1026" y="1"/>
                    <a:pt x="8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9"/>
            <p:cNvSpPr/>
            <p:nvPr/>
          </p:nvSpPr>
          <p:spPr>
            <a:xfrm>
              <a:off x="583008" y="480782"/>
              <a:ext cx="265160" cy="207489"/>
            </a:xfrm>
            <a:custGeom>
              <a:avLst/>
              <a:gdLst/>
              <a:ahLst/>
              <a:cxnLst/>
              <a:rect l="l" t="t" r="r" b="b"/>
              <a:pathLst>
                <a:path w="2621" h="2051" extrusionOk="0">
                  <a:moveTo>
                    <a:pt x="1034" y="0"/>
                  </a:moveTo>
                  <a:cubicBezTo>
                    <a:pt x="911" y="0"/>
                    <a:pt x="790" y="26"/>
                    <a:pt x="682" y="83"/>
                  </a:cubicBezTo>
                  <a:cubicBezTo>
                    <a:pt x="289" y="113"/>
                    <a:pt x="1" y="673"/>
                    <a:pt x="31" y="1067"/>
                  </a:cubicBezTo>
                  <a:cubicBezTo>
                    <a:pt x="77" y="1460"/>
                    <a:pt x="379" y="1793"/>
                    <a:pt x="743" y="1945"/>
                  </a:cubicBezTo>
                  <a:cubicBezTo>
                    <a:pt x="925" y="2021"/>
                    <a:pt x="1118" y="2051"/>
                    <a:pt x="1312" y="2051"/>
                  </a:cubicBezTo>
                  <a:cubicBezTo>
                    <a:pt x="1507" y="2051"/>
                    <a:pt x="1704" y="2021"/>
                    <a:pt x="1893" y="1975"/>
                  </a:cubicBezTo>
                  <a:cubicBezTo>
                    <a:pt x="2121" y="1930"/>
                    <a:pt x="2363" y="1824"/>
                    <a:pt x="2469" y="1627"/>
                  </a:cubicBezTo>
                  <a:cubicBezTo>
                    <a:pt x="2620" y="1324"/>
                    <a:pt x="2408" y="961"/>
                    <a:pt x="2181" y="703"/>
                  </a:cubicBezTo>
                  <a:cubicBezTo>
                    <a:pt x="1999" y="476"/>
                    <a:pt x="1787" y="249"/>
                    <a:pt x="1530" y="128"/>
                  </a:cubicBezTo>
                  <a:cubicBezTo>
                    <a:pt x="1381" y="49"/>
                    <a:pt x="1205" y="0"/>
                    <a:pt x="10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9"/>
            <p:cNvSpPr/>
            <p:nvPr/>
          </p:nvSpPr>
          <p:spPr>
            <a:xfrm>
              <a:off x="423768" y="728340"/>
              <a:ext cx="263541" cy="207388"/>
            </a:xfrm>
            <a:custGeom>
              <a:avLst/>
              <a:gdLst/>
              <a:ahLst/>
              <a:cxnLst/>
              <a:rect l="l" t="t" r="r" b="b"/>
              <a:pathLst>
                <a:path w="2605" h="2050" extrusionOk="0">
                  <a:moveTo>
                    <a:pt x="1048" y="0"/>
                  </a:moveTo>
                  <a:cubicBezTo>
                    <a:pt x="918" y="0"/>
                    <a:pt x="788" y="28"/>
                    <a:pt x="667" y="88"/>
                  </a:cubicBezTo>
                  <a:cubicBezTo>
                    <a:pt x="288" y="103"/>
                    <a:pt x="0" y="679"/>
                    <a:pt x="31" y="1072"/>
                  </a:cubicBezTo>
                  <a:cubicBezTo>
                    <a:pt x="61" y="1466"/>
                    <a:pt x="364" y="1799"/>
                    <a:pt x="727" y="1935"/>
                  </a:cubicBezTo>
                  <a:cubicBezTo>
                    <a:pt x="920" y="2016"/>
                    <a:pt x="1131" y="2049"/>
                    <a:pt x="1342" y="2049"/>
                  </a:cubicBezTo>
                  <a:cubicBezTo>
                    <a:pt x="1528" y="2049"/>
                    <a:pt x="1716" y="2023"/>
                    <a:pt x="1893" y="1981"/>
                  </a:cubicBezTo>
                  <a:cubicBezTo>
                    <a:pt x="2120" y="1920"/>
                    <a:pt x="2347" y="1829"/>
                    <a:pt x="2453" y="1617"/>
                  </a:cubicBezTo>
                  <a:cubicBezTo>
                    <a:pt x="2604" y="1315"/>
                    <a:pt x="2393" y="951"/>
                    <a:pt x="2181" y="694"/>
                  </a:cubicBezTo>
                  <a:cubicBezTo>
                    <a:pt x="1984" y="467"/>
                    <a:pt x="1787" y="255"/>
                    <a:pt x="1514" y="119"/>
                  </a:cubicBezTo>
                  <a:cubicBezTo>
                    <a:pt x="1372" y="43"/>
                    <a:pt x="1210" y="0"/>
                    <a:pt x="10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9"/>
            <p:cNvSpPr/>
            <p:nvPr/>
          </p:nvSpPr>
          <p:spPr>
            <a:xfrm>
              <a:off x="1106860" y="731881"/>
              <a:ext cx="265059" cy="207085"/>
            </a:xfrm>
            <a:custGeom>
              <a:avLst/>
              <a:gdLst/>
              <a:ahLst/>
              <a:cxnLst/>
              <a:rect l="l" t="t" r="r" b="b"/>
              <a:pathLst>
                <a:path w="2620" h="2047" extrusionOk="0">
                  <a:moveTo>
                    <a:pt x="1038" y="0"/>
                  </a:moveTo>
                  <a:cubicBezTo>
                    <a:pt x="914" y="0"/>
                    <a:pt x="792" y="25"/>
                    <a:pt x="682" y="84"/>
                  </a:cubicBezTo>
                  <a:cubicBezTo>
                    <a:pt x="288" y="114"/>
                    <a:pt x="1" y="674"/>
                    <a:pt x="31" y="1068"/>
                  </a:cubicBezTo>
                  <a:cubicBezTo>
                    <a:pt x="61" y="1461"/>
                    <a:pt x="379" y="1794"/>
                    <a:pt x="743" y="1946"/>
                  </a:cubicBezTo>
                  <a:cubicBezTo>
                    <a:pt x="930" y="2016"/>
                    <a:pt x="1130" y="2046"/>
                    <a:pt x="1332" y="2046"/>
                  </a:cubicBezTo>
                  <a:cubicBezTo>
                    <a:pt x="1520" y="2046"/>
                    <a:pt x="1710" y="2020"/>
                    <a:pt x="1893" y="1976"/>
                  </a:cubicBezTo>
                  <a:cubicBezTo>
                    <a:pt x="2120" y="1916"/>
                    <a:pt x="2363" y="1825"/>
                    <a:pt x="2453" y="1628"/>
                  </a:cubicBezTo>
                  <a:cubicBezTo>
                    <a:pt x="2620" y="1310"/>
                    <a:pt x="2408" y="962"/>
                    <a:pt x="2181" y="704"/>
                  </a:cubicBezTo>
                  <a:cubicBezTo>
                    <a:pt x="1999" y="477"/>
                    <a:pt x="1787" y="250"/>
                    <a:pt x="1530" y="114"/>
                  </a:cubicBezTo>
                  <a:cubicBezTo>
                    <a:pt x="1374" y="45"/>
                    <a:pt x="1204" y="0"/>
                    <a:pt x="10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9"/>
            <p:cNvSpPr/>
            <p:nvPr/>
          </p:nvSpPr>
          <p:spPr>
            <a:xfrm>
              <a:off x="1253959" y="536222"/>
              <a:ext cx="157821" cy="117453"/>
            </a:xfrm>
            <a:custGeom>
              <a:avLst/>
              <a:gdLst/>
              <a:ahLst/>
              <a:cxnLst/>
              <a:rect l="l" t="t" r="r" b="b"/>
              <a:pathLst>
                <a:path w="1560" h="1161" extrusionOk="0">
                  <a:moveTo>
                    <a:pt x="664" y="0"/>
                  </a:moveTo>
                  <a:cubicBezTo>
                    <a:pt x="521" y="0"/>
                    <a:pt x="375" y="38"/>
                    <a:pt x="273" y="140"/>
                  </a:cubicBezTo>
                  <a:cubicBezTo>
                    <a:pt x="61" y="216"/>
                    <a:pt x="0" y="579"/>
                    <a:pt x="76" y="791"/>
                  </a:cubicBezTo>
                  <a:cubicBezTo>
                    <a:pt x="167" y="1003"/>
                    <a:pt x="394" y="1139"/>
                    <a:pt x="621" y="1155"/>
                  </a:cubicBezTo>
                  <a:cubicBezTo>
                    <a:pt x="651" y="1159"/>
                    <a:pt x="681" y="1160"/>
                    <a:pt x="710" y="1160"/>
                  </a:cubicBezTo>
                  <a:cubicBezTo>
                    <a:pt x="907" y="1160"/>
                    <a:pt x="1101" y="1078"/>
                    <a:pt x="1272" y="973"/>
                  </a:cubicBezTo>
                  <a:cubicBezTo>
                    <a:pt x="1393" y="912"/>
                    <a:pt x="1499" y="806"/>
                    <a:pt x="1529" y="685"/>
                  </a:cubicBezTo>
                  <a:cubicBezTo>
                    <a:pt x="1560" y="488"/>
                    <a:pt x="1378" y="322"/>
                    <a:pt x="1211" y="216"/>
                  </a:cubicBezTo>
                  <a:cubicBezTo>
                    <a:pt x="1060" y="125"/>
                    <a:pt x="909" y="34"/>
                    <a:pt x="742" y="4"/>
                  </a:cubicBezTo>
                  <a:cubicBezTo>
                    <a:pt x="716" y="2"/>
                    <a:pt x="690" y="0"/>
                    <a:pt x="6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9"/>
            <p:cNvSpPr/>
            <p:nvPr/>
          </p:nvSpPr>
          <p:spPr>
            <a:xfrm>
              <a:off x="1174238" y="369699"/>
              <a:ext cx="119580" cy="151747"/>
            </a:xfrm>
            <a:custGeom>
              <a:avLst/>
              <a:gdLst/>
              <a:ahLst/>
              <a:cxnLst/>
              <a:rect l="l" t="t" r="r" b="b"/>
              <a:pathLst>
                <a:path w="1182" h="1500" extrusionOk="0">
                  <a:moveTo>
                    <a:pt x="593" y="1"/>
                  </a:moveTo>
                  <a:cubicBezTo>
                    <a:pt x="495" y="1"/>
                    <a:pt x="397" y="21"/>
                    <a:pt x="319" y="60"/>
                  </a:cubicBezTo>
                  <a:cubicBezTo>
                    <a:pt x="122" y="166"/>
                    <a:pt x="1" y="409"/>
                    <a:pt x="1" y="636"/>
                  </a:cubicBezTo>
                  <a:cubicBezTo>
                    <a:pt x="1" y="863"/>
                    <a:pt x="107" y="1090"/>
                    <a:pt x="243" y="1272"/>
                  </a:cubicBezTo>
                  <a:cubicBezTo>
                    <a:pt x="319" y="1377"/>
                    <a:pt x="425" y="1483"/>
                    <a:pt x="546" y="1499"/>
                  </a:cubicBezTo>
                  <a:cubicBezTo>
                    <a:pt x="554" y="1499"/>
                    <a:pt x="561" y="1499"/>
                    <a:pt x="569" y="1499"/>
                  </a:cubicBezTo>
                  <a:cubicBezTo>
                    <a:pt x="768" y="1499"/>
                    <a:pt x="897" y="1311"/>
                    <a:pt x="985" y="1150"/>
                  </a:cubicBezTo>
                  <a:cubicBezTo>
                    <a:pt x="1076" y="999"/>
                    <a:pt x="1152" y="832"/>
                    <a:pt x="1167" y="666"/>
                  </a:cubicBezTo>
                  <a:cubicBezTo>
                    <a:pt x="1182" y="499"/>
                    <a:pt x="1121" y="303"/>
                    <a:pt x="1000" y="197"/>
                  </a:cubicBezTo>
                  <a:cubicBezTo>
                    <a:pt x="933" y="62"/>
                    <a:pt x="763" y="1"/>
                    <a:pt x="5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9"/>
            <p:cNvSpPr/>
            <p:nvPr/>
          </p:nvSpPr>
          <p:spPr>
            <a:xfrm>
              <a:off x="812892" y="212563"/>
              <a:ext cx="154887" cy="121297"/>
            </a:xfrm>
            <a:custGeom>
              <a:avLst/>
              <a:gdLst/>
              <a:ahLst/>
              <a:cxnLst/>
              <a:rect l="l" t="t" r="r" b="b"/>
              <a:pathLst>
                <a:path w="1531" h="1199" extrusionOk="0">
                  <a:moveTo>
                    <a:pt x="609" y="1"/>
                  </a:moveTo>
                  <a:cubicBezTo>
                    <a:pt x="534" y="1"/>
                    <a:pt x="460" y="17"/>
                    <a:pt x="395" y="49"/>
                  </a:cubicBezTo>
                  <a:cubicBezTo>
                    <a:pt x="167" y="65"/>
                    <a:pt x="1" y="398"/>
                    <a:pt x="16" y="625"/>
                  </a:cubicBezTo>
                  <a:cubicBezTo>
                    <a:pt x="46" y="852"/>
                    <a:pt x="213" y="1049"/>
                    <a:pt x="425" y="1139"/>
                  </a:cubicBezTo>
                  <a:cubicBezTo>
                    <a:pt x="537" y="1179"/>
                    <a:pt x="657" y="1198"/>
                    <a:pt x="779" y="1198"/>
                  </a:cubicBezTo>
                  <a:cubicBezTo>
                    <a:pt x="888" y="1198"/>
                    <a:pt x="999" y="1183"/>
                    <a:pt x="1106" y="1155"/>
                  </a:cubicBezTo>
                  <a:cubicBezTo>
                    <a:pt x="1242" y="1124"/>
                    <a:pt x="1379" y="1064"/>
                    <a:pt x="1439" y="943"/>
                  </a:cubicBezTo>
                  <a:cubicBezTo>
                    <a:pt x="1530" y="776"/>
                    <a:pt x="1394" y="564"/>
                    <a:pt x="1273" y="413"/>
                  </a:cubicBezTo>
                  <a:cubicBezTo>
                    <a:pt x="1167" y="276"/>
                    <a:pt x="1046" y="155"/>
                    <a:pt x="894" y="80"/>
                  </a:cubicBezTo>
                  <a:cubicBezTo>
                    <a:pt x="808" y="28"/>
                    <a:pt x="708" y="1"/>
                    <a:pt x="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9"/>
            <p:cNvSpPr/>
            <p:nvPr/>
          </p:nvSpPr>
          <p:spPr>
            <a:xfrm>
              <a:off x="656558" y="310617"/>
              <a:ext cx="130304" cy="102784"/>
            </a:xfrm>
            <a:custGeom>
              <a:avLst/>
              <a:gdLst/>
              <a:ahLst/>
              <a:cxnLst/>
              <a:rect l="l" t="t" r="r" b="b"/>
              <a:pathLst>
                <a:path w="1288" h="1016" extrusionOk="0">
                  <a:moveTo>
                    <a:pt x="513" y="0"/>
                  </a:moveTo>
                  <a:cubicBezTo>
                    <a:pt x="449" y="0"/>
                    <a:pt x="387" y="12"/>
                    <a:pt x="334" y="39"/>
                  </a:cubicBezTo>
                  <a:cubicBezTo>
                    <a:pt x="137" y="54"/>
                    <a:pt x="1" y="342"/>
                    <a:pt x="16" y="523"/>
                  </a:cubicBezTo>
                  <a:cubicBezTo>
                    <a:pt x="31" y="720"/>
                    <a:pt x="182" y="887"/>
                    <a:pt x="364" y="962"/>
                  </a:cubicBezTo>
                  <a:cubicBezTo>
                    <a:pt x="455" y="1000"/>
                    <a:pt x="550" y="1015"/>
                    <a:pt x="646" y="1015"/>
                  </a:cubicBezTo>
                  <a:cubicBezTo>
                    <a:pt x="743" y="1015"/>
                    <a:pt x="841" y="1000"/>
                    <a:pt x="939" y="977"/>
                  </a:cubicBezTo>
                  <a:cubicBezTo>
                    <a:pt x="1045" y="947"/>
                    <a:pt x="1166" y="902"/>
                    <a:pt x="1212" y="811"/>
                  </a:cubicBezTo>
                  <a:cubicBezTo>
                    <a:pt x="1288" y="659"/>
                    <a:pt x="1182" y="478"/>
                    <a:pt x="1076" y="342"/>
                  </a:cubicBezTo>
                  <a:cubicBezTo>
                    <a:pt x="985" y="236"/>
                    <a:pt x="879" y="130"/>
                    <a:pt x="758" y="54"/>
                  </a:cubicBezTo>
                  <a:cubicBezTo>
                    <a:pt x="681" y="20"/>
                    <a:pt x="595" y="0"/>
                    <a:pt x="5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2" name="Google Shape;1422;p29"/>
          <p:cNvGrpSpPr/>
          <p:nvPr/>
        </p:nvGrpSpPr>
        <p:grpSpPr>
          <a:xfrm rot="-1002835">
            <a:off x="6450668" y="4190505"/>
            <a:ext cx="3639530" cy="1880284"/>
            <a:chOff x="195532" y="310617"/>
            <a:chExt cx="1216249" cy="628349"/>
          </a:xfrm>
        </p:grpSpPr>
        <p:sp>
          <p:nvSpPr>
            <p:cNvPr id="1423" name="Google Shape;1423;p29"/>
            <p:cNvSpPr/>
            <p:nvPr/>
          </p:nvSpPr>
          <p:spPr>
            <a:xfrm>
              <a:off x="1011964" y="602588"/>
              <a:ext cx="147098" cy="120690"/>
            </a:xfrm>
            <a:custGeom>
              <a:avLst/>
              <a:gdLst/>
              <a:ahLst/>
              <a:cxnLst/>
              <a:rect l="l" t="t" r="r" b="b"/>
              <a:pathLst>
                <a:path w="1454" h="1193" extrusionOk="0">
                  <a:moveTo>
                    <a:pt x="652" y="0"/>
                  </a:moveTo>
                  <a:cubicBezTo>
                    <a:pt x="586" y="0"/>
                    <a:pt x="520" y="5"/>
                    <a:pt x="454" y="14"/>
                  </a:cubicBezTo>
                  <a:cubicBezTo>
                    <a:pt x="318" y="44"/>
                    <a:pt x="182" y="75"/>
                    <a:pt x="106" y="181"/>
                  </a:cubicBezTo>
                  <a:cubicBezTo>
                    <a:pt x="0" y="347"/>
                    <a:pt x="106" y="574"/>
                    <a:pt x="212" y="726"/>
                  </a:cubicBezTo>
                  <a:cubicBezTo>
                    <a:pt x="303" y="862"/>
                    <a:pt x="409" y="998"/>
                    <a:pt x="545" y="1089"/>
                  </a:cubicBezTo>
                  <a:cubicBezTo>
                    <a:pt x="649" y="1151"/>
                    <a:pt x="767" y="1192"/>
                    <a:pt x="880" y="1192"/>
                  </a:cubicBezTo>
                  <a:cubicBezTo>
                    <a:pt x="932" y="1192"/>
                    <a:pt x="982" y="1184"/>
                    <a:pt x="1030" y="1165"/>
                  </a:cubicBezTo>
                  <a:cubicBezTo>
                    <a:pt x="1035" y="1165"/>
                    <a:pt x="1041" y="1165"/>
                    <a:pt x="1046" y="1165"/>
                  </a:cubicBezTo>
                  <a:cubicBezTo>
                    <a:pt x="1266" y="1165"/>
                    <a:pt x="1454" y="872"/>
                    <a:pt x="1454" y="650"/>
                  </a:cubicBezTo>
                  <a:cubicBezTo>
                    <a:pt x="1454" y="423"/>
                    <a:pt x="1302" y="211"/>
                    <a:pt x="1105" y="105"/>
                  </a:cubicBezTo>
                  <a:cubicBezTo>
                    <a:pt x="966" y="30"/>
                    <a:pt x="811" y="0"/>
                    <a:pt x="652" y="0"/>
                  </a:cubicBezTo>
                  <a:close/>
                </a:path>
              </a:pathLst>
            </a:custGeom>
            <a:solidFill>
              <a:srgbClr val="D3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29"/>
            <p:cNvSpPr/>
            <p:nvPr/>
          </p:nvSpPr>
          <p:spPr>
            <a:xfrm>
              <a:off x="297614" y="376496"/>
              <a:ext cx="101168" cy="86800"/>
            </a:xfrm>
            <a:custGeom>
              <a:avLst/>
              <a:gdLst/>
              <a:ahLst/>
              <a:cxnLst/>
              <a:rect l="l" t="t" r="r" b="b"/>
              <a:pathLst>
                <a:path w="1000" h="858" extrusionOk="0">
                  <a:moveTo>
                    <a:pt x="441" y="0"/>
                  </a:moveTo>
                  <a:cubicBezTo>
                    <a:pt x="416" y="0"/>
                    <a:pt x="390" y="3"/>
                    <a:pt x="364" y="10"/>
                  </a:cubicBezTo>
                  <a:cubicBezTo>
                    <a:pt x="358" y="9"/>
                    <a:pt x="352" y="9"/>
                    <a:pt x="346" y="9"/>
                  </a:cubicBezTo>
                  <a:cubicBezTo>
                    <a:pt x="200" y="9"/>
                    <a:pt x="46" y="182"/>
                    <a:pt x="31" y="328"/>
                  </a:cubicBezTo>
                  <a:cubicBezTo>
                    <a:pt x="1" y="479"/>
                    <a:pt x="92" y="646"/>
                    <a:pt x="213" y="736"/>
                  </a:cubicBezTo>
                  <a:cubicBezTo>
                    <a:pt x="349" y="827"/>
                    <a:pt x="500" y="857"/>
                    <a:pt x="652" y="857"/>
                  </a:cubicBezTo>
                  <a:cubicBezTo>
                    <a:pt x="743" y="857"/>
                    <a:pt x="849" y="827"/>
                    <a:pt x="909" y="767"/>
                  </a:cubicBezTo>
                  <a:cubicBezTo>
                    <a:pt x="1000" y="661"/>
                    <a:pt x="939" y="509"/>
                    <a:pt x="879" y="388"/>
                  </a:cubicBezTo>
                  <a:cubicBezTo>
                    <a:pt x="833" y="282"/>
                    <a:pt x="773" y="176"/>
                    <a:pt x="682" y="100"/>
                  </a:cubicBezTo>
                  <a:cubicBezTo>
                    <a:pt x="623" y="41"/>
                    <a:pt x="535" y="0"/>
                    <a:pt x="441" y="0"/>
                  </a:cubicBezTo>
                  <a:close/>
                </a:path>
              </a:pathLst>
            </a:custGeom>
            <a:solidFill>
              <a:srgbClr val="D3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9"/>
            <p:cNvSpPr/>
            <p:nvPr/>
          </p:nvSpPr>
          <p:spPr>
            <a:xfrm>
              <a:off x="1181927" y="628285"/>
              <a:ext cx="65961" cy="76177"/>
            </a:xfrm>
            <a:custGeom>
              <a:avLst/>
              <a:gdLst/>
              <a:ahLst/>
              <a:cxnLst/>
              <a:rect l="l" t="t" r="r" b="b"/>
              <a:pathLst>
                <a:path w="652" h="753" extrusionOk="0">
                  <a:moveTo>
                    <a:pt x="332" y="0"/>
                  </a:moveTo>
                  <a:cubicBezTo>
                    <a:pt x="322" y="0"/>
                    <a:pt x="312" y="1"/>
                    <a:pt x="303" y="2"/>
                  </a:cubicBezTo>
                  <a:cubicBezTo>
                    <a:pt x="182" y="2"/>
                    <a:pt x="76" y="108"/>
                    <a:pt x="46" y="214"/>
                  </a:cubicBezTo>
                  <a:cubicBezTo>
                    <a:pt x="1" y="335"/>
                    <a:pt x="16" y="457"/>
                    <a:pt x="46" y="578"/>
                  </a:cubicBezTo>
                  <a:cubicBezTo>
                    <a:pt x="61" y="638"/>
                    <a:pt x="91" y="714"/>
                    <a:pt x="152" y="744"/>
                  </a:cubicBezTo>
                  <a:cubicBezTo>
                    <a:pt x="171" y="750"/>
                    <a:pt x="190" y="752"/>
                    <a:pt x="209" y="752"/>
                  </a:cubicBezTo>
                  <a:cubicBezTo>
                    <a:pt x="295" y="752"/>
                    <a:pt x="378" y="700"/>
                    <a:pt x="440" y="638"/>
                  </a:cubicBezTo>
                  <a:cubicBezTo>
                    <a:pt x="500" y="578"/>
                    <a:pt x="561" y="517"/>
                    <a:pt x="606" y="441"/>
                  </a:cubicBezTo>
                  <a:cubicBezTo>
                    <a:pt x="636" y="351"/>
                    <a:pt x="652" y="260"/>
                    <a:pt x="606" y="184"/>
                  </a:cubicBezTo>
                  <a:cubicBezTo>
                    <a:pt x="592" y="73"/>
                    <a:pt x="439" y="0"/>
                    <a:pt x="332" y="0"/>
                  </a:cubicBezTo>
                  <a:close/>
                </a:path>
              </a:pathLst>
            </a:custGeom>
            <a:solidFill>
              <a:srgbClr val="D3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9"/>
            <p:cNvSpPr/>
            <p:nvPr/>
          </p:nvSpPr>
          <p:spPr>
            <a:xfrm>
              <a:off x="425286" y="328220"/>
              <a:ext cx="225300" cy="170564"/>
            </a:xfrm>
            <a:custGeom>
              <a:avLst/>
              <a:gdLst/>
              <a:ahLst/>
              <a:cxnLst/>
              <a:rect l="l" t="t" r="r" b="b"/>
              <a:pathLst>
                <a:path w="2227" h="1686" extrusionOk="0">
                  <a:moveTo>
                    <a:pt x="939" y="1"/>
                  </a:moveTo>
                  <a:cubicBezTo>
                    <a:pt x="697" y="1"/>
                    <a:pt x="425" y="92"/>
                    <a:pt x="288" y="289"/>
                  </a:cubicBezTo>
                  <a:cubicBezTo>
                    <a:pt x="1" y="455"/>
                    <a:pt x="1" y="1000"/>
                    <a:pt x="167" y="1288"/>
                  </a:cubicBezTo>
                  <a:cubicBezTo>
                    <a:pt x="332" y="1549"/>
                    <a:pt x="635" y="1686"/>
                    <a:pt x="939" y="1686"/>
                  </a:cubicBezTo>
                  <a:cubicBezTo>
                    <a:pt x="969" y="1686"/>
                    <a:pt x="1000" y="1684"/>
                    <a:pt x="1030" y="1682"/>
                  </a:cubicBezTo>
                  <a:cubicBezTo>
                    <a:pt x="1363" y="1651"/>
                    <a:pt x="1681" y="1485"/>
                    <a:pt x="1923" y="1273"/>
                  </a:cubicBezTo>
                  <a:cubicBezTo>
                    <a:pt x="2075" y="1136"/>
                    <a:pt x="2226" y="985"/>
                    <a:pt x="2226" y="788"/>
                  </a:cubicBezTo>
                  <a:cubicBezTo>
                    <a:pt x="2226" y="485"/>
                    <a:pt x="1923" y="304"/>
                    <a:pt x="1666" y="183"/>
                  </a:cubicBezTo>
                  <a:cubicBezTo>
                    <a:pt x="1439" y="92"/>
                    <a:pt x="1197" y="1"/>
                    <a:pt x="939" y="1"/>
                  </a:cubicBezTo>
                  <a:close/>
                </a:path>
              </a:pathLst>
            </a:custGeom>
            <a:solidFill>
              <a:srgbClr val="D3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9"/>
            <p:cNvSpPr/>
            <p:nvPr/>
          </p:nvSpPr>
          <p:spPr>
            <a:xfrm>
              <a:off x="799003" y="760208"/>
              <a:ext cx="226818" cy="171778"/>
            </a:xfrm>
            <a:custGeom>
              <a:avLst/>
              <a:gdLst/>
              <a:ahLst/>
              <a:cxnLst/>
              <a:rect l="l" t="t" r="r" b="b"/>
              <a:pathLst>
                <a:path w="2242" h="1698" extrusionOk="0">
                  <a:moveTo>
                    <a:pt x="954" y="0"/>
                  </a:moveTo>
                  <a:cubicBezTo>
                    <a:pt x="697" y="0"/>
                    <a:pt x="440" y="91"/>
                    <a:pt x="288" y="303"/>
                  </a:cubicBezTo>
                  <a:cubicBezTo>
                    <a:pt x="1" y="470"/>
                    <a:pt x="1" y="1015"/>
                    <a:pt x="182" y="1287"/>
                  </a:cubicBezTo>
                  <a:cubicBezTo>
                    <a:pt x="341" y="1561"/>
                    <a:pt x="676" y="1697"/>
                    <a:pt x="995" y="1697"/>
                  </a:cubicBezTo>
                  <a:cubicBezTo>
                    <a:pt x="1012" y="1697"/>
                    <a:pt x="1029" y="1697"/>
                    <a:pt x="1045" y="1696"/>
                  </a:cubicBezTo>
                  <a:cubicBezTo>
                    <a:pt x="1378" y="1666"/>
                    <a:pt x="1681" y="1499"/>
                    <a:pt x="1939" y="1272"/>
                  </a:cubicBezTo>
                  <a:cubicBezTo>
                    <a:pt x="2090" y="1151"/>
                    <a:pt x="2226" y="984"/>
                    <a:pt x="2226" y="788"/>
                  </a:cubicBezTo>
                  <a:cubicBezTo>
                    <a:pt x="2241" y="500"/>
                    <a:pt x="1939" y="303"/>
                    <a:pt x="1666" y="197"/>
                  </a:cubicBezTo>
                  <a:cubicBezTo>
                    <a:pt x="1439" y="91"/>
                    <a:pt x="1197" y="16"/>
                    <a:pt x="954" y="0"/>
                  </a:cubicBezTo>
                  <a:close/>
                </a:path>
              </a:pathLst>
            </a:custGeom>
            <a:solidFill>
              <a:srgbClr val="D3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9"/>
            <p:cNvSpPr/>
            <p:nvPr/>
          </p:nvSpPr>
          <p:spPr>
            <a:xfrm>
              <a:off x="802038" y="375061"/>
              <a:ext cx="144164" cy="177140"/>
            </a:xfrm>
            <a:custGeom>
              <a:avLst/>
              <a:gdLst/>
              <a:ahLst/>
              <a:cxnLst/>
              <a:rect l="l" t="t" r="r" b="b"/>
              <a:pathLst>
                <a:path w="1425" h="1751" extrusionOk="0">
                  <a:moveTo>
                    <a:pt x="827" y="1"/>
                  </a:moveTo>
                  <a:cubicBezTo>
                    <a:pt x="626" y="1"/>
                    <a:pt x="442" y="177"/>
                    <a:pt x="319" y="340"/>
                  </a:cubicBezTo>
                  <a:cubicBezTo>
                    <a:pt x="198" y="507"/>
                    <a:pt x="92" y="689"/>
                    <a:pt x="46" y="885"/>
                  </a:cubicBezTo>
                  <a:cubicBezTo>
                    <a:pt x="1" y="1082"/>
                    <a:pt x="31" y="1294"/>
                    <a:pt x="168" y="1446"/>
                  </a:cubicBezTo>
                  <a:cubicBezTo>
                    <a:pt x="225" y="1642"/>
                    <a:pt x="486" y="1750"/>
                    <a:pt x="720" y="1750"/>
                  </a:cubicBezTo>
                  <a:cubicBezTo>
                    <a:pt x="793" y="1750"/>
                    <a:pt x="863" y="1740"/>
                    <a:pt x="924" y="1718"/>
                  </a:cubicBezTo>
                  <a:cubicBezTo>
                    <a:pt x="1182" y="1627"/>
                    <a:pt x="1348" y="1370"/>
                    <a:pt x="1394" y="1113"/>
                  </a:cubicBezTo>
                  <a:cubicBezTo>
                    <a:pt x="1424" y="840"/>
                    <a:pt x="1348" y="567"/>
                    <a:pt x="1227" y="325"/>
                  </a:cubicBezTo>
                  <a:cubicBezTo>
                    <a:pt x="1152" y="189"/>
                    <a:pt x="1046" y="38"/>
                    <a:pt x="894" y="7"/>
                  </a:cubicBezTo>
                  <a:cubicBezTo>
                    <a:pt x="872" y="3"/>
                    <a:pt x="849" y="1"/>
                    <a:pt x="827" y="1"/>
                  </a:cubicBezTo>
                  <a:close/>
                </a:path>
              </a:pathLst>
            </a:custGeom>
            <a:solidFill>
              <a:srgbClr val="D3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9"/>
            <p:cNvSpPr/>
            <p:nvPr/>
          </p:nvSpPr>
          <p:spPr>
            <a:xfrm>
              <a:off x="849588" y="564549"/>
              <a:ext cx="144063" cy="176229"/>
            </a:xfrm>
            <a:custGeom>
              <a:avLst/>
              <a:gdLst/>
              <a:ahLst/>
              <a:cxnLst/>
              <a:rect l="l" t="t" r="r" b="b"/>
              <a:pathLst>
                <a:path w="1424" h="1742" extrusionOk="0">
                  <a:moveTo>
                    <a:pt x="809" y="1"/>
                  </a:moveTo>
                  <a:cubicBezTo>
                    <a:pt x="614" y="1"/>
                    <a:pt x="437" y="173"/>
                    <a:pt x="318" y="345"/>
                  </a:cubicBezTo>
                  <a:cubicBezTo>
                    <a:pt x="197" y="511"/>
                    <a:pt x="91" y="678"/>
                    <a:pt x="46" y="875"/>
                  </a:cubicBezTo>
                  <a:cubicBezTo>
                    <a:pt x="0" y="1071"/>
                    <a:pt x="31" y="1299"/>
                    <a:pt x="167" y="1450"/>
                  </a:cubicBezTo>
                  <a:cubicBezTo>
                    <a:pt x="223" y="1642"/>
                    <a:pt x="474" y="1742"/>
                    <a:pt x="705" y="1742"/>
                  </a:cubicBezTo>
                  <a:cubicBezTo>
                    <a:pt x="783" y="1742"/>
                    <a:pt x="859" y="1730"/>
                    <a:pt x="924" y="1707"/>
                  </a:cubicBezTo>
                  <a:cubicBezTo>
                    <a:pt x="1181" y="1632"/>
                    <a:pt x="1348" y="1374"/>
                    <a:pt x="1393" y="1102"/>
                  </a:cubicBezTo>
                  <a:cubicBezTo>
                    <a:pt x="1423" y="829"/>
                    <a:pt x="1348" y="557"/>
                    <a:pt x="1227" y="330"/>
                  </a:cubicBezTo>
                  <a:cubicBezTo>
                    <a:pt x="1151" y="178"/>
                    <a:pt x="1045" y="42"/>
                    <a:pt x="894" y="12"/>
                  </a:cubicBezTo>
                  <a:cubicBezTo>
                    <a:pt x="865" y="4"/>
                    <a:pt x="837" y="1"/>
                    <a:pt x="809" y="1"/>
                  </a:cubicBezTo>
                  <a:close/>
                </a:path>
              </a:pathLst>
            </a:custGeom>
            <a:solidFill>
              <a:srgbClr val="D3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9"/>
            <p:cNvSpPr/>
            <p:nvPr/>
          </p:nvSpPr>
          <p:spPr>
            <a:xfrm>
              <a:off x="684177" y="716908"/>
              <a:ext cx="96615" cy="118970"/>
            </a:xfrm>
            <a:custGeom>
              <a:avLst/>
              <a:gdLst/>
              <a:ahLst/>
              <a:cxnLst/>
              <a:rect l="l" t="t" r="r" b="b"/>
              <a:pathLst>
                <a:path w="955" h="1176" extrusionOk="0">
                  <a:moveTo>
                    <a:pt x="548" y="0"/>
                  </a:moveTo>
                  <a:cubicBezTo>
                    <a:pt x="414" y="0"/>
                    <a:pt x="294" y="122"/>
                    <a:pt x="212" y="232"/>
                  </a:cubicBezTo>
                  <a:cubicBezTo>
                    <a:pt x="136" y="338"/>
                    <a:pt x="61" y="459"/>
                    <a:pt x="30" y="595"/>
                  </a:cubicBezTo>
                  <a:cubicBezTo>
                    <a:pt x="0" y="716"/>
                    <a:pt x="15" y="867"/>
                    <a:pt x="106" y="973"/>
                  </a:cubicBezTo>
                  <a:cubicBezTo>
                    <a:pt x="153" y="1101"/>
                    <a:pt x="325" y="1176"/>
                    <a:pt x="484" y="1176"/>
                  </a:cubicBezTo>
                  <a:cubicBezTo>
                    <a:pt x="532" y="1176"/>
                    <a:pt x="579" y="1169"/>
                    <a:pt x="621" y="1155"/>
                  </a:cubicBezTo>
                  <a:cubicBezTo>
                    <a:pt x="787" y="1095"/>
                    <a:pt x="909" y="928"/>
                    <a:pt x="939" y="746"/>
                  </a:cubicBezTo>
                  <a:cubicBezTo>
                    <a:pt x="954" y="565"/>
                    <a:pt x="909" y="383"/>
                    <a:pt x="818" y="216"/>
                  </a:cubicBezTo>
                  <a:cubicBezTo>
                    <a:pt x="772" y="126"/>
                    <a:pt x="697" y="35"/>
                    <a:pt x="591" y="4"/>
                  </a:cubicBezTo>
                  <a:cubicBezTo>
                    <a:pt x="576" y="2"/>
                    <a:pt x="562" y="0"/>
                    <a:pt x="548" y="0"/>
                  </a:cubicBezTo>
                  <a:close/>
                </a:path>
              </a:pathLst>
            </a:custGeom>
            <a:solidFill>
              <a:srgbClr val="D3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29"/>
            <p:cNvSpPr/>
            <p:nvPr/>
          </p:nvSpPr>
          <p:spPr>
            <a:xfrm>
              <a:off x="956827" y="369497"/>
              <a:ext cx="183821" cy="210423"/>
            </a:xfrm>
            <a:custGeom>
              <a:avLst/>
              <a:gdLst/>
              <a:ahLst/>
              <a:cxnLst/>
              <a:rect l="l" t="t" r="r" b="b"/>
              <a:pathLst>
                <a:path w="1817" h="2080" extrusionOk="0">
                  <a:moveTo>
                    <a:pt x="890" y="1"/>
                  </a:moveTo>
                  <a:cubicBezTo>
                    <a:pt x="631" y="1"/>
                    <a:pt x="329" y="170"/>
                    <a:pt x="197" y="380"/>
                  </a:cubicBezTo>
                  <a:cubicBezTo>
                    <a:pt x="0" y="653"/>
                    <a:pt x="30" y="1031"/>
                    <a:pt x="182" y="1319"/>
                  </a:cubicBezTo>
                  <a:cubicBezTo>
                    <a:pt x="348" y="1622"/>
                    <a:pt x="621" y="1834"/>
                    <a:pt x="924" y="1970"/>
                  </a:cubicBezTo>
                  <a:cubicBezTo>
                    <a:pt x="1048" y="2032"/>
                    <a:pt x="1186" y="2080"/>
                    <a:pt x="1314" y="2080"/>
                  </a:cubicBezTo>
                  <a:cubicBezTo>
                    <a:pt x="1374" y="2080"/>
                    <a:pt x="1431" y="2070"/>
                    <a:pt x="1484" y="2046"/>
                  </a:cubicBezTo>
                  <a:cubicBezTo>
                    <a:pt x="1756" y="1925"/>
                    <a:pt x="1817" y="1576"/>
                    <a:pt x="1802" y="1289"/>
                  </a:cubicBezTo>
                  <a:cubicBezTo>
                    <a:pt x="1802" y="1031"/>
                    <a:pt x="1787" y="789"/>
                    <a:pt x="1681" y="547"/>
                  </a:cubicBezTo>
                  <a:cubicBezTo>
                    <a:pt x="1590" y="320"/>
                    <a:pt x="1393" y="123"/>
                    <a:pt x="1151" y="77"/>
                  </a:cubicBezTo>
                  <a:cubicBezTo>
                    <a:pt x="1077" y="24"/>
                    <a:pt x="987" y="1"/>
                    <a:pt x="890" y="1"/>
                  </a:cubicBezTo>
                  <a:close/>
                </a:path>
              </a:pathLst>
            </a:custGeom>
            <a:solidFill>
              <a:srgbClr val="D3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29"/>
            <p:cNvSpPr/>
            <p:nvPr/>
          </p:nvSpPr>
          <p:spPr>
            <a:xfrm>
              <a:off x="195532" y="613009"/>
              <a:ext cx="223783" cy="176229"/>
            </a:xfrm>
            <a:custGeom>
              <a:avLst/>
              <a:gdLst/>
              <a:ahLst/>
              <a:cxnLst/>
              <a:rect l="l" t="t" r="r" b="b"/>
              <a:pathLst>
                <a:path w="2212" h="1742" extrusionOk="0">
                  <a:moveTo>
                    <a:pt x="886" y="1"/>
                  </a:moveTo>
                  <a:cubicBezTo>
                    <a:pt x="776" y="1"/>
                    <a:pt x="669" y="25"/>
                    <a:pt x="576" y="78"/>
                  </a:cubicBezTo>
                  <a:cubicBezTo>
                    <a:pt x="243" y="93"/>
                    <a:pt x="1" y="577"/>
                    <a:pt x="31" y="910"/>
                  </a:cubicBezTo>
                  <a:cubicBezTo>
                    <a:pt x="46" y="1243"/>
                    <a:pt x="319" y="1531"/>
                    <a:pt x="621" y="1652"/>
                  </a:cubicBezTo>
                  <a:cubicBezTo>
                    <a:pt x="786" y="1715"/>
                    <a:pt x="960" y="1741"/>
                    <a:pt x="1133" y="1741"/>
                  </a:cubicBezTo>
                  <a:cubicBezTo>
                    <a:pt x="1293" y="1741"/>
                    <a:pt x="1453" y="1719"/>
                    <a:pt x="1605" y="1683"/>
                  </a:cubicBezTo>
                  <a:cubicBezTo>
                    <a:pt x="1802" y="1637"/>
                    <a:pt x="1999" y="1561"/>
                    <a:pt x="2090" y="1380"/>
                  </a:cubicBezTo>
                  <a:cubicBezTo>
                    <a:pt x="2211" y="1122"/>
                    <a:pt x="2045" y="820"/>
                    <a:pt x="1848" y="592"/>
                  </a:cubicBezTo>
                  <a:cubicBezTo>
                    <a:pt x="1696" y="411"/>
                    <a:pt x="1515" y="214"/>
                    <a:pt x="1288" y="108"/>
                  </a:cubicBezTo>
                  <a:cubicBezTo>
                    <a:pt x="1168" y="40"/>
                    <a:pt x="1026" y="1"/>
                    <a:pt x="886" y="1"/>
                  </a:cubicBezTo>
                  <a:close/>
                </a:path>
              </a:pathLst>
            </a:custGeom>
            <a:solidFill>
              <a:srgbClr val="D3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29"/>
            <p:cNvSpPr/>
            <p:nvPr/>
          </p:nvSpPr>
          <p:spPr>
            <a:xfrm>
              <a:off x="583008" y="480782"/>
              <a:ext cx="265160" cy="207489"/>
            </a:xfrm>
            <a:custGeom>
              <a:avLst/>
              <a:gdLst/>
              <a:ahLst/>
              <a:cxnLst/>
              <a:rect l="l" t="t" r="r" b="b"/>
              <a:pathLst>
                <a:path w="2621" h="2051" extrusionOk="0">
                  <a:moveTo>
                    <a:pt x="1034" y="0"/>
                  </a:moveTo>
                  <a:cubicBezTo>
                    <a:pt x="911" y="0"/>
                    <a:pt x="790" y="26"/>
                    <a:pt x="682" y="83"/>
                  </a:cubicBezTo>
                  <a:cubicBezTo>
                    <a:pt x="289" y="113"/>
                    <a:pt x="1" y="673"/>
                    <a:pt x="31" y="1067"/>
                  </a:cubicBezTo>
                  <a:cubicBezTo>
                    <a:pt x="77" y="1460"/>
                    <a:pt x="379" y="1793"/>
                    <a:pt x="743" y="1945"/>
                  </a:cubicBezTo>
                  <a:cubicBezTo>
                    <a:pt x="925" y="2021"/>
                    <a:pt x="1118" y="2051"/>
                    <a:pt x="1312" y="2051"/>
                  </a:cubicBezTo>
                  <a:cubicBezTo>
                    <a:pt x="1507" y="2051"/>
                    <a:pt x="1704" y="2021"/>
                    <a:pt x="1893" y="1975"/>
                  </a:cubicBezTo>
                  <a:cubicBezTo>
                    <a:pt x="2121" y="1930"/>
                    <a:pt x="2363" y="1824"/>
                    <a:pt x="2469" y="1627"/>
                  </a:cubicBezTo>
                  <a:cubicBezTo>
                    <a:pt x="2620" y="1324"/>
                    <a:pt x="2408" y="961"/>
                    <a:pt x="2181" y="703"/>
                  </a:cubicBezTo>
                  <a:cubicBezTo>
                    <a:pt x="1999" y="476"/>
                    <a:pt x="1787" y="249"/>
                    <a:pt x="1530" y="128"/>
                  </a:cubicBezTo>
                  <a:cubicBezTo>
                    <a:pt x="1381" y="49"/>
                    <a:pt x="1205" y="0"/>
                    <a:pt x="1034" y="0"/>
                  </a:cubicBezTo>
                  <a:close/>
                </a:path>
              </a:pathLst>
            </a:custGeom>
            <a:solidFill>
              <a:srgbClr val="D3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9"/>
            <p:cNvSpPr/>
            <p:nvPr/>
          </p:nvSpPr>
          <p:spPr>
            <a:xfrm>
              <a:off x="423768" y="728340"/>
              <a:ext cx="263541" cy="207388"/>
            </a:xfrm>
            <a:custGeom>
              <a:avLst/>
              <a:gdLst/>
              <a:ahLst/>
              <a:cxnLst/>
              <a:rect l="l" t="t" r="r" b="b"/>
              <a:pathLst>
                <a:path w="2605" h="2050" extrusionOk="0">
                  <a:moveTo>
                    <a:pt x="1048" y="0"/>
                  </a:moveTo>
                  <a:cubicBezTo>
                    <a:pt x="918" y="0"/>
                    <a:pt x="788" y="28"/>
                    <a:pt x="667" y="88"/>
                  </a:cubicBezTo>
                  <a:cubicBezTo>
                    <a:pt x="288" y="103"/>
                    <a:pt x="0" y="679"/>
                    <a:pt x="31" y="1072"/>
                  </a:cubicBezTo>
                  <a:cubicBezTo>
                    <a:pt x="61" y="1466"/>
                    <a:pt x="364" y="1799"/>
                    <a:pt x="727" y="1935"/>
                  </a:cubicBezTo>
                  <a:cubicBezTo>
                    <a:pt x="920" y="2016"/>
                    <a:pt x="1131" y="2049"/>
                    <a:pt x="1342" y="2049"/>
                  </a:cubicBezTo>
                  <a:cubicBezTo>
                    <a:pt x="1528" y="2049"/>
                    <a:pt x="1716" y="2023"/>
                    <a:pt x="1893" y="1981"/>
                  </a:cubicBezTo>
                  <a:cubicBezTo>
                    <a:pt x="2120" y="1920"/>
                    <a:pt x="2347" y="1829"/>
                    <a:pt x="2453" y="1617"/>
                  </a:cubicBezTo>
                  <a:cubicBezTo>
                    <a:pt x="2604" y="1315"/>
                    <a:pt x="2393" y="951"/>
                    <a:pt x="2181" y="694"/>
                  </a:cubicBezTo>
                  <a:cubicBezTo>
                    <a:pt x="1984" y="467"/>
                    <a:pt x="1787" y="255"/>
                    <a:pt x="1514" y="119"/>
                  </a:cubicBezTo>
                  <a:cubicBezTo>
                    <a:pt x="1372" y="43"/>
                    <a:pt x="1210" y="0"/>
                    <a:pt x="1048" y="0"/>
                  </a:cubicBezTo>
                  <a:close/>
                </a:path>
              </a:pathLst>
            </a:custGeom>
            <a:solidFill>
              <a:srgbClr val="D3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9"/>
            <p:cNvSpPr/>
            <p:nvPr/>
          </p:nvSpPr>
          <p:spPr>
            <a:xfrm>
              <a:off x="1106860" y="731881"/>
              <a:ext cx="265059" cy="207085"/>
            </a:xfrm>
            <a:custGeom>
              <a:avLst/>
              <a:gdLst/>
              <a:ahLst/>
              <a:cxnLst/>
              <a:rect l="l" t="t" r="r" b="b"/>
              <a:pathLst>
                <a:path w="2620" h="2047" extrusionOk="0">
                  <a:moveTo>
                    <a:pt x="1038" y="0"/>
                  </a:moveTo>
                  <a:cubicBezTo>
                    <a:pt x="914" y="0"/>
                    <a:pt x="792" y="25"/>
                    <a:pt x="682" y="84"/>
                  </a:cubicBezTo>
                  <a:cubicBezTo>
                    <a:pt x="288" y="114"/>
                    <a:pt x="1" y="674"/>
                    <a:pt x="31" y="1068"/>
                  </a:cubicBezTo>
                  <a:cubicBezTo>
                    <a:pt x="61" y="1461"/>
                    <a:pt x="379" y="1794"/>
                    <a:pt x="743" y="1946"/>
                  </a:cubicBezTo>
                  <a:cubicBezTo>
                    <a:pt x="930" y="2016"/>
                    <a:pt x="1130" y="2046"/>
                    <a:pt x="1332" y="2046"/>
                  </a:cubicBezTo>
                  <a:cubicBezTo>
                    <a:pt x="1520" y="2046"/>
                    <a:pt x="1710" y="2020"/>
                    <a:pt x="1893" y="1976"/>
                  </a:cubicBezTo>
                  <a:cubicBezTo>
                    <a:pt x="2120" y="1916"/>
                    <a:pt x="2363" y="1825"/>
                    <a:pt x="2453" y="1628"/>
                  </a:cubicBezTo>
                  <a:cubicBezTo>
                    <a:pt x="2620" y="1310"/>
                    <a:pt x="2408" y="962"/>
                    <a:pt x="2181" y="704"/>
                  </a:cubicBezTo>
                  <a:cubicBezTo>
                    <a:pt x="1999" y="477"/>
                    <a:pt x="1787" y="250"/>
                    <a:pt x="1530" y="114"/>
                  </a:cubicBezTo>
                  <a:cubicBezTo>
                    <a:pt x="1374" y="45"/>
                    <a:pt x="1204" y="0"/>
                    <a:pt x="1038" y="0"/>
                  </a:cubicBezTo>
                  <a:close/>
                </a:path>
              </a:pathLst>
            </a:custGeom>
            <a:solidFill>
              <a:srgbClr val="D3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9"/>
            <p:cNvSpPr/>
            <p:nvPr/>
          </p:nvSpPr>
          <p:spPr>
            <a:xfrm>
              <a:off x="1253959" y="536222"/>
              <a:ext cx="157821" cy="117453"/>
            </a:xfrm>
            <a:custGeom>
              <a:avLst/>
              <a:gdLst/>
              <a:ahLst/>
              <a:cxnLst/>
              <a:rect l="l" t="t" r="r" b="b"/>
              <a:pathLst>
                <a:path w="1560" h="1161" extrusionOk="0">
                  <a:moveTo>
                    <a:pt x="664" y="0"/>
                  </a:moveTo>
                  <a:cubicBezTo>
                    <a:pt x="521" y="0"/>
                    <a:pt x="375" y="38"/>
                    <a:pt x="273" y="140"/>
                  </a:cubicBezTo>
                  <a:cubicBezTo>
                    <a:pt x="61" y="216"/>
                    <a:pt x="0" y="579"/>
                    <a:pt x="76" y="791"/>
                  </a:cubicBezTo>
                  <a:cubicBezTo>
                    <a:pt x="167" y="1003"/>
                    <a:pt x="394" y="1139"/>
                    <a:pt x="621" y="1155"/>
                  </a:cubicBezTo>
                  <a:cubicBezTo>
                    <a:pt x="651" y="1159"/>
                    <a:pt x="681" y="1160"/>
                    <a:pt x="710" y="1160"/>
                  </a:cubicBezTo>
                  <a:cubicBezTo>
                    <a:pt x="907" y="1160"/>
                    <a:pt x="1101" y="1078"/>
                    <a:pt x="1272" y="973"/>
                  </a:cubicBezTo>
                  <a:cubicBezTo>
                    <a:pt x="1393" y="912"/>
                    <a:pt x="1499" y="806"/>
                    <a:pt x="1529" y="685"/>
                  </a:cubicBezTo>
                  <a:cubicBezTo>
                    <a:pt x="1560" y="488"/>
                    <a:pt x="1378" y="322"/>
                    <a:pt x="1211" y="216"/>
                  </a:cubicBezTo>
                  <a:cubicBezTo>
                    <a:pt x="1060" y="125"/>
                    <a:pt x="909" y="34"/>
                    <a:pt x="742" y="4"/>
                  </a:cubicBezTo>
                  <a:cubicBezTo>
                    <a:pt x="716" y="2"/>
                    <a:pt x="690" y="0"/>
                    <a:pt x="664" y="0"/>
                  </a:cubicBezTo>
                  <a:close/>
                </a:path>
              </a:pathLst>
            </a:custGeom>
            <a:solidFill>
              <a:srgbClr val="D3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9"/>
            <p:cNvSpPr/>
            <p:nvPr/>
          </p:nvSpPr>
          <p:spPr>
            <a:xfrm>
              <a:off x="1174238" y="369699"/>
              <a:ext cx="119580" cy="151747"/>
            </a:xfrm>
            <a:custGeom>
              <a:avLst/>
              <a:gdLst/>
              <a:ahLst/>
              <a:cxnLst/>
              <a:rect l="l" t="t" r="r" b="b"/>
              <a:pathLst>
                <a:path w="1182" h="1500" extrusionOk="0">
                  <a:moveTo>
                    <a:pt x="593" y="1"/>
                  </a:moveTo>
                  <a:cubicBezTo>
                    <a:pt x="495" y="1"/>
                    <a:pt x="397" y="21"/>
                    <a:pt x="319" y="60"/>
                  </a:cubicBezTo>
                  <a:cubicBezTo>
                    <a:pt x="122" y="166"/>
                    <a:pt x="1" y="409"/>
                    <a:pt x="1" y="636"/>
                  </a:cubicBezTo>
                  <a:cubicBezTo>
                    <a:pt x="1" y="863"/>
                    <a:pt x="107" y="1090"/>
                    <a:pt x="243" y="1272"/>
                  </a:cubicBezTo>
                  <a:cubicBezTo>
                    <a:pt x="319" y="1377"/>
                    <a:pt x="425" y="1483"/>
                    <a:pt x="546" y="1499"/>
                  </a:cubicBezTo>
                  <a:cubicBezTo>
                    <a:pt x="554" y="1499"/>
                    <a:pt x="561" y="1499"/>
                    <a:pt x="569" y="1499"/>
                  </a:cubicBezTo>
                  <a:cubicBezTo>
                    <a:pt x="768" y="1499"/>
                    <a:pt x="897" y="1311"/>
                    <a:pt x="985" y="1150"/>
                  </a:cubicBezTo>
                  <a:cubicBezTo>
                    <a:pt x="1076" y="999"/>
                    <a:pt x="1152" y="832"/>
                    <a:pt x="1167" y="666"/>
                  </a:cubicBezTo>
                  <a:cubicBezTo>
                    <a:pt x="1182" y="499"/>
                    <a:pt x="1121" y="303"/>
                    <a:pt x="1000" y="197"/>
                  </a:cubicBezTo>
                  <a:cubicBezTo>
                    <a:pt x="933" y="62"/>
                    <a:pt x="763" y="1"/>
                    <a:pt x="593" y="1"/>
                  </a:cubicBezTo>
                  <a:close/>
                </a:path>
              </a:pathLst>
            </a:custGeom>
            <a:solidFill>
              <a:srgbClr val="D3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9"/>
            <p:cNvSpPr/>
            <p:nvPr/>
          </p:nvSpPr>
          <p:spPr>
            <a:xfrm>
              <a:off x="417597" y="546946"/>
              <a:ext cx="154887" cy="121297"/>
            </a:xfrm>
            <a:custGeom>
              <a:avLst/>
              <a:gdLst/>
              <a:ahLst/>
              <a:cxnLst/>
              <a:rect l="l" t="t" r="r" b="b"/>
              <a:pathLst>
                <a:path w="1531" h="1199" extrusionOk="0">
                  <a:moveTo>
                    <a:pt x="609" y="1"/>
                  </a:moveTo>
                  <a:cubicBezTo>
                    <a:pt x="534" y="1"/>
                    <a:pt x="460" y="17"/>
                    <a:pt x="395" y="49"/>
                  </a:cubicBezTo>
                  <a:cubicBezTo>
                    <a:pt x="167" y="65"/>
                    <a:pt x="1" y="398"/>
                    <a:pt x="16" y="625"/>
                  </a:cubicBezTo>
                  <a:cubicBezTo>
                    <a:pt x="46" y="852"/>
                    <a:pt x="213" y="1049"/>
                    <a:pt x="425" y="1139"/>
                  </a:cubicBezTo>
                  <a:cubicBezTo>
                    <a:pt x="537" y="1179"/>
                    <a:pt x="657" y="1198"/>
                    <a:pt x="779" y="1198"/>
                  </a:cubicBezTo>
                  <a:cubicBezTo>
                    <a:pt x="888" y="1198"/>
                    <a:pt x="999" y="1183"/>
                    <a:pt x="1106" y="1155"/>
                  </a:cubicBezTo>
                  <a:cubicBezTo>
                    <a:pt x="1242" y="1124"/>
                    <a:pt x="1379" y="1064"/>
                    <a:pt x="1439" y="943"/>
                  </a:cubicBezTo>
                  <a:cubicBezTo>
                    <a:pt x="1530" y="776"/>
                    <a:pt x="1394" y="564"/>
                    <a:pt x="1273" y="413"/>
                  </a:cubicBezTo>
                  <a:cubicBezTo>
                    <a:pt x="1167" y="276"/>
                    <a:pt x="1046" y="155"/>
                    <a:pt x="894" y="80"/>
                  </a:cubicBezTo>
                  <a:cubicBezTo>
                    <a:pt x="808" y="28"/>
                    <a:pt x="708" y="1"/>
                    <a:pt x="609" y="1"/>
                  </a:cubicBezTo>
                  <a:close/>
                </a:path>
              </a:pathLst>
            </a:custGeom>
            <a:solidFill>
              <a:srgbClr val="D3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9"/>
            <p:cNvSpPr/>
            <p:nvPr/>
          </p:nvSpPr>
          <p:spPr>
            <a:xfrm>
              <a:off x="656558" y="310617"/>
              <a:ext cx="130304" cy="102784"/>
            </a:xfrm>
            <a:custGeom>
              <a:avLst/>
              <a:gdLst/>
              <a:ahLst/>
              <a:cxnLst/>
              <a:rect l="l" t="t" r="r" b="b"/>
              <a:pathLst>
                <a:path w="1288" h="1016" extrusionOk="0">
                  <a:moveTo>
                    <a:pt x="513" y="0"/>
                  </a:moveTo>
                  <a:cubicBezTo>
                    <a:pt x="449" y="0"/>
                    <a:pt x="387" y="12"/>
                    <a:pt x="334" y="39"/>
                  </a:cubicBezTo>
                  <a:cubicBezTo>
                    <a:pt x="137" y="54"/>
                    <a:pt x="1" y="342"/>
                    <a:pt x="16" y="523"/>
                  </a:cubicBezTo>
                  <a:cubicBezTo>
                    <a:pt x="31" y="720"/>
                    <a:pt x="182" y="887"/>
                    <a:pt x="364" y="962"/>
                  </a:cubicBezTo>
                  <a:cubicBezTo>
                    <a:pt x="455" y="1000"/>
                    <a:pt x="550" y="1015"/>
                    <a:pt x="646" y="1015"/>
                  </a:cubicBezTo>
                  <a:cubicBezTo>
                    <a:pt x="743" y="1015"/>
                    <a:pt x="841" y="1000"/>
                    <a:pt x="939" y="977"/>
                  </a:cubicBezTo>
                  <a:cubicBezTo>
                    <a:pt x="1045" y="947"/>
                    <a:pt x="1166" y="902"/>
                    <a:pt x="1212" y="811"/>
                  </a:cubicBezTo>
                  <a:cubicBezTo>
                    <a:pt x="1288" y="659"/>
                    <a:pt x="1182" y="478"/>
                    <a:pt x="1076" y="342"/>
                  </a:cubicBezTo>
                  <a:cubicBezTo>
                    <a:pt x="985" y="236"/>
                    <a:pt x="879" y="130"/>
                    <a:pt x="758" y="54"/>
                  </a:cubicBezTo>
                  <a:cubicBezTo>
                    <a:pt x="681" y="20"/>
                    <a:pt x="595" y="0"/>
                    <a:pt x="513" y="0"/>
                  </a:cubicBezTo>
                  <a:close/>
                </a:path>
              </a:pathLst>
            </a:custGeom>
            <a:solidFill>
              <a:srgbClr val="D3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1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 txBox="1">
            <a:spLocks noGrp="1"/>
          </p:cNvSpPr>
          <p:nvPr>
            <p:ph type="title"/>
          </p:nvPr>
        </p:nvSpPr>
        <p:spPr>
          <a:xfrm>
            <a:off x="2038200" y="2625763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5000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4" name="Google Shape;104;p3"/>
          <p:cNvSpPr txBox="1">
            <a:spLocks noGrp="1"/>
          </p:cNvSpPr>
          <p:nvPr>
            <p:ph type="title" idx="2" hasCustomPrompt="1"/>
          </p:nvPr>
        </p:nvSpPr>
        <p:spPr>
          <a:xfrm>
            <a:off x="3946050" y="1596338"/>
            <a:ext cx="125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05" name="Google Shape;105;p3"/>
          <p:cNvSpPr txBox="1">
            <a:spLocks noGrp="1"/>
          </p:cNvSpPr>
          <p:nvPr>
            <p:ph type="subTitle" idx="1"/>
          </p:nvPr>
        </p:nvSpPr>
        <p:spPr>
          <a:xfrm>
            <a:off x="2038200" y="3467563"/>
            <a:ext cx="5067600" cy="45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06" name="Google Shape;106;p3"/>
          <p:cNvGrpSpPr/>
          <p:nvPr/>
        </p:nvGrpSpPr>
        <p:grpSpPr>
          <a:xfrm>
            <a:off x="-669007" y="1024003"/>
            <a:ext cx="2267763" cy="4119601"/>
            <a:chOff x="-669007" y="1024003"/>
            <a:chExt cx="2267763" cy="4119601"/>
          </a:xfrm>
        </p:grpSpPr>
        <p:sp>
          <p:nvSpPr>
            <p:cNvPr id="107" name="Google Shape;107;p3"/>
            <p:cNvSpPr/>
            <p:nvPr/>
          </p:nvSpPr>
          <p:spPr>
            <a:xfrm>
              <a:off x="-482513" y="2067106"/>
              <a:ext cx="1921181" cy="1564655"/>
            </a:xfrm>
            <a:custGeom>
              <a:avLst/>
              <a:gdLst/>
              <a:ahLst/>
              <a:cxnLst/>
              <a:rect l="l" t="t" r="r" b="b"/>
              <a:pathLst>
                <a:path w="29174" h="23760" extrusionOk="0">
                  <a:moveTo>
                    <a:pt x="0" y="0"/>
                  </a:moveTo>
                  <a:lnTo>
                    <a:pt x="0" y="23760"/>
                  </a:lnTo>
                  <a:lnTo>
                    <a:pt x="29173" y="23760"/>
                  </a:lnTo>
                  <a:lnTo>
                    <a:pt x="2917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-18780" y="2067106"/>
              <a:ext cx="949066" cy="1564655"/>
            </a:xfrm>
            <a:custGeom>
              <a:avLst/>
              <a:gdLst/>
              <a:ahLst/>
              <a:cxnLst/>
              <a:rect l="l" t="t" r="r" b="b"/>
              <a:pathLst>
                <a:path w="14412" h="23760" extrusionOk="0">
                  <a:moveTo>
                    <a:pt x="1" y="0"/>
                  </a:moveTo>
                  <a:lnTo>
                    <a:pt x="1" y="23760"/>
                  </a:lnTo>
                  <a:lnTo>
                    <a:pt x="14412" y="23760"/>
                  </a:lnTo>
                  <a:lnTo>
                    <a:pt x="144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314631" y="3108498"/>
              <a:ext cx="1231310" cy="992002"/>
            </a:xfrm>
            <a:custGeom>
              <a:avLst/>
              <a:gdLst/>
              <a:ahLst/>
              <a:cxnLst/>
              <a:rect l="l" t="t" r="r" b="b"/>
              <a:pathLst>
                <a:path w="18698" h="15064" extrusionOk="0">
                  <a:moveTo>
                    <a:pt x="9725" y="1"/>
                  </a:moveTo>
                  <a:cubicBezTo>
                    <a:pt x="4361" y="1"/>
                    <a:pt x="1" y="4362"/>
                    <a:pt x="1" y="9725"/>
                  </a:cubicBezTo>
                  <a:lnTo>
                    <a:pt x="1" y="12181"/>
                  </a:lnTo>
                  <a:cubicBezTo>
                    <a:pt x="1" y="13760"/>
                    <a:pt x="1279" y="15064"/>
                    <a:pt x="2858" y="15064"/>
                  </a:cubicBezTo>
                  <a:lnTo>
                    <a:pt x="15815" y="15064"/>
                  </a:lnTo>
                  <a:cubicBezTo>
                    <a:pt x="17394" y="15064"/>
                    <a:pt x="18697" y="13760"/>
                    <a:pt x="18697" y="12181"/>
                  </a:cubicBezTo>
                  <a:lnTo>
                    <a:pt x="18697" y="8948"/>
                  </a:lnTo>
                  <a:cubicBezTo>
                    <a:pt x="18697" y="4036"/>
                    <a:pt x="14662" y="1"/>
                    <a:pt x="97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367445" y="3153080"/>
              <a:ext cx="1231310" cy="993648"/>
            </a:xfrm>
            <a:custGeom>
              <a:avLst/>
              <a:gdLst/>
              <a:ahLst/>
              <a:cxnLst/>
              <a:rect l="l" t="t" r="r" b="b"/>
              <a:pathLst>
                <a:path w="18698" h="15089" extrusionOk="0">
                  <a:moveTo>
                    <a:pt x="9750" y="1"/>
                  </a:moveTo>
                  <a:cubicBezTo>
                    <a:pt x="4387" y="1"/>
                    <a:pt x="1" y="4387"/>
                    <a:pt x="1" y="9725"/>
                  </a:cubicBezTo>
                  <a:lnTo>
                    <a:pt x="1" y="12206"/>
                  </a:lnTo>
                  <a:cubicBezTo>
                    <a:pt x="1" y="13785"/>
                    <a:pt x="1304" y="15088"/>
                    <a:pt x="2883" y="15088"/>
                  </a:cubicBezTo>
                  <a:lnTo>
                    <a:pt x="15840" y="15088"/>
                  </a:lnTo>
                  <a:cubicBezTo>
                    <a:pt x="17419" y="15088"/>
                    <a:pt x="18697" y="13785"/>
                    <a:pt x="18697" y="12206"/>
                  </a:cubicBezTo>
                  <a:lnTo>
                    <a:pt x="18697" y="8973"/>
                  </a:lnTo>
                  <a:cubicBezTo>
                    <a:pt x="18697" y="4036"/>
                    <a:pt x="14687" y="1"/>
                    <a:pt x="97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-599731" y="3631696"/>
              <a:ext cx="2188608" cy="1511908"/>
            </a:xfrm>
            <a:custGeom>
              <a:avLst/>
              <a:gdLst/>
              <a:ahLst/>
              <a:cxnLst/>
              <a:rect l="l" t="t" r="r" b="b"/>
              <a:pathLst>
                <a:path w="33235" h="22959" extrusionOk="0">
                  <a:moveTo>
                    <a:pt x="1" y="1"/>
                  </a:moveTo>
                  <a:lnTo>
                    <a:pt x="1" y="22958"/>
                  </a:lnTo>
                  <a:lnTo>
                    <a:pt x="33234" y="22958"/>
                  </a:lnTo>
                  <a:lnTo>
                    <a:pt x="332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-669007" y="3631696"/>
              <a:ext cx="69343" cy="1511908"/>
            </a:xfrm>
            <a:custGeom>
              <a:avLst/>
              <a:gdLst/>
              <a:ahLst/>
              <a:cxnLst/>
              <a:rect l="l" t="t" r="r" b="b"/>
              <a:pathLst>
                <a:path w="1053" h="22959" extrusionOk="0">
                  <a:moveTo>
                    <a:pt x="0" y="1"/>
                  </a:moveTo>
                  <a:lnTo>
                    <a:pt x="0" y="22958"/>
                  </a:lnTo>
                  <a:lnTo>
                    <a:pt x="1053" y="22958"/>
                  </a:lnTo>
                  <a:lnTo>
                    <a:pt x="10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-310901" y="3993160"/>
              <a:ext cx="292188" cy="338416"/>
            </a:xfrm>
            <a:custGeom>
              <a:avLst/>
              <a:gdLst/>
              <a:ahLst/>
              <a:cxnLst/>
              <a:rect l="l" t="t" r="r" b="b"/>
              <a:pathLst>
                <a:path w="4437" h="5139" extrusionOk="0">
                  <a:moveTo>
                    <a:pt x="1" y="0"/>
                  </a:moveTo>
                  <a:lnTo>
                    <a:pt x="1" y="5138"/>
                  </a:lnTo>
                  <a:lnTo>
                    <a:pt x="4437" y="5138"/>
                  </a:lnTo>
                  <a:lnTo>
                    <a:pt x="44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-277909" y="4032738"/>
              <a:ext cx="224557" cy="260842"/>
            </a:xfrm>
            <a:custGeom>
              <a:avLst/>
              <a:gdLst/>
              <a:ahLst/>
              <a:cxnLst/>
              <a:rect l="l" t="t" r="r" b="b"/>
              <a:pathLst>
                <a:path w="3410" h="3961" extrusionOk="0">
                  <a:moveTo>
                    <a:pt x="1" y="1"/>
                  </a:moveTo>
                  <a:lnTo>
                    <a:pt x="1" y="3961"/>
                  </a:lnTo>
                  <a:lnTo>
                    <a:pt x="3410" y="3961"/>
                  </a:lnTo>
                  <a:lnTo>
                    <a:pt x="34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-224701" y="4104122"/>
              <a:ext cx="123473" cy="99174"/>
            </a:xfrm>
            <a:custGeom>
              <a:avLst/>
              <a:gdLst/>
              <a:ahLst/>
              <a:cxnLst/>
              <a:rect l="l" t="t" r="r" b="b"/>
              <a:pathLst>
                <a:path w="1875" h="1506" extrusionOk="0">
                  <a:moveTo>
                    <a:pt x="1825" y="1"/>
                  </a:moveTo>
                  <a:cubicBezTo>
                    <a:pt x="1812" y="1"/>
                    <a:pt x="1800" y="7"/>
                    <a:pt x="1800" y="20"/>
                  </a:cubicBezTo>
                  <a:cubicBezTo>
                    <a:pt x="1323" y="371"/>
                    <a:pt x="847" y="747"/>
                    <a:pt x="396" y="1123"/>
                  </a:cubicBezTo>
                  <a:cubicBezTo>
                    <a:pt x="271" y="1248"/>
                    <a:pt x="145" y="1348"/>
                    <a:pt x="20" y="1473"/>
                  </a:cubicBezTo>
                  <a:cubicBezTo>
                    <a:pt x="0" y="1473"/>
                    <a:pt x="12" y="1505"/>
                    <a:pt x="30" y="1505"/>
                  </a:cubicBezTo>
                  <a:cubicBezTo>
                    <a:pt x="35" y="1505"/>
                    <a:pt x="40" y="1503"/>
                    <a:pt x="45" y="1498"/>
                  </a:cubicBezTo>
                  <a:cubicBezTo>
                    <a:pt x="296" y="1323"/>
                    <a:pt x="521" y="1148"/>
                    <a:pt x="772" y="947"/>
                  </a:cubicBezTo>
                  <a:cubicBezTo>
                    <a:pt x="998" y="772"/>
                    <a:pt x="1223" y="571"/>
                    <a:pt x="1449" y="396"/>
                  </a:cubicBezTo>
                  <a:cubicBezTo>
                    <a:pt x="1599" y="295"/>
                    <a:pt x="1724" y="195"/>
                    <a:pt x="1850" y="70"/>
                  </a:cubicBezTo>
                  <a:cubicBezTo>
                    <a:pt x="1875" y="70"/>
                    <a:pt x="1875" y="20"/>
                    <a:pt x="1850" y="20"/>
                  </a:cubicBezTo>
                  <a:cubicBezTo>
                    <a:pt x="1850" y="7"/>
                    <a:pt x="1837" y="1"/>
                    <a:pt x="18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-213506" y="4129738"/>
              <a:ext cx="55843" cy="47150"/>
            </a:xfrm>
            <a:custGeom>
              <a:avLst/>
              <a:gdLst/>
              <a:ahLst/>
              <a:cxnLst/>
              <a:rect l="l" t="t" r="r" b="b"/>
              <a:pathLst>
                <a:path w="848" h="716" extrusionOk="0">
                  <a:moveTo>
                    <a:pt x="793" y="0"/>
                  </a:moveTo>
                  <a:cubicBezTo>
                    <a:pt x="787" y="0"/>
                    <a:pt x="782" y="2"/>
                    <a:pt x="777" y="7"/>
                  </a:cubicBezTo>
                  <a:cubicBezTo>
                    <a:pt x="627" y="132"/>
                    <a:pt x="502" y="232"/>
                    <a:pt x="376" y="333"/>
                  </a:cubicBezTo>
                  <a:cubicBezTo>
                    <a:pt x="251" y="433"/>
                    <a:pt x="126" y="558"/>
                    <a:pt x="0" y="658"/>
                  </a:cubicBezTo>
                  <a:cubicBezTo>
                    <a:pt x="0" y="679"/>
                    <a:pt x="17" y="715"/>
                    <a:pt x="36" y="715"/>
                  </a:cubicBezTo>
                  <a:cubicBezTo>
                    <a:pt x="41" y="715"/>
                    <a:pt x="46" y="713"/>
                    <a:pt x="51" y="708"/>
                  </a:cubicBezTo>
                  <a:cubicBezTo>
                    <a:pt x="176" y="608"/>
                    <a:pt x="301" y="508"/>
                    <a:pt x="427" y="408"/>
                  </a:cubicBezTo>
                  <a:cubicBezTo>
                    <a:pt x="552" y="282"/>
                    <a:pt x="702" y="182"/>
                    <a:pt x="828" y="82"/>
                  </a:cubicBezTo>
                  <a:cubicBezTo>
                    <a:pt x="848" y="41"/>
                    <a:pt x="818" y="0"/>
                    <a:pt x="7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-178538" y="4171423"/>
              <a:ext cx="27790" cy="25287"/>
            </a:xfrm>
            <a:custGeom>
              <a:avLst/>
              <a:gdLst/>
              <a:ahLst/>
              <a:cxnLst/>
              <a:rect l="l" t="t" r="r" b="b"/>
              <a:pathLst>
                <a:path w="422" h="384" extrusionOk="0">
                  <a:moveTo>
                    <a:pt x="397" y="0"/>
                  </a:moveTo>
                  <a:cubicBezTo>
                    <a:pt x="372" y="0"/>
                    <a:pt x="372" y="25"/>
                    <a:pt x="347" y="25"/>
                  </a:cubicBezTo>
                  <a:cubicBezTo>
                    <a:pt x="322" y="50"/>
                    <a:pt x="322" y="75"/>
                    <a:pt x="297" y="75"/>
                  </a:cubicBezTo>
                  <a:cubicBezTo>
                    <a:pt x="271" y="101"/>
                    <a:pt x="246" y="151"/>
                    <a:pt x="221" y="176"/>
                  </a:cubicBezTo>
                  <a:cubicBezTo>
                    <a:pt x="146" y="226"/>
                    <a:pt x="96" y="276"/>
                    <a:pt x="21" y="326"/>
                  </a:cubicBezTo>
                  <a:cubicBezTo>
                    <a:pt x="1" y="346"/>
                    <a:pt x="13" y="383"/>
                    <a:pt x="45" y="383"/>
                  </a:cubicBezTo>
                  <a:cubicBezTo>
                    <a:pt x="53" y="383"/>
                    <a:pt x="61" y="381"/>
                    <a:pt x="71" y="376"/>
                  </a:cubicBezTo>
                  <a:cubicBezTo>
                    <a:pt x="121" y="326"/>
                    <a:pt x="196" y="276"/>
                    <a:pt x="271" y="226"/>
                  </a:cubicBezTo>
                  <a:cubicBezTo>
                    <a:pt x="297" y="201"/>
                    <a:pt x="322" y="151"/>
                    <a:pt x="347" y="126"/>
                  </a:cubicBezTo>
                  <a:cubicBezTo>
                    <a:pt x="372" y="126"/>
                    <a:pt x="372" y="101"/>
                    <a:pt x="397" y="75"/>
                  </a:cubicBezTo>
                  <a:cubicBezTo>
                    <a:pt x="397" y="75"/>
                    <a:pt x="422" y="50"/>
                    <a:pt x="422" y="25"/>
                  </a:cubicBezTo>
                  <a:cubicBezTo>
                    <a:pt x="422" y="25"/>
                    <a:pt x="397" y="0"/>
                    <a:pt x="3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161129" y="3935408"/>
              <a:ext cx="292188" cy="338416"/>
            </a:xfrm>
            <a:custGeom>
              <a:avLst/>
              <a:gdLst/>
              <a:ahLst/>
              <a:cxnLst/>
              <a:rect l="l" t="t" r="r" b="b"/>
              <a:pathLst>
                <a:path w="4437" h="5139" extrusionOk="0">
                  <a:moveTo>
                    <a:pt x="1" y="0"/>
                  </a:moveTo>
                  <a:lnTo>
                    <a:pt x="1" y="5138"/>
                  </a:lnTo>
                  <a:lnTo>
                    <a:pt x="4437" y="5138"/>
                  </a:lnTo>
                  <a:lnTo>
                    <a:pt x="44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194121" y="3973339"/>
              <a:ext cx="224557" cy="260842"/>
            </a:xfrm>
            <a:custGeom>
              <a:avLst/>
              <a:gdLst/>
              <a:ahLst/>
              <a:cxnLst/>
              <a:rect l="l" t="t" r="r" b="b"/>
              <a:pathLst>
                <a:path w="3410" h="3961" extrusionOk="0">
                  <a:moveTo>
                    <a:pt x="1" y="1"/>
                  </a:moveTo>
                  <a:lnTo>
                    <a:pt x="1" y="3961"/>
                  </a:lnTo>
                  <a:lnTo>
                    <a:pt x="3409" y="3961"/>
                  </a:lnTo>
                  <a:lnTo>
                    <a:pt x="34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247264" y="4045250"/>
              <a:ext cx="123539" cy="100293"/>
            </a:xfrm>
            <a:custGeom>
              <a:avLst/>
              <a:gdLst/>
              <a:ahLst/>
              <a:cxnLst/>
              <a:rect l="l" t="t" r="r" b="b"/>
              <a:pathLst>
                <a:path w="1876" h="1523" extrusionOk="0">
                  <a:moveTo>
                    <a:pt x="1826" y="0"/>
                  </a:moveTo>
                  <a:cubicBezTo>
                    <a:pt x="1809" y="0"/>
                    <a:pt x="1792" y="12"/>
                    <a:pt x="1775" y="12"/>
                  </a:cubicBezTo>
                  <a:cubicBezTo>
                    <a:pt x="1324" y="387"/>
                    <a:pt x="848" y="763"/>
                    <a:pt x="397" y="1139"/>
                  </a:cubicBezTo>
                  <a:cubicBezTo>
                    <a:pt x="272" y="1240"/>
                    <a:pt x="146" y="1365"/>
                    <a:pt x="21" y="1465"/>
                  </a:cubicBezTo>
                  <a:cubicBezTo>
                    <a:pt x="1" y="1485"/>
                    <a:pt x="13" y="1522"/>
                    <a:pt x="32" y="1522"/>
                  </a:cubicBezTo>
                  <a:cubicBezTo>
                    <a:pt x="37" y="1522"/>
                    <a:pt x="41" y="1520"/>
                    <a:pt x="46" y="1515"/>
                  </a:cubicBezTo>
                  <a:cubicBezTo>
                    <a:pt x="297" y="1340"/>
                    <a:pt x="522" y="1139"/>
                    <a:pt x="748" y="964"/>
                  </a:cubicBezTo>
                  <a:cubicBezTo>
                    <a:pt x="998" y="763"/>
                    <a:pt x="1224" y="588"/>
                    <a:pt x="1450" y="413"/>
                  </a:cubicBezTo>
                  <a:cubicBezTo>
                    <a:pt x="1575" y="287"/>
                    <a:pt x="1725" y="187"/>
                    <a:pt x="1851" y="87"/>
                  </a:cubicBezTo>
                  <a:cubicBezTo>
                    <a:pt x="1876" y="62"/>
                    <a:pt x="1876" y="37"/>
                    <a:pt x="1851" y="12"/>
                  </a:cubicBezTo>
                  <a:cubicBezTo>
                    <a:pt x="1842" y="3"/>
                    <a:pt x="1834" y="0"/>
                    <a:pt x="18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257340" y="4071261"/>
              <a:ext cx="56567" cy="46426"/>
            </a:xfrm>
            <a:custGeom>
              <a:avLst/>
              <a:gdLst/>
              <a:ahLst/>
              <a:cxnLst/>
              <a:rect l="l" t="t" r="r" b="b"/>
              <a:pathLst>
                <a:path w="859" h="705" extrusionOk="0">
                  <a:moveTo>
                    <a:pt x="805" y="1"/>
                  </a:moveTo>
                  <a:cubicBezTo>
                    <a:pt x="794" y="1"/>
                    <a:pt x="782" y="5"/>
                    <a:pt x="770" y="18"/>
                  </a:cubicBezTo>
                  <a:cubicBezTo>
                    <a:pt x="645" y="118"/>
                    <a:pt x="520" y="218"/>
                    <a:pt x="394" y="343"/>
                  </a:cubicBezTo>
                  <a:cubicBezTo>
                    <a:pt x="269" y="444"/>
                    <a:pt x="144" y="544"/>
                    <a:pt x="18" y="669"/>
                  </a:cubicBezTo>
                  <a:cubicBezTo>
                    <a:pt x="1" y="687"/>
                    <a:pt x="8" y="705"/>
                    <a:pt x="23" y="705"/>
                  </a:cubicBezTo>
                  <a:cubicBezTo>
                    <a:pt x="29" y="705"/>
                    <a:pt x="36" y="702"/>
                    <a:pt x="43" y="694"/>
                  </a:cubicBezTo>
                  <a:cubicBezTo>
                    <a:pt x="194" y="619"/>
                    <a:pt x="319" y="494"/>
                    <a:pt x="444" y="393"/>
                  </a:cubicBezTo>
                  <a:cubicBezTo>
                    <a:pt x="570" y="293"/>
                    <a:pt x="695" y="168"/>
                    <a:pt x="820" y="68"/>
                  </a:cubicBezTo>
                  <a:cubicBezTo>
                    <a:pt x="858" y="49"/>
                    <a:pt x="839" y="1"/>
                    <a:pt x="8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293493" y="4113670"/>
              <a:ext cx="27790" cy="25222"/>
            </a:xfrm>
            <a:custGeom>
              <a:avLst/>
              <a:gdLst/>
              <a:ahLst/>
              <a:cxnLst/>
              <a:rect l="l" t="t" r="r" b="b"/>
              <a:pathLst>
                <a:path w="422" h="383" extrusionOk="0">
                  <a:moveTo>
                    <a:pt x="397" y="0"/>
                  </a:moveTo>
                  <a:cubicBezTo>
                    <a:pt x="372" y="0"/>
                    <a:pt x="347" y="0"/>
                    <a:pt x="347" y="25"/>
                  </a:cubicBezTo>
                  <a:cubicBezTo>
                    <a:pt x="322" y="25"/>
                    <a:pt x="296" y="50"/>
                    <a:pt x="296" y="75"/>
                  </a:cubicBezTo>
                  <a:cubicBezTo>
                    <a:pt x="271" y="100"/>
                    <a:pt x="246" y="125"/>
                    <a:pt x="196" y="150"/>
                  </a:cubicBezTo>
                  <a:cubicBezTo>
                    <a:pt x="146" y="226"/>
                    <a:pt x="71" y="276"/>
                    <a:pt x="21" y="326"/>
                  </a:cubicBezTo>
                  <a:cubicBezTo>
                    <a:pt x="1" y="346"/>
                    <a:pt x="13" y="383"/>
                    <a:pt x="32" y="383"/>
                  </a:cubicBezTo>
                  <a:cubicBezTo>
                    <a:pt x="36" y="383"/>
                    <a:pt x="41" y="381"/>
                    <a:pt x="46" y="376"/>
                  </a:cubicBezTo>
                  <a:cubicBezTo>
                    <a:pt x="121" y="326"/>
                    <a:pt x="196" y="251"/>
                    <a:pt x="246" y="201"/>
                  </a:cubicBezTo>
                  <a:cubicBezTo>
                    <a:pt x="271" y="176"/>
                    <a:pt x="322" y="150"/>
                    <a:pt x="347" y="125"/>
                  </a:cubicBezTo>
                  <a:cubicBezTo>
                    <a:pt x="347" y="100"/>
                    <a:pt x="372" y="75"/>
                    <a:pt x="372" y="75"/>
                  </a:cubicBezTo>
                  <a:cubicBezTo>
                    <a:pt x="397" y="50"/>
                    <a:pt x="422" y="25"/>
                    <a:pt x="3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699210" y="3598704"/>
              <a:ext cx="599126" cy="1544900"/>
            </a:xfrm>
            <a:custGeom>
              <a:avLst/>
              <a:gdLst/>
              <a:ahLst/>
              <a:cxnLst/>
              <a:rect l="l" t="t" r="r" b="b"/>
              <a:pathLst>
                <a:path w="9098" h="23460" extrusionOk="0">
                  <a:moveTo>
                    <a:pt x="0" y="0"/>
                  </a:moveTo>
                  <a:lnTo>
                    <a:pt x="0" y="23459"/>
                  </a:lnTo>
                  <a:lnTo>
                    <a:pt x="9098" y="23459"/>
                  </a:lnTo>
                  <a:lnTo>
                    <a:pt x="90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730556" y="3641640"/>
              <a:ext cx="539727" cy="1501964"/>
            </a:xfrm>
            <a:custGeom>
              <a:avLst/>
              <a:gdLst/>
              <a:ahLst/>
              <a:cxnLst/>
              <a:rect l="l" t="t" r="r" b="b"/>
              <a:pathLst>
                <a:path w="8196" h="22808" extrusionOk="0">
                  <a:moveTo>
                    <a:pt x="0" y="0"/>
                  </a:moveTo>
                  <a:lnTo>
                    <a:pt x="0" y="22807"/>
                  </a:lnTo>
                  <a:lnTo>
                    <a:pt x="8196" y="22807"/>
                  </a:lnTo>
                  <a:lnTo>
                    <a:pt x="81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796540" y="3735677"/>
              <a:ext cx="186560" cy="751048"/>
            </a:xfrm>
            <a:custGeom>
              <a:avLst/>
              <a:gdLst/>
              <a:ahLst/>
              <a:cxnLst/>
              <a:rect l="l" t="t" r="r" b="b"/>
              <a:pathLst>
                <a:path w="2833" h="11405" extrusionOk="0">
                  <a:moveTo>
                    <a:pt x="1" y="1"/>
                  </a:moveTo>
                  <a:lnTo>
                    <a:pt x="1" y="11404"/>
                  </a:lnTo>
                  <a:lnTo>
                    <a:pt x="2833" y="11404"/>
                  </a:lnTo>
                  <a:lnTo>
                    <a:pt x="283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796540" y="4516358"/>
              <a:ext cx="186560" cy="554610"/>
            </a:xfrm>
            <a:custGeom>
              <a:avLst/>
              <a:gdLst/>
              <a:ahLst/>
              <a:cxnLst/>
              <a:rect l="l" t="t" r="r" b="b"/>
              <a:pathLst>
                <a:path w="2833" h="8422" extrusionOk="0">
                  <a:moveTo>
                    <a:pt x="1" y="0"/>
                  </a:moveTo>
                  <a:lnTo>
                    <a:pt x="1" y="8421"/>
                  </a:lnTo>
                  <a:lnTo>
                    <a:pt x="2833" y="8421"/>
                  </a:lnTo>
                  <a:lnTo>
                    <a:pt x="283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1006149" y="3735677"/>
              <a:ext cx="188272" cy="751048"/>
            </a:xfrm>
            <a:custGeom>
              <a:avLst/>
              <a:gdLst/>
              <a:ahLst/>
              <a:cxnLst/>
              <a:rect l="l" t="t" r="r" b="b"/>
              <a:pathLst>
                <a:path w="2859" h="11405" extrusionOk="0">
                  <a:moveTo>
                    <a:pt x="1" y="1"/>
                  </a:moveTo>
                  <a:lnTo>
                    <a:pt x="1" y="11404"/>
                  </a:lnTo>
                  <a:lnTo>
                    <a:pt x="2858" y="11404"/>
                  </a:lnTo>
                  <a:lnTo>
                    <a:pt x="285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1006149" y="4516358"/>
              <a:ext cx="188272" cy="554610"/>
            </a:xfrm>
            <a:custGeom>
              <a:avLst/>
              <a:gdLst/>
              <a:ahLst/>
              <a:cxnLst/>
              <a:rect l="l" t="t" r="r" b="b"/>
              <a:pathLst>
                <a:path w="2859" h="8422" extrusionOk="0">
                  <a:moveTo>
                    <a:pt x="1" y="0"/>
                  </a:moveTo>
                  <a:lnTo>
                    <a:pt x="1" y="8421"/>
                  </a:lnTo>
                  <a:lnTo>
                    <a:pt x="2858" y="8421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392206" y="1024003"/>
              <a:ext cx="143624" cy="341709"/>
            </a:xfrm>
            <a:custGeom>
              <a:avLst/>
              <a:gdLst/>
              <a:ahLst/>
              <a:cxnLst/>
              <a:rect l="l" t="t" r="r" b="b"/>
              <a:pathLst>
                <a:path w="2181" h="5189" extrusionOk="0">
                  <a:moveTo>
                    <a:pt x="777" y="1"/>
                  </a:moveTo>
                  <a:lnTo>
                    <a:pt x="777" y="978"/>
                  </a:lnTo>
                  <a:lnTo>
                    <a:pt x="0" y="978"/>
                  </a:lnTo>
                  <a:lnTo>
                    <a:pt x="0" y="1404"/>
                  </a:lnTo>
                  <a:lnTo>
                    <a:pt x="777" y="1404"/>
                  </a:lnTo>
                  <a:lnTo>
                    <a:pt x="777" y="5189"/>
                  </a:lnTo>
                  <a:lnTo>
                    <a:pt x="1404" y="5189"/>
                  </a:lnTo>
                  <a:lnTo>
                    <a:pt x="1404" y="1404"/>
                  </a:lnTo>
                  <a:lnTo>
                    <a:pt x="2181" y="1404"/>
                  </a:lnTo>
                  <a:lnTo>
                    <a:pt x="2181" y="978"/>
                  </a:lnTo>
                  <a:lnTo>
                    <a:pt x="1404" y="978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-376886" y="1264957"/>
              <a:ext cx="1681873" cy="802215"/>
            </a:xfrm>
            <a:custGeom>
              <a:avLst/>
              <a:gdLst/>
              <a:ahLst/>
              <a:cxnLst/>
              <a:rect l="l" t="t" r="r" b="b"/>
              <a:pathLst>
                <a:path w="25540" h="12182" extrusionOk="0">
                  <a:moveTo>
                    <a:pt x="12757" y="1"/>
                  </a:moveTo>
                  <a:cubicBezTo>
                    <a:pt x="5715" y="1"/>
                    <a:pt x="0" y="5464"/>
                    <a:pt x="0" y="12181"/>
                  </a:cubicBezTo>
                  <a:lnTo>
                    <a:pt x="25539" y="12181"/>
                  </a:lnTo>
                  <a:cubicBezTo>
                    <a:pt x="25539" y="5464"/>
                    <a:pt x="19825" y="1"/>
                    <a:pt x="127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392206" y="1629582"/>
              <a:ext cx="75994" cy="72965"/>
            </a:xfrm>
            <a:custGeom>
              <a:avLst/>
              <a:gdLst/>
              <a:ahLst/>
              <a:cxnLst/>
              <a:rect l="l" t="t" r="r" b="b"/>
              <a:pathLst>
                <a:path w="1154" h="1108" extrusionOk="0">
                  <a:moveTo>
                    <a:pt x="561" y="1"/>
                  </a:moveTo>
                  <a:cubicBezTo>
                    <a:pt x="279" y="1"/>
                    <a:pt x="49" y="242"/>
                    <a:pt x="26" y="529"/>
                  </a:cubicBezTo>
                  <a:cubicBezTo>
                    <a:pt x="0" y="830"/>
                    <a:pt x="251" y="1080"/>
                    <a:pt x="552" y="1105"/>
                  </a:cubicBezTo>
                  <a:cubicBezTo>
                    <a:pt x="567" y="1107"/>
                    <a:pt x="582" y="1107"/>
                    <a:pt x="597" y="1107"/>
                  </a:cubicBezTo>
                  <a:cubicBezTo>
                    <a:pt x="878" y="1107"/>
                    <a:pt x="1105" y="890"/>
                    <a:pt x="1128" y="604"/>
                  </a:cubicBezTo>
                  <a:cubicBezTo>
                    <a:pt x="1153" y="278"/>
                    <a:pt x="928" y="28"/>
                    <a:pt x="602" y="3"/>
                  </a:cubicBezTo>
                  <a:cubicBezTo>
                    <a:pt x="588" y="1"/>
                    <a:pt x="574" y="1"/>
                    <a:pt x="5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-86410" y="1614897"/>
              <a:ext cx="75994" cy="72767"/>
            </a:xfrm>
            <a:custGeom>
              <a:avLst/>
              <a:gdLst/>
              <a:ahLst/>
              <a:cxnLst/>
              <a:rect l="l" t="t" r="r" b="b"/>
              <a:pathLst>
                <a:path w="1154" h="1105" extrusionOk="0">
                  <a:moveTo>
                    <a:pt x="602" y="0"/>
                  </a:moveTo>
                  <a:cubicBezTo>
                    <a:pt x="301" y="0"/>
                    <a:pt x="50" y="226"/>
                    <a:pt x="25" y="526"/>
                  </a:cubicBezTo>
                  <a:cubicBezTo>
                    <a:pt x="0" y="827"/>
                    <a:pt x="226" y="1078"/>
                    <a:pt x="527" y="1103"/>
                  </a:cubicBezTo>
                  <a:cubicBezTo>
                    <a:pt x="543" y="1104"/>
                    <a:pt x="560" y="1105"/>
                    <a:pt x="576" y="1105"/>
                  </a:cubicBezTo>
                  <a:cubicBezTo>
                    <a:pt x="877" y="1105"/>
                    <a:pt x="1104" y="887"/>
                    <a:pt x="1128" y="602"/>
                  </a:cubicBezTo>
                  <a:cubicBezTo>
                    <a:pt x="1153" y="301"/>
                    <a:pt x="903" y="25"/>
                    <a:pt x="6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870822" y="1604822"/>
              <a:ext cx="74347" cy="72965"/>
            </a:xfrm>
            <a:custGeom>
              <a:avLst/>
              <a:gdLst/>
              <a:ahLst/>
              <a:cxnLst/>
              <a:rect l="l" t="t" r="r" b="b"/>
              <a:pathLst>
                <a:path w="1129" h="1108" extrusionOk="0">
                  <a:moveTo>
                    <a:pt x="557" y="1"/>
                  </a:moveTo>
                  <a:cubicBezTo>
                    <a:pt x="274" y="1"/>
                    <a:pt x="26" y="218"/>
                    <a:pt x="26" y="504"/>
                  </a:cubicBezTo>
                  <a:cubicBezTo>
                    <a:pt x="1" y="830"/>
                    <a:pt x="226" y="1080"/>
                    <a:pt x="527" y="1105"/>
                  </a:cubicBezTo>
                  <a:cubicBezTo>
                    <a:pt x="541" y="1107"/>
                    <a:pt x="555" y="1107"/>
                    <a:pt x="569" y="1107"/>
                  </a:cubicBezTo>
                  <a:cubicBezTo>
                    <a:pt x="853" y="1107"/>
                    <a:pt x="1105" y="866"/>
                    <a:pt x="1129" y="579"/>
                  </a:cubicBezTo>
                  <a:cubicBezTo>
                    <a:pt x="1129" y="278"/>
                    <a:pt x="903" y="28"/>
                    <a:pt x="602" y="3"/>
                  </a:cubicBezTo>
                  <a:cubicBezTo>
                    <a:pt x="587" y="1"/>
                    <a:pt x="572" y="1"/>
                    <a:pt x="5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8525" y="2365813"/>
              <a:ext cx="402754" cy="706466"/>
            </a:xfrm>
            <a:custGeom>
              <a:avLst/>
              <a:gdLst/>
              <a:ahLst/>
              <a:cxnLst/>
              <a:rect l="l" t="t" r="r" b="b"/>
              <a:pathLst>
                <a:path w="6116" h="10728" extrusionOk="0">
                  <a:moveTo>
                    <a:pt x="0" y="1"/>
                  </a:moveTo>
                  <a:lnTo>
                    <a:pt x="0" y="10727"/>
                  </a:lnTo>
                  <a:lnTo>
                    <a:pt x="6116" y="10727"/>
                  </a:lnTo>
                  <a:lnTo>
                    <a:pt x="61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301461" y="2430217"/>
              <a:ext cx="315302" cy="577658"/>
            </a:xfrm>
            <a:custGeom>
              <a:avLst/>
              <a:gdLst/>
              <a:ahLst/>
              <a:cxnLst/>
              <a:rect l="l" t="t" r="r" b="b"/>
              <a:pathLst>
                <a:path w="4788" h="8772" extrusionOk="0">
                  <a:moveTo>
                    <a:pt x="0" y="0"/>
                  </a:moveTo>
                  <a:lnTo>
                    <a:pt x="0" y="8772"/>
                  </a:lnTo>
                  <a:lnTo>
                    <a:pt x="4787" y="8772"/>
                  </a:lnTo>
                  <a:lnTo>
                    <a:pt x="478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332807" y="2454912"/>
              <a:ext cx="26473" cy="13302"/>
            </a:xfrm>
            <a:custGeom>
              <a:avLst/>
              <a:gdLst/>
              <a:ahLst/>
              <a:cxnLst/>
              <a:rect l="l" t="t" r="r" b="b"/>
              <a:pathLst>
                <a:path w="402" h="202" extrusionOk="0">
                  <a:moveTo>
                    <a:pt x="0" y="1"/>
                  </a:moveTo>
                  <a:lnTo>
                    <a:pt x="201" y="201"/>
                  </a:lnTo>
                  <a:cubicBezTo>
                    <a:pt x="251" y="126"/>
                    <a:pt x="326" y="76"/>
                    <a:pt x="4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317924" y="2463209"/>
              <a:ext cx="16595" cy="29765"/>
            </a:xfrm>
            <a:custGeom>
              <a:avLst/>
              <a:gdLst/>
              <a:ahLst/>
              <a:cxnLst/>
              <a:rect l="l" t="t" r="r" b="b"/>
              <a:pathLst>
                <a:path w="252" h="452" extrusionOk="0">
                  <a:moveTo>
                    <a:pt x="1" y="0"/>
                  </a:moveTo>
                  <a:lnTo>
                    <a:pt x="1" y="451"/>
                  </a:lnTo>
                  <a:cubicBezTo>
                    <a:pt x="76" y="376"/>
                    <a:pt x="151" y="301"/>
                    <a:pt x="251" y="22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355921" y="2454912"/>
              <a:ext cx="51233" cy="46294"/>
            </a:xfrm>
            <a:custGeom>
              <a:avLst/>
              <a:gdLst/>
              <a:ahLst/>
              <a:cxnLst/>
              <a:rect l="l" t="t" r="r" b="b"/>
              <a:pathLst>
                <a:path w="778" h="703" extrusionOk="0">
                  <a:moveTo>
                    <a:pt x="401" y="1"/>
                  </a:moveTo>
                  <a:cubicBezTo>
                    <a:pt x="251" y="126"/>
                    <a:pt x="125" y="252"/>
                    <a:pt x="0" y="352"/>
                  </a:cubicBezTo>
                  <a:lnTo>
                    <a:pt x="351" y="703"/>
                  </a:lnTo>
                  <a:cubicBezTo>
                    <a:pt x="501" y="577"/>
                    <a:pt x="652" y="452"/>
                    <a:pt x="777" y="327"/>
                  </a:cubicBezTo>
                  <a:lnTo>
                    <a:pt x="4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317924" y="2489616"/>
              <a:ext cx="49587" cy="47941"/>
            </a:xfrm>
            <a:custGeom>
              <a:avLst/>
              <a:gdLst/>
              <a:ahLst/>
              <a:cxnLst/>
              <a:rect l="l" t="t" r="r" b="b"/>
              <a:pathLst>
                <a:path w="753" h="728" extrusionOk="0">
                  <a:moveTo>
                    <a:pt x="402" y="0"/>
                  </a:moveTo>
                  <a:cubicBezTo>
                    <a:pt x="276" y="126"/>
                    <a:pt x="151" y="226"/>
                    <a:pt x="1" y="351"/>
                  </a:cubicBezTo>
                  <a:lnTo>
                    <a:pt x="1" y="401"/>
                  </a:lnTo>
                  <a:lnTo>
                    <a:pt x="326" y="727"/>
                  </a:lnTo>
                  <a:cubicBezTo>
                    <a:pt x="477" y="602"/>
                    <a:pt x="602" y="476"/>
                    <a:pt x="753" y="351"/>
                  </a:cubicBezTo>
                  <a:lnTo>
                    <a:pt x="4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430137" y="2454912"/>
              <a:ext cx="46294" cy="41355"/>
            </a:xfrm>
            <a:custGeom>
              <a:avLst/>
              <a:gdLst/>
              <a:ahLst/>
              <a:cxnLst/>
              <a:rect l="l" t="t" r="r" b="b"/>
              <a:pathLst>
                <a:path w="703" h="628" extrusionOk="0">
                  <a:moveTo>
                    <a:pt x="327" y="1"/>
                  </a:moveTo>
                  <a:cubicBezTo>
                    <a:pt x="227" y="126"/>
                    <a:pt x="101" y="227"/>
                    <a:pt x="1" y="327"/>
                  </a:cubicBezTo>
                  <a:lnTo>
                    <a:pt x="302" y="628"/>
                  </a:lnTo>
                  <a:cubicBezTo>
                    <a:pt x="427" y="502"/>
                    <a:pt x="552" y="377"/>
                    <a:pt x="703" y="227"/>
                  </a:cubicBezTo>
                  <a:lnTo>
                    <a:pt x="47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390559" y="2486323"/>
              <a:ext cx="47941" cy="46228"/>
            </a:xfrm>
            <a:custGeom>
              <a:avLst/>
              <a:gdLst/>
              <a:ahLst/>
              <a:cxnLst/>
              <a:rect l="l" t="t" r="r" b="b"/>
              <a:pathLst>
                <a:path w="728" h="702" extrusionOk="0">
                  <a:moveTo>
                    <a:pt x="426" y="0"/>
                  </a:moveTo>
                  <a:cubicBezTo>
                    <a:pt x="276" y="151"/>
                    <a:pt x="151" y="276"/>
                    <a:pt x="0" y="401"/>
                  </a:cubicBezTo>
                  <a:lnTo>
                    <a:pt x="301" y="702"/>
                  </a:lnTo>
                  <a:cubicBezTo>
                    <a:pt x="351" y="677"/>
                    <a:pt x="401" y="627"/>
                    <a:pt x="426" y="602"/>
                  </a:cubicBezTo>
                  <a:cubicBezTo>
                    <a:pt x="527" y="501"/>
                    <a:pt x="627" y="401"/>
                    <a:pt x="727" y="301"/>
                  </a:cubicBezTo>
                  <a:lnTo>
                    <a:pt x="4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350916" y="2522608"/>
              <a:ext cx="49587" cy="47941"/>
            </a:xfrm>
            <a:custGeom>
              <a:avLst/>
              <a:gdLst/>
              <a:ahLst/>
              <a:cxnLst/>
              <a:rect l="l" t="t" r="r" b="b"/>
              <a:pathLst>
                <a:path w="753" h="728" extrusionOk="0">
                  <a:moveTo>
                    <a:pt x="427" y="1"/>
                  </a:moveTo>
                  <a:cubicBezTo>
                    <a:pt x="277" y="126"/>
                    <a:pt x="126" y="276"/>
                    <a:pt x="1" y="402"/>
                  </a:cubicBezTo>
                  <a:cubicBezTo>
                    <a:pt x="101" y="502"/>
                    <a:pt x="226" y="627"/>
                    <a:pt x="327" y="727"/>
                  </a:cubicBezTo>
                  <a:cubicBezTo>
                    <a:pt x="477" y="602"/>
                    <a:pt x="602" y="452"/>
                    <a:pt x="753" y="326"/>
                  </a:cubicBezTo>
                  <a:lnTo>
                    <a:pt x="4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321217" y="2558893"/>
              <a:ext cx="39709" cy="39709"/>
            </a:xfrm>
            <a:custGeom>
              <a:avLst/>
              <a:gdLst/>
              <a:ahLst/>
              <a:cxnLst/>
              <a:rect l="l" t="t" r="r" b="b"/>
              <a:pathLst>
                <a:path w="603" h="603" extrusionOk="0">
                  <a:moveTo>
                    <a:pt x="276" y="1"/>
                  </a:moveTo>
                  <a:cubicBezTo>
                    <a:pt x="176" y="101"/>
                    <a:pt x="76" y="176"/>
                    <a:pt x="1" y="252"/>
                  </a:cubicBezTo>
                  <a:lnTo>
                    <a:pt x="352" y="602"/>
                  </a:lnTo>
                  <a:cubicBezTo>
                    <a:pt x="427" y="527"/>
                    <a:pt x="527" y="427"/>
                    <a:pt x="602" y="352"/>
                  </a:cubicBezTo>
                  <a:lnTo>
                    <a:pt x="2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317924" y="2595243"/>
              <a:ext cx="14949" cy="28119"/>
            </a:xfrm>
            <a:custGeom>
              <a:avLst/>
              <a:gdLst/>
              <a:ahLst/>
              <a:cxnLst/>
              <a:rect l="l" t="t" r="r" b="b"/>
              <a:pathLst>
                <a:path w="227" h="427" extrusionOk="0">
                  <a:moveTo>
                    <a:pt x="1" y="0"/>
                  </a:moveTo>
                  <a:lnTo>
                    <a:pt x="1" y="426"/>
                  </a:lnTo>
                  <a:cubicBezTo>
                    <a:pt x="76" y="376"/>
                    <a:pt x="151" y="301"/>
                    <a:pt x="226" y="22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421905" y="2517669"/>
              <a:ext cx="52880" cy="52880"/>
            </a:xfrm>
            <a:custGeom>
              <a:avLst/>
              <a:gdLst/>
              <a:ahLst/>
              <a:cxnLst/>
              <a:rect l="l" t="t" r="r" b="b"/>
              <a:pathLst>
                <a:path w="803" h="803" extrusionOk="0">
                  <a:moveTo>
                    <a:pt x="427" y="0"/>
                  </a:moveTo>
                  <a:cubicBezTo>
                    <a:pt x="326" y="101"/>
                    <a:pt x="226" y="201"/>
                    <a:pt x="126" y="276"/>
                  </a:cubicBezTo>
                  <a:cubicBezTo>
                    <a:pt x="76" y="326"/>
                    <a:pt x="51" y="376"/>
                    <a:pt x="1" y="401"/>
                  </a:cubicBezTo>
                  <a:lnTo>
                    <a:pt x="402" y="802"/>
                  </a:lnTo>
                  <a:lnTo>
                    <a:pt x="803" y="401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499479" y="2454912"/>
              <a:ext cx="51233" cy="39709"/>
            </a:xfrm>
            <a:custGeom>
              <a:avLst/>
              <a:gdLst/>
              <a:ahLst/>
              <a:cxnLst/>
              <a:rect l="l" t="t" r="r" b="b"/>
              <a:pathLst>
                <a:path w="778" h="603" extrusionOk="0">
                  <a:moveTo>
                    <a:pt x="276" y="1"/>
                  </a:moveTo>
                  <a:cubicBezTo>
                    <a:pt x="176" y="101"/>
                    <a:pt x="101" y="176"/>
                    <a:pt x="1" y="252"/>
                  </a:cubicBezTo>
                  <a:lnTo>
                    <a:pt x="351" y="602"/>
                  </a:lnTo>
                  <a:lnTo>
                    <a:pt x="778" y="176"/>
                  </a:lnTo>
                  <a:cubicBezTo>
                    <a:pt x="727" y="126"/>
                    <a:pt x="677" y="76"/>
                    <a:pt x="6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459902" y="2481319"/>
              <a:ext cx="52880" cy="51233"/>
            </a:xfrm>
            <a:custGeom>
              <a:avLst/>
              <a:gdLst/>
              <a:ahLst/>
              <a:cxnLst/>
              <a:rect l="l" t="t" r="r" b="b"/>
              <a:pathLst>
                <a:path w="803" h="778" extrusionOk="0">
                  <a:moveTo>
                    <a:pt x="426" y="1"/>
                  </a:moveTo>
                  <a:cubicBezTo>
                    <a:pt x="276" y="126"/>
                    <a:pt x="150" y="252"/>
                    <a:pt x="0" y="402"/>
                  </a:cubicBezTo>
                  <a:lnTo>
                    <a:pt x="401" y="778"/>
                  </a:lnTo>
                  <a:lnTo>
                    <a:pt x="802" y="377"/>
                  </a:lnTo>
                  <a:lnTo>
                    <a:pt x="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383974" y="2555600"/>
              <a:ext cx="52880" cy="52880"/>
            </a:xfrm>
            <a:custGeom>
              <a:avLst/>
              <a:gdLst/>
              <a:ahLst/>
              <a:cxnLst/>
              <a:rect l="l" t="t" r="r" b="b"/>
              <a:pathLst>
                <a:path w="803" h="803" extrusionOk="0">
                  <a:moveTo>
                    <a:pt x="401" y="1"/>
                  </a:moveTo>
                  <a:cubicBezTo>
                    <a:pt x="276" y="126"/>
                    <a:pt x="125" y="251"/>
                    <a:pt x="0" y="402"/>
                  </a:cubicBezTo>
                  <a:lnTo>
                    <a:pt x="401" y="803"/>
                  </a:lnTo>
                  <a:lnTo>
                    <a:pt x="802" y="402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354275" y="2591951"/>
              <a:ext cx="44582" cy="44582"/>
            </a:xfrm>
            <a:custGeom>
              <a:avLst/>
              <a:gdLst/>
              <a:ahLst/>
              <a:cxnLst/>
              <a:rect l="l" t="t" r="r" b="b"/>
              <a:pathLst>
                <a:path w="677" h="677" extrusionOk="0">
                  <a:moveTo>
                    <a:pt x="276" y="0"/>
                  </a:moveTo>
                  <a:cubicBezTo>
                    <a:pt x="175" y="100"/>
                    <a:pt x="100" y="176"/>
                    <a:pt x="0" y="276"/>
                  </a:cubicBezTo>
                  <a:lnTo>
                    <a:pt x="401" y="677"/>
                  </a:lnTo>
                  <a:lnTo>
                    <a:pt x="677" y="401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317924" y="2620004"/>
              <a:ext cx="52880" cy="57818"/>
            </a:xfrm>
            <a:custGeom>
              <a:avLst/>
              <a:gdLst/>
              <a:ahLst/>
              <a:cxnLst/>
              <a:rect l="l" t="t" r="r" b="b"/>
              <a:pathLst>
                <a:path w="803" h="878" extrusionOk="0">
                  <a:moveTo>
                    <a:pt x="377" y="0"/>
                  </a:moveTo>
                  <a:cubicBezTo>
                    <a:pt x="251" y="126"/>
                    <a:pt x="126" y="251"/>
                    <a:pt x="1" y="376"/>
                  </a:cubicBezTo>
                  <a:lnTo>
                    <a:pt x="1" y="552"/>
                  </a:lnTo>
                  <a:lnTo>
                    <a:pt x="326" y="877"/>
                  </a:lnTo>
                  <a:lnTo>
                    <a:pt x="803" y="426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458256" y="2553954"/>
              <a:ext cx="51167" cy="51233"/>
            </a:xfrm>
            <a:custGeom>
              <a:avLst/>
              <a:gdLst/>
              <a:ahLst/>
              <a:cxnLst/>
              <a:rect l="l" t="t" r="r" b="b"/>
              <a:pathLst>
                <a:path w="777" h="778" extrusionOk="0">
                  <a:moveTo>
                    <a:pt x="426" y="1"/>
                  </a:moveTo>
                  <a:lnTo>
                    <a:pt x="0" y="427"/>
                  </a:lnTo>
                  <a:lnTo>
                    <a:pt x="376" y="778"/>
                  </a:lnTo>
                  <a:lnTo>
                    <a:pt x="777" y="377"/>
                  </a:lnTo>
                  <a:lnTo>
                    <a:pt x="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496187" y="2517669"/>
              <a:ext cx="51233" cy="49587"/>
            </a:xfrm>
            <a:custGeom>
              <a:avLst/>
              <a:gdLst/>
              <a:ahLst/>
              <a:cxnLst/>
              <a:rect l="l" t="t" r="r" b="b"/>
              <a:pathLst>
                <a:path w="778" h="753" extrusionOk="0">
                  <a:moveTo>
                    <a:pt x="401" y="0"/>
                  </a:moveTo>
                  <a:lnTo>
                    <a:pt x="0" y="401"/>
                  </a:lnTo>
                  <a:lnTo>
                    <a:pt x="376" y="752"/>
                  </a:lnTo>
                  <a:lnTo>
                    <a:pt x="777" y="351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573761" y="2454912"/>
              <a:ext cx="19887" cy="31477"/>
            </a:xfrm>
            <a:custGeom>
              <a:avLst/>
              <a:gdLst/>
              <a:ahLst/>
              <a:cxnLst/>
              <a:rect l="l" t="t" r="r" b="b"/>
              <a:pathLst>
                <a:path w="302" h="478" extrusionOk="0">
                  <a:moveTo>
                    <a:pt x="176" y="1"/>
                  </a:moveTo>
                  <a:lnTo>
                    <a:pt x="0" y="176"/>
                  </a:lnTo>
                  <a:lnTo>
                    <a:pt x="301" y="477"/>
                  </a:lnTo>
                  <a:lnTo>
                    <a:pt x="3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534118" y="2478026"/>
              <a:ext cx="52880" cy="52880"/>
            </a:xfrm>
            <a:custGeom>
              <a:avLst/>
              <a:gdLst/>
              <a:ahLst/>
              <a:cxnLst/>
              <a:rect l="l" t="t" r="r" b="b"/>
              <a:pathLst>
                <a:path w="803" h="803" extrusionOk="0">
                  <a:moveTo>
                    <a:pt x="427" y="1"/>
                  </a:moveTo>
                  <a:lnTo>
                    <a:pt x="1" y="427"/>
                  </a:lnTo>
                  <a:lnTo>
                    <a:pt x="377" y="803"/>
                  </a:lnTo>
                  <a:lnTo>
                    <a:pt x="803" y="377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420259" y="2591951"/>
              <a:ext cx="51233" cy="51233"/>
            </a:xfrm>
            <a:custGeom>
              <a:avLst/>
              <a:gdLst/>
              <a:ahLst/>
              <a:cxnLst/>
              <a:rect l="l" t="t" r="r" b="b"/>
              <a:pathLst>
                <a:path w="778" h="778" extrusionOk="0">
                  <a:moveTo>
                    <a:pt x="427" y="0"/>
                  </a:moveTo>
                  <a:lnTo>
                    <a:pt x="1" y="401"/>
                  </a:lnTo>
                  <a:lnTo>
                    <a:pt x="377" y="777"/>
                  </a:lnTo>
                  <a:lnTo>
                    <a:pt x="778" y="376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92206" y="2629882"/>
              <a:ext cx="41355" cy="41355"/>
            </a:xfrm>
            <a:custGeom>
              <a:avLst/>
              <a:gdLst/>
              <a:ahLst/>
              <a:cxnLst/>
              <a:rect l="l" t="t" r="r" b="b"/>
              <a:pathLst>
                <a:path w="628" h="628" extrusionOk="0">
                  <a:moveTo>
                    <a:pt x="276" y="1"/>
                  </a:moveTo>
                  <a:lnTo>
                    <a:pt x="0" y="276"/>
                  </a:lnTo>
                  <a:lnTo>
                    <a:pt x="376" y="627"/>
                  </a:lnTo>
                  <a:lnTo>
                    <a:pt x="627" y="377"/>
                  </a:lnTo>
                  <a:lnTo>
                    <a:pt x="2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50916" y="2657935"/>
              <a:ext cx="54526" cy="56172"/>
            </a:xfrm>
            <a:custGeom>
              <a:avLst/>
              <a:gdLst/>
              <a:ahLst/>
              <a:cxnLst/>
              <a:rect l="l" t="t" r="r" b="b"/>
              <a:pathLst>
                <a:path w="828" h="853" extrusionOk="0">
                  <a:moveTo>
                    <a:pt x="452" y="1"/>
                  </a:moveTo>
                  <a:lnTo>
                    <a:pt x="1" y="477"/>
                  </a:lnTo>
                  <a:lnTo>
                    <a:pt x="352" y="853"/>
                  </a:lnTo>
                  <a:lnTo>
                    <a:pt x="828" y="377"/>
                  </a:lnTo>
                  <a:lnTo>
                    <a:pt x="4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317924" y="2700871"/>
              <a:ext cx="46294" cy="52880"/>
            </a:xfrm>
            <a:custGeom>
              <a:avLst/>
              <a:gdLst/>
              <a:ahLst/>
              <a:cxnLst/>
              <a:rect l="l" t="t" r="r" b="b"/>
              <a:pathLst>
                <a:path w="703" h="803" extrusionOk="0">
                  <a:moveTo>
                    <a:pt x="326" y="0"/>
                  </a:moveTo>
                  <a:lnTo>
                    <a:pt x="1" y="326"/>
                  </a:lnTo>
                  <a:lnTo>
                    <a:pt x="1" y="552"/>
                  </a:lnTo>
                  <a:lnTo>
                    <a:pt x="251" y="802"/>
                  </a:lnTo>
                  <a:cubicBezTo>
                    <a:pt x="402" y="652"/>
                    <a:pt x="552" y="502"/>
                    <a:pt x="702" y="351"/>
                  </a:cubicBezTo>
                  <a:lnTo>
                    <a:pt x="3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45977" y="2735509"/>
              <a:ext cx="49587" cy="49587"/>
            </a:xfrm>
            <a:custGeom>
              <a:avLst/>
              <a:gdLst/>
              <a:ahLst/>
              <a:cxnLst/>
              <a:rect l="l" t="t" r="r" b="b"/>
              <a:pathLst>
                <a:path w="753" h="753" extrusionOk="0">
                  <a:moveTo>
                    <a:pt x="427" y="1"/>
                  </a:moveTo>
                  <a:lnTo>
                    <a:pt x="1" y="452"/>
                  </a:lnTo>
                  <a:lnTo>
                    <a:pt x="327" y="753"/>
                  </a:lnTo>
                  <a:lnTo>
                    <a:pt x="753" y="326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532471" y="2552308"/>
              <a:ext cx="46294" cy="47941"/>
            </a:xfrm>
            <a:custGeom>
              <a:avLst/>
              <a:gdLst/>
              <a:ahLst/>
              <a:cxnLst/>
              <a:rect l="l" t="t" r="r" b="b"/>
              <a:pathLst>
                <a:path w="703" h="728" extrusionOk="0">
                  <a:moveTo>
                    <a:pt x="402" y="1"/>
                  </a:moveTo>
                  <a:lnTo>
                    <a:pt x="1" y="402"/>
                  </a:lnTo>
                  <a:lnTo>
                    <a:pt x="302" y="727"/>
                  </a:lnTo>
                  <a:lnTo>
                    <a:pt x="703" y="326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568822" y="2517669"/>
              <a:ext cx="24826" cy="44648"/>
            </a:xfrm>
            <a:custGeom>
              <a:avLst/>
              <a:gdLst/>
              <a:ahLst/>
              <a:cxnLst/>
              <a:rect l="l" t="t" r="r" b="b"/>
              <a:pathLst>
                <a:path w="377" h="678" extrusionOk="0">
                  <a:moveTo>
                    <a:pt x="376" y="0"/>
                  </a:moveTo>
                  <a:lnTo>
                    <a:pt x="0" y="351"/>
                  </a:lnTo>
                  <a:lnTo>
                    <a:pt x="326" y="677"/>
                  </a:lnTo>
                  <a:lnTo>
                    <a:pt x="376" y="627"/>
                  </a:lnTo>
                  <a:lnTo>
                    <a:pt x="3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494540" y="2590304"/>
              <a:ext cx="47941" cy="47875"/>
            </a:xfrm>
            <a:custGeom>
              <a:avLst/>
              <a:gdLst/>
              <a:ahLst/>
              <a:cxnLst/>
              <a:rect l="l" t="t" r="r" b="b"/>
              <a:pathLst>
                <a:path w="728" h="727" extrusionOk="0">
                  <a:moveTo>
                    <a:pt x="401" y="0"/>
                  </a:moveTo>
                  <a:lnTo>
                    <a:pt x="0" y="401"/>
                  </a:lnTo>
                  <a:cubicBezTo>
                    <a:pt x="101" y="501"/>
                    <a:pt x="201" y="602"/>
                    <a:pt x="301" y="727"/>
                  </a:cubicBezTo>
                  <a:lnTo>
                    <a:pt x="727" y="301"/>
                  </a:lnTo>
                  <a:cubicBezTo>
                    <a:pt x="602" y="201"/>
                    <a:pt x="502" y="100"/>
                    <a:pt x="4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456544" y="2628236"/>
              <a:ext cx="47941" cy="46294"/>
            </a:xfrm>
            <a:custGeom>
              <a:avLst/>
              <a:gdLst/>
              <a:ahLst/>
              <a:cxnLst/>
              <a:rect l="l" t="t" r="r" b="b"/>
              <a:pathLst>
                <a:path w="728" h="703" extrusionOk="0">
                  <a:moveTo>
                    <a:pt x="402" y="1"/>
                  </a:moveTo>
                  <a:lnTo>
                    <a:pt x="1" y="402"/>
                  </a:lnTo>
                  <a:lnTo>
                    <a:pt x="302" y="702"/>
                  </a:lnTo>
                  <a:lnTo>
                    <a:pt x="728" y="301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426844" y="2666232"/>
              <a:ext cx="39709" cy="37997"/>
            </a:xfrm>
            <a:custGeom>
              <a:avLst/>
              <a:gdLst/>
              <a:ahLst/>
              <a:cxnLst/>
              <a:rect l="l" t="t" r="r" b="b"/>
              <a:pathLst>
                <a:path w="603" h="577" extrusionOk="0">
                  <a:moveTo>
                    <a:pt x="277" y="0"/>
                  </a:moveTo>
                  <a:lnTo>
                    <a:pt x="1" y="251"/>
                  </a:lnTo>
                  <a:lnTo>
                    <a:pt x="327" y="576"/>
                  </a:lnTo>
                  <a:lnTo>
                    <a:pt x="602" y="301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385620" y="2694286"/>
              <a:ext cx="51233" cy="51233"/>
            </a:xfrm>
            <a:custGeom>
              <a:avLst/>
              <a:gdLst/>
              <a:ahLst/>
              <a:cxnLst/>
              <a:rect l="l" t="t" r="r" b="b"/>
              <a:pathLst>
                <a:path w="778" h="778" extrusionOk="0">
                  <a:moveTo>
                    <a:pt x="476" y="0"/>
                  </a:moveTo>
                  <a:lnTo>
                    <a:pt x="0" y="451"/>
                  </a:lnTo>
                  <a:lnTo>
                    <a:pt x="326" y="777"/>
                  </a:lnTo>
                  <a:lnTo>
                    <a:pt x="777" y="301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317924" y="2775152"/>
              <a:ext cx="38063" cy="49587"/>
            </a:xfrm>
            <a:custGeom>
              <a:avLst/>
              <a:gdLst/>
              <a:ahLst/>
              <a:cxnLst/>
              <a:rect l="l" t="t" r="r" b="b"/>
              <a:pathLst>
                <a:path w="578" h="753" extrusionOk="0">
                  <a:moveTo>
                    <a:pt x="251" y="0"/>
                  </a:moveTo>
                  <a:lnTo>
                    <a:pt x="1" y="276"/>
                  </a:lnTo>
                  <a:lnTo>
                    <a:pt x="1" y="577"/>
                  </a:lnTo>
                  <a:lnTo>
                    <a:pt x="151" y="752"/>
                  </a:lnTo>
                  <a:lnTo>
                    <a:pt x="577" y="326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317924" y="2935240"/>
              <a:ext cx="13302" cy="28119"/>
            </a:xfrm>
            <a:custGeom>
              <a:avLst/>
              <a:gdLst/>
              <a:ahLst/>
              <a:cxnLst/>
              <a:rect l="l" t="t" r="r" b="b"/>
              <a:pathLst>
                <a:path w="202" h="427" extrusionOk="0">
                  <a:moveTo>
                    <a:pt x="1" y="0"/>
                  </a:moveTo>
                  <a:lnTo>
                    <a:pt x="1" y="426"/>
                  </a:lnTo>
                  <a:cubicBezTo>
                    <a:pt x="76" y="351"/>
                    <a:pt x="151" y="276"/>
                    <a:pt x="201" y="22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321217" y="2879134"/>
              <a:ext cx="61177" cy="59465"/>
            </a:xfrm>
            <a:custGeom>
              <a:avLst/>
              <a:gdLst/>
              <a:ahLst/>
              <a:cxnLst/>
              <a:rect l="l" t="t" r="r" b="b"/>
              <a:pathLst>
                <a:path w="929" h="903" extrusionOk="0">
                  <a:moveTo>
                    <a:pt x="602" y="0"/>
                  </a:moveTo>
                  <a:lnTo>
                    <a:pt x="1" y="577"/>
                  </a:lnTo>
                  <a:lnTo>
                    <a:pt x="327" y="902"/>
                  </a:lnTo>
                  <a:lnTo>
                    <a:pt x="928" y="301"/>
                  </a:lnTo>
                  <a:lnTo>
                    <a:pt x="6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558878" y="2654642"/>
              <a:ext cx="34770" cy="47941"/>
            </a:xfrm>
            <a:custGeom>
              <a:avLst/>
              <a:gdLst/>
              <a:ahLst/>
              <a:cxnLst/>
              <a:rect l="l" t="t" r="r" b="b"/>
              <a:pathLst>
                <a:path w="528" h="728" extrusionOk="0">
                  <a:moveTo>
                    <a:pt x="402" y="1"/>
                  </a:moveTo>
                  <a:lnTo>
                    <a:pt x="1" y="402"/>
                  </a:lnTo>
                  <a:cubicBezTo>
                    <a:pt x="101" y="502"/>
                    <a:pt x="201" y="602"/>
                    <a:pt x="302" y="727"/>
                  </a:cubicBezTo>
                  <a:lnTo>
                    <a:pt x="527" y="502"/>
                  </a:lnTo>
                  <a:lnTo>
                    <a:pt x="527" y="101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520947" y="2692639"/>
              <a:ext cx="47941" cy="47875"/>
            </a:xfrm>
            <a:custGeom>
              <a:avLst/>
              <a:gdLst/>
              <a:ahLst/>
              <a:cxnLst/>
              <a:rect l="l" t="t" r="r" b="b"/>
              <a:pathLst>
                <a:path w="728" h="727" extrusionOk="0">
                  <a:moveTo>
                    <a:pt x="401" y="0"/>
                  </a:moveTo>
                  <a:lnTo>
                    <a:pt x="0" y="401"/>
                  </a:lnTo>
                  <a:cubicBezTo>
                    <a:pt x="101" y="501"/>
                    <a:pt x="201" y="602"/>
                    <a:pt x="301" y="727"/>
                  </a:cubicBezTo>
                  <a:lnTo>
                    <a:pt x="727" y="301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492894" y="2730570"/>
              <a:ext cx="37997" cy="37997"/>
            </a:xfrm>
            <a:custGeom>
              <a:avLst/>
              <a:gdLst/>
              <a:ahLst/>
              <a:cxnLst/>
              <a:rect l="l" t="t" r="r" b="b"/>
              <a:pathLst>
                <a:path w="577" h="577" extrusionOk="0">
                  <a:moveTo>
                    <a:pt x="251" y="0"/>
                  </a:moveTo>
                  <a:lnTo>
                    <a:pt x="0" y="251"/>
                  </a:lnTo>
                  <a:lnTo>
                    <a:pt x="301" y="577"/>
                  </a:lnTo>
                  <a:lnTo>
                    <a:pt x="577" y="301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449958" y="2758623"/>
              <a:ext cx="51233" cy="51233"/>
            </a:xfrm>
            <a:custGeom>
              <a:avLst/>
              <a:gdLst/>
              <a:ahLst/>
              <a:cxnLst/>
              <a:rect l="l" t="t" r="r" b="b"/>
              <a:pathLst>
                <a:path w="778" h="778" extrusionOk="0">
                  <a:moveTo>
                    <a:pt x="477" y="1"/>
                  </a:moveTo>
                  <a:lnTo>
                    <a:pt x="1" y="477"/>
                  </a:lnTo>
                  <a:lnTo>
                    <a:pt x="327" y="777"/>
                  </a:lnTo>
                  <a:lnTo>
                    <a:pt x="778" y="301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410381" y="2799913"/>
              <a:ext cx="49587" cy="49521"/>
            </a:xfrm>
            <a:custGeom>
              <a:avLst/>
              <a:gdLst/>
              <a:ahLst/>
              <a:cxnLst/>
              <a:rect l="l" t="t" r="r" b="b"/>
              <a:pathLst>
                <a:path w="753" h="752" extrusionOk="0">
                  <a:moveTo>
                    <a:pt x="426" y="0"/>
                  </a:moveTo>
                  <a:cubicBezTo>
                    <a:pt x="301" y="150"/>
                    <a:pt x="151" y="301"/>
                    <a:pt x="0" y="451"/>
                  </a:cubicBezTo>
                  <a:lnTo>
                    <a:pt x="326" y="752"/>
                  </a:lnTo>
                  <a:cubicBezTo>
                    <a:pt x="451" y="627"/>
                    <a:pt x="602" y="476"/>
                    <a:pt x="752" y="326"/>
                  </a:cubicBezTo>
                  <a:lnTo>
                    <a:pt x="4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372384" y="2839490"/>
              <a:ext cx="47941" cy="49587"/>
            </a:xfrm>
            <a:custGeom>
              <a:avLst/>
              <a:gdLst/>
              <a:ahLst/>
              <a:cxnLst/>
              <a:rect l="l" t="t" r="r" b="b"/>
              <a:pathLst>
                <a:path w="728" h="753" extrusionOk="0">
                  <a:moveTo>
                    <a:pt x="402" y="1"/>
                  </a:moveTo>
                  <a:lnTo>
                    <a:pt x="1" y="427"/>
                  </a:lnTo>
                  <a:lnTo>
                    <a:pt x="301" y="752"/>
                  </a:lnTo>
                  <a:lnTo>
                    <a:pt x="728" y="326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557232" y="2794908"/>
              <a:ext cx="36416" cy="44648"/>
            </a:xfrm>
            <a:custGeom>
              <a:avLst/>
              <a:gdLst/>
              <a:ahLst/>
              <a:cxnLst/>
              <a:rect l="l" t="t" r="r" b="b"/>
              <a:pathLst>
                <a:path w="553" h="678" extrusionOk="0">
                  <a:moveTo>
                    <a:pt x="251" y="1"/>
                  </a:moveTo>
                  <a:lnTo>
                    <a:pt x="1" y="252"/>
                  </a:lnTo>
                  <a:lnTo>
                    <a:pt x="402" y="678"/>
                  </a:lnTo>
                  <a:lnTo>
                    <a:pt x="552" y="552"/>
                  </a:lnTo>
                  <a:lnTo>
                    <a:pt x="552" y="277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514362" y="2822961"/>
              <a:ext cx="59465" cy="57884"/>
            </a:xfrm>
            <a:custGeom>
              <a:avLst/>
              <a:gdLst/>
              <a:ahLst/>
              <a:cxnLst/>
              <a:rect l="l" t="t" r="r" b="b"/>
              <a:pathLst>
                <a:path w="903" h="879" extrusionOk="0">
                  <a:moveTo>
                    <a:pt x="476" y="1"/>
                  </a:moveTo>
                  <a:lnTo>
                    <a:pt x="0" y="477"/>
                  </a:lnTo>
                  <a:lnTo>
                    <a:pt x="426" y="878"/>
                  </a:lnTo>
                  <a:cubicBezTo>
                    <a:pt x="577" y="728"/>
                    <a:pt x="727" y="577"/>
                    <a:pt x="902" y="427"/>
                  </a:cubicBezTo>
                  <a:lnTo>
                    <a:pt x="4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474719" y="2864251"/>
              <a:ext cx="56172" cy="56172"/>
            </a:xfrm>
            <a:custGeom>
              <a:avLst/>
              <a:gdLst/>
              <a:ahLst/>
              <a:cxnLst/>
              <a:rect l="l" t="t" r="r" b="b"/>
              <a:pathLst>
                <a:path w="853" h="853" extrusionOk="0">
                  <a:moveTo>
                    <a:pt x="452" y="1"/>
                  </a:moveTo>
                  <a:lnTo>
                    <a:pt x="1" y="452"/>
                  </a:lnTo>
                  <a:lnTo>
                    <a:pt x="427" y="853"/>
                  </a:lnTo>
                  <a:lnTo>
                    <a:pt x="853" y="427"/>
                  </a:lnTo>
                  <a:lnTo>
                    <a:pt x="4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436788" y="2903894"/>
              <a:ext cx="54526" cy="56172"/>
            </a:xfrm>
            <a:custGeom>
              <a:avLst/>
              <a:gdLst/>
              <a:ahLst/>
              <a:cxnLst/>
              <a:rect l="l" t="t" r="r" b="b"/>
              <a:pathLst>
                <a:path w="828" h="853" extrusionOk="0">
                  <a:moveTo>
                    <a:pt x="401" y="0"/>
                  </a:moveTo>
                  <a:cubicBezTo>
                    <a:pt x="276" y="150"/>
                    <a:pt x="126" y="301"/>
                    <a:pt x="0" y="426"/>
                  </a:cubicBezTo>
                  <a:lnTo>
                    <a:pt x="401" y="852"/>
                  </a:lnTo>
                  <a:lnTo>
                    <a:pt x="827" y="426"/>
                  </a:lnTo>
                  <a:cubicBezTo>
                    <a:pt x="677" y="301"/>
                    <a:pt x="552" y="150"/>
                    <a:pt x="4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387267" y="2943471"/>
              <a:ext cx="66050" cy="56172"/>
            </a:xfrm>
            <a:custGeom>
              <a:avLst/>
              <a:gdLst/>
              <a:ahLst/>
              <a:cxnLst/>
              <a:rect l="l" t="t" r="r" b="b"/>
              <a:pathLst>
                <a:path w="1003" h="853" extrusionOk="0">
                  <a:moveTo>
                    <a:pt x="577" y="1"/>
                  </a:moveTo>
                  <a:lnTo>
                    <a:pt x="0" y="577"/>
                  </a:lnTo>
                  <a:lnTo>
                    <a:pt x="251" y="853"/>
                  </a:lnTo>
                  <a:lnTo>
                    <a:pt x="552" y="853"/>
                  </a:lnTo>
                  <a:cubicBezTo>
                    <a:pt x="702" y="702"/>
                    <a:pt x="852" y="552"/>
                    <a:pt x="1003" y="402"/>
                  </a:cubicBezTo>
                  <a:lnTo>
                    <a:pt x="57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446666" y="2981402"/>
              <a:ext cx="34704" cy="18241"/>
            </a:xfrm>
            <a:custGeom>
              <a:avLst/>
              <a:gdLst/>
              <a:ahLst/>
              <a:cxnLst/>
              <a:rect l="l" t="t" r="r" b="b"/>
              <a:pathLst>
                <a:path w="527" h="277" extrusionOk="0">
                  <a:moveTo>
                    <a:pt x="251" y="1"/>
                  </a:moveTo>
                  <a:lnTo>
                    <a:pt x="1" y="277"/>
                  </a:lnTo>
                  <a:lnTo>
                    <a:pt x="527" y="277"/>
                  </a:lnTo>
                  <a:cubicBezTo>
                    <a:pt x="427" y="176"/>
                    <a:pt x="351" y="101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553939" y="2860958"/>
              <a:ext cx="39709" cy="51233"/>
            </a:xfrm>
            <a:custGeom>
              <a:avLst/>
              <a:gdLst/>
              <a:ahLst/>
              <a:cxnLst/>
              <a:rect l="l" t="t" r="r" b="b"/>
              <a:pathLst>
                <a:path w="603" h="778" extrusionOk="0">
                  <a:moveTo>
                    <a:pt x="452" y="0"/>
                  </a:moveTo>
                  <a:lnTo>
                    <a:pt x="1" y="477"/>
                  </a:lnTo>
                  <a:lnTo>
                    <a:pt x="276" y="777"/>
                  </a:lnTo>
                  <a:cubicBezTo>
                    <a:pt x="377" y="677"/>
                    <a:pt x="477" y="577"/>
                    <a:pt x="602" y="477"/>
                  </a:cubicBezTo>
                  <a:lnTo>
                    <a:pt x="602" y="151"/>
                  </a:lnTo>
                  <a:lnTo>
                    <a:pt x="4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512716" y="2903894"/>
              <a:ext cx="49521" cy="47875"/>
            </a:xfrm>
            <a:custGeom>
              <a:avLst/>
              <a:gdLst/>
              <a:ahLst/>
              <a:cxnLst/>
              <a:rect l="l" t="t" r="r" b="b"/>
              <a:pathLst>
                <a:path w="752" h="727" extrusionOk="0">
                  <a:moveTo>
                    <a:pt x="451" y="0"/>
                  </a:moveTo>
                  <a:lnTo>
                    <a:pt x="0" y="426"/>
                  </a:lnTo>
                  <a:lnTo>
                    <a:pt x="301" y="727"/>
                  </a:lnTo>
                  <a:cubicBezTo>
                    <a:pt x="451" y="576"/>
                    <a:pt x="602" y="426"/>
                    <a:pt x="752" y="276"/>
                  </a:cubicBezTo>
                  <a:lnTo>
                    <a:pt x="4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474719" y="2943471"/>
              <a:ext cx="47941" cy="46294"/>
            </a:xfrm>
            <a:custGeom>
              <a:avLst/>
              <a:gdLst/>
              <a:ahLst/>
              <a:cxnLst/>
              <a:rect l="l" t="t" r="r" b="b"/>
              <a:pathLst>
                <a:path w="728" h="703" extrusionOk="0">
                  <a:moveTo>
                    <a:pt x="427" y="1"/>
                  </a:moveTo>
                  <a:lnTo>
                    <a:pt x="1" y="402"/>
                  </a:lnTo>
                  <a:lnTo>
                    <a:pt x="301" y="702"/>
                  </a:lnTo>
                  <a:cubicBezTo>
                    <a:pt x="427" y="577"/>
                    <a:pt x="577" y="427"/>
                    <a:pt x="727" y="301"/>
                  </a:cubicBezTo>
                  <a:lnTo>
                    <a:pt x="4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544062" y="2933594"/>
              <a:ext cx="41290" cy="41290"/>
            </a:xfrm>
            <a:custGeom>
              <a:avLst/>
              <a:gdLst/>
              <a:ahLst/>
              <a:cxnLst/>
              <a:rect l="l" t="t" r="r" b="b"/>
              <a:pathLst>
                <a:path w="627" h="627" extrusionOk="0">
                  <a:moveTo>
                    <a:pt x="426" y="0"/>
                  </a:moveTo>
                  <a:cubicBezTo>
                    <a:pt x="301" y="151"/>
                    <a:pt x="151" y="301"/>
                    <a:pt x="0" y="451"/>
                  </a:cubicBezTo>
                  <a:cubicBezTo>
                    <a:pt x="75" y="501"/>
                    <a:pt x="126" y="577"/>
                    <a:pt x="201" y="627"/>
                  </a:cubicBezTo>
                  <a:lnTo>
                    <a:pt x="627" y="201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507711" y="2973171"/>
              <a:ext cx="38063" cy="26473"/>
            </a:xfrm>
            <a:custGeom>
              <a:avLst/>
              <a:gdLst/>
              <a:ahLst/>
              <a:cxnLst/>
              <a:rect l="l" t="t" r="r" b="b"/>
              <a:pathLst>
                <a:path w="578" h="402" extrusionOk="0">
                  <a:moveTo>
                    <a:pt x="377" y="1"/>
                  </a:moveTo>
                  <a:lnTo>
                    <a:pt x="1" y="402"/>
                  </a:lnTo>
                  <a:lnTo>
                    <a:pt x="377" y="402"/>
                  </a:lnTo>
                  <a:lnTo>
                    <a:pt x="577" y="201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567176" y="2961647"/>
              <a:ext cx="26473" cy="37997"/>
            </a:xfrm>
            <a:custGeom>
              <a:avLst/>
              <a:gdLst/>
              <a:ahLst/>
              <a:cxnLst/>
              <a:rect l="l" t="t" r="r" b="b"/>
              <a:pathLst>
                <a:path w="402" h="577" extrusionOk="0">
                  <a:moveTo>
                    <a:pt x="401" y="0"/>
                  </a:moveTo>
                  <a:lnTo>
                    <a:pt x="0" y="376"/>
                  </a:lnTo>
                  <a:lnTo>
                    <a:pt x="201" y="577"/>
                  </a:lnTo>
                  <a:lnTo>
                    <a:pt x="401" y="577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317924" y="2960000"/>
              <a:ext cx="46294" cy="39643"/>
            </a:xfrm>
            <a:custGeom>
              <a:avLst/>
              <a:gdLst/>
              <a:ahLst/>
              <a:cxnLst/>
              <a:rect l="l" t="t" r="r" b="b"/>
              <a:pathLst>
                <a:path w="703" h="602" extrusionOk="0">
                  <a:moveTo>
                    <a:pt x="377" y="0"/>
                  </a:moveTo>
                  <a:lnTo>
                    <a:pt x="1" y="376"/>
                  </a:lnTo>
                  <a:lnTo>
                    <a:pt x="1" y="602"/>
                  </a:lnTo>
                  <a:lnTo>
                    <a:pt x="452" y="602"/>
                  </a:lnTo>
                  <a:lnTo>
                    <a:pt x="702" y="326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354275" y="2910479"/>
              <a:ext cx="59465" cy="61111"/>
            </a:xfrm>
            <a:custGeom>
              <a:avLst/>
              <a:gdLst/>
              <a:ahLst/>
              <a:cxnLst/>
              <a:rect l="l" t="t" r="r" b="b"/>
              <a:pathLst>
                <a:path w="903" h="928" extrusionOk="0">
                  <a:moveTo>
                    <a:pt x="576" y="0"/>
                  </a:moveTo>
                  <a:lnTo>
                    <a:pt x="0" y="602"/>
                  </a:lnTo>
                  <a:lnTo>
                    <a:pt x="326" y="928"/>
                  </a:lnTo>
                  <a:lnTo>
                    <a:pt x="902" y="326"/>
                  </a:lnTo>
                  <a:lnTo>
                    <a:pt x="5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552293" y="2723985"/>
              <a:ext cx="41355" cy="47941"/>
            </a:xfrm>
            <a:custGeom>
              <a:avLst/>
              <a:gdLst/>
              <a:ahLst/>
              <a:cxnLst/>
              <a:rect l="l" t="t" r="r" b="b"/>
              <a:pathLst>
                <a:path w="628" h="728" extrusionOk="0">
                  <a:moveTo>
                    <a:pt x="402" y="0"/>
                  </a:moveTo>
                  <a:lnTo>
                    <a:pt x="1" y="401"/>
                  </a:lnTo>
                  <a:lnTo>
                    <a:pt x="326" y="727"/>
                  </a:lnTo>
                  <a:lnTo>
                    <a:pt x="627" y="451"/>
                  </a:lnTo>
                  <a:lnTo>
                    <a:pt x="627" y="201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524240" y="2761916"/>
              <a:ext cx="39709" cy="39709"/>
            </a:xfrm>
            <a:custGeom>
              <a:avLst/>
              <a:gdLst/>
              <a:ahLst/>
              <a:cxnLst/>
              <a:rect l="l" t="t" r="r" b="b"/>
              <a:pathLst>
                <a:path w="603" h="603" extrusionOk="0">
                  <a:moveTo>
                    <a:pt x="251" y="1"/>
                  </a:moveTo>
                  <a:lnTo>
                    <a:pt x="1" y="251"/>
                  </a:lnTo>
                  <a:lnTo>
                    <a:pt x="326" y="602"/>
                  </a:lnTo>
                  <a:lnTo>
                    <a:pt x="602" y="326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481304" y="2789969"/>
              <a:ext cx="52880" cy="52880"/>
            </a:xfrm>
            <a:custGeom>
              <a:avLst/>
              <a:gdLst/>
              <a:ahLst/>
              <a:cxnLst/>
              <a:rect l="l" t="t" r="r" b="b"/>
              <a:pathLst>
                <a:path w="803" h="803" extrusionOk="0">
                  <a:moveTo>
                    <a:pt x="477" y="1"/>
                  </a:moveTo>
                  <a:lnTo>
                    <a:pt x="1" y="477"/>
                  </a:lnTo>
                  <a:lnTo>
                    <a:pt x="352" y="803"/>
                  </a:lnTo>
                  <a:lnTo>
                    <a:pt x="803" y="327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441727" y="2832905"/>
              <a:ext cx="51233" cy="49587"/>
            </a:xfrm>
            <a:custGeom>
              <a:avLst/>
              <a:gdLst/>
              <a:ahLst/>
              <a:cxnLst/>
              <a:rect l="l" t="t" r="r" b="b"/>
              <a:pathLst>
                <a:path w="778" h="753" extrusionOk="0">
                  <a:moveTo>
                    <a:pt x="452" y="0"/>
                  </a:moveTo>
                  <a:lnTo>
                    <a:pt x="0" y="426"/>
                  </a:lnTo>
                  <a:lnTo>
                    <a:pt x="326" y="752"/>
                  </a:lnTo>
                  <a:lnTo>
                    <a:pt x="777" y="326"/>
                  </a:lnTo>
                  <a:lnTo>
                    <a:pt x="4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403730" y="2872482"/>
              <a:ext cx="49587" cy="47941"/>
            </a:xfrm>
            <a:custGeom>
              <a:avLst/>
              <a:gdLst/>
              <a:ahLst/>
              <a:cxnLst/>
              <a:rect l="l" t="t" r="r" b="b"/>
              <a:pathLst>
                <a:path w="753" h="728" extrusionOk="0">
                  <a:moveTo>
                    <a:pt x="427" y="1"/>
                  </a:moveTo>
                  <a:lnTo>
                    <a:pt x="1" y="402"/>
                  </a:lnTo>
                  <a:lnTo>
                    <a:pt x="327" y="728"/>
                  </a:lnTo>
                  <a:lnTo>
                    <a:pt x="753" y="327"/>
                  </a:lnTo>
                  <a:cubicBezTo>
                    <a:pt x="628" y="201"/>
                    <a:pt x="527" y="101"/>
                    <a:pt x="4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"/>
            <p:cNvSpPr/>
            <p:nvPr/>
          </p:nvSpPr>
          <p:spPr>
            <a:xfrm>
              <a:off x="317924" y="2846076"/>
              <a:ext cx="31412" cy="52880"/>
            </a:xfrm>
            <a:custGeom>
              <a:avLst/>
              <a:gdLst/>
              <a:ahLst/>
              <a:cxnLst/>
              <a:rect l="l" t="t" r="r" b="b"/>
              <a:pathLst>
                <a:path w="477" h="803" extrusionOk="0">
                  <a:moveTo>
                    <a:pt x="151" y="1"/>
                  </a:moveTo>
                  <a:lnTo>
                    <a:pt x="1" y="151"/>
                  </a:lnTo>
                  <a:lnTo>
                    <a:pt x="1" y="803"/>
                  </a:lnTo>
                  <a:lnTo>
                    <a:pt x="477" y="327"/>
                  </a:lnTo>
                  <a:lnTo>
                    <a:pt x="1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"/>
            <p:cNvSpPr/>
            <p:nvPr/>
          </p:nvSpPr>
          <p:spPr>
            <a:xfrm>
              <a:off x="416966" y="2725631"/>
              <a:ext cx="52880" cy="52880"/>
            </a:xfrm>
            <a:custGeom>
              <a:avLst/>
              <a:gdLst/>
              <a:ahLst/>
              <a:cxnLst/>
              <a:rect l="l" t="t" r="r" b="b"/>
              <a:pathLst>
                <a:path w="803" h="803" extrusionOk="0">
                  <a:moveTo>
                    <a:pt x="477" y="0"/>
                  </a:moveTo>
                  <a:lnTo>
                    <a:pt x="0" y="476"/>
                  </a:lnTo>
                  <a:lnTo>
                    <a:pt x="326" y="802"/>
                  </a:lnTo>
                  <a:lnTo>
                    <a:pt x="802" y="326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563883" y="2583653"/>
              <a:ext cx="29765" cy="47941"/>
            </a:xfrm>
            <a:custGeom>
              <a:avLst/>
              <a:gdLst/>
              <a:ahLst/>
              <a:cxnLst/>
              <a:rect l="l" t="t" r="r" b="b"/>
              <a:pathLst>
                <a:path w="452" h="728" extrusionOk="0">
                  <a:moveTo>
                    <a:pt x="401" y="1"/>
                  </a:moveTo>
                  <a:lnTo>
                    <a:pt x="0" y="402"/>
                  </a:lnTo>
                  <a:lnTo>
                    <a:pt x="326" y="728"/>
                  </a:lnTo>
                  <a:lnTo>
                    <a:pt x="451" y="627"/>
                  </a:lnTo>
                  <a:lnTo>
                    <a:pt x="451" y="51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525886" y="2621650"/>
              <a:ext cx="47941" cy="47941"/>
            </a:xfrm>
            <a:custGeom>
              <a:avLst/>
              <a:gdLst/>
              <a:ahLst/>
              <a:cxnLst/>
              <a:rect l="l" t="t" r="r" b="b"/>
              <a:pathLst>
                <a:path w="728" h="728" extrusionOk="0">
                  <a:moveTo>
                    <a:pt x="402" y="0"/>
                  </a:moveTo>
                  <a:lnTo>
                    <a:pt x="1" y="401"/>
                  </a:lnTo>
                  <a:lnTo>
                    <a:pt x="326" y="727"/>
                  </a:lnTo>
                  <a:lnTo>
                    <a:pt x="727" y="326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487955" y="2659581"/>
              <a:ext cx="47875" cy="47941"/>
            </a:xfrm>
            <a:custGeom>
              <a:avLst/>
              <a:gdLst/>
              <a:ahLst/>
              <a:cxnLst/>
              <a:rect l="l" t="t" r="r" b="b"/>
              <a:pathLst>
                <a:path w="727" h="728" extrusionOk="0">
                  <a:moveTo>
                    <a:pt x="401" y="1"/>
                  </a:moveTo>
                  <a:lnTo>
                    <a:pt x="0" y="402"/>
                  </a:lnTo>
                  <a:lnTo>
                    <a:pt x="326" y="728"/>
                  </a:lnTo>
                  <a:lnTo>
                    <a:pt x="727" y="327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459902" y="2697578"/>
              <a:ext cx="37997" cy="37997"/>
            </a:xfrm>
            <a:custGeom>
              <a:avLst/>
              <a:gdLst/>
              <a:ahLst/>
              <a:cxnLst/>
              <a:rect l="l" t="t" r="r" b="b"/>
              <a:pathLst>
                <a:path w="577" h="577" extrusionOk="0">
                  <a:moveTo>
                    <a:pt x="251" y="0"/>
                  </a:moveTo>
                  <a:lnTo>
                    <a:pt x="0" y="251"/>
                  </a:lnTo>
                  <a:lnTo>
                    <a:pt x="326" y="577"/>
                  </a:lnTo>
                  <a:lnTo>
                    <a:pt x="577" y="326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"/>
            <p:cNvSpPr/>
            <p:nvPr/>
          </p:nvSpPr>
          <p:spPr>
            <a:xfrm>
              <a:off x="377323" y="2768501"/>
              <a:ext cx="51233" cy="49587"/>
            </a:xfrm>
            <a:custGeom>
              <a:avLst/>
              <a:gdLst/>
              <a:ahLst/>
              <a:cxnLst/>
              <a:rect l="l" t="t" r="r" b="b"/>
              <a:pathLst>
                <a:path w="778" h="753" extrusionOk="0">
                  <a:moveTo>
                    <a:pt x="452" y="1"/>
                  </a:moveTo>
                  <a:lnTo>
                    <a:pt x="1" y="427"/>
                  </a:lnTo>
                  <a:lnTo>
                    <a:pt x="327" y="753"/>
                  </a:lnTo>
                  <a:lnTo>
                    <a:pt x="778" y="327"/>
                  </a:lnTo>
                  <a:lnTo>
                    <a:pt x="4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339392" y="2808145"/>
              <a:ext cx="49587" cy="47941"/>
            </a:xfrm>
            <a:custGeom>
              <a:avLst/>
              <a:gdLst/>
              <a:ahLst/>
              <a:cxnLst/>
              <a:rect l="l" t="t" r="r" b="b"/>
              <a:pathLst>
                <a:path w="753" h="728" extrusionOk="0">
                  <a:moveTo>
                    <a:pt x="427" y="0"/>
                  </a:moveTo>
                  <a:lnTo>
                    <a:pt x="0" y="401"/>
                  </a:lnTo>
                  <a:lnTo>
                    <a:pt x="326" y="727"/>
                  </a:lnTo>
                  <a:lnTo>
                    <a:pt x="752" y="326"/>
                  </a:lnTo>
                  <a:cubicBezTo>
                    <a:pt x="627" y="201"/>
                    <a:pt x="527" y="101"/>
                    <a:pt x="4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1025970" y="2365813"/>
              <a:ext cx="232789" cy="706466"/>
            </a:xfrm>
            <a:custGeom>
              <a:avLst/>
              <a:gdLst/>
              <a:ahLst/>
              <a:cxnLst/>
              <a:rect l="l" t="t" r="r" b="b"/>
              <a:pathLst>
                <a:path w="3535" h="10728" extrusionOk="0">
                  <a:moveTo>
                    <a:pt x="1" y="1"/>
                  </a:moveTo>
                  <a:lnTo>
                    <a:pt x="1" y="10727"/>
                  </a:lnTo>
                  <a:lnTo>
                    <a:pt x="3534" y="10727"/>
                  </a:lnTo>
                  <a:lnTo>
                    <a:pt x="35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1050731" y="2430217"/>
              <a:ext cx="183268" cy="577658"/>
            </a:xfrm>
            <a:custGeom>
              <a:avLst/>
              <a:gdLst/>
              <a:ahLst/>
              <a:cxnLst/>
              <a:rect l="l" t="t" r="r" b="b"/>
              <a:pathLst>
                <a:path w="2783" h="8772" extrusionOk="0">
                  <a:moveTo>
                    <a:pt x="1" y="0"/>
                  </a:moveTo>
                  <a:lnTo>
                    <a:pt x="1" y="8772"/>
                  </a:lnTo>
                  <a:lnTo>
                    <a:pt x="2783" y="8772"/>
                  </a:lnTo>
                  <a:lnTo>
                    <a:pt x="27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1068906" y="2454912"/>
              <a:ext cx="14883" cy="13302"/>
            </a:xfrm>
            <a:custGeom>
              <a:avLst/>
              <a:gdLst/>
              <a:ahLst/>
              <a:cxnLst/>
              <a:rect l="l" t="t" r="r" b="b"/>
              <a:pathLst>
                <a:path w="226" h="202" extrusionOk="0">
                  <a:moveTo>
                    <a:pt x="0" y="1"/>
                  </a:moveTo>
                  <a:lnTo>
                    <a:pt x="100" y="201"/>
                  </a:lnTo>
                  <a:cubicBezTo>
                    <a:pt x="151" y="126"/>
                    <a:pt x="176" y="76"/>
                    <a:pt x="2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1060609" y="2463209"/>
              <a:ext cx="8363" cy="29765"/>
            </a:xfrm>
            <a:custGeom>
              <a:avLst/>
              <a:gdLst/>
              <a:ahLst/>
              <a:cxnLst/>
              <a:rect l="l" t="t" r="r" b="b"/>
              <a:pathLst>
                <a:path w="127" h="452" extrusionOk="0">
                  <a:moveTo>
                    <a:pt x="1" y="0"/>
                  </a:moveTo>
                  <a:lnTo>
                    <a:pt x="1" y="451"/>
                  </a:lnTo>
                  <a:cubicBezTo>
                    <a:pt x="26" y="376"/>
                    <a:pt x="76" y="301"/>
                    <a:pt x="126" y="22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1082076" y="2454912"/>
              <a:ext cx="29765" cy="46294"/>
            </a:xfrm>
            <a:custGeom>
              <a:avLst/>
              <a:gdLst/>
              <a:ahLst/>
              <a:cxnLst/>
              <a:rect l="l" t="t" r="r" b="b"/>
              <a:pathLst>
                <a:path w="452" h="703" extrusionOk="0">
                  <a:moveTo>
                    <a:pt x="226" y="1"/>
                  </a:moveTo>
                  <a:cubicBezTo>
                    <a:pt x="151" y="126"/>
                    <a:pt x="76" y="252"/>
                    <a:pt x="1" y="352"/>
                  </a:cubicBezTo>
                  <a:lnTo>
                    <a:pt x="201" y="703"/>
                  </a:lnTo>
                  <a:cubicBezTo>
                    <a:pt x="276" y="577"/>
                    <a:pt x="377" y="452"/>
                    <a:pt x="452" y="327"/>
                  </a:cubicBezTo>
                  <a:lnTo>
                    <a:pt x="2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1060609" y="2489616"/>
              <a:ext cx="28119" cy="47941"/>
            </a:xfrm>
            <a:custGeom>
              <a:avLst/>
              <a:gdLst/>
              <a:ahLst/>
              <a:cxnLst/>
              <a:rect l="l" t="t" r="r" b="b"/>
              <a:pathLst>
                <a:path w="427" h="728" extrusionOk="0">
                  <a:moveTo>
                    <a:pt x="226" y="0"/>
                  </a:moveTo>
                  <a:cubicBezTo>
                    <a:pt x="151" y="126"/>
                    <a:pt x="76" y="226"/>
                    <a:pt x="1" y="351"/>
                  </a:cubicBezTo>
                  <a:lnTo>
                    <a:pt x="1" y="401"/>
                  </a:lnTo>
                  <a:lnTo>
                    <a:pt x="176" y="727"/>
                  </a:lnTo>
                  <a:cubicBezTo>
                    <a:pt x="252" y="602"/>
                    <a:pt x="352" y="476"/>
                    <a:pt x="427" y="351"/>
                  </a:cubicBezTo>
                  <a:lnTo>
                    <a:pt x="2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1125012" y="2454912"/>
              <a:ext cx="26473" cy="41355"/>
            </a:xfrm>
            <a:custGeom>
              <a:avLst/>
              <a:gdLst/>
              <a:ahLst/>
              <a:cxnLst/>
              <a:rect l="l" t="t" r="r" b="b"/>
              <a:pathLst>
                <a:path w="402" h="628" extrusionOk="0">
                  <a:moveTo>
                    <a:pt x="201" y="1"/>
                  </a:moveTo>
                  <a:cubicBezTo>
                    <a:pt x="126" y="126"/>
                    <a:pt x="76" y="227"/>
                    <a:pt x="0" y="327"/>
                  </a:cubicBezTo>
                  <a:lnTo>
                    <a:pt x="176" y="628"/>
                  </a:lnTo>
                  <a:cubicBezTo>
                    <a:pt x="251" y="502"/>
                    <a:pt x="326" y="377"/>
                    <a:pt x="401" y="227"/>
                  </a:cubicBezTo>
                  <a:lnTo>
                    <a:pt x="2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1101898" y="2486323"/>
              <a:ext cx="28119" cy="46228"/>
            </a:xfrm>
            <a:custGeom>
              <a:avLst/>
              <a:gdLst/>
              <a:ahLst/>
              <a:cxnLst/>
              <a:rect l="l" t="t" r="r" b="b"/>
              <a:pathLst>
                <a:path w="427" h="702" extrusionOk="0">
                  <a:moveTo>
                    <a:pt x="251" y="0"/>
                  </a:moveTo>
                  <a:cubicBezTo>
                    <a:pt x="176" y="151"/>
                    <a:pt x="76" y="276"/>
                    <a:pt x="0" y="401"/>
                  </a:cubicBezTo>
                  <a:cubicBezTo>
                    <a:pt x="51" y="501"/>
                    <a:pt x="126" y="602"/>
                    <a:pt x="176" y="702"/>
                  </a:cubicBezTo>
                  <a:cubicBezTo>
                    <a:pt x="201" y="677"/>
                    <a:pt x="226" y="627"/>
                    <a:pt x="251" y="602"/>
                  </a:cubicBezTo>
                  <a:cubicBezTo>
                    <a:pt x="301" y="501"/>
                    <a:pt x="376" y="401"/>
                    <a:pt x="427" y="301"/>
                  </a:cubicBezTo>
                  <a:lnTo>
                    <a:pt x="2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1078784" y="2522608"/>
              <a:ext cx="28119" cy="47941"/>
            </a:xfrm>
            <a:custGeom>
              <a:avLst/>
              <a:gdLst/>
              <a:ahLst/>
              <a:cxnLst/>
              <a:rect l="l" t="t" r="r" b="b"/>
              <a:pathLst>
                <a:path w="427" h="728" extrusionOk="0">
                  <a:moveTo>
                    <a:pt x="251" y="1"/>
                  </a:moveTo>
                  <a:cubicBezTo>
                    <a:pt x="176" y="126"/>
                    <a:pt x="76" y="276"/>
                    <a:pt x="1" y="402"/>
                  </a:cubicBezTo>
                  <a:cubicBezTo>
                    <a:pt x="76" y="502"/>
                    <a:pt x="126" y="627"/>
                    <a:pt x="201" y="727"/>
                  </a:cubicBezTo>
                  <a:cubicBezTo>
                    <a:pt x="276" y="602"/>
                    <a:pt x="351" y="452"/>
                    <a:pt x="427" y="326"/>
                  </a:cubicBezTo>
                  <a:cubicBezTo>
                    <a:pt x="377" y="226"/>
                    <a:pt x="301" y="126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1062255" y="2558893"/>
              <a:ext cx="23180" cy="39709"/>
            </a:xfrm>
            <a:custGeom>
              <a:avLst/>
              <a:gdLst/>
              <a:ahLst/>
              <a:cxnLst/>
              <a:rect l="l" t="t" r="r" b="b"/>
              <a:pathLst>
                <a:path w="352" h="603" extrusionOk="0">
                  <a:moveTo>
                    <a:pt x="151" y="1"/>
                  </a:moveTo>
                  <a:cubicBezTo>
                    <a:pt x="101" y="101"/>
                    <a:pt x="51" y="176"/>
                    <a:pt x="1" y="252"/>
                  </a:cubicBezTo>
                  <a:lnTo>
                    <a:pt x="201" y="602"/>
                  </a:lnTo>
                  <a:cubicBezTo>
                    <a:pt x="252" y="527"/>
                    <a:pt x="302" y="427"/>
                    <a:pt x="352" y="352"/>
                  </a:cubicBezTo>
                  <a:lnTo>
                    <a:pt x="1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1060609" y="2595243"/>
              <a:ext cx="8363" cy="28119"/>
            </a:xfrm>
            <a:custGeom>
              <a:avLst/>
              <a:gdLst/>
              <a:ahLst/>
              <a:cxnLst/>
              <a:rect l="l" t="t" r="r" b="b"/>
              <a:pathLst>
                <a:path w="127" h="427" extrusionOk="0">
                  <a:moveTo>
                    <a:pt x="1" y="0"/>
                  </a:moveTo>
                  <a:lnTo>
                    <a:pt x="1" y="426"/>
                  </a:lnTo>
                  <a:cubicBezTo>
                    <a:pt x="26" y="376"/>
                    <a:pt x="76" y="301"/>
                    <a:pt x="126" y="22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1120073" y="2517669"/>
              <a:ext cx="31412" cy="52880"/>
            </a:xfrm>
            <a:custGeom>
              <a:avLst/>
              <a:gdLst/>
              <a:ahLst/>
              <a:cxnLst/>
              <a:rect l="l" t="t" r="r" b="b"/>
              <a:pathLst>
                <a:path w="477" h="803" extrusionOk="0">
                  <a:moveTo>
                    <a:pt x="251" y="0"/>
                  </a:moveTo>
                  <a:cubicBezTo>
                    <a:pt x="201" y="101"/>
                    <a:pt x="125" y="201"/>
                    <a:pt x="75" y="276"/>
                  </a:cubicBezTo>
                  <a:cubicBezTo>
                    <a:pt x="50" y="326"/>
                    <a:pt x="25" y="376"/>
                    <a:pt x="0" y="401"/>
                  </a:cubicBezTo>
                  <a:lnTo>
                    <a:pt x="226" y="802"/>
                  </a:lnTo>
                  <a:lnTo>
                    <a:pt x="476" y="401"/>
                  </a:lnTo>
                  <a:cubicBezTo>
                    <a:pt x="401" y="251"/>
                    <a:pt x="326" y="126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1164590" y="2454912"/>
              <a:ext cx="31477" cy="39709"/>
            </a:xfrm>
            <a:custGeom>
              <a:avLst/>
              <a:gdLst/>
              <a:ahLst/>
              <a:cxnLst/>
              <a:rect l="l" t="t" r="r" b="b"/>
              <a:pathLst>
                <a:path w="478" h="603" extrusionOk="0">
                  <a:moveTo>
                    <a:pt x="176" y="1"/>
                  </a:moveTo>
                  <a:cubicBezTo>
                    <a:pt x="126" y="101"/>
                    <a:pt x="76" y="176"/>
                    <a:pt x="1" y="252"/>
                  </a:cubicBezTo>
                  <a:lnTo>
                    <a:pt x="226" y="602"/>
                  </a:lnTo>
                  <a:lnTo>
                    <a:pt x="477" y="176"/>
                  </a:lnTo>
                  <a:cubicBezTo>
                    <a:pt x="427" y="126"/>
                    <a:pt x="402" y="76"/>
                    <a:pt x="3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1143188" y="2481319"/>
              <a:ext cx="29765" cy="51233"/>
            </a:xfrm>
            <a:custGeom>
              <a:avLst/>
              <a:gdLst/>
              <a:ahLst/>
              <a:cxnLst/>
              <a:rect l="l" t="t" r="r" b="b"/>
              <a:pathLst>
                <a:path w="452" h="778" extrusionOk="0">
                  <a:moveTo>
                    <a:pt x="226" y="1"/>
                  </a:moveTo>
                  <a:cubicBezTo>
                    <a:pt x="150" y="126"/>
                    <a:pt x="75" y="252"/>
                    <a:pt x="0" y="402"/>
                  </a:cubicBezTo>
                  <a:lnTo>
                    <a:pt x="226" y="778"/>
                  </a:lnTo>
                  <a:lnTo>
                    <a:pt x="451" y="377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1098605" y="2555600"/>
              <a:ext cx="29765" cy="52880"/>
            </a:xfrm>
            <a:custGeom>
              <a:avLst/>
              <a:gdLst/>
              <a:ahLst/>
              <a:cxnLst/>
              <a:rect l="l" t="t" r="r" b="b"/>
              <a:pathLst>
                <a:path w="452" h="803" extrusionOk="0">
                  <a:moveTo>
                    <a:pt x="226" y="1"/>
                  </a:moveTo>
                  <a:lnTo>
                    <a:pt x="0" y="402"/>
                  </a:lnTo>
                  <a:lnTo>
                    <a:pt x="226" y="803"/>
                  </a:lnTo>
                  <a:lnTo>
                    <a:pt x="451" y="402"/>
                  </a:lnTo>
                  <a:cubicBezTo>
                    <a:pt x="376" y="251"/>
                    <a:pt x="301" y="126"/>
                    <a:pt x="2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1080430" y="2591951"/>
              <a:ext cx="26473" cy="44582"/>
            </a:xfrm>
            <a:custGeom>
              <a:avLst/>
              <a:gdLst/>
              <a:ahLst/>
              <a:cxnLst/>
              <a:rect l="l" t="t" r="r" b="b"/>
              <a:pathLst>
                <a:path w="402" h="677" extrusionOk="0">
                  <a:moveTo>
                    <a:pt x="176" y="0"/>
                  </a:moveTo>
                  <a:lnTo>
                    <a:pt x="1" y="276"/>
                  </a:lnTo>
                  <a:cubicBezTo>
                    <a:pt x="101" y="401"/>
                    <a:pt x="176" y="552"/>
                    <a:pt x="251" y="677"/>
                  </a:cubicBezTo>
                  <a:lnTo>
                    <a:pt x="402" y="401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1060609" y="2620004"/>
              <a:ext cx="29831" cy="57818"/>
            </a:xfrm>
            <a:custGeom>
              <a:avLst/>
              <a:gdLst/>
              <a:ahLst/>
              <a:cxnLst/>
              <a:rect l="l" t="t" r="r" b="b"/>
              <a:pathLst>
                <a:path w="453" h="878" extrusionOk="0">
                  <a:moveTo>
                    <a:pt x="226" y="0"/>
                  </a:moveTo>
                  <a:cubicBezTo>
                    <a:pt x="151" y="126"/>
                    <a:pt x="76" y="251"/>
                    <a:pt x="1" y="376"/>
                  </a:cubicBezTo>
                  <a:lnTo>
                    <a:pt x="1" y="552"/>
                  </a:lnTo>
                  <a:lnTo>
                    <a:pt x="176" y="877"/>
                  </a:lnTo>
                  <a:lnTo>
                    <a:pt x="452" y="426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1141541" y="2553954"/>
              <a:ext cx="29765" cy="51233"/>
            </a:xfrm>
            <a:custGeom>
              <a:avLst/>
              <a:gdLst/>
              <a:ahLst/>
              <a:cxnLst/>
              <a:rect l="l" t="t" r="r" b="b"/>
              <a:pathLst>
                <a:path w="452" h="778" extrusionOk="0">
                  <a:moveTo>
                    <a:pt x="251" y="1"/>
                  </a:moveTo>
                  <a:lnTo>
                    <a:pt x="0" y="427"/>
                  </a:lnTo>
                  <a:lnTo>
                    <a:pt x="226" y="778"/>
                  </a:lnTo>
                  <a:lnTo>
                    <a:pt x="451" y="377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1164590" y="2517669"/>
              <a:ext cx="28119" cy="49587"/>
            </a:xfrm>
            <a:custGeom>
              <a:avLst/>
              <a:gdLst/>
              <a:ahLst/>
              <a:cxnLst/>
              <a:rect l="l" t="t" r="r" b="b"/>
              <a:pathLst>
                <a:path w="427" h="753" extrusionOk="0">
                  <a:moveTo>
                    <a:pt x="226" y="0"/>
                  </a:moveTo>
                  <a:lnTo>
                    <a:pt x="1" y="401"/>
                  </a:lnTo>
                  <a:lnTo>
                    <a:pt x="201" y="752"/>
                  </a:lnTo>
                  <a:lnTo>
                    <a:pt x="427" y="351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1207525" y="2454912"/>
              <a:ext cx="11590" cy="31477"/>
            </a:xfrm>
            <a:custGeom>
              <a:avLst/>
              <a:gdLst/>
              <a:ahLst/>
              <a:cxnLst/>
              <a:rect l="l" t="t" r="r" b="b"/>
              <a:pathLst>
                <a:path w="176" h="478" extrusionOk="0">
                  <a:moveTo>
                    <a:pt x="101" y="1"/>
                  </a:moveTo>
                  <a:lnTo>
                    <a:pt x="1" y="176"/>
                  </a:lnTo>
                  <a:lnTo>
                    <a:pt x="176" y="477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1186058" y="2478026"/>
              <a:ext cx="29765" cy="52880"/>
            </a:xfrm>
            <a:custGeom>
              <a:avLst/>
              <a:gdLst/>
              <a:ahLst/>
              <a:cxnLst/>
              <a:rect l="l" t="t" r="r" b="b"/>
              <a:pathLst>
                <a:path w="452" h="803" extrusionOk="0">
                  <a:moveTo>
                    <a:pt x="251" y="1"/>
                  </a:moveTo>
                  <a:lnTo>
                    <a:pt x="1" y="427"/>
                  </a:lnTo>
                  <a:lnTo>
                    <a:pt x="201" y="803"/>
                  </a:lnTo>
                  <a:lnTo>
                    <a:pt x="452" y="377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1120073" y="2591951"/>
              <a:ext cx="29765" cy="51233"/>
            </a:xfrm>
            <a:custGeom>
              <a:avLst/>
              <a:gdLst/>
              <a:ahLst/>
              <a:cxnLst/>
              <a:rect l="l" t="t" r="r" b="b"/>
              <a:pathLst>
                <a:path w="452" h="778" extrusionOk="0">
                  <a:moveTo>
                    <a:pt x="226" y="0"/>
                  </a:moveTo>
                  <a:lnTo>
                    <a:pt x="0" y="401"/>
                  </a:lnTo>
                  <a:lnTo>
                    <a:pt x="201" y="777"/>
                  </a:lnTo>
                  <a:lnTo>
                    <a:pt x="451" y="376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1103544" y="2629882"/>
              <a:ext cx="23180" cy="41355"/>
            </a:xfrm>
            <a:custGeom>
              <a:avLst/>
              <a:gdLst/>
              <a:ahLst/>
              <a:cxnLst/>
              <a:rect l="l" t="t" r="r" b="b"/>
              <a:pathLst>
                <a:path w="352" h="628" extrusionOk="0">
                  <a:moveTo>
                    <a:pt x="151" y="1"/>
                  </a:moveTo>
                  <a:lnTo>
                    <a:pt x="1" y="276"/>
                  </a:lnTo>
                  <a:lnTo>
                    <a:pt x="201" y="627"/>
                  </a:lnTo>
                  <a:lnTo>
                    <a:pt x="351" y="377"/>
                  </a:lnTo>
                  <a:lnTo>
                    <a:pt x="1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1078784" y="2657935"/>
              <a:ext cx="31412" cy="56172"/>
            </a:xfrm>
            <a:custGeom>
              <a:avLst/>
              <a:gdLst/>
              <a:ahLst/>
              <a:cxnLst/>
              <a:rect l="l" t="t" r="r" b="b"/>
              <a:pathLst>
                <a:path w="477" h="853" extrusionOk="0">
                  <a:moveTo>
                    <a:pt x="276" y="1"/>
                  </a:moveTo>
                  <a:lnTo>
                    <a:pt x="1" y="477"/>
                  </a:lnTo>
                  <a:cubicBezTo>
                    <a:pt x="76" y="602"/>
                    <a:pt x="151" y="728"/>
                    <a:pt x="226" y="853"/>
                  </a:cubicBezTo>
                  <a:lnTo>
                    <a:pt x="477" y="377"/>
                  </a:lnTo>
                  <a:lnTo>
                    <a:pt x="2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1060609" y="2700871"/>
              <a:ext cx="26473" cy="52880"/>
            </a:xfrm>
            <a:custGeom>
              <a:avLst/>
              <a:gdLst/>
              <a:ahLst/>
              <a:cxnLst/>
              <a:rect l="l" t="t" r="r" b="b"/>
              <a:pathLst>
                <a:path w="402" h="803" extrusionOk="0">
                  <a:moveTo>
                    <a:pt x="176" y="0"/>
                  </a:moveTo>
                  <a:lnTo>
                    <a:pt x="1" y="326"/>
                  </a:lnTo>
                  <a:lnTo>
                    <a:pt x="1" y="552"/>
                  </a:lnTo>
                  <a:cubicBezTo>
                    <a:pt x="51" y="627"/>
                    <a:pt x="101" y="727"/>
                    <a:pt x="151" y="802"/>
                  </a:cubicBezTo>
                  <a:cubicBezTo>
                    <a:pt x="226" y="652"/>
                    <a:pt x="302" y="502"/>
                    <a:pt x="402" y="351"/>
                  </a:cubicBezTo>
                  <a:lnTo>
                    <a:pt x="1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1075491" y="2735509"/>
              <a:ext cx="29765" cy="49587"/>
            </a:xfrm>
            <a:custGeom>
              <a:avLst/>
              <a:gdLst/>
              <a:ahLst/>
              <a:cxnLst/>
              <a:rect l="l" t="t" r="r" b="b"/>
              <a:pathLst>
                <a:path w="452" h="753" extrusionOk="0">
                  <a:moveTo>
                    <a:pt x="276" y="1"/>
                  </a:moveTo>
                  <a:lnTo>
                    <a:pt x="0" y="452"/>
                  </a:lnTo>
                  <a:cubicBezTo>
                    <a:pt x="76" y="552"/>
                    <a:pt x="126" y="652"/>
                    <a:pt x="201" y="753"/>
                  </a:cubicBezTo>
                  <a:lnTo>
                    <a:pt x="452" y="326"/>
                  </a:lnTo>
                  <a:cubicBezTo>
                    <a:pt x="376" y="226"/>
                    <a:pt x="326" y="101"/>
                    <a:pt x="2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1184411" y="2552308"/>
              <a:ext cx="28119" cy="47941"/>
            </a:xfrm>
            <a:custGeom>
              <a:avLst/>
              <a:gdLst/>
              <a:ahLst/>
              <a:cxnLst/>
              <a:rect l="l" t="t" r="r" b="b"/>
              <a:pathLst>
                <a:path w="427" h="728" extrusionOk="0">
                  <a:moveTo>
                    <a:pt x="226" y="1"/>
                  </a:moveTo>
                  <a:lnTo>
                    <a:pt x="1" y="402"/>
                  </a:lnTo>
                  <a:lnTo>
                    <a:pt x="176" y="727"/>
                  </a:lnTo>
                  <a:lnTo>
                    <a:pt x="427" y="326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1205879" y="2517669"/>
              <a:ext cx="13236" cy="44648"/>
            </a:xfrm>
            <a:custGeom>
              <a:avLst/>
              <a:gdLst/>
              <a:ahLst/>
              <a:cxnLst/>
              <a:rect l="l" t="t" r="r" b="b"/>
              <a:pathLst>
                <a:path w="201" h="678" extrusionOk="0">
                  <a:moveTo>
                    <a:pt x="201" y="0"/>
                  </a:moveTo>
                  <a:cubicBezTo>
                    <a:pt x="151" y="126"/>
                    <a:pt x="76" y="251"/>
                    <a:pt x="0" y="351"/>
                  </a:cubicBezTo>
                  <a:lnTo>
                    <a:pt x="176" y="677"/>
                  </a:lnTo>
                  <a:lnTo>
                    <a:pt x="201" y="627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1162943" y="2590304"/>
              <a:ext cx="26473" cy="47875"/>
            </a:xfrm>
            <a:custGeom>
              <a:avLst/>
              <a:gdLst/>
              <a:ahLst/>
              <a:cxnLst/>
              <a:rect l="l" t="t" r="r" b="b"/>
              <a:pathLst>
                <a:path w="402" h="727" extrusionOk="0">
                  <a:moveTo>
                    <a:pt x="226" y="0"/>
                  </a:moveTo>
                  <a:cubicBezTo>
                    <a:pt x="151" y="125"/>
                    <a:pt x="76" y="251"/>
                    <a:pt x="1" y="401"/>
                  </a:cubicBezTo>
                  <a:cubicBezTo>
                    <a:pt x="51" y="501"/>
                    <a:pt x="126" y="602"/>
                    <a:pt x="176" y="727"/>
                  </a:cubicBezTo>
                  <a:lnTo>
                    <a:pt x="402" y="301"/>
                  </a:lnTo>
                  <a:cubicBezTo>
                    <a:pt x="352" y="201"/>
                    <a:pt x="302" y="100"/>
                    <a:pt x="2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1139829" y="2628236"/>
              <a:ext cx="28119" cy="46294"/>
            </a:xfrm>
            <a:custGeom>
              <a:avLst/>
              <a:gdLst/>
              <a:ahLst/>
              <a:cxnLst/>
              <a:rect l="l" t="t" r="r" b="b"/>
              <a:pathLst>
                <a:path w="427" h="703" extrusionOk="0">
                  <a:moveTo>
                    <a:pt x="252" y="1"/>
                  </a:moveTo>
                  <a:lnTo>
                    <a:pt x="1" y="402"/>
                  </a:lnTo>
                  <a:lnTo>
                    <a:pt x="201" y="702"/>
                  </a:lnTo>
                  <a:lnTo>
                    <a:pt x="427" y="301"/>
                  </a:lnTo>
                  <a:cubicBezTo>
                    <a:pt x="377" y="201"/>
                    <a:pt x="302" y="101"/>
                    <a:pt x="2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1123366" y="2666232"/>
              <a:ext cx="23180" cy="37997"/>
            </a:xfrm>
            <a:custGeom>
              <a:avLst/>
              <a:gdLst/>
              <a:ahLst/>
              <a:cxnLst/>
              <a:rect l="l" t="t" r="r" b="b"/>
              <a:pathLst>
                <a:path w="352" h="577" extrusionOk="0">
                  <a:moveTo>
                    <a:pt x="151" y="0"/>
                  </a:moveTo>
                  <a:lnTo>
                    <a:pt x="0" y="251"/>
                  </a:lnTo>
                  <a:lnTo>
                    <a:pt x="201" y="576"/>
                  </a:lnTo>
                  <a:lnTo>
                    <a:pt x="351" y="301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1098605" y="2694286"/>
              <a:ext cx="31412" cy="51233"/>
            </a:xfrm>
            <a:custGeom>
              <a:avLst/>
              <a:gdLst/>
              <a:ahLst/>
              <a:cxnLst/>
              <a:rect l="l" t="t" r="r" b="b"/>
              <a:pathLst>
                <a:path w="477" h="778" extrusionOk="0">
                  <a:moveTo>
                    <a:pt x="276" y="0"/>
                  </a:moveTo>
                  <a:lnTo>
                    <a:pt x="0" y="451"/>
                  </a:lnTo>
                  <a:lnTo>
                    <a:pt x="201" y="777"/>
                  </a:lnTo>
                  <a:lnTo>
                    <a:pt x="477" y="301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1060609" y="2775152"/>
              <a:ext cx="21534" cy="49587"/>
            </a:xfrm>
            <a:custGeom>
              <a:avLst/>
              <a:gdLst/>
              <a:ahLst/>
              <a:cxnLst/>
              <a:rect l="l" t="t" r="r" b="b"/>
              <a:pathLst>
                <a:path w="327" h="753" extrusionOk="0">
                  <a:moveTo>
                    <a:pt x="151" y="0"/>
                  </a:moveTo>
                  <a:lnTo>
                    <a:pt x="1" y="276"/>
                  </a:lnTo>
                  <a:lnTo>
                    <a:pt x="1" y="577"/>
                  </a:lnTo>
                  <a:lnTo>
                    <a:pt x="76" y="752"/>
                  </a:lnTo>
                  <a:lnTo>
                    <a:pt x="327" y="326"/>
                  </a:lnTo>
                  <a:cubicBezTo>
                    <a:pt x="252" y="226"/>
                    <a:pt x="201" y="125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1060609" y="2935240"/>
              <a:ext cx="6717" cy="28119"/>
            </a:xfrm>
            <a:custGeom>
              <a:avLst/>
              <a:gdLst/>
              <a:ahLst/>
              <a:cxnLst/>
              <a:rect l="l" t="t" r="r" b="b"/>
              <a:pathLst>
                <a:path w="102" h="427" extrusionOk="0">
                  <a:moveTo>
                    <a:pt x="1" y="0"/>
                  </a:moveTo>
                  <a:lnTo>
                    <a:pt x="1" y="426"/>
                  </a:lnTo>
                  <a:cubicBezTo>
                    <a:pt x="26" y="351"/>
                    <a:pt x="76" y="276"/>
                    <a:pt x="101" y="22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1062255" y="2879134"/>
              <a:ext cx="34770" cy="59465"/>
            </a:xfrm>
            <a:custGeom>
              <a:avLst/>
              <a:gdLst/>
              <a:ahLst/>
              <a:cxnLst/>
              <a:rect l="l" t="t" r="r" b="b"/>
              <a:pathLst>
                <a:path w="528" h="903" extrusionOk="0">
                  <a:moveTo>
                    <a:pt x="352" y="0"/>
                  </a:moveTo>
                  <a:lnTo>
                    <a:pt x="1" y="577"/>
                  </a:lnTo>
                  <a:lnTo>
                    <a:pt x="176" y="902"/>
                  </a:lnTo>
                  <a:cubicBezTo>
                    <a:pt x="302" y="702"/>
                    <a:pt x="402" y="501"/>
                    <a:pt x="527" y="301"/>
                  </a:cubicBezTo>
                  <a:cubicBezTo>
                    <a:pt x="477" y="201"/>
                    <a:pt x="402" y="100"/>
                    <a:pt x="3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1199294" y="2654642"/>
              <a:ext cx="19822" cy="47941"/>
            </a:xfrm>
            <a:custGeom>
              <a:avLst/>
              <a:gdLst/>
              <a:ahLst/>
              <a:cxnLst/>
              <a:rect l="l" t="t" r="r" b="b"/>
              <a:pathLst>
                <a:path w="301" h="728" extrusionOk="0">
                  <a:moveTo>
                    <a:pt x="251" y="1"/>
                  </a:moveTo>
                  <a:cubicBezTo>
                    <a:pt x="176" y="126"/>
                    <a:pt x="100" y="251"/>
                    <a:pt x="0" y="402"/>
                  </a:cubicBezTo>
                  <a:cubicBezTo>
                    <a:pt x="75" y="502"/>
                    <a:pt x="126" y="602"/>
                    <a:pt x="201" y="727"/>
                  </a:cubicBezTo>
                  <a:lnTo>
                    <a:pt x="301" y="502"/>
                  </a:lnTo>
                  <a:lnTo>
                    <a:pt x="301" y="101"/>
                  </a:lnTo>
                  <a:cubicBezTo>
                    <a:pt x="301" y="76"/>
                    <a:pt x="276" y="26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1177826" y="2692639"/>
              <a:ext cx="28119" cy="47875"/>
            </a:xfrm>
            <a:custGeom>
              <a:avLst/>
              <a:gdLst/>
              <a:ahLst/>
              <a:cxnLst/>
              <a:rect l="l" t="t" r="r" b="b"/>
              <a:pathLst>
                <a:path w="427" h="727" extrusionOk="0">
                  <a:moveTo>
                    <a:pt x="226" y="0"/>
                  </a:moveTo>
                  <a:cubicBezTo>
                    <a:pt x="151" y="125"/>
                    <a:pt x="76" y="251"/>
                    <a:pt x="0" y="401"/>
                  </a:cubicBezTo>
                  <a:cubicBezTo>
                    <a:pt x="51" y="501"/>
                    <a:pt x="126" y="602"/>
                    <a:pt x="176" y="727"/>
                  </a:cubicBezTo>
                  <a:lnTo>
                    <a:pt x="426" y="301"/>
                  </a:lnTo>
                  <a:cubicBezTo>
                    <a:pt x="351" y="201"/>
                    <a:pt x="301" y="100"/>
                    <a:pt x="2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1161297" y="2730570"/>
              <a:ext cx="21534" cy="37997"/>
            </a:xfrm>
            <a:custGeom>
              <a:avLst/>
              <a:gdLst/>
              <a:ahLst/>
              <a:cxnLst/>
              <a:rect l="l" t="t" r="r" b="b"/>
              <a:pathLst>
                <a:path w="327" h="577" extrusionOk="0">
                  <a:moveTo>
                    <a:pt x="151" y="0"/>
                  </a:moveTo>
                  <a:lnTo>
                    <a:pt x="1" y="251"/>
                  </a:lnTo>
                  <a:lnTo>
                    <a:pt x="176" y="577"/>
                  </a:lnTo>
                  <a:lnTo>
                    <a:pt x="327" y="301"/>
                  </a:lnTo>
                  <a:cubicBezTo>
                    <a:pt x="276" y="201"/>
                    <a:pt x="226" y="101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1136536" y="2758623"/>
              <a:ext cx="29765" cy="51233"/>
            </a:xfrm>
            <a:custGeom>
              <a:avLst/>
              <a:gdLst/>
              <a:ahLst/>
              <a:cxnLst/>
              <a:rect l="l" t="t" r="r" b="b"/>
              <a:pathLst>
                <a:path w="452" h="778" extrusionOk="0">
                  <a:moveTo>
                    <a:pt x="277" y="1"/>
                  </a:moveTo>
                  <a:cubicBezTo>
                    <a:pt x="176" y="151"/>
                    <a:pt x="101" y="301"/>
                    <a:pt x="1" y="477"/>
                  </a:cubicBezTo>
                  <a:cubicBezTo>
                    <a:pt x="76" y="577"/>
                    <a:pt x="126" y="677"/>
                    <a:pt x="201" y="777"/>
                  </a:cubicBezTo>
                  <a:lnTo>
                    <a:pt x="452" y="301"/>
                  </a:lnTo>
                  <a:lnTo>
                    <a:pt x="27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1113422" y="2799913"/>
              <a:ext cx="29831" cy="49521"/>
            </a:xfrm>
            <a:custGeom>
              <a:avLst/>
              <a:gdLst/>
              <a:ahLst/>
              <a:cxnLst/>
              <a:rect l="l" t="t" r="r" b="b"/>
              <a:pathLst>
                <a:path w="453" h="752" extrusionOk="0">
                  <a:moveTo>
                    <a:pt x="252" y="0"/>
                  </a:moveTo>
                  <a:cubicBezTo>
                    <a:pt x="176" y="150"/>
                    <a:pt x="101" y="301"/>
                    <a:pt x="1" y="451"/>
                  </a:cubicBezTo>
                  <a:cubicBezTo>
                    <a:pt x="76" y="551"/>
                    <a:pt x="126" y="652"/>
                    <a:pt x="176" y="752"/>
                  </a:cubicBezTo>
                  <a:cubicBezTo>
                    <a:pt x="277" y="627"/>
                    <a:pt x="352" y="476"/>
                    <a:pt x="452" y="326"/>
                  </a:cubicBezTo>
                  <a:lnTo>
                    <a:pt x="2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1092020" y="2839490"/>
              <a:ext cx="28119" cy="49587"/>
            </a:xfrm>
            <a:custGeom>
              <a:avLst/>
              <a:gdLst/>
              <a:ahLst/>
              <a:cxnLst/>
              <a:rect l="l" t="t" r="r" b="b"/>
              <a:pathLst>
                <a:path w="427" h="753" extrusionOk="0">
                  <a:moveTo>
                    <a:pt x="226" y="1"/>
                  </a:moveTo>
                  <a:lnTo>
                    <a:pt x="0" y="427"/>
                  </a:lnTo>
                  <a:lnTo>
                    <a:pt x="176" y="752"/>
                  </a:lnTo>
                  <a:lnTo>
                    <a:pt x="426" y="326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1199294" y="2794908"/>
              <a:ext cx="19822" cy="44648"/>
            </a:xfrm>
            <a:custGeom>
              <a:avLst/>
              <a:gdLst/>
              <a:ahLst/>
              <a:cxnLst/>
              <a:rect l="l" t="t" r="r" b="b"/>
              <a:pathLst>
                <a:path w="301" h="678" extrusionOk="0">
                  <a:moveTo>
                    <a:pt x="151" y="1"/>
                  </a:moveTo>
                  <a:lnTo>
                    <a:pt x="0" y="252"/>
                  </a:lnTo>
                  <a:lnTo>
                    <a:pt x="226" y="678"/>
                  </a:lnTo>
                  <a:lnTo>
                    <a:pt x="301" y="552"/>
                  </a:lnTo>
                  <a:lnTo>
                    <a:pt x="301" y="277"/>
                  </a:lnTo>
                  <a:lnTo>
                    <a:pt x="1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1174533" y="2822961"/>
              <a:ext cx="33058" cy="57884"/>
            </a:xfrm>
            <a:custGeom>
              <a:avLst/>
              <a:gdLst/>
              <a:ahLst/>
              <a:cxnLst/>
              <a:rect l="l" t="t" r="r" b="b"/>
              <a:pathLst>
                <a:path w="502" h="879" extrusionOk="0">
                  <a:moveTo>
                    <a:pt x="276" y="1"/>
                  </a:moveTo>
                  <a:lnTo>
                    <a:pt x="0" y="477"/>
                  </a:lnTo>
                  <a:lnTo>
                    <a:pt x="251" y="878"/>
                  </a:lnTo>
                  <a:cubicBezTo>
                    <a:pt x="326" y="728"/>
                    <a:pt x="426" y="577"/>
                    <a:pt x="502" y="427"/>
                  </a:cubicBezTo>
                  <a:lnTo>
                    <a:pt x="2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1151419" y="2864251"/>
              <a:ext cx="33058" cy="56172"/>
            </a:xfrm>
            <a:custGeom>
              <a:avLst/>
              <a:gdLst/>
              <a:ahLst/>
              <a:cxnLst/>
              <a:rect l="l" t="t" r="r" b="b"/>
              <a:pathLst>
                <a:path w="502" h="853" extrusionOk="0">
                  <a:moveTo>
                    <a:pt x="251" y="1"/>
                  </a:moveTo>
                  <a:lnTo>
                    <a:pt x="0" y="452"/>
                  </a:lnTo>
                  <a:lnTo>
                    <a:pt x="251" y="853"/>
                  </a:lnTo>
                  <a:cubicBezTo>
                    <a:pt x="326" y="727"/>
                    <a:pt x="401" y="577"/>
                    <a:pt x="502" y="427"/>
                  </a:cubicBezTo>
                  <a:cubicBezTo>
                    <a:pt x="401" y="276"/>
                    <a:pt x="326" y="151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1128305" y="2903894"/>
              <a:ext cx="33058" cy="56172"/>
            </a:xfrm>
            <a:custGeom>
              <a:avLst/>
              <a:gdLst/>
              <a:ahLst/>
              <a:cxnLst/>
              <a:rect l="l" t="t" r="r" b="b"/>
              <a:pathLst>
                <a:path w="502" h="853" extrusionOk="0">
                  <a:moveTo>
                    <a:pt x="251" y="0"/>
                  </a:moveTo>
                  <a:cubicBezTo>
                    <a:pt x="176" y="150"/>
                    <a:pt x="76" y="301"/>
                    <a:pt x="0" y="426"/>
                  </a:cubicBezTo>
                  <a:lnTo>
                    <a:pt x="251" y="852"/>
                  </a:lnTo>
                  <a:lnTo>
                    <a:pt x="502" y="426"/>
                  </a:lnTo>
                  <a:cubicBezTo>
                    <a:pt x="402" y="301"/>
                    <a:pt x="326" y="150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1100252" y="2943471"/>
              <a:ext cx="37997" cy="56172"/>
            </a:xfrm>
            <a:custGeom>
              <a:avLst/>
              <a:gdLst/>
              <a:ahLst/>
              <a:cxnLst/>
              <a:rect l="l" t="t" r="r" b="b"/>
              <a:pathLst>
                <a:path w="577" h="853" extrusionOk="0">
                  <a:moveTo>
                    <a:pt x="326" y="1"/>
                  </a:moveTo>
                  <a:lnTo>
                    <a:pt x="0" y="577"/>
                  </a:lnTo>
                  <a:lnTo>
                    <a:pt x="151" y="853"/>
                  </a:lnTo>
                  <a:lnTo>
                    <a:pt x="326" y="853"/>
                  </a:lnTo>
                  <a:cubicBezTo>
                    <a:pt x="401" y="702"/>
                    <a:pt x="502" y="552"/>
                    <a:pt x="577" y="402"/>
                  </a:cubicBezTo>
                  <a:cubicBezTo>
                    <a:pt x="502" y="276"/>
                    <a:pt x="426" y="126"/>
                    <a:pt x="3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1134890" y="2981402"/>
              <a:ext cx="19887" cy="18241"/>
            </a:xfrm>
            <a:custGeom>
              <a:avLst/>
              <a:gdLst/>
              <a:ahLst/>
              <a:cxnLst/>
              <a:rect l="l" t="t" r="r" b="b"/>
              <a:pathLst>
                <a:path w="302" h="277" extrusionOk="0">
                  <a:moveTo>
                    <a:pt x="151" y="1"/>
                  </a:moveTo>
                  <a:lnTo>
                    <a:pt x="1" y="277"/>
                  </a:lnTo>
                  <a:lnTo>
                    <a:pt x="302" y="277"/>
                  </a:lnTo>
                  <a:cubicBezTo>
                    <a:pt x="251" y="176"/>
                    <a:pt x="201" y="101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1196001" y="2860958"/>
              <a:ext cx="23114" cy="51233"/>
            </a:xfrm>
            <a:custGeom>
              <a:avLst/>
              <a:gdLst/>
              <a:ahLst/>
              <a:cxnLst/>
              <a:rect l="l" t="t" r="r" b="b"/>
              <a:pathLst>
                <a:path w="351" h="778" extrusionOk="0">
                  <a:moveTo>
                    <a:pt x="276" y="0"/>
                  </a:moveTo>
                  <a:lnTo>
                    <a:pt x="0" y="477"/>
                  </a:lnTo>
                  <a:lnTo>
                    <a:pt x="176" y="777"/>
                  </a:lnTo>
                  <a:lnTo>
                    <a:pt x="351" y="477"/>
                  </a:lnTo>
                  <a:lnTo>
                    <a:pt x="351" y="151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1172887" y="2903894"/>
              <a:ext cx="28119" cy="47875"/>
            </a:xfrm>
            <a:custGeom>
              <a:avLst/>
              <a:gdLst/>
              <a:ahLst/>
              <a:cxnLst/>
              <a:rect l="l" t="t" r="r" b="b"/>
              <a:pathLst>
                <a:path w="427" h="727" extrusionOk="0">
                  <a:moveTo>
                    <a:pt x="276" y="0"/>
                  </a:moveTo>
                  <a:lnTo>
                    <a:pt x="0" y="426"/>
                  </a:lnTo>
                  <a:lnTo>
                    <a:pt x="176" y="727"/>
                  </a:lnTo>
                  <a:cubicBezTo>
                    <a:pt x="276" y="576"/>
                    <a:pt x="351" y="426"/>
                    <a:pt x="426" y="276"/>
                  </a:cubicBezTo>
                  <a:cubicBezTo>
                    <a:pt x="376" y="201"/>
                    <a:pt x="326" y="100"/>
                    <a:pt x="2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1151419" y="2943471"/>
              <a:ext cx="26473" cy="46294"/>
            </a:xfrm>
            <a:custGeom>
              <a:avLst/>
              <a:gdLst/>
              <a:ahLst/>
              <a:cxnLst/>
              <a:rect l="l" t="t" r="r" b="b"/>
              <a:pathLst>
                <a:path w="402" h="703" extrusionOk="0">
                  <a:moveTo>
                    <a:pt x="251" y="1"/>
                  </a:moveTo>
                  <a:cubicBezTo>
                    <a:pt x="151" y="126"/>
                    <a:pt x="76" y="276"/>
                    <a:pt x="0" y="402"/>
                  </a:cubicBezTo>
                  <a:lnTo>
                    <a:pt x="176" y="702"/>
                  </a:lnTo>
                  <a:cubicBezTo>
                    <a:pt x="251" y="577"/>
                    <a:pt x="326" y="427"/>
                    <a:pt x="401" y="301"/>
                  </a:cubicBezTo>
                  <a:cubicBezTo>
                    <a:pt x="351" y="201"/>
                    <a:pt x="301" y="101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1190996" y="2933594"/>
              <a:ext cx="24826" cy="41290"/>
            </a:xfrm>
            <a:custGeom>
              <a:avLst/>
              <a:gdLst/>
              <a:ahLst/>
              <a:cxnLst/>
              <a:rect l="l" t="t" r="r" b="b"/>
              <a:pathLst>
                <a:path w="377" h="627" extrusionOk="0">
                  <a:moveTo>
                    <a:pt x="252" y="0"/>
                  </a:moveTo>
                  <a:cubicBezTo>
                    <a:pt x="176" y="151"/>
                    <a:pt x="101" y="301"/>
                    <a:pt x="1" y="451"/>
                  </a:cubicBezTo>
                  <a:cubicBezTo>
                    <a:pt x="51" y="501"/>
                    <a:pt x="76" y="577"/>
                    <a:pt x="126" y="627"/>
                  </a:cubicBezTo>
                  <a:lnTo>
                    <a:pt x="377" y="201"/>
                  </a:lnTo>
                  <a:cubicBezTo>
                    <a:pt x="327" y="125"/>
                    <a:pt x="302" y="75"/>
                    <a:pt x="2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1169594" y="2973171"/>
              <a:ext cx="23114" cy="26473"/>
            </a:xfrm>
            <a:custGeom>
              <a:avLst/>
              <a:gdLst/>
              <a:ahLst/>
              <a:cxnLst/>
              <a:rect l="l" t="t" r="r" b="b"/>
              <a:pathLst>
                <a:path w="351" h="402" extrusionOk="0">
                  <a:moveTo>
                    <a:pt x="226" y="1"/>
                  </a:moveTo>
                  <a:lnTo>
                    <a:pt x="0" y="402"/>
                  </a:lnTo>
                  <a:lnTo>
                    <a:pt x="226" y="402"/>
                  </a:lnTo>
                  <a:lnTo>
                    <a:pt x="351" y="201"/>
                  </a:lnTo>
                  <a:cubicBezTo>
                    <a:pt x="301" y="151"/>
                    <a:pt x="276" y="76"/>
                    <a:pt x="2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1205879" y="2961647"/>
              <a:ext cx="13236" cy="37997"/>
            </a:xfrm>
            <a:custGeom>
              <a:avLst/>
              <a:gdLst/>
              <a:ahLst/>
              <a:cxnLst/>
              <a:rect l="l" t="t" r="r" b="b"/>
              <a:pathLst>
                <a:path w="201" h="577" extrusionOk="0">
                  <a:moveTo>
                    <a:pt x="201" y="0"/>
                  </a:moveTo>
                  <a:lnTo>
                    <a:pt x="0" y="376"/>
                  </a:lnTo>
                  <a:lnTo>
                    <a:pt x="101" y="577"/>
                  </a:lnTo>
                  <a:lnTo>
                    <a:pt x="201" y="577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1060609" y="2960000"/>
              <a:ext cx="26473" cy="39643"/>
            </a:xfrm>
            <a:custGeom>
              <a:avLst/>
              <a:gdLst/>
              <a:ahLst/>
              <a:cxnLst/>
              <a:rect l="l" t="t" r="r" b="b"/>
              <a:pathLst>
                <a:path w="402" h="602" extrusionOk="0">
                  <a:moveTo>
                    <a:pt x="201" y="0"/>
                  </a:moveTo>
                  <a:lnTo>
                    <a:pt x="1" y="376"/>
                  </a:lnTo>
                  <a:lnTo>
                    <a:pt x="1" y="602"/>
                  </a:lnTo>
                  <a:lnTo>
                    <a:pt x="252" y="602"/>
                  </a:lnTo>
                  <a:lnTo>
                    <a:pt x="402" y="326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1080430" y="2910479"/>
              <a:ext cx="34704" cy="61111"/>
            </a:xfrm>
            <a:custGeom>
              <a:avLst/>
              <a:gdLst/>
              <a:ahLst/>
              <a:cxnLst/>
              <a:rect l="l" t="t" r="r" b="b"/>
              <a:pathLst>
                <a:path w="527" h="928" extrusionOk="0">
                  <a:moveTo>
                    <a:pt x="352" y="0"/>
                  </a:moveTo>
                  <a:lnTo>
                    <a:pt x="1" y="602"/>
                  </a:lnTo>
                  <a:cubicBezTo>
                    <a:pt x="76" y="702"/>
                    <a:pt x="126" y="802"/>
                    <a:pt x="201" y="928"/>
                  </a:cubicBezTo>
                  <a:lnTo>
                    <a:pt x="527" y="326"/>
                  </a:lnTo>
                  <a:cubicBezTo>
                    <a:pt x="477" y="226"/>
                    <a:pt x="402" y="101"/>
                    <a:pt x="3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1196001" y="2723985"/>
              <a:ext cx="23114" cy="47941"/>
            </a:xfrm>
            <a:custGeom>
              <a:avLst/>
              <a:gdLst/>
              <a:ahLst/>
              <a:cxnLst/>
              <a:rect l="l" t="t" r="r" b="b"/>
              <a:pathLst>
                <a:path w="351" h="728" extrusionOk="0">
                  <a:moveTo>
                    <a:pt x="251" y="0"/>
                  </a:moveTo>
                  <a:lnTo>
                    <a:pt x="0" y="401"/>
                  </a:lnTo>
                  <a:lnTo>
                    <a:pt x="201" y="727"/>
                  </a:lnTo>
                  <a:lnTo>
                    <a:pt x="351" y="451"/>
                  </a:lnTo>
                  <a:lnTo>
                    <a:pt x="351" y="201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1179472" y="2761916"/>
              <a:ext cx="23180" cy="39709"/>
            </a:xfrm>
            <a:custGeom>
              <a:avLst/>
              <a:gdLst/>
              <a:ahLst/>
              <a:cxnLst/>
              <a:rect l="l" t="t" r="r" b="b"/>
              <a:pathLst>
                <a:path w="352" h="603" extrusionOk="0">
                  <a:moveTo>
                    <a:pt x="151" y="1"/>
                  </a:moveTo>
                  <a:lnTo>
                    <a:pt x="0" y="251"/>
                  </a:lnTo>
                  <a:lnTo>
                    <a:pt x="201" y="602"/>
                  </a:lnTo>
                  <a:lnTo>
                    <a:pt x="351" y="326"/>
                  </a:lnTo>
                  <a:cubicBezTo>
                    <a:pt x="276" y="226"/>
                    <a:pt x="226" y="101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1154712" y="2789969"/>
              <a:ext cx="31412" cy="52880"/>
            </a:xfrm>
            <a:custGeom>
              <a:avLst/>
              <a:gdLst/>
              <a:ahLst/>
              <a:cxnLst/>
              <a:rect l="l" t="t" r="r" b="b"/>
              <a:pathLst>
                <a:path w="477" h="803" extrusionOk="0">
                  <a:moveTo>
                    <a:pt x="276" y="1"/>
                  </a:moveTo>
                  <a:lnTo>
                    <a:pt x="1" y="477"/>
                  </a:lnTo>
                  <a:cubicBezTo>
                    <a:pt x="76" y="577"/>
                    <a:pt x="126" y="702"/>
                    <a:pt x="201" y="803"/>
                  </a:cubicBezTo>
                  <a:lnTo>
                    <a:pt x="477" y="327"/>
                  </a:lnTo>
                  <a:lnTo>
                    <a:pt x="2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1131598" y="2832905"/>
              <a:ext cx="29765" cy="49587"/>
            </a:xfrm>
            <a:custGeom>
              <a:avLst/>
              <a:gdLst/>
              <a:ahLst/>
              <a:cxnLst/>
              <a:rect l="l" t="t" r="r" b="b"/>
              <a:pathLst>
                <a:path w="452" h="753" extrusionOk="0">
                  <a:moveTo>
                    <a:pt x="276" y="0"/>
                  </a:moveTo>
                  <a:lnTo>
                    <a:pt x="1" y="426"/>
                  </a:lnTo>
                  <a:cubicBezTo>
                    <a:pt x="76" y="527"/>
                    <a:pt x="126" y="652"/>
                    <a:pt x="201" y="752"/>
                  </a:cubicBezTo>
                  <a:lnTo>
                    <a:pt x="452" y="326"/>
                  </a:lnTo>
                  <a:cubicBezTo>
                    <a:pt x="402" y="201"/>
                    <a:pt x="326" y="101"/>
                    <a:pt x="2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1110130" y="2872482"/>
              <a:ext cx="28119" cy="47941"/>
            </a:xfrm>
            <a:custGeom>
              <a:avLst/>
              <a:gdLst/>
              <a:ahLst/>
              <a:cxnLst/>
              <a:rect l="l" t="t" r="r" b="b"/>
              <a:pathLst>
                <a:path w="427" h="728" extrusionOk="0">
                  <a:moveTo>
                    <a:pt x="226" y="1"/>
                  </a:moveTo>
                  <a:cubicBezTo>
                    <a:pt x="151" y="126"/>
                    <a:pt x="76" y="277"/>
                    <a:pt x="1" y="402"/>
                  </a:cubicBezTo>
                  <a:lnTo>
                    <a:pt x="176" y="728"/>
                  </a:lnTo>
                  <a:lnTo>
                    <a:pt x="427" y="327"/>
                  </a:lnTo>
                  <a:cubicBezTo>
                    <a:pt x="377" y="201"/>
                    <a:pt x="302" y="101"/>
                    <a:pt x="2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1060609" y="2846076"/>
              <a:ext cx="18241" cy="52880"/>
            </a:xfrm>
            <a:custGeom>
              <a:avLst/>
              <a:gdLst/>
              <a:ahLst/>
              <a:cxnLst/>
              <a:rect l="l" t="t" r="r" b="b"/>
              <a:pathLst>
                <a:path w="277" h="803" extrusionOk="0">
                  <a:moveTo>
                    <a:pt x="76" y="1"/>
                  </a:moveTo>
                  <a:lnTo>
                    <a:pt x="1" y="151"/>
                  </a:lnTo>
                  <a:lnTo>
                    <a:pt x="1" y="803"/>
                  </a:lnTo>
                  <a:lnTo>
                    <a:pt x="277" y="327"/>
                  </a:lnTo>
                  <a:cubicBezTo>
                    <a:pt x="201" y="226"/>
                    <a:pt x="151" y="101"/>
                    <a:pt x="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1118427" y="2725631"/>
              <a:ext cx="29765" cy="52880"/>
            </a:xfrm>
            <a:custGeom>
              <a:avLst/>
              <a:gdLst/>
              <a:ahLst/>
              <a:cxnLst/>
              <a:rect l="l" t="t" r="r" b="b"/>
              <a:pathLst>
                <a:path w="452" h="803" extrusionOk="0">
                  <a:moveTo>
                    <a:pt x="276" y="0"/>
                  </a:moveTo>
                  <a:lnTo>
                    <a:pt x="0" y="476"/>
                  </a:lnTo>
                  <a:lnTo>
                    <a:pt x="176" y="802"/>
                  </a:lnTo>
                  <a:lnTo>
                    <a:pt x="451" y="326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1202587" y="2583653"/>
              <a:ext cx="16529" cy="47941"/>
            </a:xfrm>
            <a:custGeom>
              <a:avLst/>
              <a:gdLst/>
              <a:ahLst/>
              <a:cxnLst/>
              <a:rect l="l" t="t" r="r" b="b"/>
              <a:pathLst>
                <a:path w="251" h="728" extrusionOk="0">
                  <a:moveTo>
                    <a:pt x="226" y="1"/>
                  </a:moveTo>
                  <a:lnTo>
                    <a:pt x="0" y="402"/>
                  </a:lnTo>
                  <a:lnTo>
                    <a:pt x="201" y="728"/>
                  </a:lnTo>
                  <a:lnTo>
                    <a:pt x="251" y="627"/>
                  </a:lnTo>
                  <a:lnTo>
                    <a:pt x="251" y="51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1181119" y="2621650"/>
              <a:ext cx="28119" cy="47941"/>
            </a:xfrm>
            <a:custGeom>
              <a:avLst/>
              <a:gdLst/>
              <a:ahLst/>
              <a:cxnLst/>
              <a:rect l="l" t="t" r="r" b="b"/>
              <a:pathLst>
                <a:path w="427" h="728" extrusionOk="0">
                  <a:moveTo>
                    <a:pt x="226" y="0"/>
                  </a:moveTo>
                  <a:lnTo>
                    <a:pt x="1" y="401"/>
                  </a:lnTo>
                  <a:cubicBezTo>
                    <a:pt x="51" y="527"/>
                    <a:pt x="126" y="627"/>
                    <a:pt x="176" y="727"/>
                  </a:cubicBezTo>
                  <a:lnTo>
                    <a:pt x="427" y="326"/>
                  </a:lnTo>
                  <a:cubicBezTo>
                    <a:pt x="351" y="226"/>
                    <a:pt x="301" y="101"/>
                    <a:pt x="2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1159651" y="2659581"/>
              <a:ext cx="28119" cy="47941"/>
            </a:xfrm>
            <a:custGeom>
              <a:avLst/>
              <a:gdLst/>
              <a:ahLst/>
              <a:cxnLst/>
              <a:rect l="l" t="t" r="r" b="b"/>
              <a:pathLst>
                <a:path w="427" h="728" extrusionOk="0">
                  <a:moveTo>
                    <a:pt x="226" y="1"/>
                  </a:moveTo>
                  <a:lnTo>
                    <a:pt x="1" y="402"/>
                  </a:lnTo>
                  <a:cubicBezTo>
                    <a:pt x="51" y="502"/>
                    <a:pt x="126" y="627"/>
                    <a:pt x="176" y="728"/>
                  </a:cubicBezTo>
                  <a:lnTo>
                    <a:pt x="427" y="327"/>
                  </a:lnTo>
                  <a:cubicBezTo>
                    <a:pt x="352" y="226"/>
                    <a:pt x="301" y="101"/>
                    <a:pt x="2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1141541" y="2697578"/>
              <a:ext cx="23114" cy="37997"/>
            </a:xfrm>
            <a:custGeom>
              <a:avLst/>
              <a:gdLst/>
              <a:ahLst/>
              <a:cxnLst/>
              <a:rect l="l" t="t" r="r" b="b"/>
              <a:pathLst>
                <a:path w="351" h="577" extrusionOk="0">
                  <a:moveTo>
                    <a:pt x="175" y="0"/>
                  </a:moveTo>
                  <a:lnTo>
                    <a:pt x="0" y="251"/>
                  </a:lnTo>
                  <a:cubicBezTo>
                    <a:pt x="75" y="376"/>
                    <a:pt x="150" y="476"/>
                    <a:pt x="201" y="577"/>
                  </a:cubicBezTo>
                  <a:cubicBezTo>
                    <a:pt x="251" y="501"/>
                    <a:pt x="301" y="401"/>
                    <a:pt x="351" y="326"/>
                  </a:cubicBezTo>
                  <a:cubicBezTo>
                    <a:pt x="301" y="226"/>
                    <a:pt x="226" y="100"/>
                    <a:pt x="1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1095313" y="2768501"/>
              <a:ext cx="28119" cy="49587"/>
            </a:xfrm>
            <a:custGeom>
              <a:avLst/>
              <a:gdLst/>
              <a:ahLst/>
              <a:cxnLst/>
              <a:rect l="l" t="t" r="r" b="b"/>
              <a:pathLst>
                <a:path w="427" h="753" extrusionOk="0">
                  <a:moveTo>
                    <a:pt x="251" y="1"/>
                  </a:moveTo>
                  <a:lnTo>
                    <a:pt x="0" y="427"/>
                  </a:lnTo>
                  <a:cubicBezTo>
                    <a:pt x="50" y="527"/>
                    <a:pt x="126" y="653"/>
                    <a:pt x="176" y="753"/>
                  </a:cubicBezTo>
                  <a:lnTo>
                    <a:pt x="426" y="327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1072199" y="2808145"/>
              <a:ext cx="28119" cy="47941"/>
            </a:xfrm>
            <a:custGeom>
              <a:avLst/>
              <a:gdLst/>
              <a:ahLst/>
              <a:cxnLst/>
              <a:rect l="l" t="t" r="r" b="b"/>
              <a:pathLst>
                <a:path w="427" h="728" extrusionOk="0">
                  <a:moveTo>
                    <a:pt x="251" y="0"/>
                  </a:moveTo>
                  <a:lnTo>
                    <a:pt x="0" y="401"/>
                  </a:lnTo>
                  <a:lnTo>
                    <a:pt x="201" y="727"/>
                  </a:lnTo>
                  <a:lnTo>
                    <a:pt x="426" y="326"/>
                  </a:lnTo>
                  <a:cubicBezTo>
                    <a:pt x="376" y="201"/>
                    <a:pt x="301" y="101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-322426" y="2365813"/>
              <a:ext cx="244313" cy="706466"/>
            </a:xfrm>
            <a:custGeom>
              <a:avLst/>
              <a:gdLst/>
              <a:ahLst/>
              <a:cxnLst/>
              <a:rect l="l" t="t" r="r" b="b"/>
              <a:pathLst>
                <a:path w="3710" h="10728" extrusionOk="0">
                  <a:moveTo>
                    <a:pt x="0" y="1"/>
                  </a:moveTo>
                  <a:lnTo>
                    <a:pt x="0" y="10727"/>
                  </a:lnTo>
                  <a:lnTo>
                    <a:pt x="3710" y="10727"/>
                  </a:lnTo>
                  <a:lnTo>
                    <a:pt x="37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-296019" y="2430217"/>
              <a:ext cx="191499" cy="577658"/>
            </a:xfrm>
            <a:custGeom>
              <a:avLst/>
              <a:gdLst/>
              <a:ahLst/>
              <a:cxnLst/>
              <a:rect l="l" t="t" r="r" b="b"/>
              <a:pathLst>
                <a:path w="2908" h="8772" extrusionOk="0">
                  <a:moveTo>
                    <a:pt x="0" y="0"/>
                  </a:moveTo>
                  <a:lnTo>
                    <a:pt x="0" y="8772"/>
                  </a:lnTo>
                  <a:lnTo>
                    <a:pt x="2908" y="8772"/>
                  </a:lnTo>
                  <a:lnTo>
                    <a:pt x="29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-277909" y="2454912"/>
              <a:ext cx="16595" cy="13302"/>
            </a:xfrm>
            <a:custGeom>
              <a:avLst/>
              <a:gdLst/>
              <a:ahLst/>
              <a:cxnLst/>
              <a:rect l="l" t="t" r="r" b="b"/>
              <a:pathLst>
                <a:path w="252" h="202" extrusionOk="0">
                  <a:moveTo>
                    <a:pt x="1" y="1"/>
                  </a:moveTo>
                  <a:lnTo>
                    <a:pt x="126" y="201"/>
                  </a:lnTo>
                  <a:cubicBezTo>
                    <a:pt x="151" y="126"/>
                    <a:pt x="202" y="76"/>
                    <a:pt x="2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-286141" y="2463209"/>
              <a:ext cx="8297" cy="29765"/>
            </a:xfrm>
            <a:custGeom>
              <a:avLst/>
              <a:gdLst/>
              <a:ahLst/>
              <a:cxnLst/>
              <a:rect l="l" t="t" r="r" b="b"/>
              <a:pathLst>
                <a:path w="126" h="452" extrusionOk="0">
                  <a:moveTo>
                    <a:pt x="1" y="0"/>
                  </a:moveTo>
                  <a:lnTo>
                    <a:pt x="1" y="451"/>
                  </a:lnTo>
                  <a:cubicBezTo>
                    <a:pt x="51" y="376"/>
                    <a:pt x="76" y="301"/>
                    <a:pt x="126" y="22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-263027" y="2454912"/>
              <a:ext cx="31412" cy="46294"/>
            </a:xfrm>
            <a:custGeom>
              <a:avLst/>
              <a:gdLst/>
              <a:ahLst/>
              <a:cxnLst/>
              <a:rect l="l" t="t" r="r" b="b"/>
              <a:pathLst>
                <a:path w="477" h="703" extrusionOk="0">
                  <a:moveTo>
                    <a:pt x="226" y="1"/>
                  </a:moveTo>
                  <a:cubicBezTo>
                    <a:pt x="151" y="126"/>
                    <a:pt x="76" y="252"/>
                    <a:pt x="1" y="352"/>
                  </a:cubicBezTo>
                  <a:lnTo>
                    <a:pt x="201" y="703"/>
                  </a:lnTo>
                  <a:cubicBezTo>
                    <a:pt x="301" y="577"/>
                    <a:pt x="377" y="452"/>
                    <a:pt x="477" y="327"/>
                  </a:cubicBezTo>
                  <a:lnTo>
                    <a:pt x="2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-286141" y="2489616"/>
              <a:ext cx="29765" cy="47941"/>
            </a:xfrm>
            <a:custGeom>
              <a:avLst/>
              <a:gdLst/>
              <a:ahLst/>
              <a:cxnLst/>
              <a:rect l="l" t="t" r="r" b="b"/>
              <a:pathLst>
                <a:path w="452" h="728" extrusionOk="0">
                  <a:moveTo>
                    <a:pt x="226" y="0"/>
                  </a:moveTo>
                  <a:cubicBezTo>
                    <a:pt x="151" y="126"/>
                    <a:pt x="76" y="226"/>
                    <a:pt x="1" y="351"/>
                  </a:cubicBezTo>
                  <a:lnTo>
                    <a:pt x="1" y="401"/>
                  </a:lnTo>
                  <a:lnTo>
                    <a:pt x="176" y="727"/>
                  </a:lnTo>
                  <a:cubicBezTo>
                    <a:pt x="276" y="602"/>
                    <a:pt x="352" y="476"/>
                    <a:pt x="452" y="351"/>
                  </a:cubicBezTo>
                  <a:lnTo>
                    <a:pt x="2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-218445" y="2454912"/>
              <a:ext cx="28119" cy="41355"/>
            </a:xfrm>
            <a:custGeom>
              <a:avLst/>
              <a:gdLst/>
              <a:ahLst/>
              <a:cxnLst/>
              <a:rect l="l" t="t" r="r" b="b"/>
              <a:pathLst>
                <a:path w="427" h="628" extrusionOk="0">
                  <a:moveTo>
                    <a:pt x="201" y="1"/>
                  </a:moveTo>
                  <a:cubicBezTo>
                    <a:pt x="126" y="126"/>
                    <a:pt x="75" y="227"/>
                    <a:pt x="0" y="327"/>
                  </a:cubicBezTo>
                  <a:lnTo>
                    <a:pt x="176" y="628"/>
                  </a:lnTo>
                  <a:cubicBezTo>
                    <a:pt x="251" y="502"/>
                    <a:pt x="351" y="377"/>
                    <a:pt x="426" y="227"/>
                  </a:cubicBezTo>
                  <a:lnTo>
                    <a:pt x="3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-243205" y="2486323"/>
              <a:ext cx="29765" cy="46228"/>
            </a:xfrm>
            <a:custGeom>
              <a:avLst/>
              <a:gdLst/>
              <a:ahLst/>
              <a:cxnLst/>
              <a:rect l="l" t="t" r="r" b="b"/>
              <a:pathLst>
                <a:path w="452" h="702" extrusionOk="0">
                  <a:moveTo>
                    <a:pt x="276" y="0"/>
                  </a:moveTo>
                  <a:cubicBezTo>
                    <a:pt x="176" y="151"/>
                    <a:pt x="101" y="276"/>
                    <a:pt x="0" y="401"/>
                  </a:cubicBezTo>
                  <a:cubicBezTo>
                    <a:pt x="76" y="501"/>
                    <a:pt x="126" y="602"/>
                    <a:pt x="201" y="702"/>
                  </a:cubicBezTo>
                  <a:cubicBezTo>
                    <a:pt x="226" y="677"/>
                    <a:pt x="251" y="627"/>
                    <a:pt x="276" y="602"/>
                  </a:cubicBezTo>
                  <a:cubicBezTo>
                    <a:pt x="326" y="501"/>
                    <a:pt x="401" y="401"/>
                    <a:pt x="451" y="301"/>
                  </a:cubicBezTo>
                  <a:lnTo>
                    <a:pt x="2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-266319" y="2522608"/>
              <a:ext cx="29765" cy="47941"/>
            </a:xfrm>
            <a:custGeom>
              <a:avLst/>
              <a:gdLst/>
              <a:ahLst/>
              <a:cxnLst/>
              <a:rect l="l" t="t" r="r" b="b"/>
              <a:pathLst>
                <a:path w="452" h="728" extrusionOk="0">
                  <a:moveTo>
                    <a:pt x="251" y="1"/>
                  </a:moveTo>
                  <a:cubicBezTo>
                    <a:pt x="151" y="126"/>
                    <a:pt x="76" y="276"/>
                    <a:pt x="0" y="402"/>
                  </a:cubicBezTo>
                  <a:cubicBezTo>
                    <a:pt x="51" y="502"/>
                    <a:pt x="126" y="627"/>
                    <a:pt x="201" y="727"/>
                  </a:cubicBezTo>
                  <a:cubicBezTo>
                    <a:pt x="276" y="602"/>
                    <a:pt x="351" y="452"/>
                    <a:pt x="452" y="326"/>
                  </a:cubicBezTo>
                  <a:cubicBezTo>
                    <a:pt x="376" y="226"/>
                    <a:pt x="326" y="126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-284495" y="2558893"/>
              <a:ext cx="24826" cy="39709"/>
            </a:xfrm>
            <a:custGeom>
              <a:avLst/>
              <a:gdLst/>
              <a:ahLst/>
              <a:cxnLst/>
              <a:rect l="l" t="t" r="r" b="b"/>
              <a:pathLst>
                <a:path w="377" h="603" extrusionOk="0">
                  <a:moveTo>
                    <a:pt x="151" y="1"/>
                  </a:moveTo>
                  <a:cubicBezTo>
                    <a:pt x="101" y="101"/>
                    <a:pt x="51" y="176"/>
                    <a:pt x="1" y="252"/>
                  </a:cubicBezTo>
                  <a:lnTo>
                    <a:pt x="201" y="602"/>
                  </a:lnTo>
                  <a:cubicBezTo>
                    <a:pt x="251" y="527"/>
                    <a:pt x="302" y="427"/>
                    <a:pt x="377" y="352"/>
                  </a:cubicBezTo>
                  <a:lnTo>
                    <a:pt x="1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-286141" y="2595243"/>
              <a:ext cx="8297" cy="28119"/>
            </a:xfrm>
            <a:custGeom>
              <a:avLst/>
              <a:gdLst/>
              <a:ahLst/>
              <a:cxnLst/>
              <a:rect l="l" t="t" r="r" b="b"/>
              <a:pathLst>
                <a:path w="126" h="427" extrusionOk="0">
                  <a:moveTo>
                    <a:pt x="1" y="0"/>
                  </a:moveTo>
                  <a:lnTo>
                    <a:pt x="1" y="426"/>
                  </a:lnTo>
                  <a:cubicBezTo>
                    <a:pt x="26" y="376"/>
                    <a:pt x="76" y="301"/>
                    <a:pt x="126" y="22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-223384" y="2517669"/>
              <a:ext cx="31412" cy="52880"/>
            </a:xfrm>
            <a:custGeom>
              <a:avLst/>
              <a:gdLst/>
              <a:ahLst/>
              <a:cxnLst/>
              <a:rect l="l" t="t" r="r" b="b"/>
              <a:pathLst>
                <a:path w="477" h="803" extrusionOk="0">
                  <a:moveTo>
                    <a:pt x="251" y="0"/>
                  </a:moveTo>
                  <a:cubicBezTo>
                    <a:pt x="201" y="101"/>
                    <a:pt x="125" y="201"/>
                    <a:pt x="75" y="276"/>
                  </a:cubicBezTo>
                  <a:cubicBezTo>
                    <a:pt x="50" y="326"/>
                    <a:pt x="25" y="376"/>
                    <a:pt x="0" y="401"/>
                  </a:cubicBezTo>
                  <a:lnTo>
                    <a:pt x="251" y="802"/>
                  </a:lnTo>
                  <a:lnTo>
                    <a:pt x="476" y="401"/>
                  </a:lnTo>
                  <a:cubicBezTo>
                    <a:pt x="401" y="251"/>
                    <a:pt x="326" y="126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-177221" y="2454912"/>
              <a:ext cx="33124" cy="39709"/>
            </a:xfrm>
            <a:custGeom>
              <a:avLst/>
              <a:gdLst/>
              <a:ahLst/>
              <a:cxnLst/>
              <a:rect l="l" t="t" r="r" b="b"/>
              <a:pathLst>
                <a:path w="503" h="603" extrusionOk="0">
                  <a:moveTo>
                    <a:pt x="176" y="1"/>
                  </a:moveTo>
                  <a:cubicBezTo>
                    <a:pt x="126" y="101"/>
                    <a:pt x="76" y="176"/>
                    <a:pt x="1" y="252"/>
                  </a:cubicBezTo>
                  <a:lnTo>
                    <a:pt x="226" y="602"/>
                  </a:lnTo>
                  <a:lnTo>
                    <a:pt x="502" y="176"/>
                  </a:lnTo>
                  <a:cubicBezTo>
                    <a:pt x="452" y="126"/>
                    <a:pt x="427" y="76"/>
                    <a:pt x="3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"/>
            <p:cNvSpPr/>
            <p:nvPr/>
          </p:nvSpPr>
          <p:spPr>
            <a:xfrm>
              <a:off x="-200335" y="2481319"/>
              <a:ext cx="31477" cy="51233"/>
            </a:xfrm>
            <a:custGeom>
              <a:avLst/>
              <a:gdLst/>
              <a:ahLst/>
              <a:cxnLst/>
              <a:rect l="l" t="t" r="r" b="b"/>
              <a:pathLst>
                <a:path w="478" h="778" extrusionOk="0">
                  <a:moveTo>
                    <a:pt x="252" y="1"/>
                  </a:moveTo>
                  <a:cubicBezTo>
                    <a:pt x="176" y="126"/>
                    <a:pt x="76" y="252"/>
                    <a:pt x="1" y="402"/>
                  </a:cubicBezTo>
                  <a:lnTo>
                    <a:pt x="227" y="778"/>
                  </a:lnTo>
                  <a:lnTo>
                    <a:pt x="477" y="377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"/>
            <p:cNvSpPr/>
            <p:nvPr/>
          </p:nvSpPr>
          <p:spPr>
            <a:xfrm>
              <a:off x="-246498" y="2555600"/>
              <a:ext cx="31412" cy="52880"/>
            </a:xfrm>
            <a:custGeom>
              <a:avLst/>
              <a:gdLst/>
              <a:ahLst/>
              <a:cxnLst/>
              <a:rect l="l" t="t" r="r" b="b"/>
              <a:pathLst>
                <a:path w="477" h="803" extrusionOk="0">
                  <a:moveTo>
                    <a:pt x="251" y="1"/>
                  </a:moveTo>
                  <a:cubicBezTo>
                    <a:pt x="151" y="126"/>
                    <a:pt x="75" y="251"/>
                    <a:pt x="0" y="402"/>
                  </a:cubicBezTo>
                  <a:lnTo>
                    <a:pt x="251" y="803"/>
                  </a:lnTo>
                  <a:lnTo>
                    <a:pt x="476" y="402"/>
                  </a:lnTo>
                  <a:cubicBezTo>
                    <a:pt x="401" y="251"/>
                    <a:pt x="326" y="126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-264673" y="2591951"/>
              <a:ext cx="26473" cy="44582"/>
            </a:xfrm>
            <a:custGeom>
              <a:avLst/>
              <a:gdLst/>
              <a:ahLst/>
              <a:cxnLst/>
              <a:rect l="l" t="t" r="r" b="b"/>
              <a:pathLst>
                <a:path w="402" h="677" extrusionOk="0">
                  <a:moveTo>
                    <a:pt x="176" y="0"/>
                  </a:moveTo>
                  <a:lnTo>
                    <a:pt x="1" y="276"/>
                  </a:lnTo>
                  <a:cubicBezTo>
                    <a:pt x="76" y="401"/>
                    <a:pt x="176" y="552"/>
                    <a:pt x="251" y="677"/>
                  </a:cubicBezTo>
                  <a:lnTo>
                    <a:pt x="402" y="401"/>
                  </a:lnTo>
                  <a:cubicBezTo>
                    <a:pt x="326" y="276"/>
                    <a:pt x="251" y="151"/>
                    <a:pt x="1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-286141" y="2620004"/>
              <a:ext cx="31412" cy="57818"/>
            </a:xfrm>
            <a:custGeom>
              <a:avLst/>
              <a:gdLst/>
              <a:ahLst/>
              <a:cxnLst/>
              <a:rect l="l" t="t" r="r" b="b"/>
              <a:pathLst>
                <a:path w="477" h="878" extrusionOk="0">
                  <a:moveTo>
                    <a:pt x="226" y="0"/>
                  </a:moveTo>
                  <a:cubicBezTo>
                    <a:pt x="151" y="126"/>
                    <a:pt x="76" y="251"/>
                    <a:pt x="1" y="376"/>
                  </a:cubicBezTo>
                  <a:lnTo>
                    <a:pt x="1" y="552"/>
                  </a:lnTo>
                  <a:lnTo>
                    <a:pt x="201" y="877"/>
                  </a:lnTo>
                  <a:lnTo>
                    <a:pt x="477" y="426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"/>
            <p:cNvSpPr/>
            <p:nvPr/>
          </p:nvSpPr>
          <p:spPr>
            <a:xfrm>
              <a:off x="-200335" y="2553954"/>
              <a:ext cx="29831" cy="51233"/>
            </a:xfrm>
            <a:custGeom>
              <a:avLst/>
              <a:gdLst/>
              <a:ahLst/>
              <a:cxnLst/>
              <a:rect l="l" t="t" r="r" b="b"/>
              <a:pathLst>
                <a:path w="453" h="778" extrusionOk="0">
                  <a:moveTo>
                    <a:pt x="227" y="1"/>
                  </a:moveTo>
                  <a:lnTo>
                    <a:pt x="1" y="427"/>
                  </a:lnTo>
                  <a:lnTo>
                    <a:pt x="227" y="778"/>
                  </a:lnTo>
                  <a:lnTo>
                    <a:pt x="452" y="377"/>
                  </a:lnTo>
                  <a:cubicBezTo>
                    <a:pt x="377" y="251"/>
                    <a:pt x="302" y="126"/>
                    <a:pt x="2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"/>
            <p:cNvSpPr/>
            <p:nvPr/>
          </p:nvSpPr>
          <p:spPr>
            <a:xfrm>
              <a:off x="-177221" y="2517669"/>
              <a:ext cx="29765" cy="49587"/>
            </a:xfrm>
            <a:custGeom>
              <a:avLst/>
              <a:gdLst/>
              <a:ahLst/>
              <a:cxnLst/>
              <a:rect l="l" t="t" r="r" b="b"/>
              <a:pathLst>
                <a:path w="452" h="753" extrusionOk="0">
                  <a:moveTo>
                    <a:pt x="226" y="0"/>
                  </a:moveTo>
                  <a:lnTo>
                    <a:pt x="1" y="401"/>
                  </a:lnTo>
                  <a:lnTo>
                    <a:pt x="201" y="752"/>
                  </a:lnTo>
                  <a:lnTo>
                    <a:pt x="452" y="351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-130992" y="2454912"/>
              <a:ext cx="11656" cy="31477"/>
            </a:xfrm>
            <a:custGeom>
              <a:avLst/>
              <a:gdLst/>
              <a:ahLst/>
              <a:cxnLst/>
              <a:rect l="l" t="t" r="r" b="b"/>
              <a:pathLst>
                <a:path w="177" h="478" extrusionOk="0">
                  <a:moveTo>
                    <a:pt x="101" y="1"/>
                  </a:moveTo>
                  <a:lnTo>
                    <a:pt x="1" y="176"/>
                  </a:lnTo>
                  <a:cubicBezTo>
                    <a:pt x="51" y="277"/>
                    <a:pt x="126" y="377"/>
                    <a:pt x="176" y="477"/>
                  </a:cubicBezTo>
                  <a:lnTo>
                    <a:pt x="1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-155753" y="2478026"/>
              <a:ext cx="33058" cy="52880"/>
            </a:xfrm>
            <a:custGeom>
              <a:avLst/>
              <a:gdLst/>
              <a:ahLst/>
              <a:cxnLst/>
              <a:rect l="l" t="t" r="r" b="b"/>
              <a:pathLst>
                <a:path w="502" h="803" extrusionOk="0">
                  <a:moveTo>
                    <a:pt x="276" y="1"/>
                  </a:moveTo>
                  <a:lnTo>
                    <a:pt x="1" y="427"/>
                  </a:lnTo>
                  <a:lnTo>
                    <a:pt x="226" y="803"/>
                  </a:lnTo>
                  <a:lnTo>
                    <a:pt x="502" y="377"/>
                  </a:lnTo>
                  <a:cubicBezTo>
                    <a:pt x="427" y="251"/>
                    <a:pt x="352" y="126"/>
                    <a:pt x="2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"/>
            <p:cNvSpPr/>
            <p:nvPr/>
          </p:nvSpPr>
          <p:spPr>
            <a:xfrm>
              <a:off x="-223384" y="2591951"/>
              <a:ext cx="29765" cy="51233"/>
            </a:xfrm>
            <a:custGeom>
              <a:avLst/>
              <a:gdLst/>
              <a:ahLst/>
              <a:cxnLst/>
              <a:rect l="l" t="t" r="r" b="b"/>
              <a:pathLst>
                <a:path w="452" h="778" extrusionOk="0">
                  <a:moveTo>
                    <a:pt x="251" y="0"/>
                  </a:moveTo>
                  <a:lnTo>
                    <a:pt x="0" y="401"/>
                  </a:lnTo>
                  <a:lnTo>
                    <a:pt x="226" y="777"/>
                  </a:lnTo>
                  <a:lnTo>
                    <a:pt x="451" y="376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-241559" y="2629882"/>
              <a:ext cx="24826" cy="41355"/>
            </a:xfrm>
            <a:custGeom>
              <a:avLst/>
              <a:gdLst/>
              <a:ahLst/>
              <a:cxnLst/>
              <a:rect l="l" t="t" r="r" b="b"/>
              <a:pathLst>
                <a:path w="377" h="628" extrusionOk="0">
                  <a:moveTo>
                    <a:pt x="176" y="1"/>
                  </a:moveTo>
                  <a:lnTo>
                    <a:pt x="0" y="276"/>
                  </a:lnTo>
                  <a:cubicBezTo>
                    <a:pt x="76" y="402"/>
                    <a:pt x="151" y="527"/>
                    <a:pt x="226" y="627"/>
                  </a:cubicBezTo>
                  <a:lnTo>
                    <a:pt x="376" y="377"/>
                  </a:lnTo>
                  <a:cubicBezTo>
                    <a:pt x="301" y="251"/>
                    <a:pt x="251" y="126"/>
                    <a:pt x="1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-266319" y="2657935"/>
              <a:ext cx="33058" cy="56172"/>
            </a:xfrm>
            <a:custGeom>
              <a:avLst/>
              <a:gdLst/>
              <a:ahLst/>
              <a:cxnLst/>
              <a:rect l="l" t="t" r="r" b="b"/>
              <a:pathLst>
                <a:path w="502" h="853" extrusionOk="0">
                  <a:moveTo>
                    <a:pt x="276" y="1"/>
                  </a:moveTo>
                  <a:lnTo>
                    <a:pt x="0" y="477"/>
                  </a:lnTo>
                  <a:cubicBezTo>
                    <a:pt x="76" y="602"/>
                    <a:pt x="151" y="728"/>
                    <a:pt x="226" y="853"/>
                  </a:cubicBezTo>
                  <a:lnTo>
                    <a:pt x="502" y="377"/>
                  </a:lnTo>
                  <a:lnTo>
                    <a:pt x="2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-286141" y="2700871"/>
              <a:ext cx="26473" cy="52880"/>
            </a:xfrm>
            <a:custGeom>
              <a:avLst/>
              <a:gdLst/>
              <a:ahLst/>
              <a:cxnLst/>
              <a:rect l="l" t="t" r="r" b="b"/>
              <a:pathLst>
                <a:path w="402" h="803" extrusionOk="0">
                  <a:moveTo>
                    <a:pt x="201" y="0"/>
                  </a:moveTo>
                  <a:lnTo>
                    <a:pt x="1" y="326"/>
                  </a:lnTo>
                  <a:lnTo>
                    <a:pt x="1" y="552"/>
                  </a:lnTo>
                  <a:lnTo>
                    <a:pt x="151" y="802"/>
                  </a:lnTo>
                  <a:cubicBezTo>
                    <a:pt x="226" y="652"/>
                    <a:pt x="327" y="502"/>
                    <a:pt x="402" y="351"/>
                  </a:cubicBezTo>
                  <a:lnTo>
                    <a:pt x="2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-269612" y="2735509"/>
              <a:ext cx="29765" cy="49587"/>
            </a:xfrm>
            <a:custGeom>
              <a:avLst/>
              <a:gdLst/>
              <a:ahLst/>
              <a:cxnLst/>
              <a:rect l="l" t="t" r="r" b="b"/>
              <a:pathLst>
                <a:path w="452" h="753" extrusionOk="0">
                  <a:moveTo>
                    <a:pt x="276" y="1"/>
                  </a:moveTo>
                  <a:lnTo>
                    <a:pt x="0" y="452"/>
                  </a:lnTo>
                  <a:cubicBezTo>
                    <a:pt x="50" y="552"/>
                    <a:pt x="126" y="652"/>
                    <a:pt x="201" y="753"/>
                  </a:cubicBezTo>
                  <a:lnTo>
                    <a:pt x="451" y="326"/>
                  </a:lnTo>
                  <a:cubicBezTo>
                    <a:pt x="401" y="226"/>
                    <a:pt x="326" y="101"/>
                    <a:pt x="2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-155753" y="2552308"/>
              <a:ext cx="28119" cy="47941"/>
            </a:xfrm>
            <a:custGeom>
              <a:avLst/>
              <a:gdLst/>
              <a:ahLst/>
              <a:cxnLst/>
              <a:rect l="l" t="t" r="r" b="b"/>
              <a:pathLst>
                <a:path w="427" h="728" extrusionOk="0">
                  <a:moveTo>
                    <a:pt x="226" y="1"/>
                  </a:moveTo>
                  <a:lnTo>
                    <a:pt x="1" y="402"/>
                  </a:lnTo>
                  <a:lnTo>
                    <a:pt x="176" y="727"/>
                  </a:lnTo>
                  <a:lnTo>
                    <a:pt x="427" y="326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-134285" y="2517669"/>
              <a:ext cx="14949" cy="44648"/>
            </a:xfrm>
            <a:custGeom>
              <a:avLst/>
              <a:gdLst/>
              <a:ahLst/>
              <a:cxnLst/>
              <a:rect l="l" t="t" r="r" b="b"/>
              <a:pathLst>
                <a:path w="227" h="678" extrusionOk="0">
                  <a:moveTo>
                    <a:pt x="226" y="0"/>
                  </a:moveTo>
                  <a:cubicBezTo>
                    <a:pt x="151" y="126"/>
                    <a:pt x="76" y="251"/>
                    <a:pt x="0" y="351"/>
                  </a:cubicBezTo>
                  <a:lnTo>
                    <a:pt x="201" y="677"/>
                  </a:lnTo>
                  <a:lnTo>
                    <a:pt x="226" y="627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-178867" y="2590304"/>
              <a:ext cx="28119" cy="47875"/>
            </a:xfrm>
            <a:custGeom>
              <a:avLst/>
              <a:gdLst/>
              <a:ahLst/>
              <a:cxnLst/>
              <a:rect l="l" t="t" r="r" b="b"/>
              <a:pathLst>
                <a:path w="427" h="727" extrusionOk="0">
                  <a:moveTo>
                    <a:pt x="226" y="0"/>
                  </a:moveTo>
                  <a:cubicBezTo>
                    <a:pt x="151" y="125"/>
                    <a:pt x="76" y="251"/>
                    <a:pt x="1" y="401"/>
                  </a:cubicBezTo>
                  <a:cubicBezTo>
                    <a:pt x="51" y="501"/>
                    <a:pt x="126" y="602"/>
                    <a:pt x="176" y="727"/>
                  </a:cubicBezTo>
                  <a:lnTo>
                    <a:pt x="427" y="301"/>
                  </a:lnTo>
                  <a:cubicBezTo>
                    <a:pt x="377" y="201"/>
                    <a:pt x="302" y="100"/>
                    <a:pt x="2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-201981" y="2628236"/>
              <a:ext cx="28119" cy="46294"/>
            </a:xfrm>
            <a:custGeom>
              <a:avLst/>
              <a:gdLst/>
              <a:ahLst/>
              <a:cxnLst/>
              <a:rect l="l" t="t" r="r" b="b"/>
              <a:pathLst>
                <a:path w="427" h="703" extrusionOk="0">
                  <a:moveTo>
                    <a:pt x="252" y="1"/>
                  </a:moveTo>
                  <a:lnTo>
                    <a:pt x="1" y="402"/>
                  </a:lnTo>
                  <a:lnTo>
                    <a:pt x="176" y="702"/>
                  </a:lnTo>
                  <a:lnTo>
                    <a:pt x="427" y="301"/>
                  </a:lnTo>
                  <a:cubicBezTo>
                    <a:pt x="377" y="201"/>
                    <a:pt x="302" y="101"/>
                    <a:pt x="2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-220091" y="2666232"/>
              <a:ext cx="23180" cy="37997"/>
            </a:xfrm>
            <a:custGeom>
              <a:avLst/>
              <a:gdLst/>
              <a:ahLst/>
              <a:cxnLst/>
              <a:rect l="l" t="t" r="r" b="b"/>
              <a:pathLst>
                <a:path w="352" h="577" extrusionOk="0">
                  <a:moveTo>
                    <a:pt x="176" y="0"/>
                  </a:moveTo>
                  <a:lnTo>
                    <a:pt x="0" y="251"/>
                  </a:lnTo>
                  <a:lnTo>
                    <a:pt x="201" y="576"/>
                  </a:lnTo>
                  <a:lnTo>
                    <a:pt x="351" y="301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-244851" y="2694286"/>
              <a:ext cx="31412" cy="51233"/>
            </a:xfrm>
            <a:custGeom>
              <a:avLst/>
              <a:gdLst/>
              <a:ahLst/>
              <a:cxnLst/>
              <a:rect l="l" t="t" r="r" b="b"/>
              <a:pathLst>
                <a:path w="477" h="778" extrusionOk="0">
                  <a:moveTo>
                    <a:pt x="276" y="0"/>
                  </a:moveTo>
                  <a:lnTo>
                    <a:pt x="0" y="451"/>
                  </a:lnTo>
                  <a:lnTo>
                    <a:pt x="176" y="777"/>
                  </a:lnTo>
                  <a:lnTo>
                    <a:pt x="476" y="301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-286141" y="2775152"/>
              <a:ext cx="23180" cy="49587"/>
            </a:xfrm>
            <a:custGeom>
              <a:avLst/>
              <a:gdLst/>
              <a:ahLst/>
              <a:cxnLst/>
              <a:rect l="l" t="t" r="r" b="b"/>
              <a:pathLst>
                <a:path w="352" h="753" extrusionOk="0">
                  <a:moveTo>
                    <a:pt x="151" y="0"/>
                  </a:moveTo>
                  <a:lnTo>
                    <a:pt x="1" y="276"/>
                  </a:lnTo>
                  <a:lnTo>
                    <a:pt x="1" y="577"/>
                  </a:lnTo>
                  <a:lnTo>
                    <a:pt x="76" y="752"/>
                  </a:lnTo>
                  <a:lnTo>
                    <a:pt x="352" y="326"/>
                  </a:lnTo>
                  <a:cubicBezTo>
                    <a:pt x="276" y="226"/>
                    <a:pt x="201" y="125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-286141" y="2935240"/>
              <a:ext cx="8297" cy="28119"/>
            </a:xfrm>
            <a:custGeom>
              <a:avLst/>
              <a:gdLst/>
              <a:ahLst/>
              <a:cxnLst/>
              <a:rect l="l" t="t" r="r" b="b"/>
              <a:pathLst>
                <a:path w="126" h="427" extrusionOk="0">
                  <a:moveTo>
                    <a:pt x="1" y="0"/>
                  </a:moveTo>
                  <a:lnTo>
                    <a:pt x="1" y="426"/>
                  </a:lnTo>
                  <a:cubicBezTo>
                    <a:pt x="26" y="351"/>
                    <a:pt x="76" y="276"/>
                    <a:pt x="126" y="22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-284495" y="2879134"/>
              <a:ext cx="36416" cy="59465"/>
            </a:xfrm>
            <a:custGeom>
              <a:avLst/>
              <a:gdLst/>
              <a:ahLst/>
              <a:cxnLst/>
              <a:rect l="l" t="t" r="r" b="b"/>
              <a:pathLst>
                <a:path w="553" h="903" extrusionOk="0">
                  <a:moveTo>
                    <a:pt x="352" y="0"/>
                  </a:moveTo>
                  <a:lnTo>
                    <a:pt x="1" y="577"/>
                  </a:lnTo>
                  <a:lnTo>
                    <a:pt x="201" y="902"/>
                  </a:lnTo>
                  <a:cubicBezTo>
                    <a:pt x="327" y="702"/>
                    <a:pt x="427" y="501"/>
                    <a:pt x="552" y="301"/>
                  </a:cubicBezTo>
                  <a:cubicBezTo>
                    <a:pt x="502" y="201"/>
                    <a:pt x="427" y="100"/>
                    <a:pt x="3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-140870" y="2654642"/>
              <a:ext cx="21534" cy="47941"/>
            </a:xfrm>
            <a:custGeom>
              <a:avLst/>
              <a:gdLst/>
              <a:ahLst/>
              <a:cxnLst/>
              <a:rect l="l" t="t" r="r" b="b"/>
              <a:pathLst>
                <a:path w="327" h="728" extrusionOk="0">
                  <a:moveTo>
                    <a:pt x="251" y="1"/>
                  </a:moveTo>
                  <a:cubicBezTo>
                    <a:pt x="176" y="126"/>
                    <a:pt x="100" y="251"/>
                    <a:pt x="0" y="402"/>
                  </a:cubicBezTo>
                  <a:cubicBezTo>
                    <a:pt x="75" y="502"/>
                    <a:pt x="151" y="602"/>
                    <a:pt x="201" y="727"/>
                  </a:cubicBezTo>
                  <a:lnTo>
                    <a:pt x="326" y="502"/>
                  </a:lnTo>
                  <a:lnTo>
                    <a:pt x="326" y="101"/>
                  </a:lnTo>
                  <a:cubicBezTo>
                    <a:pt x="301" y="76"/>
                    <a:pt x="276" y="26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-163985" y="2692639"/>
              <a:ext cx="29765" cy="47875"/>
            </a:xfrm>
            <a:custGeom>
              <a:avLst/>
              <a:gdLst/>
              <a:ahLst/>
              <a:cxnLst/>
              <a:rect l="l" t="t" r="r" b="b"/>
              <a:pathLst>
                <a:path w="452" h="727" extrusionOk="0">
                  <a:moveTo>
                    <a:pt x="251" y="0"/>
                  </a:moveTo>
                  <a:cubicBezTo>
                    <a:pt x="176" y="125"/>
                    <a:pt x="101" y="251"/>
                    <a:pt x="0" y="401"/>
                  </a:cubicBezTo>
                  <a:cubicBezTo>
                    <a:pt x="76" y="501"/>
                    <a:pt x="151" y="602"/>
                    <a:pt x="201" y="727"/>
                  </a:cubicBezTo>
                  <a:lnTo>
                    <a:pt x="451" y="301"/>
                  </a:lnTo>
                  <a:cubicBezTo>
                    <a:pt x="376" y="201"/>
                    <a:pt x="326" y="100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"/>
            <p:cNvSpPr/>
            <p:nvPr/>
          </p:nvSpPr>
          <p:spPr>
            <a:xfrm>
              <a:off x="-180514" y="2730570"/>
              <a:ext cx="23180" cy="37997"/>
            </a:xfrm>
            <a:custGeom>
              <a:avLst/>
              <a:gdLst/>
              <a:ahLst/>
              <a:cxnLst/>
              <a:rect l="l" t="t" r="r" b="b"/>
              <a:pathLst>
                <a:path w="352" h="577" extrusionOk="0">
                  <a:moveTo>
                    <a:pt x="151" y="0"/>
                  </a:moveTo>
                  <a:cubicBezTo>
                    <a:pt x="101" y="76"/>
                    <a:pt x="51" y="176"/>
                    <a:pt x="1" y="251"/>
                  </a:cubicBezTo>
                  <a:cubicBezTo>
                    <a:pt x="51" y="351"/>
                    <a:pt x="126" y="477"/>
                    <a:pt x="201" y="577"/>
                  </a:cubicBezTo>
                  <a:lnTo>
                    <a:pt x="352" y="301"/>
                  </a:lnTo>
                  <a:cubicBezTo>
                    <a:pt x="276" y="201"/>
                    <a:pt x="226" y="101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"/>
            <p:cNvSpPr/>
            <p:nvPr/>
          </p:nvSpPr>
          <p:spPr>
            <a:xfrm>
              <a:off x="-206920" y="2758623"/>
              <a:ext cx="31412" cy="51233"/>
            </a:xfrm>
            <a:custGeom>
              <a:avLst/>
              <a:gdLst/>
              <a:ahLst/>
              <a:cxnLst/>
              <a:rect l="l" t="t" r="r" b="b"/>
              <a:pathLst>
                <a:path w="477" h="778" extrusionOk="0">
                  <a:moveTo>
                    <a:pt x="301" y="1"/>
                  </a:moveTo>
                  <a:lnTo>
                    <a:pt x="1" y="477"/>
                  </a:lnTo>
                  <a:cubicBezTo>
                    <a:pt x="76" y="577"/>
                    <a:pt x="151" y="677"/>
                    <a:pt x="201" y="777"/>
                  </a:cubicBezTo>
                  <a:lnTo>
                    <a:pt x="477" y="301"/>
                  </a:lnTo>
                  <a:lnTo>
                    <a:pt x="3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-230035" y="2799913"/>
              <a:ext cx="29765" cy="49521"/>
            </a:xfrm>
            <a:custGeom>
              <a:avLst/>
              <a:gdLst/>
              <a:ahLst/>
              <a:cxnLst/>
              <a:rect l="l" t="t" r="r" b="b"/>
              <a:pathLst>
                <a:path w="452" h="752" extrusionOk="0">
                  <a:moveTo>
                    <a:pt x="251" y="0"/>
                  </a:moveTo>
                  <a:cubicBezTo>
                    <a:pt x="176" y="150"/>
                    <a:pt x="76" y="301"/>
                    <a:pt x="1" y="451"/>
                  </a:cubicBezTo>
                  <a:cubicBezTo>
                    <a:pt x="51" y="551"/>
                    <a:pt x="126" y="652"/>
                    <a:pt x="176" y="752"/>
                  </a:cubicBezTo>
                  <a:cubicBezTo>
                    <a:pt x="277" y="627"/>
                    <a:pt x="352" y="476"/>
                    <a:pt x="452" y="326"/>
                  </a:cubicBezTo>
                  <a:lnTo>
                    <a:pt x="2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-254795" y="2839490"/>
              <a:ext cx="29831" cy="49587"/>
            </a:xfrm>
            <a:custGeom>
              <a:avLst/>
              <a:gdLst/>
              <a:ahLst/>
              <a:cxnLst/>
              <a:rect l="l" t="t" r="r" b="b"/>
              <a:pathLst>
                <a:path w="453" h="753" extrusionOk="0">
                  <a:moveTo>
                    <a:pt x="277" y="1"/>
                  </a:moveTo>
                  <a:lnTo>
                    <a:pt x="1" y="427"/>
                  </a:lnTo>
                  <a:lnTo>
                    <a:pt x="201" y="752"/>
                  </a:lnTo>
                  <a:lnTo>
                    <a:pt x="452" y="326"/>
                  </a:lnTo>
                  <a:lnTo>
                    <a:pt x="27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-140870" y="2794908"/>
              <a:ext cx="21534" cy="44648"/>
            </a:xfrm>
            <a:custGeom>
              <a:avLst/>
              <a:gdLst/>
              <a:ahLst/>
              <a:cxnLst/>
              <a:rect l="l" t="t" r="r" b="b"/>
              <a:pathLst>
                <a:path w="327" h="678" extrusionOk="0">
                  <a:moveTo>
                    <a:pt x="151" y="1"/>
                  </a:moveTo>
                  <a:lnTo>
                    <a:pt x="0" y="252"/>
                  </a:lnTo>
                  <a:lnTo>
                    <a:pt x="251" y="678"/>
                  </a:lnTo>
                  <a:lnTo>
                    <a:pt x="326" y="552"/>
                  </a:lnTo>
                  <a:lnTo>
                    <a:pt x="326" y="277"/>
                  </a:lnTo>
                  <a:lnTo>
                    <a:pt x="1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-167277" y="2822961"/>
              <a:ext cx="36351" cy="57884"/>
            </a:xfrm>
            <a:custGeom>
              <a:avLst/>
              <a:gdLst/>
              <a:ahLst/>
              <a:cxnLst/>
              <a:rect l="l" t="t" r="r" b="b"/>
              <a:pathLst>
                <a:path w="552" h="879" extrusionOk="0">
                  <a:moveTo>
                    <a:pt x="301" y="1"/>
                  </a:moveTo>
                  <a:lnTo>
                    <a:pt x="0" y="477"/>
                  </a:lnTo>
                  <a:lnTo>
                    <a:pt x="251" y="878"/>
                  </a:lnTo>
                  <a:cubicBezTo>
                    <a:pt x="351" y="728"/>
                    <a:pt x="451" y="577"/>
                    <a:pt x="552" y="427"/>
                  </a:cubicBezTo>
                  <a:lnTo>
                    <a:pt x="3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-192038" y="2864251"/>
              <a:ext cx="34704" cy="56172"/>
            </a:xfrm>
            <a:custGeom>
              <a:avLst/>
              <a:gdLst/>
              <a:ahLst/>
              <a:cxnLst/>
              <a:rect l="l" t="t" r="r" b="b"/>
              <a:pathLst>
                <a:path w="527" h="853" extrusionOk="0">
                  <a:moveTo>
                    <a:pt x="276" y="1"/>
                  </a:moveTo>
                  <a:lnTo>
                    <a:pt x="0" y="452"/>
                  </a:lnTo>
                  <a:lnTo>
                    <a:pt x="276" y="853"/>
                  </a:lnTo>
                  <a:cubicBezTo>
                    <a:pt x="351" y="727"/>
                    <a:pt x="451" y="577"/>
                    <a:pt x="527" y="427"/>
                  </a:cubicBezTo>
                  <a:cubicBezTo>
                    <a:pt x="451" y="276"/>
                    <a:pt x="351" y="151"/>
                    <a:pt x="2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-215152" y="2903894"/>
              <a:ext cx="34704" cy="56172"/>
            </a:xfrm>
            <a:custGeom>
              <a:avLst/>
              <a:gdLst/>
              <a:ahLst/>
              <a:cxnLst/>
              <a:rect l="l" t="t" r="r" b="b"/>
              <a:pathLst>
                <a:path w="527" h="853" extrusionOk="0">
                  <a:moveTo>
                    <a:pt x="251" y="0"/>
                  </a:moveTo>
                  <a:cubicBezTo>
                    <a:pt x="176" y="150"/>
                    <a:pt x="101" y="301"/>
                    <a:pt x="0" y="426"/>
                  </a:cubicBezTo>
                  <a:lnTo>
                    <a:pt x="251" y="852"/>
                  </a:lnTo>
                  <a:lnTo>
                    <a:pt x="527" y="426"/>
                  </a:lnTo>
                  <a:cubicBezTo>
                    <a:pt x="426" y="301"/>
                    <a:pt x="351" y="150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-244851" y="2943471"/>
              <a:ext cx="39643" cy="56172"/>
            </a:xfrm>
            <a:custGeom>
              <a:avLst/>
              <a:gdLst/>
              <a:ahLst/>
              <a:cxnLst/>
              <a:rect l="l" t="t" r="r" b="b"/>
              <a:pathLst>
                <a:path w="602" h="853" extrusionOk="0">
                  <a:moveTo>
                    <a:pt x="351" y="1"/>
                  </a:moveTo>
                  <a:lnTo>
                    <a:pt x="0" y="577"/>
                  </a:lnTo>
                  <a:lnTo>
                    <a:pt x="151" y="853"/>
                  </a:lnTo>
                  <a:lnTo>
                    <a:pt x="351" y="853"/>
                  </a:lnTo>
                  <a:cubicBezTo>
                    <a:pt x="426" y="702"/>
                    <a:pt x="527" y="552"/>
                    <a:pt x="602" y="402"/>
                  </a:cubicBezTo>
                  <a:cubicBezTo>
                    <a:pt x="527" y="276"/>
                    <a:pt x="451" y="126"/>
                    <a:pt x="3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-208567" y="2981402"/>
              <a:ext cx="21534" cy="18241"/>
            </a:xfrm>
            <a:custGeom>
              <a:avLst/>
              <a:gdLst/>
              <a:ahLst/>
              <a:cxnLst/>
              <a:rect l="l" t="t" r="r" b="b"/>
              <a:pathLst>
                <a:path w="327" h="277" extrusionOk="0">
                  <a:moveTo>
                    <a:pt x="151" y="1"/>
                  </a:moveTo>
                  <a:lnTo>
                    <a:pt x="1" y="277"/>
                  </a:lnTo>
                  <a:lnTo>
                    <a:pt x="326" y="277"/>
                  </a:lnTo>
                  <a:cubicBezTo>
                    <a:pt x="276" y="176"/>
                    <a:pt x="226" y="101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-144163" y="2860958"/>
              <a:ext cx="24826" cy="51233"/>
            </a:xfrm>
            <a:custGeom>
              <a:avLst/>
              <a:gdLst/>
              <a:ahLst/>
              <a:cxnLst/>
              <a:rect l="l" t="t" r="r" b="b"/>
              <a:pathLst>
                <a:path w="377" h="778" extrusionOk="0">
                  <a:moveTo>
                    <a:pt x="301" y="0"/>
                  </a:moveTo>
                  <a:lnTo>
                    <a:pt x="0" y="477"/>
                  </a:lnTo>
                  <a:lnTo>
                    <a:pt x="201" y="777"/>
                  </a:lnTo>
                  <a:cubicBezTo>
                    <a:pt x="251" y="677"/>
                    <a:pt x="326" y="577"/>
                    <a:pt x="376" y="477"/>
                  </a:cubicBezTo>
                  <a:lnTo>
                    <a:pt x="376" y="151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-167277" y="2903894"/>
              <a:ext cx="29765" cy="47875"/>
            </a:xfrm>
            <a:custGeom>
              <a:avLst/>
              <a:gdLst/>
              <a:ahLst/>
              <a:cxnLst/>
              <a:rect l="l" t="t" r="r" b="b"/>
              <a:pathLst>
                <a:path w="452" h="727" extrusionOk="0">
                  <a:moveTo>
                    <a:pt x="251" y="0"/>
                  </a:moveTo>
                  <a:lnTo>
                    <a:pt x="0" y="426"/>
                  </a:lnTo>
                  <a:lnTo>
                    <a:pt x="176" y="727"/>
                  </a:lnTo>
                  <a:cubicBezTo>
                    <a:pt x="251" y="576"/>
                    <a:pt x="351" y="426"/>
                    <a:pt x="451" y="276"/>
                  </a:cubicBezTo>
                  <a:cubicBezTo>
                    <a:pt x="376" y="201"/>
                    <a:pt x="326" y="100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-192038" y="2943471"/>
              <a:ext cx="29765" cy="46294"/>
            </a:xfrm>
            <a:custGeom>
              <a:avLst/>
              <a:gdLst/>
              <a:ahLst/>
              <a:cxnLst/>
              <a:rect l="l" t="t" r="r" b="b"/>
              <a:pathLst>
                <a:path w="452" h="703" extrusionOk="0">
                  <a:moveTo>
                    <a:pt x="276" y="1"/>
                  </a:moveTo>
                  <a:cubicBezTo>
                    <a:pt x="176" y="126"/>
                    <a:pt x="101" y="276"/>
                    <a:pt x="0" y="402"/>
                  </a:cubicBezTo>
                  <a:lnTo>
                    <a:pt x="201" y="702"/>
                  </a:lnTo>
                  <a:cubicBezTo>
                    <a:pt x="276" y="577"/>
                    <a:pt x="351" y="427"/>
                    <a:pt x="451" y="301"/>
                  </a:cubicBezTo>
                  <a:cubicBezTo>
                    <a:pt x="376" y="201"/>
                    <a:pt x="326" y="101"/>
                    <a:pt x="2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-149168" y="2933594"/>
              <a:ext cx="24826" cy="41290"/>
            </a:xfrm>
            <a:custGeom>
              <a:avLst/>
              <a:gdLst/>
              <a:ahLst/>
              <a:cxnLst/>
              <a:rect l="l" t="t" r="r" b="b"/>
              <a:pathLst>
                <a:path w="377" h="627" extrusionOk="0">
                  <a:moveTo>
                    <a:pt x="277" y="0"/>
                  </a:moveTo>
                  <a:cubicBezTo>
                    <a:pt x="176" y="151"/>
                    <a:pt x="101" y="301"/>
                    <a:pt x="1" y="451"/>
                  </a:cubicBezTo>
                  <a:cubicBezTo>
                    <a:pt x="51" y="501"/>
                    <a:pt x="76" y="577"/>
                    <a:pt x="126" y="627"/>
                  </a:cubicBezTo>
                  <a:lnTo>
                    <a:pt x="377" y="201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-170570" y="2973171"/>
              <a:ext cx="23114" cy="26473"/>
            </a:xfrm>
            <a:custGeom>
              <a:avLst/>
              <a:gdLst/>
              <a:ahLst/>
              <a:cxnLst/>
              <a:rect l="l" t="t" r="r" b="b"/>
              <a:pathLst>
                <a:path w="351" h="402" extrusionOk="0">
                  <a:moveTo>
                    <a:pt x="226" y="1"/>
                  </a:moveTo>
                  <a:lnTo>
                    <a:pt x="0" y="402"/>
                  </a:lnTo>
                  <a:lnTo>
                    <a:pt x="226" y="402"/>
                  </a:lnTo>
                  <a:lnTo>
                    <a:pt x="351" y="201"/>
                  </a:lnTo>
                  <a:cubicBezTo>
                    <a:pt x="301" y="151"/>
                    <a:pt x="251" y="76"/>
                    <a:pt x="2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-134285" y="2961647"/>
              <a:ext cx="14949" cy="37997"/>
            </a:xfrm>
            <a:custGeom>
              <a:avLst/>
              <a:gdLst/>
              <a:ahLst/>
              <a:cxnLst/>
              <a:rect l="l" t="t" r="r" b="b"/>
              <a:pathLst>
                <a:path w="227" h="577" extrusionOk="0">
                  <a:moveTo>
                    <a:pt x="226" y="0"/>
                  </a:moveTo>
                  <a:lnTo>
                    <a:pt x="0" y="376"/>
                  </a:lnTo>
                  <a:cubicBezTo>
                    <a:pt x="26" y="451"/>
                    <a:pt x="76" y="502"/>
                    <a:pt x="101" y="577"/>
                  </a:cubicBezTo>
                  <a:lnTo>
                    <a:pt x="226" y="577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-286141" y="2960000"/>
              <a:ext cx="28119" cy="39643"/>
            </a:xfrm>
            <a:custGeom>
              <a:avLst/>
              <a:gdLst/>
              <a:ahLst/>
              <a:cxnLst/>
              <a:rect l="l" t="t" r="r" b="b"/>
              <a:pathLst>
                <a:path w="427" h="602" extrusionOk="0">
                  <a:moveTo>
                    <a:pt x="226" y="0"/>
                  </a:moveTo>
                  <a:lnTo>
                    <a:pt x="1" y="376"/>
                  </a:lnTo>
                  <a:lnTo>
                    <a:pt x="1" y="602"/>
                  </a:lnTo>
                  <a:lnTo>
                    <a:pt x="251" y="602"/>
                  </a:lnTo>
                  <a:lnTo>
                    <a:pt x="427" y="326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-264673" y="2910479"/>
              <a:ext cx="36351" cy="61111"/>
            </a:xfrm>
            <a:custGeom>
              <a:avLst/>
              <a:gdLst/>
              <a:ahLst/>
              <a:cxnLst/>
              <a:rect l="l" t="t" r="r" b="b"/>
              <a:pathLst>
                <a:path w="552" h="928" extrusionOk="0">
                  <a:moveTo>
                    <a:pt x="351" y="0"/>
                  </a:moveTo>
                  <a:lnTo>
                    <a:pt x="1" y="602"/>
                  </a:lnTo>
                  <a:cubicBezTo>
                    <a:pt x="51" y="702"/>
                    <a:pt x="126" y="802"/>
                    <a:pt x="201" y="928"/>
                  </a:cubicBezTo>
                  <a:lnTo>
                    <a:pt x="552" y="326"/>
                  </a:lnTo>
                  <a:cubicBezTo>
                    <a:pt x="477" y="226"/>
                    <a:pt x="427" y="101"/>
                    <a:pt x="3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-144163" y="2723985"/>
              <a:ext cx="24826" cy="47941"/>
            </a:xfrm>
            <a:custGeom>
              <a:avLst/>
              <a:gdLst/>
              <a:ahLst/>
              <a:cxnLst/>
              <a:rect l="l" t="t" r="r" b="b"/>
              <a:pathLst>
                <a:path w="377" h="728" extrusionOk="0">
                  <a:moveTo>
                    <a:pt x="251" y="0"/>
                  </a:moveTo>
                  <a:lnTo>
                    <a:pt x="0" y="401"/>
                  </a:lnTo>
                  <a:lnTo>
                    <a:pt x="201" y="727"/>
                  </a:lnTo>
                  <a:lnTo>
                    <a:pt x="376" y="451"/>
                  </a:lnTo>
                  <a:lnTo>
                    <a:pt x="376" y="201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-160692" y="2761916"/>
              <a:ext cx="23180" cy="39709"/>
            </a:xfrm>
            <a:custGeom>
              <a:avLst/>
              <a:gdLst/>
              <a:ahLst/>
              <a:cxnLst/>
              <a:rect l="l" t="t" r="r" b="b"/>
              <a:pathLst>
                <a:path w="352" h="603" extrusionOk="0">
                  <a:moveTo>
                    <a:pt x="151" y="1"/>
                  </a:moveTo>
                  <a:lnTo>
                    <a:pt x="0" y="251"/>
                  </a:lnTo>
                  <a:lnTo>
                    <a:pt x="201" y="602"/>
                  </a:lnTo>
                  <a:lnTo>
                    <a:pt x="351" y="326"/>
                  </a:lnTo>
                  <a:cubicBezTo>
                    <a:pt x="276" y="226"/>
                    <a:pt x="226" y="101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-187099" y="2789969"/>
              <a:ext cx="31412" cy="52880"/>
            </a:xfrm>
            <a:custGeom>
              <a:avLst/>
              <a:gdLst/>
              <a:ahLst/>
              <a:cxnLst/>
              <a:rect l="l" t="t" r="r" b="b"/>
              <a:pathLst>
                <a:path w="477" h="803" extrusionOk="0">
                  <a:moveTo>
                    <a:pt x="301" y="1"/>
                  </a:moveTo>
                  <a:lnTo>
                    <a:pt x="0" y="477"/>
                  </a:lnTo>
                  <a:cubicBezTo>
                    <a:pt x="76" y="577"/>
                    <a:pt x="126" y="702"/>
                    <a:pt x="201" y="803"/>
                  </a:cubicBezTo>
                  <a:lnTo>
                    <a:pt x="477" y="327"/>
                  </a:lnTo>
                  <a:lnTo>
                    <a:pt x="3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-211859" y="2832905"/>
              <a:ext cx="31412" cy="49587"/>
            </a:xfrm>
            <a:custGeom>
              <a:avLst/>
              <a:gdLst/>
              <a:ahLst/>
              <a:cxnLst/>
              <a:rect l="l" t="t" r="r" b="b"/>
              <a:pathLst>
                <a:path w="477" h="753" extrusionOk="0">
                  <a:moveTo>
                    <a:pt x="276" y="0"/>
                  </a:moveTo>
                  <a:lnTo>
                    <a:pt x="1" y="426"/>
                  </a:lnTo>
                  <a:cubicBezTo>
                    <a:pt x="76" y="527"/>
                    <a:pt x="151" y="652"/>
                    <a:pt x="201" y="752"/>
                  </a:cubicBezTo>
                  <a:lnTo>
                    <a:pt x="477" y="326"/>
                  </a:lnTo>
                  <a:cubicBezTo>
                    <a:pt x="402" y="201"/>
                    <a:pt x="351" y="101"/>
                    <a:pt x="2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-234974" y="2872482"/>
              <a:ext cx="29765" cy="47941"/>
            </a:xfrm>
            <a:custGeom>
              <a:avLst/>
              <a:gdLst/>
              <a:ahLst/>
              <a:cxnLst/>
              <a:rect l="l" t="t" r="r" b="b"/>
              <a:pathLst>
                <a:path w="452" h="728" extrusionOk="0">
                  <a:moveTo>
                    <a:pt x="251" y="1"/>
                  </a:moveTo>
                  <a:cubicBezTo>
                    <a:pt x="176" y="126"/>
                    <a:pt x="101" y="277"/>
                    <a:pt x="1" y="402"/>
                  </a:cubicBezTo>
                  <a:lnTo>
                    <a:pt x="201" y="728"/>
                  </a:lnTo>
                  <a:lnTo>
                    <a:pt x="452" y="327"/>
                  </a:lnTo>
                  <a:cubicBezTo>
                    <a:pt x="402" y="201"/>
                    <a:pt x="326" y="101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"/>
            <p:cNvSpPr/>
            <p:nvPr/>
          </p:nvSpPr>
          <p:spPr>
            <a:xfrm>
              <a:off x="-286141" y="2846076"/>
              <a:ext cx="18241" cy="52880"/>
            </a:xfrm>
            <a:custGeom>
              <a:avLst/>
              <a:gdLst/>
              <a:ahLst/>
              <a:cxnLst/>
              <a:rect l="l" t="t" r="r" b="b"/>
              <a:pathLst>
                <a:path w="277" h="803" extrusionOk="0">
                  <a:moveTo>
                    <a:pt x="76" y="1"/>
                  </a:moveTo>
                  <a:lnTo>
                    <a:pt x="1" y="151"/>
                  </a:lnTo>
                  <a:lnTo>
                    <a:pt x="1" y="803"/>
                  </a:lnTo>
                  <a:lnTo>
                    <a:pt x="276" y="327"/>
                  </a:lnTo>
                  <a:cubicBezTo>
                    <a:pt x="226" y="226"/>
                    <a:pt x="151" y="101"/>
                    <a:pt x="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-226742" y="2725631"/>
              <a:ext cx="33124" cy="52880"/>
            </a:xfrm>
            <a:custGeom>
              <a:avLst/>
              <a:gdLst/>
              <a:ahLst/>
              <a:cxnLst/>
              <a:rect l="l" t="t" r="r" b="b"/>
              <a:pathLst>
                <a:path w="503" h="803" extrusionOk="0">
                  <a:moveTo>
                    <a:pt x="302" y="0"/>
                  </a:moveTo>
                  <a:lnTo>
                    <a:pt x="1" y="476"/>
                  </a:lnTo>
                  <a:lnTo>
                    <a:pt x="201" y="802"/>
                  </a:lnTo>
                  <a:lnTo>
                    <a:pt x="502" y="326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-137578" y="2583653"/>
              <a:ext cx="18241" cy="47941"/>
            </a:xfrm>
            <a:custGeom>
              <a:avLst/>
              <a:gdLst/>
              <a:ahLst/>
              <a:cxnLst/>
              <a:rect l="l" t="t" r="r" b="b"/>
              <a:pathLst>
                <a:path w="277" h="728" extrusionOk="0">
                  <a:moveTo>
                    <a:pt x="251" y="1"/>
                  </a:moveTo>
                  <a:lnTo>
                    <a:pt x="0" y="402"/>
                  </a:lnTo>
                  <a:lnTo>
                    <a:pt x="201" y="728"/>
                  </a:lnTo>
                  <a:lnTo>
                    <a:pt x="276" y="627"/>
                  </a:lnTo>
                  <a:lnTo>
                    <a:pt x="276" y="51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-160692" y="2621650"/>
              <a:ext cx="29765" cy="47941"/>
            </a:xfrm>
            <a:custGeom>
              <a:avLst/>
              <a:gdLst/>
              <a:ahLst/>
              <a:cxnLst/>
              <a:rect l="l" t="t" r="r" b="b"/>
              <a:pathLst>
                <a:path w="452" h="728" extrusionOk="0">
                  <a:moveTo>
                    <a:pt x="251" y="0"/>
                  </a:moveTo>
                  <a:lnTo>
                    <a:pt x="0" y="401"/>
                  </a:lnTo>
                  <a:lnTo>
                    <a:pt x="201" y="727"/>
                  </a:lnTo>
                  <a:lnTo>
                    <a:pt x="452" y="326"/>
                  </a:lnTo>
                  <a:cubicBezTo>
                    <a:pt x="401" y="226"/>
                    <a:pt x="326" y="101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"/>
            <p:cNvSpPr/>
            <p:nvPr/>
          </p:nvSpPr>
          <p:spPr>
            <a:xfrm>
              <a:off x="-183806" y="2659581"/>
              <a:ext cx="29765" cy="47941"/>
            </a:xfrm>
            <a:custGeom>
              <a:avLst/>
              <a:gdLst/>
              <a:ahLst/>
              <a:cxnLst/>
              <a:rect l="l" t="t" r="r" b="b"/>
              <a:pathLst>
                <a:path w="452" h="728" extrusionOk="0">
                  <a:moveTo>
                    <a:pt x="251" y="1"/>
                  </a:moveTo>
                  <a:lnTo>
                    <a:pt x="1" y="402"/>
                  </a:lnTo>
                  <a:cubicBezTo>
                    <a:pt x="76" y="502"/>
                    <a:pt x="151" y="627"/>
                    <a:pt x="201" y="728"/>
                  </a:cubicBezTo>
                  <a:lnTo>
                    <a:pt x="452" y="327"/>
                  </a:lnTo>
                  <a:cubicBezTo>
                    <a:pt x="402" y="226"/>
                    <a:pt x="326" y="101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-200335" y="2697578"/>
              <a:ext cx="23180" cy="37997"/>
            </a:xfrm>
            <a:custGeom>
              <a:avLst/>
              <a:gdLst/>
              <a:ahLst/>
              <a:cxnLst/>
              <a:rect l="l" t="t" r="r" b="b"/>
              <a:pathLst>
                <a:path w="352" h="577" extrusionOk="0">
                  <a:moveTo>
                    <a:pt x="151" y="0"/>
                  </a:moveTo>
                  <a:lnTo>
                    <a:pt x="1" y="251"/>
                  </a:lnTo>
                  <a:cubicBezTo>
                    <a:pt x="51" y="376"/>
                    <a:pt x="126" y="476"/>
                    <a:pt x="201" y="577"/>
                  </a:cubicBezTo>
                  <a:lnTo>
                    <a:pt x="352" y="326"/>
                  </a:lnTo>
                  <a:cubicBezTo>
                    <a:pt x="302" y="226"/>
                    <a:pt x="227" y="100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"/>
            <p:cNvSpPr/>
            <p:nvPr/>
          </p:nvSpPr>
          <p:spPr>
            <a:xfrm>
              <a:off x="-249790" y="2768501"/>
              <a:ext cx="29765" cy="49587"/>
            </a:xfrm>
            <a:custGeom>
              <a:avLst/>
              <a:gdLst/>
              <a:ahLst/>
              <a:cxnLst/>
              <a:rect l="l" t="t" r="r" b="b"/>
              <a:pathLst>
                <a:path w="452" h="753" extrusionOk="0">
                  <a:moveTo>
                    <a:pt x="251" y="1"/>
                  </a:moveTo>
                  <a:lnTo>
                    <a:pt x="0" y="427"/>
                  </a:lnTo>
                  <a:cubicBezTo>
                    <a:pt x="50" y="527"/>
                    <a:pt x="125" y="653"/>
                    <a:pt x="201" y="753"/>
                  </a:cubicBezTo>
                  <a:lnTo>
                    <a:pt x="451" y="327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"/>
            <p:cNvSpPr/>
            <p:nvPr/>
          </p:nvSpPr>
          <p:spPr>
            <a:xfrm>
              <a:off x="-274551" y="2808145"/>
              <a:ext cx="31412" cy="47941"/>
            </a:xfrm>
            <a:custGeom>
              <a:avLst/>
              <a:gdLst/>
              <a:ahLst/>
              <a:cxnLst/>
              <a:rect l="l" t="t" r="r" b="b"/>
              <a:pathLst>
                <a:path w="477" h="728" extrusionOk="0">
                  <a:moveTo>
                    <a:pt x="276" y="0"/>
                  </a:moveTo>
                  <a:lnTo>
                    <a:pt x="0" y="401"/>
                  </a:lnTo>
                  <a:lnTo>
                    <a:pt x="201" y="727"/>
                  </a:lnTo>
                  <a:lnTo>
                    <a:pt x="476" y="326"/>
                  </a:lnTo>
                  <a:cubicBezTo>
                    <a:pt x="401" y="201"/>
                    <a:pt x="326" y="101"/>
                    <a:pt x="2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8" name="Google Shape;338;p3"/>
          <p:cNvGrpSpPr/>
          <p:nvPr/>
        </p:nvGrpSpPr>
        <p:grpSpPr>
          <a:xfrm>
            <a:off x="5589208" y="1459641"/>
            <a:ext cx="4496122" cy="4311455"/>
            <a:chOff x="5589208" y="1459641"/>
            <a:chExt cx="4496122" cy="4311455"/>
          </a:xfrm>
        </p:grpSpPr>
        <p:grpSp>
          <p:nvGrpSpPr>
            <p:cNvPr id="339" name="Google Shape;339;p3"/>
            <p:cNvGrpSpPr/>
            <p:nvPr/>
          </p:nvGrpSpPr>
          <p:grpSpPr>
            <a:xfrm>
              <a:off x="7843673" y="1459641"/>
              <a:ext cx="2241657" cy="3488097"/>
              <a:chOff x="7352101" y="2118974"/>
              <a:chExt cx="2089928" cy="3252001"/>
            </a:xfrm>
          </p:grpSpPr>
          <p:sp>
            <p:nvSpPr>
              <p:cNvPr id="340" name="Google Shape;340;p3"/>
              <p:cNvSpPr/>
              <p:nvPr/>
            </p:nvSpPr>
            <p:spPr>
              <a:xfrm>
                <a:off x="8833745" y="3459263"/>
                <a:ext cx="608283" cy="1911711"/>
              </a:xfrm>
              <a:custGeom>
                <a:avLst/>
                <a:gdLst/>
                <a:ahLst/>
                <a:cxnLst/>
                <a:rect l="l" t="t" r="r" b="b"/>
                <a:pathLst>
                  <a:path w="4755" h="14944" extrusionOk="0">
                    <a:moveTo>
                      <a:pt x="4755" y="1"/>
                    </a:moveTo>
                    <a:lnTo>
                      <a:pt x="1" y="712"/>
                    </a:lnTo>
                    <a:lnTo>
                      <a:pt x="1" y="14944"/>
                    </a:lnTo>
                    <a:lnTo>
                      <a:pt x="4755" y="14944"/>
                    </a:lnTo>
                    <a:lnTo>
                      <a:pt x="475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3"/>
              <p:cNvSpPr/>
              <p:nvPr/>
            </p:nvSpPr>
            <p:spPr>
              <a:xfrm>
                <a:off x="9004143" y="3910589"/>
                <a:ext cx="189969" cy="468717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3664" extrusionOk="0">
                    <a:moveTo>
                      <a:pt x="985" y="0"/>
                    </a:moveTo>
                    <a:cubicBezTo>
                      <a:pt x="697" y="0"/>
                      <a:pt x="440" y="121"/>
                      <a:pt x="258" y="303"/>
                    </a:cubicBezTo>
                    <a:cubicBezTo>
                      <a:pt x="228" y="333"/>
                      <a:pt x="198" y="363"/>
                      <a:pt x="183" y="379"/>
                    </a:cubicBezTo>
                    <a:cubicBezTo>
                      <a:pt x="77" y="545"/>
                      <a:pt x="1" y="742"/>
                      <a:pt x="1" y="954"/>
                    </a:cubicBezTo>
                    <a:lnTo>
                      <a:pt x="1" y="3664"/>
                    </a:lnTo>
                    <a:lnTo>
                      <a:pt x="1485" y="3467"/>
                    </a:lnTo>
                    <a:lnTo>
                      <a:pt x="1485" y="409"/>
                    </a:lnTo>
                    <a:cubicBezTo>
                      <a:pt x="1485" y="303"/>
                      <a:pt x="1470" y="197"/>
                      <a:pt x="1439" y="106"/>
                    </a:cubicBezTo>
                    <a:cubicBezTo>
                      <a:pt x="1303" y="30"/>
                      <a:pt x="1152" y="0"/>
                      <a:pt x="9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3"/>
              <p:cNvSpPr/>
              <p:nvPr/>
            </p:nvSpPr>
            <p:spPr>
              <a:xfrm>
                <a:off x="9180426" y="3906623"/>
                <a:ext cx="91211" cy="517329"/>
              </a:xfrm>
              <a:custGeom>
                <a:avLst/>
                <a:gdLst/>
                <a:ahLst/>
                <a:cxnLst/>
                <a:rect l="l" t="t" r="r" b="b"/>
                <a:pathLst>
                  <a:path w="713" h="4044" extrusionOk="0">
                    <a:moveTo>
                      <a:pt x="1" y="1"/>
                    </a:moveTo>
                    <a:cubicBezTo>
                      <a:pt x="31" y="46"/>
                      <a:pt x="46" y="92"/>
                      <a:pt x="61" y="137"/>
                    </a:cubicBezTo>
                    <a:cubicBezTo>
                      <a:pt x="92" y="228"/>
                      <a:pt x="107" y="334"/>
                      <a:pt x="107" y="440"/>
                    </a:cubicBezTo>
                    <a:lnTo>
                      <a:pt x="107" y="3498"/>
                    </a:lnTo>
                    <a:lnTo>
                      <a:pt x="712" y="4043"/>
                    </a:lnTo>
                    <a:lnTo>
                      <a:pt x="712" y="985"/>
                    </a:lnTo>
                    <a:cubicBezTo>
                      <a:pt x="712" y="955"/>
                      <a:pt x="712" y="940"/>
                      <a:pt x="712" y="909"/>
                    </a:cubicBezTo>
                    <a:cubicBezTo>
                      <a:pt x="712" y="879"/>
                      <a:pt x="697" y="834"/>
                      <a:pt x="697" y="803"/>
                    </a:cubicBezTo>
                    <a:cubicBezTo>
                      <a:pt x="697" y="788"/>
                      <a:pt x="682" y="773"/>
                      <a:pt x="682" y="758"/>
                    </a:cubicBezTo>
                    <a:cubicBezTo>
                      <a:pt x="667" y="682"/>
                      <a:pt x="652" y="637"/>
                      <a:pt x="621" y="576"/>
                    </a:cubicBezTo>
                    <a:cubicBezTo>
                      <a:pt x="621" y="546"/>
                      <a:pt x="606" y="531"/>
                      <a:pt x="591" y="500"/>
                    </a:cubicBezTo>
                    <a:cubicBezTo>
                      <a:pt x="591" y="485"/>
                      <a:pt x="576" y="470"/>
                      <a:pt x="561" y="455"/>
                    </a:cubicBezTo>
                    <a:cubicBezTo>
                      <a:pt x="561" y="440"/>
                      <a:pt x="546" y="425"/>
                      <a:pt x="546" y="425"/>
                    </a:cubicBezTo>
                    <a:cubicBezTo>
                      <a:pt x="546" y="410"/>
                      <a:pt x="546" y="410"/>
                      <a:pt x="546" y="410"/>
                    </a:cubicBezTo>
                    <a:cubicBezTo>
                      <a:pt x="515" y="379"/>
                      <a:pt x="485" y="334"/>
                      <a:pt x="455" y="304"/>
                    </a:cubicBezTo>
                    <a:cubicBezTo>
                      <a:pt x="440" y="289"/>
                      <a:pt x="425" y="273"/>
                      <a:pt x="409" y="258"/>
                    </a:cubicBezTo>
                    <a:cubicBezTo>
                      <a:pt x="394" y="243"/>
                      <a:pt x="379" y="228"/>
                      <a:pt x="364" y="213"/>
                    </a:cubicBezTo>
                    <a:cubicBezTo>
                      <a:pt x="364" y="213"/>
                      <a:pt x="349" y="198"/>
                      <a:pt x="334" y="183"/>
                    </a:cubicBezTo>
                    <a:cubicBezTo>
                      <a:pt x="319" y="167"/>
                      <a:pt x="303" y="152"/>
                      <a:pt x="288" y="152"/>
                    </a:cubicBezTo>
                    <a:cubicBezTo>
                      <a:pt x="273" y="137"/>
                      <a:pt x="243" y="122"/>
                      <a:pt x="228" y="107"/>
                    </a:cubicBezTo>
                    <a:cubicBezTo>
                      <a:pt x="213" y="92"/>
                      <a:pt x="213" y="92"/>
                      <a:pt x="213" y="92"/>
                    </a:cubicBezTo>
                    <a:cubicBezTo>
                      <a:pt x="198" y="77"/>
                      <a:pt x="167" y="77"/>
                      <a:pt x="152" y="61"/>
                    </a:cubicBezTo>
                    <a:cubicBezTo>
                      <a:pt x="137" y="46"/>
                      <a:pt x="107" y="31"/>
                      <a:pt x="76" y="31"/>
                    </a:cubicBezTo>
                    <a:cubicBezTo>
                      <a:pt x="46" y="16"/>
                      <a:pt x="31" y="1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3"/>
              <p:cNvSpPr/>
              <p:nvPr/>
            </p:nvSpPr>
            <p:spPr>
              <a:xfrm>
                <a:off x="9004143" y="4354111"/>
                <a:ext cx="267491" cy="106562"/>
              </a:xfrm>
              <a:custGeom>
                <a:avLst/>
                <a:gdLst/>
                <a:ahLst/>
                <a:cxnLst/>
                <a:rect l="l" t="t" r="r" b="b"/>
                <a:pathLst>
                  <a:path w="2091" h="833" extrusionOk="0">
                    <a:moveTo>
                      <a:pt x="1485" y="0"/>
                    </a:moveTo>
                    <a:lnTo>
                      <a:pt x="1" y="197"/>
                    </a:lnTo>
                    <a:lnTo>
                      <a:pt x="1" y="833"/>
                    </a:lnTo>
                    <a:lnTo>
                      <a:pt x="2090" y="545"/>
                    </a:lnTo>
                    <a:lnTo>
                      <a:pt x="148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3"/>
              <p:cNvSpPr/>
              <p:nvPr/>
            </p:nvSpPr>
            <p:spPr>
              <a:xfrm>
                <a:off x="9027426" y="3898947"/>
                <a:ext cx="160930" cy="60125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470" extrusionOk="0">
                    <a:moveTo>
                      <a:pt x="864" y="0"/>
                    </a:moveTo>
                    <a:cubicBezTo>
                      <a:pt x="576" y="0"/>
                      <a:pt x="319" y="121"/>
                      <a:pt x="137" y="303"/>
                    </a:cubicBezTo>
                    <a:cubicBezTo>
                      <a:pt x="76" y="364"/>
                      <a:pt x="31" y="409"/>
                      <a:pt x="1" y="470"/>
                    </a:cubicBezTo>
                    <a:cubicBezTo>
                      <a:pt x="16" y="454"/>
                      <a:pt x="46" y="424"/>
                      <a:pt x="76" y="394"/>
                    </a:cubicBezTo>
                    <a:cubicBezTo>
                      <a:pt x="258" y="212"/>
                      <a:pt x="515" y="91"/>
                      <a:pt x="803" y="91"/>
                    </a:cubicBezTo>
                    <a:cubicBezTo>
                      <a:pt x="970" y="91"/>
                      <a:pt x="1121" y="121"/>
                      <a:pt x="1257" y="197"/>
                    </a:cubicBezTo>
                    <a:cubicBezTo>
                      <a:pt x="1242" y="152"/>
                      <a:pt x="1227" y="106"/>
                      <a:pt x="1197" y="61"/>
                    </a:cubicBezTo>
                    <a:cubicBezTo>
                      <a:pt x="1091" y="15"/>
                      <a:pt x="985" y="0"/>
                      <a:pt x="86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3"/>
              <p:cNvSpPr/>
              <p:nvPr/>
            </p:nvSpPr>
            <p:spPr>
              <a:xfrm>
                <a:off x="7352101" y="3459263"/>
                <a:ext cx="608283" cy="1911711"/>
              </a:xfrm>
              <a:custGeom>
                <a:avLst/>
                <a:gdLst/>
                <a:ahLst/>
                <a:cxnLst/>
                <a:rect l="l" t="t" r="r" b="b"/>
                <a:pathLst>
                  <a:path w="4755" h="14944" extrusionOk="0">
                    <a:moveTo>
                      <a:pt x="1" y="1"/>
                    </a:moveTo>
                    <a:lnTo>
                      <a:pt x="1" y="14944"/>
                    </a:lnTo>
                    <a:lnTo>
                      <a:pt x="4755" y="14944"/>
                    </a:lnTo>
                    <a:lnTo>
                      <a:pt x="4755" y="7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3"/>
              <p:cNvSpPr/>
              <p:nvPr/>
            </p:nvSpPr>
            <p:spPr>
              <a:xfrm>
                <a:off x="7578786" y="3910589"/>
                <a:ext cx="187922" cy="468717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3664" extrusionOk="0">
                    <a:moveTo>
                      <a:pt x="485" y="0"/>
                    </a:moveTo>
                    <a:cubicBezTo>
                      <a:pt x="333" y="0"/>
                      <a:pt x="182" y="30"/>
                      <a:pt x="46" y="106"/>
                    </a:cubicBezTo>
                    <a:cubicBezTo>
                      <a:pt x="15" y="197"/>
                      <a:pt x="0" y="303"/>
                      <a:pt x="0" y="409"/>
                    </a:cubicBezTo>
                    <a:lnTo>
                      <a:pt x="0" y="3467"/>
                    </a:lnTo>
                    <a:lnTo>
                      <a:pt x="1469" y="3664"/>
                    </a:lnTo>
                    <a:lnTo>
                      <a:pt x="1469" y="954"/>
                    </a:lnTo>
                    <a:cubicBezTo>
                      <a:pt x="1469" y="742"/>
                      <a:pt x="1408" y="545"/>
                      <a:pt x="1302" y="379"/>
                    </a:cubicBezTo>
                    <a:cubicBezTo>
                      <a:pt x="1272" y="363"/>
                      <a:pt x="1257" y="333"/>
                      <a:pt x="1226" y="303"/>
                    </a:cubicBezTo>
                    <a:cubicBezTo>
                      <a:pt x="1045" y="121"/>
                      <a:pt x="772" y="0"/>
                      <a:pt x="4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3"/>
              <p:cNvSpPr/>
              <p:nvPr/>
            </p:nvSpPr>
            <p:spPr>
              <a:xfrm>
                <a:off x="7501263" y="3906623"/>
                <a:ext cx="89164" cy="517329"/>
              </a:xfrm>
              <a:custGeom>
                <a:avLst/>
                <a:gdLst/>
                <a:ahLst/>
                <a:cxnLst/>
                <a:rect l="l" t="t" r="r" b="b"/>
                <a:pathLst>
                  <a:path w="697" h="4044" extrusionOk="0">
                    <a:moveTo>
                      <a:pt x="697" y="1"/>
                    </a:moveTo>
                    <a:cubicBezTo>
                      <a:pt x="682" y="1"/>
                      <a:pt x="652" y="16"/>
                      <a:pt x="621" y="31"/>
                    </a:cubicBezTo>
                    <a:cubicBezTo>
                      <a:pt x="606" y="31"/>
                      <a:pt x="576" y="46"/>
                      <a:pt x="546" y="61"/>
                    </a:cubicBezTo>
                    <a:cubicBezTo>
                      <a:pt x="530" y="77"/>
                      <a:pt x="515" y="77"/>
                      <a:pt x="500" y="92"/>
                    </a:cubicBezTo>
                    <a:cubicBezTo>
                      <a:pt x="485" y="92"/>
                      <a:pt x="485" y="92"/>
                      <a:pt x="485" y="107"/>
                    </a:cubicBezTo>
                    <a:cubicBezTo>
                      <a:pt x="455" y="122"/>
                      <a:pt x="440" y="137"/>
                      <a:pt x="409" y="152"/>
                    </a:cubicBezTo>
                    <a:cubicBezTo>
                      <a:pt x="394" y="152"/>
                      <a:pt x="379" y="167"/>
                      <a:pt x="379" y="183"/>
                    </a:cubicBezTo>
                    <a:lnTo>
                      <a:pt x="364" y="183"/>
                    </a:lnTo>
                    <a:cubicBezTo>
                      <a:pt x="349" y="198"/>
                      <a:pt x="349" y="213"/>
                      <a:pt x="334" y="213"/>
                    </a:cubicBezTo>
                    <a:cubicBezTo>
                      <a:pt x="318" y="228"/>
                      <a:pt x="303" y="243"/>
                      <a:pt x="288" y="258"/>
                    </a:cubicBezTo>
                    <a:cubicBezTo>
                      <a:pt x="273" y="273"/>
                      <a:pt x="258" y="289"/>
                      <a:pt x="243" y="304"/>
                    </a:cubicBezTo>
                    <a:cubicBezTo>
                      <a:pt x="213" y="334"/>
                      <a:pt x="182" y="379"/>
                      <a:pt x="167" y="410"/>
                    </a:cubicBezTo>
                    <a:cubicBezTo>
                      <a:pt x="167" y="410"/>
                      <a:pt x="167" y="410"/>
                      <a:pt x="167" y="425"/>
                    </a:cubicBezTo>
                    <a:cubicBezTo>
                      <a:pt x="152" y="425"/>
                      <a:pt x="137" y="440"/>
                      <a:pt x="137" y="455"/>
                    </a:cubicBezTo>
                    <a:cubicBezTo>
                      <a:pt x="122" y="470"/>
                      <a:pt x="122" y="485"/>
                      <a:pt x="107" y="500"/>
                    </a:cubicBezTo>
                    <a:cubicBezTo>
                      <a:pt x="91" y="531"/>
                      <a:pt x="91" y="546"/>
                      <a:pt x="76" y="576"/>
                    </a:cubicBezTo>
                    <a:cubicBezTo>
                      <a:pt x="46" y="637"/>
                      <a:pt x="31" y="682"/>
                      <a:pt x="16" y="758"/>
                    </a:cubicBezTo>
                    <a:cubicBezTo>
                      <a:pt x="16" y="773"/>
                      <a:pt x="16" y="788"/>
                      <a:pt x="16" y="803"/>
                    </a:cubicBezTo>
                    <a:cubicBezTo>
                      <a:pt x="1" y="834"/>
                      <a:pt x="1" y="879"/>
                      <a:pt x="1" y="909"/>
                    </a:cubicBezTo>
                    <a:cubicBezTo>
                      <a:pt x="1" y="940"/>
                      <a:pt x="1" y="955"/>
                      <a:pt x="1" y="985"/>
                    </a:cubicBezTo>
                    <a:lnTo>
                      <a:pt x="1" y="4043"/>
                    </a:lnTo>
                    <a:lnTo>
                      <a:pt x="606" y="3498"/>
                    </a:lnTo>
                    <a:lnTo>
                      <a:pt x="606" y="440"/>
                    </a:lnTo>
                    <a:cubicBezTo>
                      <a:pt x="606" y="334"/>
                      <a:pt x="621" y="228"/>
                      <a:pt x="652" y="137"/>
                    </a:cubicBezTo>
                    <a:cubicBezTo>
                      <a:pt x="667" y="92"/>
                      <a:pt x="682" y="46"/>
                      <a:pt x="6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3"/>
              <p:cNvSpPr/>
              <p:nvPr/>
            </p:nvSpPr>
            <p:spPr>
              <a:xfrm>
                <a:off x="7501263" y="4354111"/>
                <a:ext cx="265444" cy="106562"/>
              </a:xfrm>
              <a:custGeom>
                <a:avLst/>
                <a:gdLst/>
                <a:ahLst/>
                <a:cxnLst/>
                <a:rect l="l" t="t" r="r" b="b"/>
                <a:pathLst>
                  <a:path w="2075" h="833" extrusionOk="0">
                    <a:moveTo>
                      <a:pt x="606" y="0"/>
                    </a:moveTo>
                    <a:lnTo>
                      <a:pt x="1" y="545"/>
                    </a:lnTo>
                    <a:lnTo>
                      <a:pt x="2075" y="833"/>
                    </a:lnTo>
                    <a:lnTo>
                      <a:pt x="2075" y="197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3"/>
              <p:cNvSpPr/>
              <p:nvPr/>
            </p:nvSpPr>
            <p:spPr>
              <a:xfrm>
                <a:off x="7584543" y="3898947"/>
                <a:ext cx="160930" cy="60125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470" extrusionOk="0">
                    <a:moveTo>
                      <a:pt x="379" y="0"/>
                    </a:moveTo>
                    <a:cubicBezTo>
                      <a:pt x="258" y="0"/>
                      <a:pt x="152" y="15"/>
                      <a:pt x="46" y="61"/>
                    </a:cubicBezTo>
                    <a:cubicBezTo>
                      <a:pt x="31" y="106"/>
                      <a:pt x="16" y="152"/>
                      <a:pt x="1" y="197"/>
                    </a:cubicBezTo>
                    <a:cubicBezTo>
                      <a:pt x="137" y="121"/>
                      <a:pt x="288" y="91"/>
                      <a:pt x="440" y="91"/>
                    </a:cubicBezTo>
                    <a:cubicBezTo>
                      <a:pt x="727" y="91"/>
                      <a:pt x="1000" y="212"/>
                      <a:pt x="1181" y="394"/>
                    </a:cubicBezTo>
                    <a:cubicBezTo>
                      <a:pt x="1212" y="424"/>
                      <a:pt x="1227" y="454"/>
                      <a:pt x="1257" y="470"/>
                    </a:cubicBezTo>
                    <a:cubicBezTo>
                      <a:pt x="1212" y="409"/>
                      <a:pt x="1166" y="364"/>
                      <a:pt x="1121" y="303"/>
                    </a:cubicBezTo>
                    <a:cubicBezTo>
                      <a:pt x="924" y="121"/>
                      <a:pt x="667" y="0"/>
                      <a:pt x="3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3"/>
              <p:cNvSpPr/>
              <p:nvPr/>
            </p:nvSpPr>
            <p:spPr>
              <a:xfrm>
                <a:off x="7960263" y="3550347"/>
                <a:ext cx="873600" cy="1820629"/>
              </a:xfrm>
              <a:custGeom>
                <a:avLst/>
                <a:gdLst/>
                <a:ahLst/>
                <a:cxnLst/>
                <a:rect l="l" t="t" r="r" b="b"/>
                <a:pathLst>
                  <a:path w="6829" h="14232" extrusionOk="0">
                    <a:moveTo>
                      <a:pt x="1" y="0"/>
                    </a:moveTo>
                    <a:lnTo>
                      <a:pt x="1" y="14232"/>
                    </a:lnTo>
                    <a:lnTo>
                      <a:pt x="6829" y="14232"/>
                    </a:lnTo>
                    <a:lnTo>
                      <a:pt x="682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3"/>
              <p:cNvSpPr/>
              <p:nvPr/>
            </p:nvSpPr>
            <p:spPr>
              <a:xfrm>
                <a:off x="8264344" y="3908670"/>
                <a:ext cx="265444" cy="559800"/>
              </a:xfrm>
              <a:custGeom>
                <a:avLst/>
                <a:gdLst/>
                <a:ahLst/>
                <a:cxnLst/>
                <a:rect l="l" t="t" r="r" b="b"/>
                <a:pathLst>
                  <a:path w="2075" h="4376" extrusionOk="0">
                    <a:moveTo>
                      <a:pt x="1045" y="0"/>
                    </a:moveTo>
                    <a:cubicBezTo>
                      <a:pt x="470" y="0"/>
                      <a:pt x="1" y="469"/>
                      <a:pt x="1" y="1045"/>
                    </a:cubicBezTo>
                    <a:lnTo>
                      <a:pt x="1" y="4375"/>
                    </a:lnTo>
                    <a:lnTo>
                      <a:pt x="2075" y="4375"/>
                    </a:lnTo>
                    <a:lnTo>
                      <a:pt x="2075" y="1045"/>
                    </a:lnTo>
                    <a:cubicBezTo>
                      <a:pt x="2075" y="469"/>
                      <a:pt x="1621" y="0"/>
                      <a:pt x="10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3"/>
              <p:cNvSpPr/>
              <p:nvPr/>
            </p:nvSpPr>
            <p:spPr>
              <a:xfrm>
                <a:off x="8293384" y="3937709"/>
                <a:ext cx="209285" cy="503641"/>
              </a:xfrm>
              <a:custGeom>
                <a:avLst/>
                <a:gdLst/>
                <a:ahLst/>
                <a:cxnLst/>
                <a:rect l="l" t="t" r="r" b="b"/>
                <a:pathLst>
                  <a:path w="1636" h="3937" extrusionOk="0">
                    <a:moveTo>
                      <a:pt x="818" y="0"/>
                    </a:moveTo>
                    <a:cubicBezTo>
                      <a:pt x="364" y="0"/>
                      <a:pt x="1" y="363"/>
                      <a:pt x="1" y="818"/>
                    </a:cubicBezTo>
                    <a:lnTo>
                      <a:pt x="1" y="3936"/>
                    </a:lnTo>
                    <a:lnTo>
                      <a:pt x="1636" y="3936"/>
                    </a:lnTo>
                    <a:lnTo>
                      <a:pt x="1636" y="818"/>
                    </a:lnTo>
                    <a:cubicBezTo>
                      <a:pt x="1636" y="363"/>
                      <a:pt x="1257" y="0"/>
                      <a:pt x="8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3"/>
              <p:cNvSpPr/>
              <p:nvPr/>
            </p:nvSpPr>
            <p:spPr>
              <a:xfrm>
                <a:off x="8335983" y="2118974"/>
                <a:ext cx="73813" cy="354608"/>
              </a:xfrm>
              <a:custGeom>
                <a:avLst/>
                <a:gdLst/>
                <a:ahLst/>
                <a:cxnLst/>
                <a:rect l="l" t="t" r="r" b="b"/>
                <a:pathLst>
                  <a:path w="577" h="2772" extrusionOk="0">
                    <a:moveTo>
                      <a:pt x="1" y="1"/>
                    </a:moveTo>
                    <a:lnTo>
                      <a:pt x="1" y="2771"/>
                    </a:lnTo>
                    <a:lnTo>
                      <a:pt x="576" y="2771"/>
                    </a:lnTo>
                    <a:lnTo>
                      <a:pt x="57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3"/>
              <p:cNvSpPr/>
              <p:nvPr/>
            </p:nvSpPr>
            <p:spPr>
              <a:xfrm>
                <a:off x="8221745" y="2210058"/>
                <a:ext cx="304206" cy="73685"/>
              </a:xfrm>
              <a:custGeom>
                <a:avLst/>
                <a:gdLst/>
                <a:ahLst/>
                <a:cxnLst/>
                <a:rect l="l" t="t" r="r" b="b"/>
                <a:pathLst>
                  <a:path w="2378" h="576" extrusionOk="0">
                    <a:moveTo>
                      <a:pt x="1" y="0"/>
                    </a:moveTo>
                    <a:lnTo>
                      <a:pt x="1" y="576"/>
                    </a:lnTo>
                    <a:lnTo>
                      <a:pt x="2377" y="576"/>
                    </a:lnTo>
                    <a:lnTo>
                      <a:pt x="237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3"/>
              <p:cNvSpPr/>
              <p:nvPr/>
            </p:nvSpPr>
            <p:spPr>
              <a:xfrm>
                <a:off x="8335983" y="2283616"/>
                <a:ext cx="73813" cy="172571"/>
              </a:xfrm>
              <a:custGeom>
                <a:avLst/>
                <a:gdLst/>
                <a:ahLst/>
                <a:cxnLst/>
                <a:rect l="l" t="t" r="r" b="b"/>
                <a:pathLst>
                  <a:path w="577" h="1349" extrusionOk="0">
                    <a:moveTo>
                      <a:pt x="1" y="1"/>
                    </a:moveTo>
                    <a:lnTo>
                      <a:pt x="16" y="1257"/>
                    </a:lnTo>
                    <a:lnTo>
                      <a:pt x="561" y="1348"/>
                    </a:lnTo>
                    <a:lnTo>
                      <a:pt x="576" y="1000"/>
                    </a:lnTo>
                    <a:cubicBezTo>
                      <a:pt x="213" y="939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144466">
                  <a:alpha val="71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3"/>
              <p:cNvSpPr/>
              <p:nvPr/>
            </p:nvSpPr>
            <p:spPr>
              <a:xfrm>
                <a:off x="8212022" y="2411415"/>
                <a:ext cx="329407" cy="329407"/>
              </a:xfrm>
              <a:custGeom>
                <a:avLst/>
                <a:gdLst/>
                <a:ahLst/>
                <a:cxnLst/>
                <a:rect l="l" t="t" r="r" b="b"/>
                <a:pathLst>
                  <a:path w="2575" h="2575" extrusionOk="0">
                    <a:moveTo>
                      <a:pt x="1288" y="1"/>
                    </a:moveTo>
                    <a:cubicBezTo>
                      <a:pt x="576" y="1"/>
                      <a:pt x="1" y="576"/>
                      <a:pt x="1" y="1288"/>
                    </a:cubicBezTo>
                    <a:lnTo>
                      <a:pt x="1" y="2575"/>
                    </a:lnTo>
                    <a:lnTo>
                      <a:pt x="2575" y="2575"/>
                    </a:lnTo>
                    <a:lnTo>
                      <a:pt x="2575" y="1288"/>
                    </a:lnTo>
                    <a:cubicBezTo>
                      <a:pt x="2575" y="576"/>
                      <a:pt x="1999" y="1"/>
                      <a:pt x="128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3"/>
              <p:cNvSpPr/>
              <p:nvPr/>
            </p:nvSpPr>
            <p:spPr>
              <a:xfrm>
                <a:off x="7352101" y="2663303"/>
                <a:ext cx="2089911" cy="887160"/>
              </a:xfrm>
              <a:custGeom>
                <a:avLst/>
                <a:gdLst/>
                <a:ahLst/>
                <a:cxnLst/>
                <a:rect l="l" t="t" r="r" b="b"/>
                <a:pathLst>
                  <a:path w="16337" h="6935" extrusionOk="0">
                    <a:moveTo>
                      <a:pt x="8191" y="0"/>
                    </a:moveTo>
                    <a:cubicBezTo>
                      <a:pt x="7086" y="0"/>
                      <a:pt x="6026" y="167"/>
                      <a:pt x="5073" y="500"/>
                    </a:cubicBezTo>
                    <a:cubicBezTo>
                      <a:pt x="3301" y="1090"/>
                      <a:pt x="1848" y="2211"/>
                      <a:pt x="939" y="3709"/>
                    </a:cubicBezTo>
                    <a:cubicBezTo>
                      <a:pt x="576" y="4315"/>
                      <a:pt x="288" y="4966"/>
                      <a:pt x="107" y="5678"/>
                    </a:cubicBezTo>
                    <a:cubicBezTo>
                      <a:pt x="76" y="5859"/>
                      <a:pt x="31" y="6041"/>
                      <a:pt x="1" y="6223"/>
                    </a:cubicBezTo>
                    <a:lnTo>
                      <a:pt x="4755" y="6934"/>
                    </a:lnTo>
                    <a:lnTo>
                      <a:pt x="11583" y="6934"/>
                    </a:lnTo>
                    <a:lnTo>
                      <a:pt x="16337" y="6223"/>
                    </a:lnTo>
                    <a:cubicBezTo>
                      <a:pt x="16306" y="6056"/>
                      <a:pt x="16276" y="5889"/>
                      <a:pt x="16246" y="5738"/>
                    </a:cubicBezTo>
                    <a:cubicBezTo>
                      <a:pt x="16155" y="5360"/>
                      <a:pt x="16034" y="4996"/>
                      <a:pt x="15898" y="4648"/>
                    </a:cubicBezTo>
                    <a:cubicBezTo>
                      <a:pt x="15655" y="4088"/>
                      <a:pt x="15368" y="3573"/>
                      <a:pt x="15004" y="3104"/>
                    </a:cubicBezTo>
                    <a:cubicBezTo>
                      <a:pt x="13521" y="1136"/>
                      <a:pt x="11038" y="0"/>
                      <a:pt x="8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3"/>
              <p:cNvSpPr/>
              <p:nvPr/>
            </p:nvSpPr>
            <p:spPr>
              <a:xfrm>
                <a:off x="7352101" y="3137783"/>
                <a:ext cx="2089911" cy="412686"/>
              </a:xfrm>
              <a:custGeom>
                <a:avLst/>
                <a:gdLst/>
                <a:ahLst/>
                <a:cxnLst/>
                <a:rect l="l" t="t" r="r" b="b"/>
                <a:pathLst>
                  <a:path w="16337" h="3226" extrusionOk="0">
                    <a:moveTo>
                      <a:pt x="939" y="0"/>
                    </a:moveTo>
                    <a:cubicBezTo>
                      <a:pt x="576" y="606"/>
                      <a:pt x="288" y="1257"/>
                      <a:pt x="107" y="1969"/>
                    </a:cubicBezTo>
                    <a:cubicBezTo>
                      <a:pt x="76" y="2150"/>
                      <a:pt x="31" y="2332"/>
                      <a:pt x="1" y="2514"/>
                    </a:cubicBezTo>
                    <a:lnTo>
                      <a:pt x="4755" y="3225"/>
                    </a:lnTo>
                    <a:lnTo>
                      <a:pt x="11583" y="3225"/>
                    </a:lnTo>
                    <a:lnTo>
                      <a:pt x="16337" y="2514"/>
                    </a:lnTo>
                    <a:cubicBezTo>
                      <a:pt x="16306" y="2347"/>
                      <a:pt x="16276" y="2180"/>
                      <a:pt x="16246" y="2029"/>
                    </a:cubicBezTo>
                    <a:cubicBezTo>
                      <a:pt x="16155" y="1651"/>
                      <a:pt x="16034" y="1287"/>
                      <a:pt x="15898" y="939"/>
                    </a:cubicBezTo>
                    <a:cubicBezTo>
                      <a:pt x="13895" y="1446"/>
                      <a:pt x="11946" y="1636"/>
                      <a:pt x="10151" y="1636"/>
                    </a:cubicBezTo>
                    <a:cubicBezTo>
                      <a:pt x="4876" y="1636"/>
                      <a:pt x="939" y="0"/>
                      <a:pt x="939" y="0"/>
                    </a:cubicBezTo>
                    <a:close/>
                  </a:path>
                </a:pathLst>
              </a:custGeom>
              <a:solidFill>
                <a:srgbClr val="144466">
                  <a:alpha val="71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3"/>
              <p:cNvSpPr/>
              <p:nvPr/>
            </p:nvSpPr>
            <p:spPr>
              <a:xfrm>
                <a:off x="7352101" y="3389543"/>
                <a:ext cx="2089911" cy="160930"/>
              </a:xfrm>
              <a:custGeom>
                <a:avLst/>
                <a:gdLst/>
                <a:ahLst/>
                <a:cxnLst/>
                <a:rect l="l" t="t" r="r" b="b"/>
                <a:pathLst>
                  <a:path w="16337" h="1258" extrusionOk="0">
                    <a:moveTo>
                      <a:pt x="107" y="1"/>
                    </a:moveTo>
                    <a:cubicBezTo>
                      <a:pt x="76" y="182"/>
                      <a:pt x="31" y="364"/>
                      <a:pt x="1" y="546"/>
                    </a:cubicBezTo>
                    <a:lnTo>
                      <a:pt x="4755" y="1257"/>
                    </a:lnTo>
                    <a:lnTo>
                      <a:pt x="11583" y="1257"/>
                    </a:lnTo>
                    <a:lnTo>
                      <a:pt x="16337" y="546"/>
                    </a:lnTo>
                    <a:cubicBezTo>
                      <a:pt x="16306" y="379"/>
                      <a:pt x="16276" y="212"/>
                      <a:pt x="16246" y="61"/>
                    </a:cubicBezTo>
                    <a:cubicBezTo>
                      <a:pt x="13553" y="550"/>
                      <a:pt x="10914" y="717"/>
                      <a:pt x="8568" y="717"/>
                    </a:cubicBezTo>
                    <a:cubicBezTo>
                      <a:pt x="4304" y="717"/>
                      <a:pt x="1005" y="167"/>
                      <a:pt x="107" y="1"/>
                    </a:cubicBezTo>
                    <a:close/>
                  </a:path>
                </a:pathLst>
              </a:custGeom>
              <a:solidFill>
                <a:srgbClr val="144466">
                  <a:alpha val="71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0" name="Google Shape;360;p3"/>
            <p:cNvGrpSpPr/>
            <p:nvPr/>
          </p:nvGrpSpPr>
          <p:grpSpPr>
            <a:xfrm>
              <a:off x="7002319" y="3319975"/>
              <a:ext cx="1090969" cy="1695672"/>
              <a:chOff x="4716417" y="4782122"/>
              <a:chExt cx="279994" cy="435189"/>
            </a:xfrm>
          </p:grpSpPr>
          <p:sp>
            <p:nvSpPr>
              <p:cNvPr id="361" name="Google Shape;361;p3"/>
              <p:cNvSpPr/>
              <p:nvPr/>
            </p:nvSpPr>
            <p:spPr>
              <a:xfrm>
                <a:off x="4798284" y="4973678"/>
                <a:ext cx="116259" cy="243633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3967" extrusionOk="0">
                    <a:moveTo>
                      <a:pt x="0" y="0"/>
                    </a:moveTo>
                    <a:lnTo>
                      <a:pt x="0" y="3967"/>
                    </a:lnTo>
                    <a:lnTo>
                      <a:pt x="1893" y="3967"/>
                    </a:lnTo>
                    <a:lnTo>
                      <a:pt x="189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3"/>
              <p:cNvSpPr/>
              <p:nvPr/>
            </p:nvSpPr>
            <p:spPr>
              <a:xfrm>
                <a:off x="4716417" y="4961579"/>
                <a:ext cx="81928" cy="255732"/>
              </a:xfrm>
              <a:custGeom>
                <a:avLst/>
                <a:gdLst/>
                <a:ahLst/>
                <a:cxnLst/>
                <a:rect l="l" t="t" r="r" b="b"/>
                <a:pathLst>
                  <a:path w="1334" h="4164" extrusionOk="0">
                    <a:moveTo>
                      <a:pt x="1" y="1"/>
                    </a:moveTo>
                    <a:lnTo>
                      <a:pt x="1" y="4164"/>
                    </a:lnTo>
                    <a:lnTo>
                      <a:pt x="1333" y="4164"/>
                    </a:lnTo>
                    <a:lnTo>
                      <a:pt x="1333" y="19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3"/>
              <p:cNvSpPr/>
              <p:nvPr/>
            </p:nvSpPr>
            <p:spPr>
              <a:xfrm>
                <a:off x="4914483" y="4961579"/>
                <a:ext cx="81928" cy="255732"/>
              </a:xfrm>
              <a:custGeom>
                <a:avLst/>
                <a:gdLst/>
                <a:ahLst/>
                <a:cxnLst/>
                <a:rect l="l" t="t" r="r" b="b"/>
                <a:pathLst>
                  <a:path w="1334" h="4164" extrusionOk="0">
                    <a:moveTo>
                      <a:pt x="1333" y="1"/>
                    </a:moveTo>
                    <a:lnTo>
                      <a:pt x="1" y="197"/>
                    </a:lnTo>
                    <a:lnTo>
                      <a:pt x="1" y="4164"/>
                    </a:lnTo>
                    <a:lnTo>
                      <a:pt x="1333" y="4164"/>
                    </a:lnTo>
                    <a:lnTo>
                      <a:pt x="133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3"/>
              <p:cNvSpPr/>
              <p:nvPr/>
            </p:nvSpPr>
            <p:spPr>
              <a:xfrm>
                <a:off x="4838266" y="5021091"/>
                <a:ext cx="35375" cy="75356"/>
              </a:xfrm>
              <a:custGeom>
                <a:avLst/>
                <a:gdLst/>
                <a:ahLst/>
                <a:cxnLst/>
                <a:rect l="l" t="t" r="r" b="b"/>
                <a:pathLst>
                  <a:path w="576" h="1227" extrusionOk="0">
                    <a:moveTo>
                      <a:pt x="288" y="0"/>
                    </a:moveTo>
                    <a:cubicBezTo>
                      <a:pt x="137" y="0"/>
                      <a:pt x="0" y="137"/>
                      <a:pt x="0" y="303"/>
                    </a:cubicBezTo>
                    <a:lnTo>
                      <a:pt x="0" y="1227"/>
                    </a:lnTo>
                    <a:lnTo>
                      <a:pt x="576" y="1227"/>
                    </a:lnTo>
                    <a:lnTo>
                      <a:pt x="576" y="303"/>
                    </a:lnTo>
                    <a:cubicBezTo>
                      <a:pt x="576" y="137"/>
                      <a:pt x="454" y="0"/>
                      <a:pt x="28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3"/>
              <p:cNvSpPr/>
              <p:nvPr/>
            </p:nvSpPr>
            <p:spPr>
              <a:xfrm>
                <a:off x="4841951" y="5025759"/>
                <a:ext cx="28005" cy="67004"/>
              </a:xfrm>
              <a:custGeom>
                <a:avLst/>
                <a:gdLst/>
                <a:ahLst/>
                <a:cxnLst/>
                <a:rect l="l" t="t" r="r" b="b"/>
                <a:pathLst>
                  <a:path w="456" h="1091" extrusionOk="0">
                    <a:moveTo>
                      <a:pt x="228" y="0"/>
                    </a:moveTo>
                    <a:cubicBezTo>
                      <a:pt x="107" y="0"/>
                      <a:pt x="1" y="91"/>
                      <a:pt x="1" y="227"/>
                    </a:cubicBezTo>
                    <a:lnTo>
                      <a:pt x="1" y="1090"/>
                    </a:lnTo>
                    <a:lnTo>
                      <a:pt x="455" y="1090"/>
                    </a:lnTo>
                    <a:lnTo>
                      <a:pt x="455" y="227"/>
                    </a:lnTo>
                    <a:cubicBezTo>
                      <a:pt x="455" y="91"/>
                      <a:pt x="364" y="0"/>
                      <a:pt x="2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3"/>
              <p:cNvSpPr/>
              <p:nvPr/>
            </p:nvSpPr>
            <p:spPr>
              <a:xfrm>
                <a:off x="4838266" y="5092702"/>
                <a:ext cx="35375" cy="3746"/>
              </a:xfrm>
              <a:custGeom>
                <a:avLst/>
                <a:gdLst/>
                <a:ahLst/>
                <a:cxnLst/>
                <a:rect l="l" t="t" r="r" b="b"/>
                <a:pathLst>
                  <a:path w="576" h="61" extrusionOk="0">
                    <a:moveTo>
                      <a:pt x="61" y="0"/>
                    </a:moveTo>
                    <a:lnTo>
                      <a:pt x="0" y="61"/>
                    </a:lnTo>
                    <a:lnTo>
                      <a:pt x="576" y="61"/>
                    </a:lnTo>
                    <a:lnTo>
                      <a:pt x="51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3"/>
              <p:cNvSpPr/>
              <p:nvPr/>
            </p:nvSpPr>
            <p:spPr>
              <a:xfrm>
                <a:off x="4848461" y="4782122"/>
                <a:ext cx="9396" cy="47474"/>
              </a:xfrm>
              <a:custGeom>
                <a:avLst/>
                <a:gdLst/>
                <a:ahLst/>
                <a:cxnLst/>
                <a:rect l="l" t="t" r="r" b="b"/>
                <a:pathLst>
                  <a:path w="153" h="773" extrusionOk="0">
                    <a:moveTo>
                      <a:pt x="1" y="1"/>
                    </a:moveTo>
                    <a:lnTo>
                      <a:pt x="1" y="773"/>
                    </a:lnTo>
                    <a:lnTo>
                      <a:pt x="152" y="773"/>
                    </a:lnTo>
                    <a:lnTo>
                      <a:pt x="15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3"/>
              <p:cNvSpPr/>
              <p:nvPr/>
            </p:nvSpPr>
            <p:spPr>
              <a:xfrm>
                <a:off x="4832677" y="4794221"/>
                <a:ext cx="40964" cy="10256"/>
              </a:xfrm>
              <a:custGeom>
                <a:avLst/>
                <a:gdLst/>
                <a:ahLst/>
                <a:cxnLst/>
                <a:rect l="l" t="t" r="r" b="b"/>
                <a:pathLst>
                  <a:path w="667" h="167" extrusionOk="0">
                    <a:moveTo>
                      <a:pt x="0" y="0"/>
                    </a:moveTo>
                    <a:lnTo>
                      <a:pt x="0" y="167"/>
                    </a:lnTo>
                    <a:lnTo>
                      <a:pt x="667" y="167"/>
                    </a:lnTo>
                    <a:lnTo>
                      <a:pt x="66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3"/>
              <p:cNvSpPr/>
              <p:nvPr/>
            </p:nvSpPr>
            <p:spPr>
              <a:xfrm>
                <a:off x="4848461" y="4804416"/>
                <a:ext cx="9396" cy="2333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80" extrusionOk="0">
                    <a:moveTo>
                      <a:pt x="1" y="1"/>
                    </a:moveTo>
                    <a:lnTo>
                      <a:pt x="1" y="349"/>
                    </a:lnTo>
                    <a:lnTo>
                      <a:pt x="152" y="379"/>
                    </a:lnTo>
                    <a:lnTo>
                      <a:pt x="152" y="273"/>
                    </a:lnTo>
                    <a:cubicBezTo>
                      <a:pt x="46" y="258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144466">
                  <a:alpha val="71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3"/>
              <p:cNvSpPr/>
              <p:nvPr/>
            </p:nvSpPr>
            <p:spPr>
              <a:xfrm>
                <a:off x="4831756" y="4821183"/>
                <a:ext cx="43727" cy="44710"/>
              </a:xfrm>
              <a:custGeom>
                <a:avLst/>
                <a:gdLst/>
                <a:ahLst/>
                <a:cxnLst/>
                <a:rect l="l" t="t" r="r" b="b"/>
                <a:pathLst>
                  <a:path w="712" h="728" extrusionOk="0">
                    <a:moveTo>
                      <a:pt x="348" y="0"/>
                    </a:moveTo>
                    <a:cubicBezTo>
                      <a:pt x="152" y="0"/>
                      <a:pt x="0" y="167"/>
                      <a:pt x="0" y="364"/>
                    </a:cubicBezTo>
                    <a:lnTo>
                      <a:pt x="0" y="727"/>
                    </a:lnTo>
                    <a:lnTo>
                      <a:pt x="712" y="727"/>
                    </a:lnTo>
                    <a:lnTo>
                      <a:pt x="712" y="364"/>
                    </a:lnTo>
                    <a:cubicBezTo>
                      <a:pt x="712" y="167"/>
                      <a:pt x="545" y="0"/>
                      <a:pt x="34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3"/>
              <p:cNvSpPr/>
              <p:nvPr/>
            </p:nvSpPr>
            <p:spPr>
              <a:xfrm>
                <a:off x="4716417" y="4854654"/>
                <a:ext cx="279991" cy="119084"/>
              </a:xfrm>
              <a:custGeom>
                <a:avLst/>
                <a:gdLst/>
                <a:ahLst/>
                <a:cxnLst/>
                <a:rect l="l" t="t" r="r" b="b"/>
                <a:pathLst>
                  <a:path w="4559" h="1939" extrusionOk="0">
                    <a:moveTo>
                      <a:pt x="2287" y="0"/>
                    </a:moveTo>
                    <a:cubicBezTo>
                      <a:pt x="1969" y="0"/>
                      <a:pt x="1681" y="46"/>
                      <a:pt x="1409" y="152"/>
                    </a:cubicBezTo>
                    <a:cubicBezTo>
                      <a:pt x="924" y="318"/>
                      <a:pt x="516" y="621"/>
                      <a:pt x="258" y="1045"/>
                    </a:cubicBezTo>
                    <a:cubicBezTo>
                      <a:pt x="152" y="1212"/>
                      <a:pt x="77" y="1393"/>
                      <a:pt x="31" y="1590"/>
                    </a:cubicBezTo>
                    <a:cubicBezTo>
                      <a:pt x="16" y="1636"/>
                      <a:pt x="16" y="1696"/>
                      <a:pt x="1" y="1742"/>
                    </a:cubicBezTo>
                    <a:lnTo>
                      <a:pt x="1333" y="1938"/>
                    </a:lnTo>
                    <a:lnTo>
                      <a:pt x="3226" y="1938"/>
                    </a:lnTo>
                    <a:lnTo>
                      <a:pt x="4558" y="1742"/>
                    </a:lnTo>
                    <a:cubicBezTo>
                      <a:pt x="4543" y="1696"/>
                      <a:pt x="4543" y="1651"/>
                      <a:pt x="4528" y="1605"/>
                    </a:cubicBezTo>
                    <a:cubicBezTo>
                      <a:pt x="4497" y="1499"/>
                      <a:pt x="4467" y="1393"/>
                      <a:pt x="4422" y="1302"/>
                    </a:cubicBezTo>
                    <a:cubicBezTo>
                      <a:pt x="4361" y="1151"/>
                      <a:pt x="4285" y="1000"/>
                      <a:pt x="4180" y="879"/>
                    </a:cubicBezTo>
                    <a:cubicBezTo>
                      <a:pt x="3771" y="318"/>
                      <a:pt x="3074" y="0"/>
                      <a:pt x="22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3"/>
              <p:cNvSpPr/>
              <p:nvPr/>
            </p:nvSpPr>
            <p:spPr>
              <a:xfrm>
                <a:off x="4716417" y="4918834"/>
                <a:ext cx="279991" cy="54905"/>
              </a:xfrm>
              <a:custGeom>
                <a:avLst/>
                <a:gdLst/>
                <a:ahLst/>
                <a:cxnLst/>
                <a:rect l="l" t="t" r="r" b="b"/>
                <a:pathLst>
                  <a:path w="4559" h="894" extrusionOk="0">
                    <a:moveTo>
                      <a:pt x="258" y="0"/>
                    </a:moveTo>
                    <a:cubicBezTo>
                      <a:pt x="152" y="167"/>
                      <a:pt x="77" y="348"/>
                      <a:pt x="31" y="545"/>
                    </a:cubicBezTo>
                    <a:cubicBezTo>
                      <a:pt x="16" y="591"/>
                      <a:pt x="16" y="651"/>
                      <a:pt x="1" y="697"/>
                    </a:cubicBezTo>
                    <a:lnTo>
                      <a:pt x="1333" y="893"/>
                    </a:lnTo>
                    <a:lnTo>
                      <a:pt x="3226" y="893"/>
                    </a:lnTo>
                    <a:lnTo>
                      <a:pt x="4558" y="697"/>
                    </a:lnTo>
                    <a:cubicBezTo>
                      <a:pt x="4543" y="651"/>
                      <a:pt x="4543" y="606"/>
                      <a:pt x="4528" y="560"/>
                    </a:cubicBezTo>
                    <a:cubicBezTo>
                      <a:pt x="4497" y="454"/>
                      <a:pt x="4467" y="348"/>
                      <a:pt x="4422" y="257"/>
                    </a:cubicBezTo>
                    <a:cubicBezTo>
                      <a:pt x="3862" y="400"/>
                      <a:pt x="3316" y="454"/>
                      <a:pt x="2815" y="454"/>
                    </a:cubicBezTo>
                    <a:cubicBezTo>
                      <a:pt x="1350" y="454"/>
                      <a:pt x="258" y="0"/>
                      <a:pt x="258" y="0"/>
                    </a:cubicBezTo>
                    <a:close/>
                  </a:path>
                </a:pathLst>
              </a:custGeom>
              <a:solidFill>
                <a:srgbClr val="144466">
                  <a:alpha val="71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3"/>
              <p:cNvSpPr/>
              <p:nvPr/>
            </p:nvSpPr>
            <p:spPr>
              <a:xfrm>
                <a:off x="4716417" y="4952306"/>
                <a:ext cx="279991" cy="21434"/>
              </a:xfrm>
              <a:custGeom>
                <a:avLst/>
                <a:gdLst/>
                <a:ahLst/>
                <a:cxnLst/>
                <a:rect l="l" t="t" r="r" b="b"/>
                <a:pathLst>
                  <a:path w="4559" h="349" extrusionOk="0">
                    <a:moveTo>
                      <a:pt x="31" y="0"/>
                    </a:moveTo>
                    <a:cubicBezTo>
                      <a:pt x="16" y="46"/>
                      <a:pt x="16" y="106"/>
                      <a:pt x="1" y="152"/>
                    </a:cubicBezTo>
                    <a:lnTo>
                      <a:pt x="1333" y="348"/>
                    </a:lnTo>
                    <a:lnTo>
                      <a:pt x="3226" y="348"/>
                    </a:lnTo>
                    <a:lnTo>
                      <a:pt x="4558" y="152"/>
                    </a:lnTo>
                    <a:cubicBezTo>
                      <a:pt x="4543" y="106"/>
                      <a:pt x="4543" y="61"/>
                      <a:pt x="4528" y="15"/>
                    </a:cubicBezTo>
                    <a:cubicBezTo>
                      <a:pt x="3768" y="151"/>
                      <a:pt x="3025" y="197"/>
                      <a:pt x="2365" y="197"/>
                    </a:cubicBezTo>
                    <a:cubicBezTo>
                      <a:pt x="1184" y="197"/>
                      <a:pt x="274" y="49"/>
                      <a:pt x="31" y="0"/>
                    </a:cubicBezTo>
                    <a:close/>
                  </a:path>
                </a:pathLst>
              </a:custGeom>
              <a:solidFill>
                <a:srgbClr val="144466">
                  <a:alpha val="71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4" name="Google Shape;374;p3"/>
            <p:cNvGrpSpPr/>
            <p:nvPr/>
          </p:nvGrpSpPr>
          <p:grpSpPr>
            <a:xfrm>
              <a:off x="5589208" y="4626815"/>
              <a:ext cx="3662732" cy="1144282"/>
              <a:chOff x="3195867" y="4243715"/>
              <a:chExt cx="5060420" cy="1580936"/>
            </a:xfrm>
          </p:grpSpPr>
          <p:sp>
            <p:nvSpPr>
              <p:cNvPr id="375" name="Google Shape;375;p3"/>
              <p:cNvSpPr/>
              <p:nvPr/>
            </p:nvSpPr>
            <p:spPr>
              <a:xfrm>
                <a:off x="4104123" y="4243715"/>
                <a:ext cx="4152158" cy="59783"/>
              </a:xfrm>
              <a:custGeom>
                <a:avLst/>
                <a:gdLst/>
                <a:ahLst/>
                <a:cxnLst/>
                <a:rect l="l" t="t" r="r" b="b"/>
                <a:pathLst>
                  <a:path w="20001" h="288" extrusionOk="0">
                    <a:moveTo>
                      <a:pt x="20000" y="0"/>
                    </a:moveTo>
                    <a:lnTo>
                      <a:pt x="0" y="76"/>
                    </a:lnTo>
                    <a:lnTo>
                      <a:pt x="1514" y="288"/>
                    </a:lnTo>
                    <a:lnTo>
                      <a:pt x="20000" y="288"/>
                    </a:lnTo>
                    <a:lnTo>
                      <a:pt x="2000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3"/>
              <p:cNvSpPr/>
              <p:nvPr/>
            </p:nvSpPr>
            <p:spPr>
              <a:xfrm>
                <a:off x="3195867" y="4482439"/>
                <a:ext cx="358521" cy="1342212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6466" extrusionOk="0">
                    <a:moveTo>
                      <a:pt x="0" y="1"/>
                    </a:moveTo>
                    <a:lnTo>
                      <a:pt x="0" y="6465"/>
                    </a:lnTo>
                    <a:lnTo>
                      <a:pt x="1726" y="6465"/>
                    </a:lnTo>
                    <a:lnTo>
                      <a:pt x="172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3"/>
              <p:cNvSpPr/>
              <p:nvPr/>
            </p:nvSpPr>
            <p:spPr>
              <a:xfrm>
                <a:off x="3554187" y="4303293"/>
                <a:ext cx="864436" cy="1521354"/>
              </a:xfrm>
              <a:custGeom>
                <a:avLst/>
                <a:gdLst/>
                <a:ahLst/>
                <a:cxnLst/>
                <a:rect l="l" t="t" r="r" b="b"/>
                <a:pathLst>
                  <a:path w="4164" h="7329" extrusionOk="0">
                    <a:moveTo>
                      <a:pt x="4163" y="1"/>
                    </a:moveTo>
                    <a:lnTo>
                      <a:pt x="0" y="864"/>
                    </a:lnTo>
                    <a:lnTo>
                      <a:pt x="0" y="7328"/>
                    </a:lnTo>
                    <a:lnTo>
                      <a:pt x="4163" y="6117"/>
                    </a:lnTo>
                    <a:lnTo>
                      <a:pt x="416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3"/>
              <p:cNvSpPr/>
              <p:nvPr/>
            </p:nvSpPr>
            <p:spPr>
              <a:xfrm>
                <a:off x="3195867" y="4259284"/>
                <a:ext cx="1222749" cy="223356"/>
              </a:xfrm>
              <a:custGeom>
                <a:avLst/>
                <a:gdLst/>
                <a:ahLst/>
                <a:cxnLst/>
                <a:rect l="l" t="t" r="r" b="b"/>
                <a:pathLst>
                  <a:path w="5890" h="1076" extrusionOk="0">
                    <a:moveTo>
                      <a:pt x="4375" y="1"/>
                    </a:moveTo>
                    <a:lnTo>
                      <a:pt x="0" y="1076"/>
                    </a:lnTo>
                    <a:lnTo>
                      <a:pt x="1726" y="1076"/>
                    </a:lnTo>
                    <a:lnTo>
                      <a:pt x="5889" y="213"/>
                    </a:lnTo>
                    <a:lnTo>
                      <a:pt x="437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3"/>
              <p:cNvSpPr/>
              <p:nvPr/>
            </p:nvSpPr>
            <p:spPr>
              <a:xfrm>
                <a:off x="4418432" y="4303293"/>
                <a:ext cx="3837855" cy="1342212"/>
              </a:xfrm>
              <a:custGeom>
                <a:avLst/>
                <a:gdLst/>
                <a:ahLst/>
                <a:cxnLst/>
                <a:rect l="l" t="t" r="r" b="b"/>
                <a:pathLst>
                  <a:path w="18487" h="6466" extrusionOk="0">
                    <a:moveTo>
                      <a:pt x="0" y="1"/>
                    </a:moveTo>
                    <a:lnTo>
                      <a:pt x="0" y="6117"/>
                    </a:lnTo>
                    <a:lnTo>
                      <a:pt x="18486" y="6465"/>
                    </a:lnTo>
                    <a:lnTo>
                      <a:pt x="1848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80" name="Google Shape;380;p3"/>
          <p:cNvGrpSpPr/>
          <p:nvPr/>
        </p:nvGrpSpPr>
        <p:grpSpPr>
          <a:xfrm rot="934300">
            <a:off x="-425865" y="-936007"/>
            <a:ext cx="3685263" cy="1880293"/>
            <a:chOff x="195532" y="310617"/>
            <a:chExt cx="1231526" cy="628349"/>
          </a:xfrm>
        </p:grpSpPr>
        <p:sp>
          <p:nvSpPr>
            <p:cNvPr id="381" name="Google Shape;381;p3"/>
            <p:cNvSpPr/>
            <p:nvPr/>
          </p:nvSpPr>
          <p:spPr>
            <a:xfrm>
              <a:off x="1011964" y="602588"/>
              <a:ext cx="147098" cy="120690"/>
            </a:xfrm>
            <a:custGeom>
              <a:avLst/>
              <a:gdLst/>
              <a:ahLst/>
              <a:cxnLst/>
              <a:rect l="l" t="t" r="r" b="b"/>
              <a:pathLst>
                <a:path w="1454" h="1193" extrusionOk="0">
                  <a:moveTo>
                    <a:pt x="652" y="0"/>
                  </a:moveTo>
                  <a:cubicBezTo>
                    <a:pt x="586" y="0"/>
                    <a:pt x="520" y="5"/>
                    <a:pt x="454" y="14"/>
                  </a:cubicBezTo>
                  <a:cubicBezTo>
                    <a:pt x="318" y="44"/>
                    <a:pt x="182" y="75"/>
                    <a:pt x="106" y="181"/>
                  </a:cubicBezTo>
                  <a:cubicBezTo>
                    <a:pt x="0" y="347"/>
                    <a:pt x="106" y="574"/>
                    <a:pt x="212" y="726"/>
                  </a:cubicBezTo>
                  <a:cubicBezTo>
                    <a:pt x="303" y="862"/>
                    <a:pt x="409" y="998"/>
                    <a:pt x="545" y="1089"/>
                  </a:cubicBezTo>
                  <a:cubicBezTo>
                    <a:pt x="649" y="1151"/>
                    <a:pt x="767" y="1192"/>
                    <a:pt x="880" y="1192"/>
                  </a:cubicBezTo>
                  <a:cubicBezTo>
                    <a:pt x="932" y="1192"/>
                    <a:pt x="982" y="1184"/>
                    <a:pt x="1030" y="1165"/>
                  </a:cubicBezTo>
                  <a:cubicBezTo>
                    <a:pt x="1035" y="1165"/>
                    <a:pt x="1041" y="1165"/>
                    <a:pt x="1046" y="1165"/>
                  </a:cubicBezTo>
                  <a:cubicBezTo>
                    <a:pt x="1266" y="1165"/>
                    <a:pt x="1454" y="872"/>
                    <a:pt x="1454" y="650"/>
                  </a:cubicBezTo>
                  <a:cubicBezTo>
                    <a:pt x="1454" y="423"/>
                    <a:pt x="1302" y="211"/>
                    <a:pt x="1105" y="105"/>
                  </a:cubicBezTo>
                  <a:cubicBezTo>
                    <a:pt x="966" y="30"/>
                    <a:pt x="811" y="0"/>
                    <a:pt x="6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"/>
            <p:cNvSpPr/>
            <p:nvPr/>
          </p:nvSpPr>
          <p:spPr>
            <a:xfrm>
              <a:off x="1325890" y="717920"/>
              <a:ext cx="101167" cy="86800"/>
            </a:xfrm>
            <a:custGeom>
              <a:avLst/>
              <a:gdLst/>
              <a:ahLst/>
              <a:cxnLst/>
              <a:rect l="l" t="t" r="r" b="b"/>
              <a:pathLst>
                <a:path w="1000" h="858" extrusionOk="0">
                  <a:moveTo>
                    <a:pt x="441" y="0"/>
                  </a:moveTo>
                  <a:cubicBezTo>
                    <a:pt x="416" y="0"/>
                    <a:pt x="390" y="3"/>
                    <a:pt x="364" y="10"/>
                  </a:cubicBezTo>
                  <a:cubicBezTo>
                    <a:pt x="358" y="9"/>
                    <a:pt x="352" y="9"/>
                    <a:pt x="346" y="9"/>
                  </a:cubicBezTo>
                  <a:cubicBezTo>
                    <a:pt x="200" y="9"/>
                    <a:pt x="46" y="182"/>
                    <a:pt x="31" y="328"/>
                  </a:cubicBezTo>
                  <a:cubicBezTo>
                    <a:pt x="1" y="479"/>
                    <a:pt x="92" y="646"/>
                    <a:pt x="213" y="736"/>
                  </a:cubicBezTo>
                  <a:cubicBezTo>
                    <a:pt x="349" y="827"/>
                    <a:pt x="500" y="857"/>
                    <a:pt x="652" y="857"/>
                  </a:cubicBezTo>
                  <a:cubicBezTo>
                    <a:pt x="743" y="857"/>
                    <a:pt x="849" y="827"/>
                    <a:pt x="909" y="767"/>
                  </a:cubicBezTo>
                  <a:cubicBezTo>
                    <a:pt x="1000" y="661"/>
                    <a:pt x="939" y="509"/>
                    <a:pt x="879" y="388"/>
                  </a:cubicBezTo>
                  <a:cubicBezTo>
                    <a:pt x="833" y="282"/>
                    <a:pt x="773" y="176"/>
                    <a:pt x="682" y="100"/>
                  </a:cubicBezTo>
                  <a:cubicBezTo>
                    <a:pt x="623" y="41"/>
                    <a:pt x="535" y="0"/>
                    <a:pt x="4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"/>
            <p:cNvSpPr/>
            <p:nvPr/>
          </p:nvSpPr>
          <p:spPr>
            <a:xfrm>
              <a:off x="1181927" y="628285"/>
              <a:ext cx="65961" cy="76177"/>
            </a:xfrm>
            <a:custGeom>
              <a:avLst/>
              <a:gdLst/>
              <a:ahLst/>
              <a:cxnLst/>
              <a:rect l="l" t="t" r="r" b="b"/>
              <a:pathLst>
                <a:path w="652" h="753" extrusionOk="0">
                  <a:moveTo>
                    <a:pt x="332" y="0"/>
                  </a:moveTo>
                  <a:cubicBezTo>
                    <a:pt x="322" y="0"/>
                    <a:pt x="312" y="1"/>
                    <a:pt x="303" y="2"/>
                  </a:cubicBezTo>
                  <a:cubicBezTo>
                    <a:pt x="182" y="2"/>
                    <a:pt x="76" y="108"/>
                    <a:pt x="46" y="214"/>
                  </a:cubicBezTo>
                  <a:cubicBezTo>
                    <a:pt x="1" y="335"/>
                    <a:pt x="16" y="457"/>
                    <a:pt x="46" y="578"/>
                  </a:cubicBezTo>
                  <a:cubicBezTo>
                    <a:pt x="61" y="638"/>
                    <a:pt x="91" y="714"/>
                    <a:pt x="152" y="744"/>
                  </a:cubicBezTo>
                  <a:cubicBezTo>
                    <a:pt x="171" y="750"/>
                    <a:pt x="190" y="752"/>
                    <a:pt x="209" y="752"/>
                  </a:cubicBezTo>
                  <a:cubicBezTo>
                    <a:pt x="295" y="752"/>
                    <a:pt x="378" y="700"/>
                    <a:pt x="440" y="638"/>
                  </a:cubicBezTo>
                  <a:cubicBezTo>
                    <a:pt x="500" y="578"/>
                    <a:pt x="561" y="517"/>
                    <a:pt x="606" y="441"/>
                  </a:cubicBezTo>
                  <a:cubicBezTo>
                    <a:pt x="636" y="351"/>
                    <a:pt x="652" y="260"/>
                    <a:pt x="606" y="184"/>
                  </a:cubicBezTo>
                  <a:cubicBezTo>
                    <a:pt x="592" y="73"/>
                    <a:pt x="439" y="0"/>
                    <a:pt x="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"/>
            <p:cNvSpPr/>
            <p:nvPr/>
          </p:nvSpPr>
          <p:spPr>
            <a:xfrm>
              <a:off x="425286" y="328220"/>
              <a:ext cx="225300" cy="170564"/>
            </a:xfrm>
            <a:custGeom>
              <a:avLst/>
              <a:gdLst/>
              <a:ahLst/>
              <a:cxnLst/>
              <a:rect l="l" t="t" r="r" b="b"/>
              <a:pathLst>
                <a:path w="2227" h="1686" extrusionOk="0">
                  <a:moveTo>
                    <a:pt x="939" y="1"/>
                  </a:moveTo>
                  <a:cubicBezTo>
                    <a:pt x="697" y="1"/>
                    <a:pt x="425" y="92"/>
                    <a:pt x="288" y="289"/>
                  </a:cubicBezTo>
                  <a:cubicBezTo>
                    <a:pt x="1" y="455"/>
                    <a:pt x="1" y="1000"/>
                    <a:pt x="167" y="1288"/>
                  </a:cubicBezTo>
                  <a:cubicBezTo>
                    <a:pt x="332" y="1549"/>
                    <a:pt x="635" y="1686"/>
                    <a:pt x="939" y="1686"/>
                  </a:cubicBezTo>
                  <a:cubicBezTo>
                    <a:pt x="969" y="1686"/>
                    <a:pt x="1000" y="1684"/>
                    <a:pt x="1030" y="1682"/>
                  </a:cubicBezTo>
                  <a:cubicBezTo>
                    <a:pt x="1363" y="1651"/>
                    <a:pt x="1681" y="1485"/>
                    <a:pt x="1923" y="1273"/>
                  </a:cubicBezTo>
                  <a:cubicBezTo>
                    <a:pt x="2075" y="1136"/>
                    <a:pt x="2226" y="985"/>
                    <a:pt x="2226" y="788"/>
                  </a:cubicBezTo>
                  <a:cubicBezTo>
                    <a:pt x="2226" y="485"/>
                    <a:pt x="1923" y="304"/>
                    <a:pt x="1666" y="183"/>
                  </a:cubicBezTo>
                  <a:cubicBezTo>
                    <a:pt x="1439" y="92"/>
                    <a:pt x="1197" y="1"/>
                    <a:pt x="9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"/>
            <p:cNvSpPr/>
            <p:nvPr/>
          </p:nvSpPr>
          <p:spPr>
            <a:xfrm>
              <a:off x="799003" y="760208"/>
              <a:ext cx="226818" cy="171778"/>
            </a:xfrm>
            <a:custGeom>
              <a:avLst/>
              <a:gdLst/>
              <a:ahLst/>
              <a:cxnLst/>
              <a:rect l="l" t="t" r="r" b="b"/>
              <a:pathLst>
                <a:path w="2242" h="1698" extrusionOk="0">
                  <a:moveTo>
                    <a:pt x="954" y="0"/>
                  </a:moveTo>
                  <a:cubicBezTo>
                    <a:pt x="697" y="0"/>
                    <a:pt x="440" y="91"/>
                    <a:pt x="288" y="303"/>
                  </a:cubicBezTo>
                  <a:cubicBezTo>
                    <a:pt x="1" y="470"/>
                    <a:pt x="1" y="1015"/>
                    <a:pt x="182" y="1287"/>
                  </a:cubicBezTo>
                  <a:cubicBezTo>
                    <a:pt x="341" y="1561"/>
                    <a:pt x="676" y="1697"/>
                    <a:pt x="995" y="1697"/>
                  </a:cubicBezTo>
                  <a:cubicBezTo>
                    <a:pt x="1012" y="1697"/>
                    <a:pt x="1029" y="1697"/>
                    <a:pt x="1045" y="1696"/>
                  </a:cubicBezTo>
                  <a:cubicBezTo>
                    <a:pt x="1378" y="1666"/>
                    <a:pt x="1681" y="1499"/>
                    <a:pt x="1939" y="1272"/>
                  </a:cubicBezTo>
                  <a:cubicBezTo>
                    <a:pt x="2090" y="1151"/>
                    <a:pt x="2226" y="984"/>
                    <a:pt x="2226" y="788"/>
                  </a:cubicBezTo>
                  <a:cubicBezTo>
                    <a:pt x="2241" y="500"/>
                    <a:pt x="1939" y="303"/>
                    <a:pt x="1666" y="197"/>
                  </a:cubicBezTo>
                  <a:cubicBezTo>
                    <a:pt x="1439" y="91"/>
                    <a:pt x="1197" y="16"/>
                    <a:pt x="9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"/>
            <p:cNvSpPr/>
            <p:nvPr/>
          </p:nvSpPr>
          <p:spPr>
            <a:xfrm>
              <a:off x="802038" y="375061"/>
              <a:ext cx="144164" cy="177140"/>
            </a:xfrm>
            <a:custGeom>
              <a:avLst/>
              <a:gdLst/>
              <a:ahLst/>
              <a:cxnLst/>
              <a:rect l="l" t="t" r="r" b="b"/>
              <a:pathLst>
                <a:path w="1425" h="1751" extrusionOk="0">
                  <a:moveTo>
                    <a:pt x="827" y="1"/>
                  </a:moveTo>
                  <a:cubicBezTo>
                    <a:pt x="626" y="1"/>
                    <a:pt x="442" y="177"/>
                    <a:pt x="319" y="340"/>
                  </a:cubicBezTo>
                  <a:cubicBezTo>
                    <a:pt x="198" y="507"/>
                    <a:pt x="92" y="689"/>
                    <a:pt x="46" y="885"/>
                  </a:cubicBezTo>
                  <a:cubicBezTo>
                    <a:pt x="1" y="1082"/>
                    <a:pt x="31" y="1294"/>
                    <a:pt x="168" y="1446"/>
                  </a:cubicBezTo>
                  <a:cubicBezTo>
                    <a:pt x="225" y="1642"/>
                    <a:pt x="486" y="1750"/>
                    <a:pt x="720" y="1750"/>
                  </a:cubicBezTo>
                  <a:cubicBezTo>
                    <a:pt x="793" y="1750"/>
                    <a:pt x="863" y="1740"/>
                    <a:pt x="924" y="1718"/>
                  </a:cubicBezTo>
                  <a:cubicBezTo>
                    <a:pt x="1182" y="1627"/>
                    <a:pt x="1348" y="1370"/>
                    <a:pt x="1394" y="1113"/>
                  </a:cubicBezTo>
                  <a:cubicBezTo>
                    <a:pt x="1424" y="840"/>
                    <a:pt x="1348" y="567"/>
                    <a:pt x="1227" y="325"/>
                  </a:cubicBezTo>
                  <a:cubicBezTo>
                    <a:pt x="1152" y="189"/>
                    <a:pt x="1046" y="38"/>
                    <a:pt x="894" y="7"/>
                  </a:cubicBezTo>
                  <a:cubicBezTo>
                    <a:pt x="872" y="3"/>
                    <a:pt x="849" y="1"/>
                    <a:pt x="8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"/>
            <p:cNvSpPr/>
            <p:nvPr/>
          </p:nvSpPr>
          <p:spPr>
            <a:xfrm>
              <a:off x="849588" y="564549"/>
              <a:ext cx="144063" cy="176229"/>
            </a:xfrm>
            <a:custGeom>
              <a:avLst/>
              <a:gdLst/>
              <a:ahLst/>
              <a:cxnLst/>
              <a:rect l="l" t="t" r="r" b="b"/>
              <a:pathLst>
                <a:path w="1424" h="1742" extrusionOk="0">
                  <a:moveTo>
                    <a:pt x="809" y="1"/>
                  </a:moveTo>
                  <a:cubicBezTo>
                    <a:pt x="614" y="1"/>
                    <a:pt x="437" y="173"/>
                    <a:pt x="318" y="345"/>
                  </a:cubicBezTo>
                  <a:cubicBezTo>
                    <a:pt x="197" y="511"/>
                    <a:pt x="91" y="678"/>
                    <a:pt x="46" y="875"/>
                  </a:cubicBezTo>
                  <a:cubicBezTo>
                    <a:pt x="0" y="1071"/>
                    <a:pt x="31" y="1299"/>
                    <a:pt x="167" y="1450"/>
                  </a:cubicBezTo>
                  <a:cubicBezTo>
                    <a:pt x="223" y="1642"/>
                    <a:pt x="474" y="1742"/>
                    <a:pt x="705" y="1742"/>
                  </a:cubicBezTo>
                  <a:cubicBezTo>
                    <a:pt x="783" y="1742"/>
                    <a:pt x="859" y="1730"/>
                    <a:pt x="924" y="1707"/>
                  </a:cubicBezTo>
                  <a:cubicBezTo>
                    <a:pt x="1181" y="1632"/>
                    <a:pt x="1348" y="1374"/>
                    <a:pt x="1393" y="1102"/>
                  </a:cubicBezTo>
                  <a:cubicBezTo>
                    <a:pt x="1423" y="829"/>
                    <a:pt x="1348" y="557"/>
                    <a:pt x="1227" y="330"/>
                  </a:cubicBezTo>
                  <a:cubicBezTo>
                    <a:pt x="1151" y="178"/>
                    <a:pt x="1045" y="42"/>
                    <a:pt x="894" y="12"/>
                  </a:cubicBezTo>
                  <a:cubicBezTo>
                    <a:pt x="865" y="4"/>
                    <a:pt x="837" y="1"/>
                    <a:pt x="8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"/>
            <p:cNvSpPr/>
            <p:nvPr/>
          </p:nvSpPr>
          <p:spPr>
            <a:xfrm>
              <a:off x="684177" y="716908"/>
              <a:ext cx="96615" cy="118970"/>
            </a:xfrm>
            <a:custGeom>
              <a:avLst/>
              <a:gdLst/>
              <a:ahLst/>
              <a:cxnLst/>
              <a:rect l="l" t="t" r="r" b="b"/>
              <a:pathLst>
                <a:path w="955" h="1176" extrusionOk="0">
                  <a:moveTo>
                    <a:pt x="548" y="0"/>
                  </a:moveTo>
                  <a:cubicBezTo>
                    <a:pt x="414" y="0"/>
                    <a:pt x="294" y="122"/>
                    <a:pt x="212" y="232"/>
                  </a:cubicBezTo>
                  <a:cubicBezTo>
                    <a:pt x="136" y="338"/>
                    <a:pt x="61" y="459"/>
                    <a:pt x="30" y="595"/>
                  </a:cubicBezTo>
                  <a:cubicBezTo>
                    <a:pt x="0" y="716"/>
                    <a:pt x="15" y="867"/>
                    <a:pt x="106" y="973"/>
                  </a:cubicBezTo>
                  <a:cubicBezTo>
                    <a:pt x="153" y="1101"/>
                    <a:pt x="325" y="1176"/>
                    <a:pt x="484" y="1176"/>
                  </a:cubicBezTo>
                  <a:cubicBezTo>
                    <a:pt x="532" y="1176"/>
                    <a:pt x="579" y="1169"/>
                    <a:pt x="621" y="1155"/>
                  </a:cubicBezTo>
                  <a:cubicBezTo>
                    <a:pt x="787" y="1095"/>
                    <a:pt x="909" y="928"/>
                    <a:pt x="939" y="746"/>
                  </a:cubicBezTo>
                  <a:cubicBezTo>
                    <a:pt x="954" y="565"/>
                    <a:pt x="909" y="383"/>
                    <a:pt x="818" y="216"/>
                  </a:cubicBezTo>
                  <a:cubicBezTo>
                    <a:pt x="772" y="126"/>
                    <a:pt x="697" y="35"/>
                    <a:pt x="591" y="4"/>
                  </a:cubicBezTo>
                  <a:cubicBezTo>
                    <a:pt x="576" y="2"/>
                    <a:pt x="562" y="0"/>
                    <a:pt x="5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"/>
            <p:cNvSpPr/>
            <p:nvPr/>
          </p:nvSpPr>
          <p:spPr>
            <a:xfrm>
              <a:off x="956827" y="369497"/>
              <a:ext cx="183821" cy="210423"/>
            </a:xfrm>
            <a:custGeom>
              <a:avLst/>
              <a:gdLst/>
              <a:ahLst/>
              <a:cxnLst/>
              <a:rect l="l" t="t" r="r" b="b"/>
              <a:pathLst>
                <a:path w="1817" h="2080" extrusionOk="0">
                  <a:moveTo>
                    <a:pt x="890" y="1"/>
                  </a:moveTo>
                  <a:cubicBezTo>
                    <a:pt x="631" y="1"/>
                    <a:pt x="329" y="170"/>
                    <a:pt x="197" y="380"/>
                  </a:cubicBezTo>
                  <a:cubicBezTo>
                    <a:pt x="0" y="653"/>
                    <a:pt x="30" y="1031"/>
                    <a:pt x="182" y="1319"/>
                  </a:cubicBezTo>
                  <a:cubicBezTo>
                    <a:pt x="348" y="1622"/>
                    <a:pt x="621" y="1834"/>
                    <a:pt x="924" y="1970"/>
                  </a:cubicBezTo>
                  <a:cubicBezTo>
                    <a:pt x="1048" y="2032"/>
                    <a:pt x="1186" y="2080"/>
                    <a:pt x="1314" y="2080"/>
                  </a:cubicBezTo>
                  <a:cubicBezTo>
                    <a:pt x="1374" y="2080"/>
                    <a:pt x="1431" y="2070"/>
                    <a:pt x="1484" y="2046"/>
                  </a:cubicBezTo>
                  <a:cubicBezTo>
                    <a:pt x="1756" y="1925"/>
                    <a:pt x="1817" y="1576"/>
                    <a:pt x="1802" y="1289"/>
                  </a:cubicBezTo>
                  <a:cubicBezTo>
                    <a:pt x="1802" y="1031"/>
                    <a:pt x="1787" y="789"/>
                    <a:pt x="1681" y="547"/>
                  </a:cubicBezTo>
                  <a:cubicBezTo>
                    <a:pt x="1590" y="320"/>
                    <a:pt x="1393" y="123"/>
                    <a:pt x="1151" y="77"/>
                  </a:cubicBezTo>
                  <a:cubicBezTo>
                    <a:pt x="1077" y="24"/>
                    <a:pt x="987" y="1"/>
                    <a:pt x="8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"/>
            <p:cNvSpPr/>
            <p:nvPr/>
          </p:nvSpPr>
          <p:spPr>
            <a:xfrm>
              <a:off x="195532" y="613009"/>
              <a:ext cx="223783" cy="176229"/>
            </a:xfrm>
            <a:custGeom>
              <a:avLst/>
              <a:gdLst/>
              <a:ahLst/>
              <a:cxnLst/>
              <a:rect l="l" t="t" r="r" b="b"/>
              <a:pathLst>
                <a:path w="2212" h="1742" extrusionOk="0">
                  <a:moveTo>
                    <a:pt x="886" y="1"/>
                  </a:moveTo>
                  <a:cubicBezTo>
                    <a:pt x="776" y="1"/>
                    <a:pt x="669" y="25"/>
                    <a:pt x="576" y="78"/>
                  </a:cubicBezTo>
                  <a:cubicBezTo>
                    <a:pt x="243" y="93"/>
                    <a:pt x="1" y="577"/>
                    <a:pt x="31" y="910"/>
                  </a:cubicBezTo>
                  <a:cubicBezTo>
                    <a:pt x="46" y="1243"/>
                    <a:pt x="319" y="1531"/>
                    <a:pt x="621" y="1652"/>
                  </a:cubicBezTo>
                  <a:cubicBezTo>
                    <a:pt x="786" y="1715"/>
                    <a:pt x="960" y="1741"/>
                    <a:pt x="1133" y="1741"/>
                  </a:cubicBezTo>
                  <a:cubicBezTo>
                    <a:pt x="1293" y="1741"/>
                    <a:pt x="1453" y="1719"/>
                    <a:pt x="1605" y="1683"/>
                  </a:cubicBezTo>
                  <a:cubicBezTo>
                    <a:pt x="1802" y="1637"/>
                    <a:pt x="1999" y="1561"/>
                    <a:pt x="2090" y="1380"/>
                  </a:cubicBezTo>
                  <a:cubicBezTo>
                    <a:pt x="2211" y="1122"/>
                    <a:pt x="2045" y="820"/>
                    <a:pt x="1848" y="592"/>
                  </a:cubicBezTo>
                  <a:cubicBezTo>
                    <a:pt x="1696" y="411"/>
                    <a:pt x="1515" y="214"/>
                    <a:pt x="1288" y="108"/>
                  </a:cubicBezTo>
                  <a:cubicBezTo>
                    <a:pt x="1168" y="40"/>
                    <a:pt x="1026" y="1"/>
                    <a:pt x="8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"/>
            <p:cNvSpPr/>
            <p:nvPr/>
          </p:nvSpPr>
          <p:spPr>
            <a:xfrm>
              <a:off x="583008" y="480782"/>
              <a:ext cx="265160" cy="207489"/>
            </a:xfrm>
            <a:custGeom>
              <a:avLst/>
              <a:gdLst/>
              <a:ahLst/>
              <a:cxnLst/>
              <a:rect l="l" t="t" r="r" b="b"/>
              <a:pathLst>
                <a:path w="2621" h="2051" extrusionOk="0">
                  <a:moveTo>
                    <a:pt x="1034" y="0"/>
                  </a:moveTo>
                  <a:cubicBezTo>
                    <a:pt x="911" y="0"/>
                    <a:pt x="790" y="26"/>
                    <a:pt x="682" y="83"/>
                  </a:cubicBezTo>
                  <a:cubicBezTo>
                    <a:pt x="289" y="113"/>
                    <a:pt x="1" y="673"/>
                    <a:pt x="31" y="1067"/>
                  </a:cubicBezTo>
                  <a:cubicBezTo>
                    <a:pt x="77" y="1460"/>
                    <a:pt x="379" y="1793"/>
                    <a:pt x="743" y="1945"/>
                  </a:cubicBezTo>
                  <a:cubicBezTo>
                    <a:pt x="925" y="2021"/>
                    <a:pt x="1118" y="2051"/>
                    <a:pt x="1312" y="2051"/>
                  </a:cubicBezTo>
                  <a:cubicBezTo>
                    <a:pt x="1507" y="2051"/>
                    <a:pt x="1704" y="2021"/>
                    <a:pt x="1893" y="1975"/>
                  </a:cubicBezTo>
                  <a:cubicBezTo>
                    <a:pt x="2121" y="1930"/>
                    <a:pt x="2363" y="1824"/>
                    <a:pt x="2469" y="1627"/>
                  </a:cubicBezTo>
                  <a:cubicBezTo>
                    <a:pt x="2620" y="1324"/>
                    <a:pt x="2408" y="961"/>
                    <a:pt x="2181" y="703"/>
                  </a:cubicBezTo>
                  <a:cubicBezTo>
                    <a:pt x="1999" y="476"/>
                    <a:pt x="1787" y="249"/>
                    <a:pt x="1530" y="128"/>
                  </a:cubicBezTo>
                  <a:cubicBezTo>
                    <a:pt x="1381" y="49"/>
                    <a:pt x="1205" y="0"/>
                    <a:pt x="10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"/>
            <p:cNvSpPr/>
            <p:nvPr/>
          </p:nvSpPr>
          <p:spPr>
            <a:xfrm>
              <a:off x="423768" y="728340"/>
              <a:ext cx="263541" cy="207388"/>
            </a:xfrm>
            <a:custGeom>
              <a:avLst/>
              <a:gdLst/>
              <a:ahLst/>
              <a:cxnLst/>
              <a:rect l="l" t="t" r="r" b="b"/>
              <a:pathLst>
                <a:path w="2605" h="2050" extrusionOk="0">
                  <a:moveTo>
                    <a:pt x="1048" y="0"/>
                  </a:moveTo>
                  <a:cubicBezTo>
                    <a:pt x="918" y="0"/>
                    <a:pt x="788" y="28"/>
                    <a:pt x="667" y="88"/>
                  </a:cubicBezTo>
                  <a:cubicBezTo>
                    <a:pt x="288" y="103"/>
                    <a:pt x="0" y="679"/>
                    <a:pt x="31" y="1072"/>
                  </a:cubicBezTo>
                  <a:cubicBezTo>
                    <a:pt x="61" y="1466"/>
                    <a:pt x="364" y="1799"/>
                    <a:pt x="727" y="1935"/>
                  </a:cubicBezTo>
                  <a:cubicBezTo>
                    <a:pt x="920" y="2016"/>
                    <a:pt x="1131" y="2049"/>
                    <a:pt x="1342" y="2049"/>
                  </a:cubicBezTo>
                  <a:cubicBezTo>
                    <a:pt x="1528" y="2049"/>
                    <a:pt x="1716" y="2023"/>
                    <a:pt x="1893" y="1981"/>
                  </a:cubicBezTo>
                  <a:cubicBezTo>
                    <a:pt x="2120" y="1920"/>
                    <a:pt x="2347" y="1829"/>
                    <a:pt x="2453" y="1617"/>
                  </a:cubicBezTo>
                  <a:cubicBezTo>
                    <a:pt x="2604" y="1315"/>
                    <a:pt x="2393" y="951"/>
                    <a:pt x="2181" y="694"/>
                  </a:cubicBezTo>
                  <a:cubicBezTo>
                    <a:pt x="1984" y="467"/>
                    <a:pt x="1787" y="255"/>
                    <a:pt x="1514" y="119"/>
                  </a:cubicBezTo>
                  <a:cubicBezTo>
                    <a:pt x="1372" y="43"/>
                    <a:pt x="1210" y="0"/>
                    <a:pt x="10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1106860" y="731881"/>
              <a:ext cx="265059" cy="207085"/>
            </a:xfrm>
            <a:custGeom>
              <a:avLst/>
              <a:gdLst/>
              <a:ahLst/>
              <a:cxnLst/>
              <a:rect l="l" t="t" r="r" b="b"/>
              <a:pathLst>
                <a:path w="2620" h="2047" extrusionOk="0">
                  <a:moveTo>
                    <a:pt x="1038" y="0"/>
                  </a:moveTo>
                  <a:cubicBezTo>
                    <a:pt x="914" y="0"/>
                    <a:pt x="792" y="25"/>
                    <a:pt x="682" y="84"/>
                  </a:cubicBezTo>
                  <a:cubicBezTo>
                    <a:pt x="288" y="114"/>
                    <a:pt x="1" y="674"/>
                    <a:pt x="31" y="1068"/>
                  </a:cubicBezTo>
                  <a:cubicBezTo>
                    <a:pt x="61" y="1461"/>
                    <a:pt x="379" y="1794"/>
                    <a:pt x="743" y="1946"/>
                  </a:cubicBezTo>
                  <a:cubicBezTo>
                    <a:pt x="930" y="2016"/>
                    <a:pt x="1130" y="2046"/>
                    <a:pt x="1332" y="2046"/>
                  </a:cubicBezTo>
                  <a:cubicBezTo>
                    <a:pt x="1520" y="2046"/>
                    <a:pt x="1710" y="2020"/>
                    <a:pt x="1893" y="1976"/>
                  </a:cubicBezTo>
                  <a:cubicBezTo>
                    <a:pt x="2120" y="1916"/>
                    <a:pt x="2363" y="1825"/>
                    <a:pt x="2453" y="1628"/>
                  </a:cubicBezTo>
                  <a:cubicBezTo>
                    <a:pt x="2620" y="1310"/>
                    <a:pt x="2408" y="962"/>
                    <a:pt x="2181" y="704"/>
                  </a:cubicBezTo>
                  <a:cubicBezTo>
                    <a:pt x="1999" y="477"/>
                    <a:pt x="1787" y="250"/>
                    <a:pt x="1530" y="114"/>
                  </a:cubicBezTo>
                  <a:cubicBezTo>
                    <a:pt x="1374" y="45"/>
                    <a:pt x="1204" y="0"/>
                    <a:pt x="10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"/>
            <p:cNvSpPr/>
            <p:nvPr/>
          </p:nvSpPr>
          <p:spPr>
            <a:xfrm>
              <a:off x="1253959" y="536222"/>
              <a:ext cx="157821" cy="117453"/>
            </a:xfrm>
            <a:custGeom>
              <a:avLst/>
              <a:gdLst/>
              <a:ahLst/>
              <a:cxnLst/>
              <a:rect l="l" t="t" r="r" b="b"/>
              <a:pathLst>
                <a:path w="1560" h="1161" extrusionOk="0">
                  <a:moveTo>
                    <a:pt x="664" y="0"/>
                  </a:moveTo>
                  <a:cubicBezTo>
                    <a:pt x="521" y="0"/>
                    <a:pt x="375" y="38"/>
                    <a:pt x="273" y="140"/>
                  </a:cubicBezTo>
                  <a:cubicBezTo>
                    <a:pt x="61" y="216"/>
                    <a:pt x="0" y="579"/>
                    <a:pt x="76" y="791"/>
                  </a:cubicBezTo>
                  <a:cubicBezTo>
                    <a:pt x="167" y="1003"/>
                    <a:pt x="394" y="1139"/>
                    <a:pt x="621" y="1155"/>
                  </a:cubicBezTo>
                  <a:cubicBezTo>
                    <a:pt x="651" y="1159"/>
                    <a:pt x="681" y="1160"/>
                    <a:pt x="710" y="1160"/>
                  </a:cubicBezTo>
                  <a:cubicBezTo>
                    <a:pt x="907" y="1160"/>
                    <a:pt x="1101" y="1078"/>
                    <a:pt x="1272" y="973"/>
                  </a:cubicBezTo>
                  <a:cubicBezTo>
                    <a:pt x="1393" y="912"/>
                    <a:pt x="1499" y="806"/>
                    <a:pt x="1529" y="685"/>
                  </a:cubicBezTo>
                  <a:cubicBezTo>
                    <a:pt x="1560" y="488"/>
                    <a:pt x="1378" y="322"/>
                    <a:pt x="1211" y="216"/>
                  </a:cubicBezTo>
                  <a:cubicBezTo>
                    <a:pt x="1060" y="125"/>
                    <a:pt x="909" y="34"/>
                    <a:pt x="742" y="4"/>
                  </a:cubicBezTo>
                  <a:cubicBezTo>
                    <a:pt x="716" y="2"/>
                    <a:pt x="690" y="0"/>
                    <a:pt x="6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"/>
            <p:cNvSpPr/>
            <p:nvPr/>
          </p:nvSpPr>
          <p:spPr>
            <a:xfrm>
              <a:off x="1174238" y="369699"/>
              <a:ext cx="119580" cy="151747"/>
            </a:xfrm>
            <a:custGeom>
              <a:avLst/>
              <a:gdLst/>
              <a:ahLst/>
              <a:cxnLst/>
              <a:rect l="l" t="t" r="r" b="b"/>
              <a:pathLst>
                <a:path w="1182" h="1500" extrusionOk="0">
                  <a:moveTo>
                    <a:pt x="593" y="1"/>
                  </a:moveTo>
                  <a:cubicBezTo>
                    <a:pt x="495" y="1"/>
                    <a:pt x="397" y="21"/>
                    <a:pt x="319" y="60"/>
                  </a:cubicBezTo>
                  <a:cubicBezTo>
                    <a:pt x="122" y="166"/>
                    <a:pt x="1" y="409"/>
                    <a:pt x="1" y="636"/>
                  </a:cubicBezTo>
                  <a:cubicBezTo>
                    <a:pt x="1" y="863"/>
                    <a:pt x="107" y="1090"/>
                    <a:pt x="243" y="1272"/>
                  </a:cubicBezTo>
                  <a:cubicBezTo>
                    <a:pt x="319" y="1377"/>
                    <a:pt x="425" y="1483"/>
                    <a:pt x="546" y="1499"/>
                  </a:cubicBezTo>
                  <a:cubicBezTo>
                    <a:pt x="554" y="1499"/>
                    <a:pt x="561" y="1499"/>
                    <a:pt x="569" y="1499"/>
                  </a:cubicBezTo>
                  <a:cubicBezTo>
                    <a:pt x="768" y="1499"/>
                    <a:pt x="897" y="1311"/>
                    <a:pt x="985" y="1150"/>
                  </a:cubicBezTo>
                  <a:cubicBezTo>
                    <a:pt x="1076" y="999"/>
                    <a:pt x="1152" y="832"/>
                    <a:pt x="1167" y="666"/>
                  </a:cubicBezTo>
                  <a:cubicBezTo>
                    <a:pt x="1182" y="499"/>
                    <a:pt x="1121" y="303"/>
                    <a:pt x="1000" y="197"/>
                  </a:cubicBezTo>
                  <a:cubicBezTo>
                    <a:pt x="933" y="62"/>
                    <a:pt x="763" y="1"/>
                    <a:pt x="5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"/>
            <p:cNvSpPr/>
            <p:nvPr/>
          </p:nvSpPr>
          <p:spPr>
            <a:xfrm>
              <a:off x="417597" y="546946"/>
              <a:ext cx="154887" cy="121297"/>
            </a:xfrm>
            <a:custGeom>
              <a:avLst/>
              <a:gdLst/>
              <a:ahLst/>
              <a:cxnLst/>
              <a:rect l="l" t="t" r="r" b="b"/>
              <a:pathLst>
                <a:path w="1531" h="1199" extrusionOk="0">
                  <a:moveTo>
                    <a:pt x="609" y="1"/>
                  </a:moveTo>
                  <a:cubicBezTo>
                    <a:pt x="534" y="1"/>
                    <a:pt x="460" y="17"/>
                    <a:pt x="395" y="49"/>
                  </a:cubicBezTo>
                  <a:cubicBezTo>
                    <a:pt x="167" y="65"/>
                    <a:pt x="1" y="398"/>
                    <a:pt x="16" y="625"/>
                  </a:cubicBezTo>
                  <a:cubicBezTo>
                    <a:pt x="46" y="852"/>
                    <a:pt x="213" y="1049"/>
                    <a:pt x="425" y="1139"/>
                  </a:cubicBezTo>
                  <a:cubicBezTo>
                    <a:pt x="537" y="1179"/>
                    <a:pt x="657" y="1198"/>
                    <a:pt x="779" y="1198"/>
                  </a:cubicBezTo>
                  <a:cubicBezTo>
                    <a:pt x="888" y="1198"/>
                    <a:pt x="999" y="1183"/>
                    <a:pt x="1106" y="1155"/>
                  </a:cubicBezTo>
                  <a:cubicBezTo>
                    <a:pt x="1242" y="1124"/>
                    <a:pt x="1379" y="1064"/>
                    <a:pt x="1439" y="943"/>
                  </a:cubicBezTo>
                  <a:cubicBezTo>
                    <a:pt x="1530" y="776"/>
                    <a:pt x="1394" y="564"/>
                    <a:pt x="1273" y="413"/>
                  </a:cubicBezTo>
                  <a:cubicBezTo>
                    <a:pt x="1167" y="276"/>
                    <a:pt x="1046" y="155"/>
                    <a:pt x="894" y="80"/>
                  </a:cubicBezTo>
                  <a:cubicBezTo>
                    <a:pt x="808" y="28"/>
                    <a:pt x="708" y="1"/>
                    <a:pt x="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"/>
            <p:cNvSpPr/>
            <p:nvPr/>
          </p:nvSpPr>
          <p:spPr>
            <a:xfrm>
              <a:off x="656558" y="310617"/>
              <a:ext cx="130304" cy="102784"/>
            </a:xfrm>
            <a:custGeom>
              <a:avLst/>
              <a:gdLst/>
              <a:ahLst/>
              <a:cxnLst/>
              <a:rect l="l" t="t" r="r" b="b"/>
              <a:pathLst>
                <a:path w="1288" h="1016" extrusionOk="0">
                  <a:moveTo>
                    <a:pt x="513" y="0"/>
                  </a:moveTo>
                  <a:cubicBezTo>
                    <a:pt x="449" y="0"/>
                    <a:pt x="387" y="12"/>
                    <a:pt x="334" y="39"/>
                  </a:cubicBezTo>
                  <a:cubicBezTo>
                    <a:pt x="137" y="54"/>
                    <a:pt x="1" y="342"/>
                    <a:pt x="16" y="523"/>
                  </a:cubicBezTo>
                  <a:cubicBezTo>
                    <a:pt x="31" y="720"/>
                    <a:pt x="182" y="887"/>
                    <a:pt x="364" y="962"/>
                  </a:cubicBezTo>
                  <a:cubicBezTo>
                    <a:pt x="455" y="1000"/>
                    <a:pt x="550" y="1015"/>
                    <a:pt x="646" y="1015"/>
                  </a:cubicBezTo>
                  <a:cubicBezTo>
                    <a:pt x="743" y="1015"/>
                    <a:pt x="841" y="1000"/>
                    <a:pt x="939" y="977"/>
                  </a:cubicBezTo>
                  <a:cubicBezTo>
                    <a:pt x="1045" y="947"/>
                    <a:pt x="1166" y="902"/>
                    <a:pt x="1212" y="811"/>
                  </a:cubicBezTo>
                  <a:cubicBezTo>
                    <a:pt x="1288" y="659"/>
                    <a:pt x="1182" y="478"/>
                    <a:pt x="1076" y="342"/>
                  </a:cubicBezTo>
                  <a:cubicBezTo>
                    <a:pt x="985" y="236"/>
                    <a:pt x="879" y="130"/>
                    <a:pt x="758" y="54"/>
                  </a:cubicBezTo>
                  <a:cubicBezTo>
                    <a:pt x="681" y="20"/>
                    <a:pt x="595" y="0"/>
                    <a:pt x="5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8" name="Google Shape;398;p3"/>
          <p:cNvGrpSpPr/>
          <p:nvPr/>
        </p:nvGrpSpPr>
        <p:grpSpPr>
          <a:xfrm rot="-292039">
            <a:off x="6067711" y="-765569"/>
            <a:ext cx="3685208" cy="1880265"/>
            <a:chOff x="195532" y="310617"/>
            <a:chExt cx="1231526" cy="628349"/>
          </a:xfrm>
        </p:grpSpPr>
        <p:sp>
          <p:nvSpPr>
            <p:cNvPr id="399" name="Google Shape;399;p3"/>
            <p:cNvSpPr/>
            <p:nvPr/>
          </p:nvSpPr>
          <p:spPr>
            <a:xfrm>
              <a:off x="1011964" y="602588"/>
              <a:ext cx="147098" cy="120690"/>
            </a:xfrm>
            <a:custGeom>
              <a:avLst/>
              <a:gdLst/>
              <a:ahLst/>
              <a:cxnLst/>
              <a:rect l="l" t="t" r="r" b="b"/>
              <a:pathLst>
                <a:path w="1454" h="1193" extrusionOk="0">
                  <a:moveTo>
                    <a:pt x="652" y="0"/>
                  </a:moveTo>
                  <a:cubicBezTo>
                    <a:pt x="586" y="0"/>
                    <a:pt x="520" y="5"/>
                    <a:pt x="454" y="14"/>
                  </a:cubicBezTo>
                  <a:cubicBezTo>
                    <a:pt x="318" y="44"/>
                    <a:pt x="182" y="75"/>
                    <a:pt x="106" y="181"/>
                  </a:cubicBezTo>
                  <a:cubicBezTo>
                    <a:pt x="0" y="347"/>
                    <a:pt x="106" y="574"/>
                    <a:pt x="212" y="726"/>
                  </a:cubicBezTo>
                  <a:cubicBezTo>
                    <a:pt x="303" y="862"/>
                    <a:pt x="409" y="998"/>
                    <a:pt x="545" y="1089"/>
                  </a:cubicBezTo>
                  <a:cubicBezTo>
                    <a:pt x="649" y="1151"/>
                    <a:pt x="767" y="1192"/>
                    <a:pt x="880" y="1192"/>
                  </a:cubicBezTo>
                  <a:cubicBezTo>
                    <a:pt x="932" y="1192"/>
                    <a:pt x="982" y="1184"/>
                    <a:pt x="1030" y="1165"/>
                  </a:cubicBezTo>
                  <a:cubicBezTo>
                    <a:pt x="1035" y="1165"/>
                    <a:pt x="1041" y="1165"/>
                    <a:pt x="1046" y="1165"/>
                  </a:cubicBezTo>
                  <a:cubicBezTo>
                    <a:pt x="1266" y="1165"/>
                    <a:pt x="1454" y="872"/>
                    <a:pt x="1454" y="650"/>
                  </a:cubicBezTo>
                  <a:cubicBezTo>
                    <a:pt x="1454" y="423"/>
                    <a:pt x="1302" y="211"/>
                    <a:pt x="1105" y="105"/>
                  </a:cubicBezTo>
                  <a:cubicBezTo>
                    <a:pt x="966" y="30"/>
                    <a:pt x="811" y="0"/>
                    <a:pt x="6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"/>
            <p:cNvSpPr/>
            <p:nvPr/>
          </p:nvSpPr>
          <p:spPr>
            <a:xfrm>
              <a:off x="1325890" y="717920"/>
              <a:ext cx="101167" cy="86800"/>
            </a:xfrm>
            <a:custGeom>
              <a:avLst/>
              <a:gdLst/>
              <a:ahLst/>
              <a:cxnLst/>
              <a:rect l="l" t="t" r="r" b="b"/>
              <a:pathLst>
                <a:path w="1000" h="858" extrusionOk="0">
                  <a:moveTo>
                    <a:pt x="441" y="0"/>
                  </a:moveTo>
                  <a:cubicBezTo>
                    <a:pt x="416" y="0"/>
                    <a:pt x="390" y="3"/>
                    <a:pt x="364" y="10"/>
                  </a:cubicBezTo>
                  <a:cubicBezTo>
                    <a:pt x="358" y="9"/>
                    <a:pt x="352" y="9"/>
                    <a:pt x="346" y="9"/>
                  </a:cubicBezTo>
                  <a:cubicBezTo>
                    <a:pt x="200" y="9"/>
                    <a:pt x="46" y="182"/>
                    <a:pt x="31" y="328"/>
                  </a:cubicBezTo>
                  <a:cubicBezTo>
                    <a:pt x="1" y="479"/>
                    <a:pt x="92" y="646"/>
                    <a:pt x="213" y="736"/>
                  </a:cubicBezTo>
                  <a:cubicBezTo>
                    <a:pt x="349" y="827"/>
                    <a:pt x="500" y="857"/>
                    <a:pt x="652" y="857"/>
                  </a:cubicBezTo>
                  <a:cubicBezTo>
                    <a:pt x="743" y="857"/>
                    <a:pt x="849" y="827"/>
                    <a:pt x="909" y="767"/>
                  </a:cubicBezTo>
                  <a:cubicBezTo>
                    <a:pt x="1000" y="661"/>
                    <a:pt x="939" y="509"/>
                    <a:pt x="879" y="388"/>
                  </a:cubicBezTo>
                  <a:cubicBezTo>
                    <a:pt x="833" y="282"/>
                    <a:pt x="773" y="176"/>
                    <a:pt x="682" y="100"/>
                  </a:cubicBezTo>
                  <a:cubicBezTo>
                    <a:pt x="623" y="41"/>
                    <a:pt x="535" y="0"/>
                    <a:pt x="4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1181927" y="628285"/>
              <a:ext cx="65961" cy="76177"/>
            </a:xfrm>
            <a:custGeom>
              <a:avLst/>
              <a:gdLst/>
              <a:ahLst/>
              <a:cxnLst/>
              <a:rect l="l" t="t" r="r" b="b"/>
              <a:pathLst>
                <a:path w="652" h="753" extrusionOk="0">
                  <a:moveTo>
                    <a:pt x="332" y="0"/>
                  </a:moveTo>
                  <a:cubicBezTo>
                    <a:pt x="322" y="0"/>
                    <a:pt x="312" y="1"/>
                    <a:pt x="303" y="2"/>
                  </a:cubicBezTo>
                  <a:cubicBezTo>
                    <a:pt x="182" y="2"/>
                    <a:pt x="76" y="108"/>
                    <a:pt x="46" y="214"/>
                  </a:cubicBezTo>
                  <a:cubicBezTo>
                    <a:pt x="1" y="335"/>
                    <a:pt x="16" y="457"/>
                    <a:pt x="46" y="578"/>
                  </a:cubicBezTo>
                  <a:cubicBezTo>
                    <a:pt x="61" y="638"/>
                    <a:pt x="91" y="714"/>
                    <a:pt x="152" y="744"/>
                  </a:cubicBezTo>
                  <a:cubicBezTo>
                    <a:pt x="171" y="750"/>
                    <a:pt x="190" y="752"/>
                    <a:pt x="209" y="752"/>
                  </a:cubicBezTo>
                  <a:cubicBezTo>
                    <a:pt x="295" y="752"/>
                    <a:pt x="378" y="700"/>
                    <a:pt x="440" y="638"/>
                  </a:cubicBezTo>
                  <a:cubicBezTo>
                    <a:pt x="500" y="578"/>
                    <a:pt x="561" y="517"/>
                    <a:pt x="606" y="441"/>
                  </a:cubicBezTo>
                  <a:cubicBezTo>
                    <a:pt x="636" y="351"/>
                    <a:pt x="652" y="260"/>
                    <a:pt x="606" y="184"/>
                  </a:cubicBezTo>
                  <a:cubicBezTo>
                    <a:pt x="592" y="73"/>
                    <a:pt x="439" y="0"/>
                    <a:pt x="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"/>
            <p:cNvSpPr/>
            <p:nvPr/>
          </p:nvSpPr>
          <p:spPr>
            <a:xfrm>
              <a:off x="425286" y="328220"/>
              <a:ext cx="225300" cy="170564"/>
            </a:xfrm>
            <a:custGeom>
              <a:avLst/>
              <a:gdLst/>
              <a:ahLst/>
              <a:cxnLst/>
              <a:rect l="l" t="t" r="r" b="b"/>
              <a:pathLst>
                <a:path w="2227" h="1686" extrusionOk="0">
                  <a:moveTo>
                    <a:pt x="939" y="1"/>
                  </a:moveTo>
                  <a:cubicBezTo>
                    <a:pt x="697" y="1"/>
                    <a:pt x="425" y="92"/>
                    <a:pt x="288" y="289"/>
                  </a:cubicBezTo>
                  <a:cubicBezTo>
                    <a:pt x="1" y="455"/>
                    <a:pt x="1" y="1000"/>
                    <a:pt x="167" y="1288"/>
                  </a:cubicBezTo>
                  <a:cubicBezTo>
                    <a:pt x="332" y="1549"/>
                    <a:pt x="635" y="1686"/>
                    <a:pt x="939" y="1686"/>
                  </a:cubicBezTo>
                  <a:cubicBezTo>
                    <a:pt x="969" y="1686"/>
                    <a:pt x="1000" y="1684"/>
                    <a:pt x="1030" y="1682"/>
                  </a:cubicBezTo>
                  <a:cubicBezTo>
                    <a:pt x="1363" y="1651"/>
                    <a:pt x="1681" y="1485"/>
                    <a:pt x="1923" y="1273"/>
                  </a:cubicBezTo>
                  <a:cubicBezTo>
                    <a:pt x="2075" y="1136"/>
                    <a:pt x="2226" y="985"/>
                    <a:pt x="2226" y="788"/>
                  </a:cubicBezTo>
                  <a:cubicBezTo>
                    <a:pt x="2226" y="485"/>
                    <a:pt x="1923" y="304"/>
                    <a:pt x="1666" y="183"/>
                  </a:cubicBezTo>
                  <a:cubicBezTo>
                    <a:pt x="1439" y="92"/>
                    <a:pt x="1197" y="1"/>
                    <a:pt x="9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"/>
            <p:cNvSpPr/>
            <p:nvPr/>
          </p:nvSpPr>
          <p:spPr>
            <a:xfrm>
              <a:off x="799003" y="760208"/>
              <a:ext cx="226818" cy="171778"/>
            </a:xfrm>
            <a:custGeom>
              <a:avLst/>
              <a:gdLst/>
              <a:ahLst/>
              <a:cxnLst/>
              <a:rect l="l" t="t" r="r" b="b"/>
              <a:pathLst>
                <a:path w="2242" h="1698" extrusionOk="0">
                  <a:moveTo>
                    <a:pt x="954" y="0"/>
                  </a:moveTo>
                  <a:cubicBezTo>
                    <a:pt x="697" y="0"/>
                    <a:pt x="440" y="91"/>
                    <a:pt x="288" y="303"/>
                  </a:cubicBezTo>
                  <a:cubicBezTo>
                    <a:pt x="1" y="470"/>
                    <a:pt x="1" y="1015"/>
                    <a:pt x="182" y="1287"/>
                  </a:cubicBezTo>
                  <a:cubicBezTo>
                    <a:pt x="341" y="1561"/>
                    <a:pt x="676" y="1697"/>
                    <a:pt x="995" y="1697"/>
                  </a:cubicBezTo>
                  <a:cubicBezTo>
                    <a:pt x="1012" y="1697"/>
                    <a:pt x="1029" y="1697"/>
                    <a:pt x="1045" y="1696"/>
                  </a:cubicBezTo>
                  <a:cubicBezTo>
                    <a:pt x="1378" y="1666"/>
                    <a:pt x="1681" y="1499"/>
                    <a:pt x="1939" y="1272"/>
                  </a:cubicBezTo>
                  <a:cubicBezTo>
                    <a:pt x="2090" y="1151"/>
                    <a:pt x="2226" y="984"/>
                    <a:pt x="2226" y="788"/>
                  </a:cubicBezTo>
                  <a:cubicBezTo>
                    <a:pt x="2241" y="500"/>
                    <a:pt x="1939" y="303"/>
                    <a:pt x="1666" y="197"/>
                  </a:cubicBezTo>
                  <a:cubicBezTo>
                    <a:pt x="1439" y="91"/>
                    <a:pt x="1197" y="16"/>
                    <a:pt x="9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802038" y="375061"/>
              <a:ext cx="144164" cy="177140"/>
            </a:xfrm>
            <a:custGeom>
              <a:avLst/>
              <a:gdLst/>
              <a:ahLst/>
              <a:cxnLst/>
              <a:rect l="l" t="t" r="r" b="b"/>
              <a:pathLst>
                <a:path w="1425" h="1751" extrusionOk="0">
                  <a:moveTo>
                    <a:pt x="827" y="1"/>
                  </a:moveTo>
                  <a:cubicBezTo>
                    <a:pt x="626" y="1"/>
                    <a:pt x="442" y="177"/>
                    <a:pt x="319" y="340"/>
                  </a:cubicBezTo>
                  <a:cubicBezTo>
                    <a:pt x="198" y="507"/>
                    <a:pt x="92" y="689"/>
                    <a:pt x="46" y="885"/>
                  </a:cubicBezTo>
                  <a:cubicBezTo>
                    <a:pt x="1" y="1082"/>
                    <a:pt x="31" y="1294"/>
                    <a:pt x="168" y="1446"/>
                  </a:cubicBezTo>
                  <a:cubicBezTo>
                    <a:pt x="225" y="1642"/>
                    <a:pt x="486" y="1750"/>
                    <a:pt x="720" y="1750"/>
                  </a:cubicBezTo>
                  <a:cubicBezTo>
                    <a:pt x="793" y="1750"/>
                    <a:pt x="863" y="1740"/>
                    <a:pt x="924" y="1718"/>
                  </a:cubicBezTo>
                  <a:cubicBezTo>
                    <a:pt x="1182" y="1627"/>
                    <a:pt x="1348" y="1370"/>
                    <a:pt x="1394" y="1113"/>
                  </a:cubicBezTo>
                  <a:cubicBezTo>
                    <a:pt x="1424" y="840"/>
                    <a:pt x="1348" y="567"/>
                    <a:pt x="1227" y="325"/>
                  </a:cubicBezTo>
                  <a:cubicBezTo>
                    <a:pt x="1152" y="189"/>
                    <a:pt x="1046" y="38"/>
                    <a:pt x="894" y="7"/>
                  </a:cubicBezTo>
                  <a:cubicBezTo>
                    <a:pt x="872" y="3"/>
                    <a:pt x="849" y="1"/>
                    <a:pt x="8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849588" y="564549"/>
              <a:ext cx="144063" cy="176229"/>
            </a:xfrm>
            <a:custGeom>
              <a:avLst/>
              <a:gdLst/>
              <a:ahLst/>
              <a:cxnLst/>
              <a:rect l="l" t="t" r="r" b="b"/>
              <a:pathLst>
                <a:path w="1424" h="1742" extrusionOk="0">
                  <a:moveTo>
                    <a:pt x="809" y="1"/>
                  </a:moveTo>
                  <a:cubicBezTo>
                    <a:pt x="614" y="1"/>
                    <a:pt x="437" y="173"/>
                    <a:pt x="318" y="345"/>
                  </a:cubicBezTo>
                  <a:cubicBezTo>
                    <a:pt x="197" y="511"/>
                    <a:pt x="91" y="678"/>
                    <a:pt x="46" y="875"/>
                  </a:cubicBezTo>
                  <a:cubicBezTo>
                    <a:pt x="0" y="1071"/>
                    <a:pt x="31" y="1299"/>
                    <a:pt x="167" y="1450"/>
                  </a:cubicBezTo>
                  <a:cubicBezTo>
                    <a:pt x="223" y="1642"/>
                    <a:pt x="474" y="1742"/>
                    <a:pt x="705" y="1742"/>
                  </a:cubicBezTo>
                  <a:cubicBezTo>
                    <a:pt x="783" y="1742"/>
                    <a:pt x="859" y="1730"/>
                    <a:pt x="924" y="1707"/>
                  </a:cubicBezTo>
                  <a:cubicBezTo>
                    <a:pt x="1181" y="1632"/>
                    <a:pt x="1348" y="1374"/>
                    <a:pt x="1393" y="1102"/>
                  </a:cubicBezTo>
                  <a:cubicBezTo>
                    <a:pt x="1423" y="829"/>
                    <a:pt x="1348" y="557"/>
                    <a:pt x="1227" y="330"/>
                  </a:cubicBezTo>
                  <a:cubicBezTo>
                    <a:pt x="1151" y="178"/>
                    <a:pt x="1045" y="42"/>
                    <a:pt x="894" y="12"/>
                  </a:cubicBezTo>
                  <a:cubicBezTo>
                    <a:pt x="865" y="4"/>
                    <a:pt x="837" y="1"/>
                    <a:pt x="8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684177" y="716908"/>
              <a:ext cx="96615" cy="118970"/>
            </a:xfrm>
            <a:custGeom>
              <a:avLst/>
              <a:gdLst/>
              <a:ahLst/>
              <a:cxnLst/>
              <a:rect l="l" t="t" r="r" b="b"/>
              <a:pathLst>
                <a:path w="955" h="1176" extrusionOk="0">
                  <a:moveTo>
                    <a:pt x="548" y="0"/>
                  </a:moveTo>
                  <a:cubicBezTo>
                    <a:pt x="414" y="0"/>
                    <a:pt x="294" y="122"/>
                    <a:pt x="212" y="232"/>
                  </a:cubicBezTo>
                  <a:cubicBezTo>
                    <a:pt x="136" y="338"/>
                    <a:pt x="61" y="459"/>
                    <a:pt x="30" y="595"/>
                  </a:cubicBezTo>
                  <a:cubicBezTo>
                    <a:pt x="0" y="716"/>
                    <a:pt x="15" y="867"/>
                    <a:pt x="106" y="973"/>
                  </a:cubicBezTo>
                  <a:cubicBezTo>
                    <a:pt x="153" y="1101"/>
                    <a:pt x="325" y="1176"/>
                    <a:pt x="484" y="1176"/>
                  </a:cubicBezTo>
                  <a:cubicBezTo>
                    <a:pt x="532" y="1176"/>
                    <a:pt x="579" y="1169"/>
                    <a:pt x="621" y="1155"/>
                  </a:cubicBezTo>
                  <a:cubicBezTo>
                    <a:pt x="787" y="1095"/>
                    <a:pt x="909" y="928"/>
                    <a:pt x="939" y="746"/>
                  </a:cubicBezTo>
                  <a:cubicBezTo>
                    <a:pt x="954" y="565"/>
                    <a:pt x="909" y="383"/>
                    <a:pt x="818" y="216"/>
                  </a:cubicBezTo>
                  <a:cubicBezTo>
                    <a:pt x="772" y="126"/>
                    <a:pt x="697" y="35"/>
                    <a:pt x="591" y="4"/>
                  </a:cubicBezTo>
                  <a:cubicBezTo>
                    <a:pt x="576" y="2"/>
                    <a:pt x="562" y="0"/>
                    <a:pt x="5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956827" y="369497"/>
              <a:ext cx="183821" cy="210423"/>
            </a:xfrm>
            <a:custGeom>
              <a:avLst/>
              <a:gdLst/>
              <a:ahLst/>
              <a:cxnLst/>
              <a:rect l="l" t="t" r="r" b="b"/>
              <a:pathLst>
                <a:path w="1817" h="2080" extrusionOk="0">
                  <a:moveTo>
                    <a:pt x="890" y="1"/>
                  </a:moveTo>
                  <a:cubicBezTo>
                    <a:pt x="631" y="1"/>
                    <a:pt x="329" y="170"/>
                    <a:pt x="197" y="380"/>
                  </a:cubicBezTo>
                  <a:cubicBezTo>
                    <a:pt x="0" y="653"/>
                    <a:pt x="30" y="1031"/>
                    <a:pt x="182" y="1319"/>
                  </a:cubicBezTo>
                  <a:cubicBezTo>
                    <a:pt x="348" y="1622"/>
                    <a:pt x="621" y="1834"/>
                    <a:pt x="924" y="1970"/>
                  </a:cubicBezTo>
                  <a:cubicBezTo>
                    <a:pt x="1048" y="2032"/>
                    <a:pt x="1186" y="2080"/>
                    <a:pt x="1314" y="2080"/>
                  </a:cubicBezTo>
                  <a:cubicBezTo>
                    <a:pt x="1374" y="2080"/>
                    <a:pt x="1431" y="2070"/>
                    <a:pt x="1484" y="2046"/>
                  </a:cubicBezTo>
                  <a:cubicBezTo>
                    <a:pt x="1756" y="1925"/>
                    <a:pt x="1817" y="1576"/>
                    <a:pt x="1802" y="1289"/>
                  </a:cubicBezTo>
                  <a:cubicBezTo>
                    <a:pt x="1802" y="1031"/>
                    <a:pt x="1787" y="789"/>
                    <a:pt x="1681" y="547"/>
                  </a:cubicBezTo>
                  <a:cubicBezTo>
                    <a:pt x="1590" y="320"/>
                    <a:pt x="1393" y="123"/>
                    <a:pt x="1151" y="77"/>
                  </a:cubicBezTo>
                  <a:cubicBezTo>
                    <a:pt x="1077" y="24"/>
                    <a:pt x="987" y="1"/>
                    <a:pt x="8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195532" y="613009"/>
              <a:ext cx="223783" cy="176229"/>
            </a:xfrm>
            <a:custGeom>
              <a:avLst/>
              <a:gdLst/>
              <a:ahLst/>
              <a:cxnLst/>
              <a:rect l="l" t="t" r="r" b="b"/>
              <a:pathLst>
                <a:path w="2212" h="1742" extrusionOk="0">
                  <a:moveTo>
                    <a:pt x="886" y="1"/>
                  </a:moveTo>
                  <a:cubicBezTo>
                    <a:pt x="776" y="1"/>
                    <a:pt x="669" y="25"/>
                    <a:pt x="576" y="78"/>
                  </a:cubicBezTo>
                  <a:cubicBezTo>
                    <a:pt x="243" y="93"/>
                    <a:pt x="1" y="577"/>
                    <a:pt x="31" y="910"/>
                  </a:cubicBezTo>
                  <a:cubicBezTo>
                    <a:pt x="46" y="1243"/>
                    <a:pt x="319" y="1531"/>
                    <a:pt x="621" y="1652"/>
                  </a:cubicBezTo>
                  <a:cubicBezTo>
                    <a:pt x="786" y="1715"/>
                    <a:pt x="960" y="1741"/>
                    <a:pt x="1133" y="1741"/>
                  </a:cubicBezTo>
                  <a:cubicBezTo>
                    <a:pt x="1293" y="1741"/>
                    <a:pt x="1453" y="1719"/>
                    <a:pt x="1605" y="1683"/>
                  </a:cubicBezTo>
                  <a:cubicBezTo>
                    <a:pt x="1802" y="1637"/>
                    <a:pt x="1999" y="1561"/>
                    <a:pt x="2090" y="1380"/>
                  </a:cubicBezTo>
                  <a:cubicBezTo>
                    <a:pt x="2211" y="1122"/>
                    <a:pt x="2045" y="820"/>
                    <a:pt x="1848" y="592"/>
                  </a:cubicBezTo>
                  <a:cubicBezTo>
                    <a:pt x="1696" y="411"/>
                    <a:pt x="1515" y="214"/>
                    <a:pt x="1288" y="108"/>
                  </a:cubicBezTo>
                  <a:cubicBezTo>
                    <a:pt x="1168" y="40"/>
                    <a:pt x="1026" y="1"/>
                    <a:pt x="8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583008" y="480782"/>
              <a:ext cx="265160" cy="207489"/>
            </a:xfrm>
            <a:custGeom>
              <a:avLst/>
              <a:gdLst/>
              <a:ahLst/>
              <a:cxnLst/>
              <a:rect l="l" t="t" r="r" b="b"/>
              <a:pathLst>
                <a:path w="2621" h="2051" extrusionOk="0">
                  <a:moveTo>
                    <a:pt x="1034" y="0"/>
                  </a:moveTo>
                  <a:cubicBezTo>
                    <a:pt x="911" y="0"/>
                    <a:pt x="790" y="26"/>
                    <a:pt x="682" y="83"/>
                  </a:cubicBezTo>
                  <a:cubicBezTo>
                    <a:pt x="289" y="113"/>
                    <a:pt x="1" y="673"/>
                    <a:pt x="31" y="1067"/>
                  </a:cubicBezTo>
                  <a:cubicBezTo>
                    <a:pt x="77" y="1460"/>
                    <a:pt x="379" y="1793"/>
                    <a:pt x="743" y="1945"/>
                  </a:cubicBezTo>
                  <a:cubicBezTo>
                    <a:pt x="925" y="2021"/>
                    <a:pt x="1118" y="2051"/>
                    <a:pt x="1312" y="2051"/>
                  </a:cubicBezTo>
                  <a:cubicBezTo>
                    <a:pt x="1507" y="2051"/>
                    <a:pt x="1704" y="2021"/>
                    <a:pt x="1893" y="1975"/>
                  </a:cubicBezTo>
                  <a:cubicBezTo>
                    <a:pt x="2121" y="1930"/>
                    <a:pt x="2363" y="1824"/>
                    <a:pt x="2469" y="1627"/>
                  </a:cubicBezTo>
                  <a:cubicBezTo>
                    <a:pt x="2620" y="1324"/>
                    <a:pt x="2408" y="961"/>
                    <a:pt x="2181" y="703"/>
                  </a:cubicBezTo>
                  <a:cubicBezTo>
                    <a:pt x="1999" y="476"/>
                    <a:pt x="1787" y="249"/>
                    <a:pt x="1530" y="128"/>
                  </a:cubicBezTo>
                  <a:cubicBezTo>
                    <a:pt x="1381" y="49"/>
                    <a:pt x="1205" y="0"/>
                    <a:pt x="10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423768" y="728340"/>
              <a:ext cx="263541" cy="207388"/>
            </a:xfrm>
            <a:custGeom>
              <a:avLst/>
              <a:gdLst/>
              <a:ahLst/>
              <a:cxnLst/>
              <a:rect l="l" t="t" r="r" b="b"/>
              <a:pathLst>
                <a:path w="2605" h="2050" extrusionOk="0">
                  <a:moveTo>
                    <a:pt x="1048" y="0"/>
                  </a:moveTo>
                  <a:cubicBezTo>
                    <a:pt x="918" y="0"/>
                    <a:pt x="788" y="28"/>
                    <a:pt x="667" y="88"/>
                  </a:cubicBezTo>
                  <a:cubicBezTo>
                    <a:pt x="288" y="103"/>
                    <a:pt x="0" y="679"/>
                    <a:pt x="31" y="1072"/>
                  </a:cubicBezTo>
                  <a:cubicBezTo>
                    <a:pt x="61" y="1466"/>
                    <a:pt x="364" y="1799"/>
                    <a:pt x="727" y="1935"/>
                  </a:cubicBezTo>
                  <a:cubicBezTo>
                    <a:pt x="920" y="2016"/>
                    <a:pt x="1131" y="2049"/>
                    <a:pt x="1342" y="2049"/>
                  </a:cubicBezTo>
                  <a:cubicBezTo>
                    <a:pt x="1528" y="2049"/>
                    <a:pt x="1716" y="2023"/>
                    <a:pt x="1893" y="1981"/>
                  </a:cubicBezTo>
                  <a:cubicBezTo>
                    <a:pt x="2120" y="1920"/>
                    <a:pt x="2347" y="1829"/>
                    <a:pt x="2453" y="1617"/>
                  </a:cubicBezTo>
                  <a:cubicBezTo>
                    <a:pt x="2604" y="1315"/>
                    <a:pt x="2393" y="951"/>
                    <a:pt x="2181" y="694"/>
                  </a:cubicBezTo>
                  <a:cubicBezTo>
                    <a:pt x="1984" y="467"/>
                    <a:pt x="1787" y="255"/>
                    <a:pt x="1514" y="119"/>
                  </a:cubicBezTo>
                  <a:cubicBezTo>
                    <a:pt x="1372" y="43"/>
                    <a:pt x="1210" y="0"/>
                    <a:pt x="10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1106860" y="731881"/>
              <a:ext cx="265059" cy="207085"/>
            </a:xfrm>
            <a:custGeom>
              <a:avLst/>
              <a:gdLst/>
              <a:ahLst/>
              <a:cxnLst/>
              <a:rect l="l" t="t" r="r" b="b"/>
              <a:pathLst>
                <a:path w="2620" h="2047" extrusionOk="0">
                  <a:moveTo>
                    <a:pt x="1038" y="0"/>
                  </a:moveTo>
                  <a:cubicBezTo>
                    <a:pt x="914" y="0"/>
                    <a:pt x="792" y="25"/>
                    <a:pt x="682" y="84"/>
                  </a:cubicBezTo>
                  <a:cubicBezTo>
                    <a:pt x="288" y="114"/>
                    <a:pt x="1" y="674"/>
                    <a:pt x="31" y="1068"/>
                  </a:cubicBezTo>
                  <a:cubicBezTo>
                    <a:pt x="61" y="1461"/>
                    <a:pt x="379" y="1794"/>
                    <a:pt x="743" y="1946"/>
                  </a:cubicBezTo>
                  <a:cubicBezTo>
                    <a:pt x="930" y="2016"/>
                    <a:pt x="1130" y="2046"/>
                    <a:pt x="1332" y="2046"/>
                  </a:cubicBezTo>
                  <a:cubicBezTo>
                    <a:pt x="1520" y="2046"/>
                    <a:pt x="1710" y="2020"/>
                    <a:pt x="1893" y="1976"/>
                  </a:cubicBezTo>
                  <a:cubicBezTo>
                    <a:pt x="2120" y="1916"/>
                    <a:pt x="2363" y="1825"/>
                    <a:pt x="2453" y="1628"/>
                  </a:cubicBezTo>
                  <a:cubicBezTo>
                    <a:pt x="2620" y="1310"/>
                    <a:pt x="2408" y="962"/>
                    <a:pt x="2181" y="704"/>
                  </a:cubicBezTo>
                  <a:cubicBezTo>
                    <a:pt x="1999" y="477"/>
                    <a:pt x="1787" y="250"/>
                    <a:pt x="1530" y="114"/>
                  </a:cubicBezTo>
                  <a:cubicBezTo>
                    <a:pt x="1374" y="45"/>
                    <a:pt x="1204" y="0"/>
                    <a:pt x="10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"/>
            <p:cNvSpPr/>
            <p:nvPr/>
          </p:nvSpPr>
          <p:spPr>
            <a:xfrm>
              <a:off x="1253959" y="536222"/>
              <a:ext cx="157821" cy="117453"/>
            </a:xfrm>
            <a:custGeom>
              <a:avLst/>
              <a:gdLst/>
              <a:ahLst/>
              <a:cxnLst/>
              <a:rect l="l" t="t" r="r" b="b"/>
              <a:pathLst>
                <a:path w="1560" h="1161" extrusionOk="0">
                  <a:moveTo>
                    <a:pt x="664" y="0"/>
                  </a:moveTo>
                  <a:cubicBezTo>
                    <a:pt x="521" y="0"/>
                    <a:pt x="375" y="38"/>
                    <a:pt x="273" y="140"/>
                  </a:cubicBezTo>
                  <a:cubicBezTo>
                    <a:pt x="61" y="216"/>
                    <a:pt x="0" y="579"/>
                    <a:pt x="76" y="791"/>
                  </a:cubicBezTo>
                  <a:cubicBezTo>
                    <a:pt x="167" y="1003"/>
                    <a:pt x="394" y="1139"/>
                    <a:pt x="621" y="1155"/>
                  </a:cubicBezTo>
                  <a:cubicBezTo>
                    <a:pt x="651" y="1159"/>
                    <a:pt x="681" y="1160"/>
                    <a:pt x="710" y="1160"/>
                  </a:cubicBezTo>
                  <a:cubicBezTo>
                    <a:pt x="907" y="1160"/>
                    <a:pt x="1101" y="1078"/>
                    <a:pt x="1272" y="973"/>
                  </a:cubicBezTo>
                  <a:cubicBezTo>
                    <a:pt x="1393" y="912"/>
                    <a:pt x="1499" y="806"/>
                    <a:pt x="1529" y="685"/>
                  </a:cubicBezTo>
                  <a:cubicBezTo>
                    <a:pt x="1560" y="488"/>
                    <a:pt x="1378" y="322"/>
                    <a:pt x="1211" y="216"/>
                  </a:cubicBezTo>
                  <a:cubicBezTo>
                    <a:pt x="1060" y="125"/>
                    <a:pt x="909" y="34"/>
                    <a:pt x="742" y="4"/>
                  </a:cubicBezTo>
                  <a:cubicBezTo>
                    <a:pt x="716" y="2"/>
                    <a:pt x="690" y="0"/>
                    <a:pt x="6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"/>
            <p:cNvSpPr/>
            <p:nvPr/>
          </p:nvSpPr>
          <p:spPr>
            <a:xfrm>
              <a:off x="1174238" y="369699"/>
              <a:ext cx="119580" cy="151747"/>
            </a:xfrm>
            <a:custGeom>
              <a:avLst/>
              <a:gdLst/>
              <a:ahLst/>
              <a:cxnLst/>
              <a:rect l="l" t="t" r="r" b="b"/>
              <a:pathLst>
                <a:path w="1182" h="1500" extrusionOk="0">
                  <a:moveTo>
                    <a:pt x="593" y="1"/>
                  </a:moveTo>
                  <a:cubicBezTo>
                    <a:pt x="495" y="1"/>
                    <a:pt x="397" y="21"/>
                    <a:pt x="319" y="60"/>
                  </a:cubicBezTo>
                  <a:cubicBezTo>
                    <a:pt x="122" y="166"/>
                    <a:pt x="1" y="409"/>
                    <a:pt x="1" y="636"/>
                  </a:cubicBezTo>
                  <a:cubicBezTo>
                    <a:pt x="1" y="863"/>
                    <a:pt x="107" y="1090"/>
                    <a:pt x="243" y="1272"/>
                  </a:cubicBezTo>
                  <a:cubicBezTo>
                    <a:pt x="319" y="1377"/>
                    <a:pt x="425" y="1483"/>
                    <a:pt x="546" y="1499"/>
                  </a:cubicBezTo>
                  <a:cubicBezTo>
                    <a:pt x="554" y="1499"/>
                    <a:pt x="561" y="1499"/>
                    <a:pt x="569" y="1499"/>
                  </a:cubicBezTo>
                  <a:cubicBezTo>
                    <a:pt x="768" y="1499"/>
                    <a:pt x="897" y="1311"/>
                    <a:pt x="985" y="1150"/>
                  </a:cubicBezTo>
                  <a:cubicBezTo>
                    <a:pt x="1076" y="999"/>
                    <a:pt x="1152" y="832"/>
                    <a:pt x="1167" y="666"/>
                  </a:cubicBezTo>
                  <a:cubicBezTo>
                    <a:pt x="1182" y="499"/>
                    <a:pt x="1121" y="303"/>
                    <a:pt x="1000" y="197"/>
                  </a:cubicBezTo>
                  <a:cubicBezTo>
                    <a:pt x="933" y="62"/>
                    <a:pt x="763" y="1"/>
                    <a:pt x="5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417597" y="546946"/>
              <a:ext cx="154887" cy="121297"/>
            </a:xfrm>
            <a:custGeom>
              <a:avLst/>
              <a:gdLst/>
              <a:ahLst/>
              <a:cxnLst/>
              <a:rect l="l" t="t" r="r" b="b"/>
              <a:pathLst>
                <a:path w="1531" h="1199" extrusionOk="0">
                  <a:moveTo>
                    <a:pt x="609" y="1"/>
                  </a:moveTo>
                  <a:cubicBezTo>
                    <a:pt x="534" y="1"/>
                    <a:pt x="460" y="17"/>
                    <a:pt x="395" y="49"/>
                  </a:cubicBezTo>
                  <a:cubicBezTo>
                    <a:pt x="167" y="65"/>
                    <a:pt x="1" y="398"/>
                    <a:pt x="16" y="625"/>
                  </a:cubicBezTo>
                  <a:cubicBezTo>
                    <a:pt x="46" y="852"/>
                    <a:pt x="213" y="1049"/>
                    <a:pt x="425" y="1139"/>
                  </a:cubicBezTo>
                  <a:cubicBezTo>
                    <a:pt x="537" y="1179"/>
                    <a:pt x="657" y="1198"/>
                    <a:pt x="779" y="1198"/>
                  </a:cubicBezTo>
                  <a:cubicBezTo>
                    <a:pt x="888" y="1198"/>
                    <a:pt x="999" y="1183"/>
                    <a:pt x="1106" y="1155"/>
                  </a:cubicBezTo>
                  <a:cubicBezTo>
                    <a:pt x="1242" y="1124"/>
                    <a:pt x="1379" y="1064"/>
                    <a:pt x="1439" y="943"/>
                  </a:cubicBezTo>
                  <a:cubicBezTo>
                    <a:pt x="1530" y="776"/>
                    <a:pt x="1394" y="564"/>
                    <a:pt x="1273" y="413"/>
                  </a:cubicBezTo>
                  <a:cubicBezTo>
                    <a:pt x="1167" y="276"/>
                    <a:pt x="1046" y="155"/>
                    <a:pt x="894" y="80"/>
                  </a:cubicBezTo>
                  <a:cubicBezTo>
                    <a:pt x="808" y="28"/>
                    <a:pt x="708" y="1"/>
                    <a:pt x="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656558" y="310617"/>
              <a:ext cx="130304" cy="102784"/>
            </a:xfrm>
            <a:custGeom>
              <a:avLst/>
              <a:gdLst/>
              <a:ahLst/>
              <a:cxnLst/>
              <a:rect l="l" t="t" r="r" b="b"/>
              <a:pathLst>
                <a:path w="1288" h="1016" extrusionOk="0">
                  <a:moveTo>
                    <a:pt x="513" y="0"/>
                  </a:moveTo>
                  <a:cubicBezTo>
                    <a:pt x="449" y="0"/>
                    <a:pt x="387" y="12"/>
                    <a:pt x="334" y="39"/>
                  </a:cubicBezTo>
                  <a:cubicBezTo>
                    <a:pt x="137" y="54"/>
                    <a:pt x="1" y="342"/>
                    <a:pt x="16" y="523"/>
                  </a:cubicBezTo>
                  <a:cubicBezTo>
                    <a:pt x="31" y="720"/>
                    <a:pt x="182" y="887"/>
                    <a:pt x="364" y="962"/>
                  </a:cubicBezTo>
                  <a:cubicBezTo>
                    <a:pt x="455" y="1000"/>
                    <a:pt x="550" y="1015"/>
                    <a:pt x="646" y="1015"/>
                  </a:cubicBezTo>
                  <a:cubicBezTo>
                    <a:pt x="743" y="1015"/>
                    <a:pt x="841" y="1000"/>
                    <a:pt x="939" y="977"/>
                  </a:cubicBezTo>
                  <a:cubicBezTo>
                    <a:pt x="1045" y="947"/>
                    <a:pt x="1166" y="902"/>
                    <a:pt x="1212" y="811"/>
                  </a:cubicBezTo>
                  <a:cubicBezTo>
                    <a:pt x="1288" y="659"/>
                    <a:pt x="1182" y="478"/>
                    <a:pt x="1076" y="342"/>
                  </a:cubicBezTo>
                  <a:cubicBezTo>
                    <a:pt x="985" y="236"/>
                    <a:pt x="879" y="130"/>
                    <a:pt x="758" y="54"/>
                  </a:cubicBezTo>
                  <a:cubicBezTo>
                    <a:pt x="681" y="20"/>
                    <a:pt x="595" y="0"/>
                    <a:pt x="5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7" name="Google Shape;417;p4"/>
          <p:cNvGrpSpPr/>
          <p:nvPr/>
        </p:nvGrpSpPr>
        <p:grpSpPr>
          <a:xfrm>
            <a:off x="8339591" y="-59532"/>
            <a:ext cx="1450749" cy="1701627"/>
            <a:chOff x="8339591" y="-59532"/>
            <a:chExt cx="1450749" cy="1701627"/>
          </a:xfrm>
        </p:grpSpPr>
        <p:sp>
          <p:nvSpPr>
            <p:cNvPr id="418" name="Google Shape;418;p4"/>
            <p:cNvSpPr/>
            <p:nvPr/>
          </p:nvSpPr>
          <p:spPr>
            <a:xfrm rot="10463305">
              <a:off x="8363097" y="-27579"/>
              <a:ext cx="678728" cy="514028"/>
            </a:xfrm>
            <a:custGeom>
              <a:avLst/>
              <a:gdLst/>
              <a:ahLst/>
              <a:cxnLst/>
              <a:rect l="l" t="t" r="r" b="b"/>
              <a:pathLst>
                <a:path w="2242" h="1698" extrusionOk="0">
                  <a:moveTo>
                    <a:pt x="954" y="0"/>
                  </a:moveTo>
                  <a:cubicBezTo>
                    <a:pt x="697" y="0"/>
                    <a:pt x="440" y="91"/>
                    <a:pt x="288" y="303"/>
                  </a:cubicBezTo>
                  <a:cubicBezTo>
                    <a:pt x="1" y="470"/>
                    <a:pt x="1" y="1015"/>
                    <a:pt x="182" y="1287"/>
                  </a:cubicBezTo>
                  <a:cubicBezTo>
                    <a:pt x="341" y="1561"/>
                    <a:pt x="676" y="1697"/>
                    <a:pt x="995" y="1697"/>
                  </a:cubicBezTo>
                  <a:cubicBezTo>
                    <a:pt x="1012" y="1697"/>
                    <a:pt x="1029" y="1697"/>
                    <a:pt x="1045" y="1696"/>
                  </a:cubicBezTo>
                  <a:cubicBezTo>
                    <a:pt x="1378" y="1666"/>
                    <a:pt x="1681" y="1499"/>
                    <a:pt x="1939" y="1272"/>
                  </a:cubicBezTo>
                  <a:cubicBezTo>
                    <a:pt x="2090" y="1151"/>
                    <a:pt x="2226" y="984"/>
                    <a:pt x="2226" y="788"/>
                  </a:cubicBezTo>
                  <a:cubicBezTo>
                    <a:pt x="2241" y="500"/>
                    <a:pt x="1939" y="303"/>
                    <a:pt x="1666" y="197"/>
                  </a:cubicBezTo>
                  <a:cubicBezTo>
                    <a:pt x="1439" y="91"/>
                    <a:pt x="1197" y="16"/>
                    <a:pt x="9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"/>
            <p:cNvSpPr/>
            <p:nvPr/>
          </p:nvSpPr>
          <p:spPr>
            <a:xfrm rot="10463305">
              <a:off x="8712710" y="1092201"/>
              <a:ext cx="431395" cy="530073"/>
            </a:xfrm>
            <a:custGeom>
              <a:avLst/>
              <a:gdLst/>
              <a:ahLst/>
              <a:cxnLst/>
              <a:rect l="l" t="t" r="r" b="b"/>
              <a:pathLst>
                <a:path w="1425" h="1751" extrusionOk="0">
                  <a:moveTo>
                    <a:pt x="827" y="1"/>
                  </a:moveTo>
                  <a:cubicBezTo>
                    <a:pt x="626" y="1"/>
                    <a:pt x="442" y="177"/>
                    <a:pt x="319" y="340"/>
                  </a:cubicBezTo>
                  <a:cubicBezTo>
                    <a:pt x="198" y="507"/>
                    <a:pt x="92" y="689"/>
                    <a:pt x="46" y="885"/>
                  </a:cubicBezTo>
                  <a:cubicBezTo>
                    <a:pt x="1" y="1082"/>
                    <a:pt x="31" y="1294"/>
                    <a:pt x="168" y="1446"/>
                  </a:cubicBezTo>
                  <a:cubicBezTo>
                    <a:pt x="225" y="1642"/>
                    <a:pt x="486" y="1750"/>
                    <a:pt x="720" y="1750"/>
                  </a:cubicBezTo>
                  <a:cubicBezTo>
                    <a:pt x="793" y="1750"/>
                    <a:pt x="863" y="1740"/>
                    <a:pt x="924" y="1718"/>
                  </a:cubicBezTo>
                  <a:cubicBezTo>
                    <a:pt x="1182" y="1627"/>
                    <a:pt x="1348" y="1370"/>
                    <a:pt x="1394" y="1113"/>
                  </a:cubicBezTo>
                  <a:cubicBezTo>
                    <a:pt x="1424" y="840"/>
                    <a:pt x="1348" y="567"/>
                    <a:pt x="1227" y="325"/>
                  </a:cubicBezTo>
                  <a:cubicBezTo>
                    <a:pt x="1152" y="189"/>
                    <a:pt x="1046" y="38"/>
                    <a:pt x="894" y="7"/>
                  </a:cubicBezTo>
                  <a:cubicBezTo>
                    <a:pt x="872" y="3"/>
                    <a:pt x="849" y="1"/>
                    <a:pt x="8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4"/>
            <p:cNvSpPr/>
            <p:nvPr/>
          </p:nvSpPr>
          <p:spPr>
            <a:xfrm rot="10463305">
              <a:off x="8516096" y="544511"/>
              <a:ext cx="431092" cy="527348"/>
            </a:xfrm>
            <a:custGeom>
              <a:avLst/>
              <a:gdLst/>
              <a:ahLst/>
              <a:cxnLst/>
              <a:rect l="l" t="t" r="r" b="b"/>
              <a:pathLst>
                <a:path w="1424" h="1742" extrusionOk="0">
                  <a:moveTo>
                    <a:pt x="809" y="1"/>
                  </a:moveTo>
                  <a:cubicBezTo>
                    <a:pt x="614" y="1"/>
                    <a:pt x="437" y="173"/>
                    <a:pt x="318" y="345"/>
                  </a:cubicBezTo>
                  <a:cubicBezTo>
                    <a:pt x="197" y="511"/>
                    <a:pt x="91" y="678"/>
                    <a:pt x="46" y="875"/>
                  </a:cubicBezTo>
                  <a:cubicBezTo>
                    <a:pt x="0" y="1071"/>
                    <a:pt x="31" y="1299"/>
                    <a:pt x="167" y="1450"/>
                  </a:cubicBezTo>
                  <a:cubicBezTo>
                    <a:pt x="223" y="1642"/>
                    <a:pt x="474" y="1742"/>
                    <a:pt x="705" y="1742"/>
                  </a:cubicBezTo>
                  <a:cubicBezTo>
                    <a:pt x="783" y="1742"/>
                    <a:pt x="859" y="1730"/>
                    <a:pt x="924" y="1707"/>
                  </a:cubicBezTo>
                  <a:cubicBezTo>
                    <a:pt x="1181" y="1632"/>
                    <a:pt x="1348" y="1374"/>
                    <a:pt x="1393" y="1102"/>
                  </a:cubicBezTo>
                  <a:cubicBezTo>
                    <a:pt x="1423" y="829"/>
                    <a:pt x="1348" y="557"/>
                    <a:pt x="1227" y="330"/>
                  </a:cubicBezTo>
                  <a:cubicBezTo>
                    <a:pt x="1151" y="178"/>
                    <a:pt x="1045" y="42"/>
                    <a:pt x="894" y="12"/>
                  </a:cubicBezTo>
                  <a:cubicBezTo>
                    <a:pt x="865" y="4"/>
                    <a:pt x="837" y="1"/>
                    <a:pt x="8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"/>
            <p:cNvSpPr/>
            <p:nvPr/>
          </p:nvSpPr>
          <p:spPr>
            <a:xfrm rot="10463305">
              <a:off x="9114137" y="206367"/>
              <a:ext cx="289110" cy="356006"/>
            </a:xfrm>
            <a:custGeom>
              <a:avLst/>
              <a:gdLst/>
              <a:ahLst/>
              <a:cxnLst/>
              <a:rect l="l" t="t" r="r" b="b"/>
              <a:pathLst>
                <a:path w="955" h="1176" extrusionOk="0">
                  <a:moveTo>
                    <a:pt x="548" y="0"/>
                  </a:moveTo>
                  <a:cubicBezTo>
                    <a:pt x="414" y="0"/>
                    <a:pt x="294" y="122"/>
                    <a:pt x="212" y="232"/>
                  </a:cubicBezTo>
                  <a:cubicBezTo>
                    <a:pt x="136" y="338"/>
                    <a:pt x="61" y="459"/>
                    <a:pt x="30" y="595"/>
                  </a:cubicBezTo>
                  <a:cubicBezTo>
                    <a:pt x="0" y="716"/>
                    <a:pt x="15" y="867"/>
                    <a:pt x="106" y="973"/>
                  </a:cubicBezTo>
                  <a:cubicBezTo>
                    <a:pt x="153" y="1101"/>
                    <a:pt x="325" y="1176"/>
                    <a:pt x="484" y="1176"/>
                  </a:cubicBezTo>
                  <a:cubicBezTo>
                    <a:pt x="532" y="1176"/>
                    <a:pt x="579" y="1169"/>
                    <a:pt x="621" y="1155"/>
                  </a:cubicBezTo>
                  <a:cubicBezTo>
                    <a:pt x="787" y="1095"/>
                    <a:pt x="909" y="928"/>
                    <a:pt x="939" y="746"/>
                  </a:cubicBezTo>
                  <a:cubicBezTo>
                    <a:pt x="954" y="565"/>
                    <a:pt x="909" y="383"/>
                    <a:pt x="818" y="216"/>
                  </a:cubicBezTo>
                  <a:cubicBezTo>
                    <a:pt x="772" y="126"/>
                    <a:pt x="697" y="35"/>
                    <a:pt x="591" y="4"/>
                  </a:cubicBezTo>
                  <a:cubicBezTo>
                    <a:pt x="576" y="2"/>
                    <a:pt x="562" y="0"/>
                    <a:pt x="5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"/>
            <p:cNvSpPr/>
            <p:nvPr/>
          </p:nvSpPr>
          <p:spPr>
            <a:xfrm rot="10463305">
              <a:off x="8968419" y="640371"/>
              <a:ext cx="793464" cy="620891"/>
            </a:xfrm>
            <a:custGeom>
              <a:avLst/>
              <a:gdLst/>
              <a:ahLst/>
              <a:cxnLst/>
              <a:rect l="l" t="t" r="r" b="b"/>
              <a:pathLst>
                <a:path w="2621" h="2051" extrusionOk="0">
                  <a:moveTo>
                    <a:pt x="1034" y="0"/>
                  </a:moveTo>
                  <a:cubicBezTo>
                    <a:pt x="911" y="0"/>
                    <a:pt x="790" y="26"/>
                    <a:pt x="682" y="83"/>
                  </a:cubicBezTo>
                  <a:cubicBezTo>
                    <a:pt x="289" y="113"/>
                    <a:pt x="1" y="673"/>
                    <a:pt x="31" y="1067"/>
                  </a:cubicBezTo>
                  <a:cubicBezTo>
                    <a:pt x="77" y="1460"/>
                    <a:pt x="379" y="1793"/>
                    <a:pt x="743" y="1945"/>
                  </a:cubicBezTo>
                  <a:cubicBezTo>
                    <a:pt x="925" y="2021"/>
                    <a:pt x="1118" y="2051"/>
                    <a:pt x="1312" y="2051"/>
                  </a:cubicBezTo>
                  <a:cubicBezTo>
                    <a:pt x="1507" y="2051"/>
                    <a:pt x="1704" y="2021"/>
                    <a:pt x="1893" y="1975"/>
                  </a:cubicBezTo>
                  <a:cubicBezTo>
                    <a:pt x="2121" y="1930"/>
                    <a:pt x="2363" y="1824"/>
                    <a:pt x="2469" y="1627"/>
                  </a:cubicBezTo>
                  <a:cubicBezTo>
                    <a:pt x="2620" y="1324"/>
                    <a:pt x="2408" y="961"/>
                    <a:pt x="2181" y="703"/>
                  </a:cubicBezTo>
                  <a:cubicBezTo>
                    <a:pt x="1999" y="476"/>
                    <a:pt x="1787" y="249"/>
                    <a:pt x="1530" y="128"/>
                  </a:cubicBezTo>
                  <a:cubicBezTo>
                    <a:pt x="1381" y="49"/>
                    <a:pt x="1205" y="0"/>
                    <a:pt x="10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3" name="Google Shape;423;p4"/>
          <p:cNvGrpSpPr/>
          <p:nvPr/>
        </p:nvGrpSpPr>
        <p:grpSpPr>
          <a:xfrm>
            <a:off x="-443849" y="-590770"/>
            <a:ext cx="1407119" cy="1704076"/>
            <a:chOff x="-443849" y="-590770"/>
            <a:chExt cx="1407119" cy="1704076"/>
          </a:xfrm>
        </p:grpSpPr>
        <p:sp>
          <p:nvSpPr>
            <p:cNvPr id="424" name="Google Shape;424;p4"/>
            <p:cNvSpPr/>
            <p:nvPr/>
          </p:nvSpPr>
          <p:spPr>
            <a:xfrm>
              <a:off x="-278857" y="106732"/>
              <a:ext cx="440173" cy="361151"/>
            </a:xfrm>
            <a:custGeom>
              <a:avLst/>
              <a:gdLst/>
              <a:ahLst/>
              <a:cxnLst/>
              <a:rect l="l" t="t" r="r" b="b"/>
              <a:pathLst>
                <a:path w="1454" h="1193" extrusionOk="0">
                  <a:moveTo>
                    <a:pt x="652" y="0"/>
                  </a:moveTo>
                  <a:cubicBezTo>
                    <a:pt x="586" y="0"/>
                    <a:pt x="520" y="5"/>
                    <a:pt x="454" y="14"/>
                  </a:cubicBezTo>
                  <a:cubicBezTo>
                    <a:pt x="318" y="44"/>
                    <a:pt x="182" y="75"/>
                    <a:pt x="106" y="181"/>
                  </a:cubicBezTo>
                  <a:cubicBezTo>
                    <a:pt x="0" y="347"/>
                    <a:pt x="106" y="574"/>
                    <a:pt x="212" y="726"/>
                  </a:cubicBezTo>
                  <a:cubicBezTo>
                    <a:pt x="303" y="862"/>
                    <a:pt x="409" y="998"/>
                    <a:pt x="545" y="1089"/>
                  </a:cubicBezTo>
                  <a:cubicBezTo>
                    <a:pt x="649" y="1151"/>
                    <a:pt x="767" y="1192"/>
                    <a:pt x="880" y="1192"/>
                  </a:cubicBezTo>
                  <a:cubicBezTo>
                    <a:pt x="932" y="1192"/>
                    <a:pt x="982" y="1184"/>
                    <a:pt x="1030" y="1165"/>
                  </a:cubicBezTo>
                  <a:cubicBezTo>
                    <a:pt x="1035" y="1165"/>
                    <a:pt x="1041" y="1165"/>
                    <a:pt x="1046" y="1165"/>
                  </a:cubicBezTo>
                  <a:cubicBezTo>
                    <a:pt x="1266" y="1165"/>
                    <a:pt x="1454" y="872"/>
                    <a:pt x="1454" y="650"/>
                  </a:cubicBezTo>
                  <a:cubicBezTo>
                    <a:pt x="1454" y="423"/>
                    <a:pt x="1302" y="211"/>
                    <a:pt x="1105" y="105"/>
                  </a:cubicBezTo>
                  <a:cubicBezTo>
                    <a:pt x="966" y="30"/>
                    <a:pt x="811" y="0"/>
                    <a:pt x="6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4"/>
            <p:cNvSpPr/>
            <p:nvPr/>
          </p:nvSpPr>
          <p:spPr>
            <a:xfrm>
              <a:off x="660537" y="451850"/>
              <a:ext cx="302733" cy="259738"/>
            </a:xfrm>
            <a:custGeom>
              <a:avLst/>
              <a:gdLst/>
              <a:ahLst/>
              <a:cxnLst/>
              <a:rect l="l" t="t" r="r" b="b"/>
              <a:pathLst>
                <a:path w="1000" h="858" extrusionOk="0">
                  <a:moveTo>
                    <a:pt x="441" y="0"/>
                  </a:moveTo>
                  <a:cubicBezTo>
                    <a:pt x="416" y="0"/>
                    <a:pt x="390" y="3"/>
                    <a:pt x="364" y="10"/>
                  </a:cubicBezTo>
                  <a:cubicBezTo>
                    <a:pt x="358" y="9"/>
                    <a:pt x="352" y="9"/>
                    <a:pt x="346" y="9"/>
                  </a:cubicBezTo>
                  <a:cubicBezTo>
                    <a:pt x="200" y="9"/>
                    <a:pt x="46" y="182"/>
                    <a:pt x="31" y="328"/>
                  </a:cubicBezTo>
                  <a:cubicBezTo>
                    <a:pt x="1" y="479"/>
                    <a:pt x="92" y="646"/>
                    <a:pt x="213" y="736"/>
                  </a:cubicBezTo>
                  <a:cubicBezTo>
                    <a:pt x="349" y="827"/>
                    <a:pt x="500" y="857"/>
                    <a:pt x="652" y="857"/>
                  </a:cubicBezTo>
                  <a:cubicBezTo>
                    <a:pt x="743" y="857"/>
                    <a:pt x="849" y="827"/>
                    <a:pt x="909" y="767"/>
                  </a:cubicBezTo>
                  <a:cubicBezTo>
                    <a:pt x="1000" y="661"/>
                    <a:pt x="939" y="509"/>
                    <a:pt x="879" y="388"/>
                  </a:cubicBezTo>
                  <a:cubicBezTo>
                    <a:pt x="833" y="282"/>
                    <a:pt x="773" y="176"/>
                    <a:pt x="682" y="100"/>
                  </a:cubicBezTo>
                  <a:cubicBezTo>
                    <a:pt x="623" y="41"/>
                    <a:pt x="535" y="0"/>
                    <a:pt x="4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"/>
            <p:cNvSpPr/>
            <p:nvPr/>
          </p:nvSpPr>
          <p:spPr>
            <a:xfrm>
              <a:off x="229741" y="183627"/>
              <a:ext cx="197382" cy="227952"/>
            </a:xfrm>
            <a:custGeom>
              <a:avLst/>
              <a:gdLst/>
              <a:ahLst/>
              <a:cxnLst/>
              <a:rect l="l" t="t" r="r" b="b"/>
              <a:pathLst>
                <a:path w="652" h="753" extrusionOk="0">
                  <a:moveTo>
                    <a:pt x="332" y="0"/>
                  </a:moveTo>
                  <a:cubicBezTo>
                    <a:pt x="322" y="0"/>
                    <a:pt x="312" y="1"/>
                    <a:pt x="303" y="2"/>
                  </a:cubicBezTo>
                  <a:cubicBezTo>
                    <a:pt x="182" y="2"/>
                    <a:pt x="76" y="108"/>
                    <a:pt x="46" y="214"/>
                  </a:cubicBezTo>
                  <a:cubicBezTo>
                    <a:pt x="1" y="335"/>
                    <a:pt x="16" y="457"/>
                    <a:pt x="46" y="578"/>
                  </a:cubicBezTo>
                  <a:cubicBezTo>
                    <a:pt x="61" y="638"/>
                    <a:pt x="91" y="714"/>
                    <a:pt x="152" y="744"/>
                  </a:cubicBezTo>
                  <a:cubicBezTo>
                    <a:pt x="171" y="750"/>
                    <a:pt x="190" y="752"/>
                    <a:pt x="209" y="752"/>
                  </a:cubicBezTo>
                  <a:cubicBezTo>
                    <a:pt x="295" y="752"/>
                    <a:pt x="378" y="700"/>
                    <a:pt x="440" y="638"/>
                  </a:cubicBezTo>
                  <a:cubicBezTo>
                    <a:pt x="500" y="578"/>
                    <a:pt x="561" y="517"/>
                    <a:pt x="606" y="441"/>
                  </a:cubicBezTo>
                  <a:cubicBezTo>
                    <a:pt x="636" y="351"/>
                    <a:pt x="652" y="260"/>
                    <a:pt x="606" y="184"/>
                  </a:cubicBezTo>
                  <a:cubicBezTo>
                    <a:pt x="592" y="73"/>
                    <a:pt x="439" y="0"/>
                    <a:pt x="3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4"/>
            <p:cNvSpPr/>
            <p:nvPr/>
          </p:nvSpPr>
          <p:spPr>
            <a:xfrm>
              <a:off x="-443849" y="-590770"/>
              <a:ext cx="550065" cy="629668"/>
            </a:xfrm>
            <a:custGeom>
              <a:avLst/>
              <a:gdLst/>
              <a:ahLst/>
              <a:cxnLst/>
              <a:rect l="l" t="t" r="r" b="b"/>
              <a:pathLst>
                <a:path w="1817" h="2080" extrusionOk="0">
                  <a:moveTo>
                    <a:pt x="890" y="1"/>
                  </a:moveTo>
                  <a:cubicBezTo>
                    <a:pt x="631" y="1"/>
                    <a:pt x="329" y="170"/>
                    <a:pt x="197" y="380"/>
                  </a:cubicBezTo>
                  <a:cubicBezTo>
                    <a:pt x="0" y="653"/>
                    <a:pt x="30" y="1031"/>
                    <a:pt x="182" y="1319"/>
                  </a:cubicBezTo>
                  <a:cubicBezTo>
                    <a:pt x="348" y="1622"/>
                    <a:pt x="621" y="1834"/>
                    <a:pt x="924" y="1970"/>
                  </a:cubicBezTo>
                  <a:cubicBezTo>
                    <a:pt x="1048" y="2032"/>
                    <a:pt x="1186" y="2080"/>
                    <a:pt x="1314" y="2080"/>
                  </a:cubicBezTo>
                  <a:cubicBezTo>
                    <a:pt x="1374" y="2080"/>
                    <a:pt x="1431" y="2070"/>
                    <a:pt x="1484" y="2046"/>
                  </a:cubicBezTo>
                  <a:cubicBezTo>
                    <a:pt x="1756" y="1925"/>
                    <a:pt x="1817" y="1576"/>
                    <a:pt x="1802" y="1289"/>
                  </a:cubicBezTo>
                  <a:cubicBezTo>
                    <a:pt x="1802" y="1031"/>
                    <a:pt x="1787" y="789"/>
                    <a:pt x="1681" y="547"/>
                  </a:cubicBezTo>
                  <a:cubicBezTo>
                    <a:pt x="1590" y="320"/>
                    <a:pt x="1393" y="123"/>
                    <a:pt x="1151" y="77"/>
                  </a:cubicBezTo>
                  <a:cubicBezTo>
                    <a:pt x="1077" y="24"/>
                    <a:pt x="987" y="1"/>
                    <a:pt x="8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"/>
            <p:cNvSpPr/>
            <p:nvPr/>
          </p:nvSpPr>
          <p:spPr>
            <a:xfrm>
              <a:off x="5110" y="493628"/>
              <a:ext cx="793159" cy="619678"/>
            </a:xfrm>
            <a:custGeom>
              <a:avLst/>
              <a:gdLst/>
              <a:ahLst/>
              <a:cxnLst/>
              <a:rect l="l" t="t" r="r" b="b"/>
              <a:pathLst>
                <a:path w="2620" h="2047" extrusionOk="0">
                  <a:moveTo>
                    <a:pt x="1038" y="0"/>
                  </a:moveTo>
                  <a:cubicBezTo>
                    <a:pt x="914" y="0"/>
                    <a:pt x="792" y="25"/>
                    <a:pt x="682" y="84"/>
                  </a:cubicBezTo>
                  <a:cubicBezTo>
                    <a:pt x="288" y="114"/>
                    <a:pt x="1" y="674"/>
                    <a:pt x="31" y="1068"/>
                  </a:cubicBezTo>
                  <a:cubicBezTo>
                    <a:pt x="61" y="1461"/>
                    <a:pt x="379" y="1794"/>
                    <a:pt x="743" y="1946"/>
                  </a:cubicBezTo>
                  <a:cubicBezTo>
                    <a:pt x="930" y="2016"/>
                    <a:pt x="1130" y="2046"/>
                    <a:pt x="1332" y="2046"/>
                  </a:cubicBezTo>
                  <a:cubicBezTo>
                    <a:pt x="1520" y="2046"/>
                    <a:pt x="1710" y="2020"/>
                    <a:pt x="1893" y="1976"/>
                  </a:cubicBezTo>
                  <a:cubicBezTo>
                    <a:pt x="2120" y="1916"/>
                    <a:pt x="2363" y="1825"/>
                    <a:pt x="2453" y="1628"/>
                  </a:cubicBezTo>
                  <a:cubicBezTo>
                    <a:pt x="2620" y="1310"/>
                    <a:pt x="2408" y="962"/>
                    <a:pt x="2181" y="704"/>
                  </a:cubicBezTo>
                  <a:cubicBezTo>
                    <a:pt x="1999" y="477"/>
                    <a:pt x="1787" y="250"/>
                    <a:pt x="1530" y="114"/>
                  </a:cubicBezTo>
                  <a:cubicBezTo>
                    <a:pt x="1374" y="45"/>
                    <a:pt x="1204" y="0"/>
                    <a:pt x="10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4"/>
            <p:cNvSpPr/>
            <p:nvPr/>
          </p:nvSpPr>
          <p:spPr>
            <a:xfrm>
              <a:off x="445290" y="-91863"/>
              <a:ext cx="472263" cy="351464"/>
            </a:xfrm>
            <a:custGeom>
              <a:avLst/>
              <a:gdLst/>
              <a:ahLst/>
              <a:cxnLst/>
              <a:rect l="l" t="t" r="r" b="b"/>
              <a:pathLst>
                <a:path w="1560" h="1161" extrusionOk="0">
                  <a:moveTo>
                    <a:pt x="664" y="0"/>
                  </a:moveTo>
                  <a:cubicBezTo>
                    <a:pt x="521" y="0"/>
                    <a:pt x="375" y="38"/>
                    <a:pt x="273" y="140"/>
                  </a:cubicBezTo>
                  <a:cubicBezTo>
                    <a:pt x="61" y="216"/>
                    <a:pt x="0" y="579"/>
                    <a:pt x="76" y="791"/>
                  </a:cubicBezTo>
                  <a:cubicBezTo>
                    <a:pt x="167" y="1003"/>
                    <a:pt x="394" y="1139"/>
                    <a:pt x="621" y="1155"/>
                  </a:cubicBezTo>
                  <a:cubicBezTo>
                    <a:pt x="651" y="1159"/>
                    <a:pt x="681" y="1160"/>
                    <a:pt x="710" y="1160"/>
                  </a:cubicBezTo>
                  <a:cubicBezTo>
                    <a:pt x="907" y="1160"/>
                    <a:pt x="1101" y="1078"/>
                    <a:pt x="1272" y="973"/>
                  </a:cubicBezTo>
                  <a:cubicBezTo>
                    <a:pt x="1393" y="912"/>
                    <a:pt x="1499" y="806"/>
                    <a:pt x="1529" y="685"/>
                  </a:cubicBezTo>
                  <a:cubicBezTo>
                    <a:pt x="1560" y="488"/>
                    <a:pt x="1378" y="322"/>
                    <a:pt x="1211" y="216"/>
                  </a:cubicBezTo>
                  <a:cubicBezTo>
                    <a:pt x="1060" y="125"/>
                    <a:pt x="909" y="34"/>
                    <a:pt x="742" y="4"/>
                  </a:cubicBezTo>
                  <a:cubicBezTo>
                    <a:pt x="716" y="2"/>
                    <a:pt x="690" y="0"/>
                    <a:pt x="6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4"/>
            <p:cNvSpPr/>
            <p:nvPr/>
          </p:nvSpPr>
          <p:spPr>
            <a:xfrm>
              <a:off x="206733" y="-590165"/>
              <a:ext cx="357830" cy="454088"/>
            </a:xfrm>
            <a:custGeom>
              <a:avLst/>
              <a:gdLst/>
              <a:ahLst/>
              <a:cxnLst/>
              <a:rect l="l" t="t" r="r" b="b"/>
              <a:pathLst>
                <a:path w="1182" h="1500" extrusionOk="0">
                  <a:moveTo>
                    <a:pt x="593" y="1"/>
                  </a:moveTo>
                  <a:cubicBezTo>
                    <a:pt x="495" y="1"/>
                    <a:pt x="397" y="21"/>
                    <a:pt x="319" y="60"/>
                  </a:cubicBezTo>
                  <a:cubicBezTo>
                    <a:pt x="122" y="166"/>
                    <a:pt x="1" y="409"/>
                    <a:pt x="1" y="636"/>
                  </a:cubicBezTo>
                  <a:cubicBezTo>
                    <a:pt x="1" y="863"/>
                    <a:pt x="107" y="1090"/>
                    <a:pt x="243" y="1272"/>
                  </a:cubicBezTo>
                  <a:cubicBezTo>
                    <a:pt x="319" y="1377"/>
                    <a:pt x="425" y="1483"/>
                    <a:pt x="546" y="1499"/>
                  </a:cubicBezTo>
                  <a:cubicBezTo>
                    <a:pt x="554" y="1499"/>
                    <a:pt x="561" y="1499"/>
                    <a:pt x="569" y="1499"/>
                  </a:cubicBezTo>
                  <a:cubicBezTo>
                    <a:pt x="768" y="1499"/>
                    <a:pt x="897" y="1311"/>
                    <a:pt x="985" y="1150"/>
                  </a:cubicBezTo>
                  <a:cubicBezTo>
                    <a:pt x="1076" y="999"/>
                    <a:pt x="1152" y="832"/>
                    <a:pt x="1167" y="666"/>
                  </a:cubicBezTo>
                  <a:cubicBezTo>
                    <a:pt x="1182" y="499"/>
                    <a:pt x="1121" y="303"/>
                    <a:pt x="1000" y="197"/>
                  </a:cubicBezTo>
                  <a:cubicBezTo>
                    <a:pt x="933" y="62"/>
                    <a:pt x="763" y="1"/>
                    <a:pt x="5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1" name="Google Shape;431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2" name="Google Shape;432;p4"/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7704000" cy="338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50"/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1"/>
        </a:solidFill>
        <a:effectLst/>
      </p:bgPr>
    </p:bg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7" name="Google Shape;577;p9"/>
          <p:cNvGrpSpPr/>
          <p:nvPr/>
        </p:nvGrpSpPr>
        <p:grpSpPr>
          <a:xfrm>
            <a:off x="3878767" y="4250965"/>
            <a:ext cx="5060420" cy="1580936"/>
            <a:chOff x="3195867" y="4243715"/>
            <a:chExt cx="5060420" cy="1580936"/>
          </a:xfrm>
        </p:grpSpPr>
        <p:sp>
          <p:nvSpPr>
            <p:cNvPr id="578" name="Google Shape;578;p9"/>
            <p:cNvSpPr/>
            <p:nvPr/>
          </p:nvSpPr>
          <p:spPr>
            <a:xfrm>
              <a:off x="4104123" y="4243715"/>
              <a:ext cx="4152158" cy="59783"/>
            </a:xfrm>
            <a:custGeom>
              <a:avLst/>
              <a:gdLst/>
              <a:ahLst/>
              <a:cxnLst/>
              <a:rect l="l" t="t" r="r" b="b"/>
              <a:pathLst>
                <a:path w="20001" h="288" extrusionOk="0">
                  <a:moveTo>
                    <a:pt x="20000" y="0"/>
                  </a:moveTo>
                  <a:lnTo>
                    <a:pt x="0" y="76"/>
                  </a:lnTo>
                  <a:lnTo>
                    <a:pt x="1514" y="288"/>
                  </a:lnTo>
                  <a:lnTo>
                    <a:pt x="20000" y="288"/>
                  </a:lnTo>
                  <a:lnTo>
                    <a:pt x="200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3195867" y="4482439"/>
              <a:ext cx="358521" cy="1342212"/>
            </a:xfrm>
            <a:custGeom>
              <a:avLst/>
              <a:gdLst/>
              <a:ahLst/>
              <a:cxnLst/>
              <a:rect l="l" t="t" r="r" b="b"/>
              <a:pathLst>
                <a:path w="1727" h="6466" extrusionOk="0">
                  <a:moveTo>
                    <a:pt x="0" y="1"/>
                  </a:moveTo>
                  <a:lnTo>
                    <a:pt x="0" y="6465"/>
                  </a:lnTo>
                  <a:lnTo>
                    <a:pt x="1726" y="6465"/>
                  </a:lnTo>
                  <a:lnTo>
                    <a:pt x="172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3554187" y="4303293"/>
              <a:ext cx="864436" cy="1521354"/>
            </a:xfrm>
            <a:custGeom>
              <a:avLst/>
              <a:gdLst/>
              <a:ahLst/>
              <a:cxnLst/>
              <a:rect l="l" t="t" r="r" b="b"/>
              <a:pathLst>
                <a:path w="4164" h="7329" extrusionOk="0">
                  <a:moveTo>
                    <a:pt x="4163" y="1"/>
                  </a:moveTo>
                  <a:lnTo>
                    <a:pt x="0" y="864"/>
                  </a:lnTo>
                  <a:lnTo>
                    <a:pt x="0" y="7328"/>
                  </a:lnTo>
                  <a:lnTo>
                    <a:pt x="4163" y="6117"/>
                  </a:lnTo>
                  <a:lnTo>
                    <a:pt x="41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9"/>
            <p:cNvSpPr/>
            <p:nvPr/>
          </p:nvSpPr>
          <p:spPr>
            <a:xfrm>
              <a:off x="3195867" y="4259284"/>
              <a:ext cx="1222749" cy="223356"/>
            </a:xfrm>
            <a:custGeom>
              <a:avLst/>
              <a:gdLst/>
              <a:ahLst/>
              <a:cxnLst/>
              <a:rect l="l" t="t" r="r" b="b"/>
              <a:pathLst>
                <a:path w="5890" h="1076" extrusionOk="0">
                  <a:moveTo>
                    <a:pt x="4375" y="1"/>
                  </a:moveTo>
                  <a:lnTo>
                    <a:pt x="0" y="1076"/>
                  </a:lnTo>
                  <a:lnTo>
                    <a:pt x="1726" y="1076"/>
                  </a:lnTo>
                  <a:lnTo>
                    <a:pt x="5889" y="213"/>
                  </a:lnTo>
                  <a:lnTo>
                    <a:pt x="437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9"/>
            <p:cNvSpPr/>
            <p:nvPr/>
          </p:nvSpPr>
          <p:spPr>
            <a:xfrm>
              <a:off x="4418432" y="4303293"/>
              <a:ext cx="3837855" cy="1342212"/>
            </a:xfrm>
            <a:custGeom>
              <a:avLst/>
              <a:gdLst/>
              <a:ahLst/>
              <a:cxnLst/>
              <a:rect l="l" t="t" r="r" b="b"/>
              <a:pathLst>
                <a:path w="18487" h="6466" extrusionOk="0">
                  <a:moveTo>
                    <a:pt x="0" y="1"/>
                  </a:moveTo>
                  <a:lnTo>
                    <a:pt x="0" y="6117"/>
                  </a:lnTo>
                  <a:lnTo>
                    <a:pt x="18486" y="6465"/>
                  </a:lnTo>
                  <a:lnTo>
                    <a:pt x="184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3" name="Google Shape;583;p9"/>
          <p:cNvGrpSpPr/>
          <p:nvPr/>
        </p:nvGrpSpPr>
        <p:grpSpPr>
          <a:xfrm>
            <a:off x="5569063" y="444926"/>
            <a:ext cx="3831796" cy="4698605"/>
            <a:chOff x="5101922" y="-3"/>
            <a:chExt cx="4194632" cy="5143519"/>
          </a:xfrm>
        </p:grpSpPr>
        <p:sp>
          <p:nvSpPr>
            <p:cNvPr id="584" name="Google Shape;584;p9"/>
            <p:cNvSpPr/>
            <p:nvPr/>
          </p:nvSpPr>
          <p:spPr>
            <a:xfrm>
              <a:off x="7649619" y="3122404"/>
              <a:ext cx="1519533" cy="737835"/>
            </a:xfrm>
            <a:custGeom>
              <a:avLst/>
              <a:gdLst/>
              <a:ahLst/>
              <a:cxnLst/>
              <a:rect l="l" t="t" r="r" b="b"/>
              <a:pathLst>
                <a:path w="18222" h="8848" extrusionOk="0">
                  <a:moveTo>
                    <a:pt x="0" y="1"/>
                  </a:moveTo>
                  <a:lnTo>
                    <a:pt x="0" y="8848"/>
                  </a:lnTo>
                  <a:lnTo>
                    <a:pt x="18221" y="8848"/>
                  </a:lnTo>
                  <a:lnTo>
                    <a:pt x="18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9"/>
            <p:cNvSpPr/>
            <p:nvPr/>
          </p:nvSpPr>
          <p:spPr>
            <a:xfrm>
              <a:off x="6671551" y="3789097"/>
              <a:ext cx="1078483" cy="92063"/>
            </a:xfrm>
            <a:custGeom>
              <a:avLst/>
              <a:gdLst/>
              <a:ahLst/>
              <a:cxnLst/>
              <a:rect l="l" t="t" r="r" b="b"/>
              <a:pathLst>
                <a:path w="12933" h="1104" extrusionOk="0">
                  <a:moveTo>
                    <a:pt x="0" y="1"/>
                  </a:moveTo>
                  <a:lnTo>
                    <a:pt x="0" y="1103"/>
                  </a:lnTo>
                  <a:lnTo>
                    <a:pt x="12932" y="1103"/>
                  </a:lnTo>
                  <a:lnTo>
                    <a:pt x="12932" y="1"/>
                  </a:lnTo>
                  <a:close/>
                </a:path>
              </a:pathLst>
            </a:custGeom>
            <a:solidFill>
              <a:srgbClr val="FFE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6671551" y="3778673"/>
              <a:ext cx="1078483" cy="25184"/>
            </a:xfrm>
            <a:custGeom>
              <a:avLst/>
              <a:gdLst/>
              <a:ahLst/>
              <a:cxnLst/>
              <a:rect l="l" t="t" r="r" b="b"/>
              <a:pathLst>
                <a:path w="12933" h="302" extrusionOk="0">
                  <a:moveTo>
                    <a:pt x="0" y="0"/>
                  </a:moveTo>
                  <a:lnTo>
                    <a:pt x="0" y="301"/>
                  </a:lnTo>
                  <a:lnTo>
                    <a:pt x="12932" y="301"/>
                  </a:lnTo>
                  <a:lnTo>
                    <a:pt x="1293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6671551" y="3692950"/>
              <a:ext cx="1061721" cy="92063"/>
            </a:xfrm>
            <a:custGeom>
              <a:avLst/>
              <a:gdLst/>
              <a:ahLst/>
              <a:cxnLst/>
              <a:rect l="l" t="t" r="r" b="b"/>
              <a:pathLst>
                <a:path w="12732" h="1104" extrusionOk="0">
                  <a:moveTo>
                    <a:pt x="0" y="1"/>
                  </a:moveTo>
                  <a:lnTo>
                    <a:pt x="0" y="1104"/>
                  </a:lnTo>
                  <a:lnTo>
                    <a:pt x="12732" y="1104"/>
                  </a:lnTo>
                  <a:lnTo>
                    <a:pt x="12732" y="1"/>
                  </a:lnTo>
                  <a:close/>
                </a:path>
              </a:pathLst>
            </a:custGeom>
            <a:solidFill>
              <a:srgbClr val="FFE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9"/>
            <p:cNvSpPr/>
            <p:nvPr/>
          </p:nvSpPr>
          <p:spPr>
            <a:xfrm>
              <a:off x="6671551" y="3682526"/>
              <a:ext cx="1061721" cy="25184"/>
            </a:xfrm>
            <a:custGeom>
              <a:avLst/>
              <a:gdLst/>
              <a:ahLst/>
              <a:cxnLst/>
              <a:rect l="l" t="t" r="r" b="b"/>
              <a:pathLst>
                <a:path w="12732" h="302" extrusionOk="0">
                  <a:moveTo>
                    <a:pt x="0" y="1"/>
                  </a:moveTo>
                  <a:lnTo>
                    <a:pt x="0" y="301"/>
                  </a:lnTo>
                  <a:lnTo>
                    <a:pt x="12732" y="301"/>
                  </a:lnTo>
                  <a:lnTo>
                    <a:pt x="1273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9"/>
            <p:cNvSpPr/>
            <p:nvPr/>
          </p:nvSpPr>
          <p:spPr>
            <a:xfrm>
              <a:off x="6671551" y="3596803"/>
              <a:ext cx="1045043" cy="92063"/>
            </a:xfrm>
            <a:custGeom>
              <a:avLst/>
              <a:gdLst/>
              <a:ahLst/>
              <a:cxnLst/>
              <a:rect l="l" t="t" r="r" b="b"/>
              <a:pathLst>
                <a:path w="12532" h="1104" extrusionOk="0">
                  <a:moveTo>
                    <a:pt x="0" y="1"/>
                  </a:moveTo>
                  <a:lnTo>
                    <a:pt x="0" y="1104"/>
                  </a:lnTo>
                  <a:lnTo>
                    <a:pt x="12531" y="1104"/>
                  </a:lnTo>
                  <a:lnTo>
                    <a:pt x="12531" y="1"/>
                  </a:lnTo>
                  <a:close/>
                </a:path>
              </a:pathLst>
            </a:custGeom>
            <a:solidFill>
              <a:srgbClr val="FFE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9"/>
            <p:cNvSpPr/>
            <p:nvPr/>
          </p:nvSpPr>
          <p:spPr>
            <a:xfrm>
              <a:off x="6671551" y="3586379"/>
              <a:ext cx="1045043" cy="25184"/>
            </a:xfrm>
            <a:custGeom>
              <a:avLst/>
              <a:gdLst/>
              <a:ahLst/>
              <a:cxnLst/>
              <a:rect l="l" t="t" r="r" b="b"/>
              <a:pathLst>
                <a:path w="12532" h="302" extrusionOk="0">
                  <a:moveTo>
                    <a:pt x="0" y="1"/>
                  </a:moveTo>
                  <a:lnTo>
                    <a:pt x="0" y="301"/>
                  </a:lnTo>
                  <a:lnTo>
                    <a:pt x="12531" y="301"/>
                  </a:lnTo>
                  <a:lnTo>
                    <a:pt x="125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9"/>
            <p:cNvSpPr/>
            <p:nvPr/>
          </p:nvSpPr>
          <p:spPr>
            <a:xfrm>
              <a:off x="6671551" y="3502823"/>
              <a:ext cx="1028282" cy="89894"/>
            </a:xfrm>
            <a:custGeom>
              <a:avLst/>
              <a:gdLst/>
              <a:ahLst/>
              <a:cxnLst/>
              <a:rect l="l" t="t" r="r" b="b"/>
              <a:pathLst>
                <a:path w="12331" h="1078" extrusionOk="0">
                  <a:moveTo>
                    <a:pt x="0" y="0"/>
                  </a:moveTo>
                  <a:lnTo>
                    <a:pt x="0" y="1078"/>
                  </a:lnTo>
                  <a:lnTo>
                    <a:pt x="12331" y="1078"/>
                  </a:lnTo>
                  <a:lnTo>
                    <a:pt x="12331" y="0"/>
                  </a:lnTo>
                  <a:close/>
                </a:path>
              </a:pathLst>
            </a:custGeom>
            <a:solidFill>
              <a:srgbClr val="FFE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9"/>
            <p:cNvSpPr/>
            <p:nvPr/>
          </p:nvSpPr>
          <p:spPr>
            <a:xfrm>
              <a:off x="6671551" y="3490232"/>
              <a:ext cx="1028282" cy="25184"/>
            </a:xfrm>
            <a:custGeom>
              <a:avLst/>
              <a:gdLst/>
              <a:ahLst/>
              <a:cxnLst/>
              <a:rect l="l" t="t" r="r" b="b"/>
              <a:pathLst>
                <a:path w="12331" h="302" extrusionOk="0">
                  <a:moveTo>
                    <a:pt x="0" y="1"/>
                  </a:moveTo>
                  <a:lnTo>
                    <a:pt x="0" y="301"/>
                  </a:lnTo>
                  <a:lnTo>
                    <a:pt x="12331" y="301"/>
                  </a:lnTo>
                  <a:lnTo>
                    <a:pt x="123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9"/>
            <p:cNvSpPr/>
            <p:nvPr/>
          </p:nvSpPr>
          <p:spPr>
            <a:xfrm>
              <a:off x="6671551" y="3406676"/>
              <a:ext cx="1011604" cy="91979"/>
            </a:xfrm>
            <a:custGeom>
              <a:avLst/>
              <a:gdLst/>
              <a:ahLst/>
              <a:cxnLst/>
              <a:rect l="l" t="t" r="r" b="b"/>
              <a:pathLst>
                <a:path w="12131" h="1103" extrusionOk="0">
                  <a:moveTo>
                    <a:pt x="0" y="0"/>
                  </a:moveTo>
                  <a:lnTo>
                    <a:pt x="0" y="1103"/>
                  </a:lnTo>
                  <a:lnTo>
                    <a:pt x="12130" y="1103"/>
                  </a:lnTo>
                  <a:lnTo>
                    <a:pt x="12130" y="0"/>
                  </a:lnTo>
                  <a:close/>
                </a:path>
              </a:pathLst>
            </a:custGeom>
            <a:solidFill>
              <a:srgbClr val="FFE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9"/>
            <p:cNvSpPr/>
            <p:nvPr/>
          </p:nvSpPr>
          <p:spPr>
            <a:xfrm>
              <a:off x="6671551" y="3394085"/>
              <a:ext cx="1011604" cy="25184"/>
            </a:xfrm>
            <a:custGeom>
              <a:avLst/>
              <a:gdLst/>
              <a:ahLst/>
              <a:cxnLst/>
              <a:rect l="l" t="t" r="r" b="b"/>
              <a:pathLst>
                <a:path w="12131" h="302" extrusionOk="0">
                  <a:moveTo>
                    <a:pt x="0" y="1"/>
                  </a:moveTo>
                  <a:lnTo>
                    <a:pt x="0" y="302"/>
                  </a:lnTo>
                  <a:lnTo>
                    <a:pt x="12130" y="302"/>
                  </a:lnTo>
                  <a:lnTo>
                    <a:pt x="121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6671551" y="3310529"/>
              <a:ext cx="994843" cy="92063"/>
            </a:xfrm>
            <a:custGeom>
              <a:avLst/>
              <a:gdLst/>
              <a:ahLst/>
              <a:cxnLst/>
              <a:rect l="l" t="t" r="r" b="b"/>
              <a:pathLst>
                <a:path w="11930" h="1104" extrusionOk="0">
                  <a:moveTo>
                    <a:pt x="0" y="0"/>
                  </a:moveTo>
                  <a:lnTo>
                    <a:pt x="0" y="1103"/>
                  </a:lnTo>
                  <a:lnTo>
                    <a:pt x="11930" y="1103"/>
                  </a:lnTo>
                  <a:lnTo>
                    <a:pt x="11930" y="0"/>
                  </a:lnTo>
                  <a:close/>
                </a:path>
              </a:pathLst>
            </a:custGeom>
            <a:solidFill>
              <a:srgbClr val="FFE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9"/>
            <p:cNvSpPr/>
            <p:nvPr/>
          </p:nvSpPr>
          <p:spPr>
            <a:xfrm>
              <a:off x="6671551" y="3297937"/>
              <a:ext cx="994843" cy="25184"/>
            </a:xfrm>
            <a:custGeom>
              <a:avLst/>
              <a:gdLst/>
              <a:ahLst/>
              <a:cxnLst/>
              <a:rect l="l" t="t" r="r" b="b"/>
              <a:pathLst>
                <a:path w="11930" h="302" extrusionOk="0">
                  <a:moveTo>
                    <a:pt x="0" y="1"/>
                  </a:moveTo>
                  <a:lnTo>
                    <a:pt x="0" y="302"/>
                  </a:lnTo>
                  <a:lnTo>
                    <a:pt x="11930" y="302"/>
                  </a:lnTo>
                  <a:lnTo>
                    <a:pt x="119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9"/>
            <p:cNvSpPr/>
            <p:nvPr/>
          </p:nvSpPr>
          <p:spPr>
            <a:xfrm>
              <a:off x="6671551" y="3214382"/>
              <a:ext cx="978165" cy="92063"/>
            </a:xfrm>
            <a:custGeom>
              <a:avLst/>
              <a:gdLst/>
              <a:ahLst/>
              <a:cxnLst/>
              <a:rect l="l" t="t" r="r" b="b"/>
              <a:pathLst>
                <a:path w="11730" h="1104" extrusionOk="0">
                  <a:moveTo>
                    <a:pt x="0" y="0"/>
                  </a:moveTo>
                  <a:lnTo>
                    <a:pt x="0" y="1103"/>
                  </a:lnTo>
                  <a:lnTo>
                    <a:pt x="11729" y="1103"/>
                  </a:lnTo>
                  <a:lnTo>
                    <a:pt x="11729" y="0"/>
                  </a:lnTo>
                  <a:close/>
                </a:path>
              </a:pathLst>
            </a:custGeom>
            <a:solidFill>
              <a:srgbClr val="FFE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9"/>
            <p:cNvSpPr/>
            <p:nvPr/>
          </p:nvSpPr>
          <p:spPr>
            <a:xfrm>
              <a:off x="6671551" y="3201874"/>
              <a:ext cx="978165" cy="25100"/>
            </a:xfrm>
            <a:custGeom>
              <a:avLst/>
              <a:gdLst/>
              <a:ahLst/>
              <a:cxnLst/>
              <a:rect l="l" t="t" r="r" b="b"/>
              <a:pathLst>
                <a:path w="11730" h="301" extrusionOk="0">
                  <a:moveTo>
                    <a:pt x="0" y="0"/>
                  </a:moveTo>
                  <a:lnTo>
                    <a:pt x="0" y="301"/>
                  </a:lnTo>
                  <a:lnTo>
                    <a:pt x="11729" y="301"/>
                  </a:lnTo>
                  <a:lnTo>
                    <a:pt x="1172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9"/>
            <p:cNvSpPr/>
            <p:nvPr/>
          </p:nvSpPr>
          <p:spPr>
            <a:xfrm>
              <a:off x="7549302" y="3682526"/>
              <a:ext cx="1619851" cy="177704"/>
            </a:xfrm>
            <a:custGeom>
              <a:avLst/>
              <a:gdLst/>
              <a:ahLst/>
              <a:cxnLst/>
              <a:rect l="l" t="t" r="r" b="b"/>
              <a:pathLst>
                <a:path w="19425" h="2131" extrusionOk="0">
                  <a:moveTo>
                    <a:pt x="0" y="1"/>
                  </a:moveTo>
                  <a:lnTo>
                    <a:pt x="0" y="2131"/>
                  </a:lnTo>
                  <a:lnTo>
                    <a:pt x="19424" y="2131"/>
                  </a:lnTo>
                  <a:lnTo>
                    <a:pt x="194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9"/>
            <p:cNvSpPr/>
            <p:nvPr/>
          </p:nvSpPr>
          <p:spPr>
            <a:xfrm>
              <a:off x="6671551" y="3858059"/>
              <a:ext cx="2497614" cy="1283372"/>
            </a:xfrm>
            <a:custGeom>
              <a:avLst/>
              <a:gdLst/>
              <a:ahLst/>
              <a:cxnLst/>
              <a:rect l="l" t="t" r="r" b="b"/>
              <a:pathLst>
                <a:path w="29951" h="15390" extrusionOk="0">
                  <a:moveTo>
                    <a:pt x="0" y="1"/>
                  </a:moveTo>
                  <a:lnTo>
                    <a:pt x="0" y="15389"/>
                  </a:lnTo>
                  <a:lnTo>
                    <a:pt x="29950" y="15389"/>
                  </a:lnTo>
                  <a:lnTo>
                    <a:pt x="299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9"/>
            <p:cNvSpPr/>
            <p:nvPr/>
          </p:nvSpPr>
          <p:spPr>
            <a:xfrm>
              <a:off x="5101922" y="3855975"/>
              <a:ext cx="3026390" cy="1287542"/>
            </a:xfrm>
            <a:custGeom>
              <a:avLst/>
              <a:gdLst/>
              <a:ahLst/>
              <a:cxnLst/>
              <a:rect l="l" t="t" r="r" b="b"/>
              <a:pathLst>
                <a:path w="36292" h="15440" extrusionOk="0">
                  <a:moveTo>
                    <a:pt x="28898" y="1"/>
                  </a:moveTo>
                  <a:lnTo>
                    <a:pt x="1" y="15439"/>
                  </a:lnTo>
                  <a:lnTo>
                    <a:pt x="36292" y="15439"/>
                  </a:lnTo>
                  <a:lnTo>
                    <a:pt x="362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9"/>
            <p:cNvSpPr/>
            <p:nvPr/>
          </p:nvSpPr>
          <p:spPr>
            <a:xfrm>
              <a:off x="5227339" y="3855975"/>
              <a:ext cx="3026390" cy="1287542"/>
            </a:xfrm>
            <a:custGeom>
              <a:avLst/>
              <a:gdLst/>
              <a:ahLst/>
              <a:cxnLst/>
              <a:rect l="l" t="t" r="r" b="b"/>
              <a:pathLst>
                <a:path w="36292" h="15440" extrusionOk="0">
                  <a:moveTo>
                    <a:pt x="28873" y="1"/>
                  </a:moveTo>
                  <a:lnTo>
                    <a:pt x="1" y="15439"/>
                  </a:lnTo>
                  <a:lnTo>
                    <a:pt x="36292" y="15439"/>
                  </a:lnTo>
                  <a:lnTo>
                    <a:pt x="3629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9"/>
            <p:cNvSpPr/>
            <p:nvPr/>
          </p:nvSpPr>
          <p:spPr>
            <a:xfrm>
              <a:off x="8080156" y="4115147"/>
              <a:ext cx="539283" cy="539283"/>
            </a:xfrm>
            <a:custGeom>
              <a:avLst/>
              <a:gdLst/>
              <a:ahLst/>
              <a:cxnLst/>
              <a:rect l="l" t="t" r="r" b="b"/>
              <a:pathLst>
                <a:path w="6467" h="6467" extrusionOk="0">
                  <a:moveTo>
                    <a:pt x="0" y="0"/>
                  </a:moveTo>
                  <a:lnTo>
                    <a:pt x="0" y="6467"/>
                  </a:lnTo>
                  <a:lnTo>
                    <a:pt x="6467" y="6467"/>
                  </a:lnTo>
                  <a:lnTo>
                    <a:pt x="646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9"/>
            <p:cNvSpPr/>
            <p:nvPr/>
          </p:nvSpPr>
          <p:spPr>
            <a:xfrm>
              <a:off x="8136610" y="4171601"/>
              <a:ext cx="426373" cy="426373"/>
            </a:xfrm>
            <a:custGeom>
              <a:avLst/>
              <a:gdLst/>
              <a:ahLst/>
              <a:cxnLst/>
              <a:rect l="l" t="t" r="r" b="b"/>
              <a:pathLst>
                <a:path w="5113" h="5113" extrusionOk="0">
                  <a:moveTo>
                    <a:pt x="0" y="0"/>
                  </a:moveTo>
                  <a:lnTo>
                    <a:pt x="0" y="5113"/>
                  </a:lnTo>
                  <a:lnTo>
                    <a:pt x="5113" y="5113"/>
                  </a:lnTo>
                  <a:lnTo>
                    <a:pt x="51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9"/>
            <p:cNvSpPr/>
            <p:nvPr/>
          </p:nvSpPr>
          <p:spPr>
            <a:xfrm>
              <a:off x="7348668" y="4437027"/>
              <a:ext cx="539283" cy="539283"/>
            </a:xfrm>
            <a:custGeom>
              <a:avLst/>
              <a:gdLst/>
              <a:ahLst/>
              <a:cxnLst/>
              <a:rect l="l" t="t" r="r" b="b"/>
              <a:pathLst>
                <a:path w="6467" h="6467" extrusionOk="0">
                  <a:moveTo>
                    <a:pt x="0" y="0"/>
                  </a:moveTo>
                  <a:lnTo>
                    <a:pt x="0" y="6466"/>
                  </a:lnTo>
                  <a:lnTo>
                    <a:pt x="6467" y="6466"/>
                  </a:lnTo>
                  <a:lnTo>
                    <a:pt x="646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9"/>
            <p:cNvSpPr/>
            <p:nvPr/>
          </p:nvSpPr>
          <p:spPr>
            <a:xfrm>
              <a:off x="7405123" y="4493398"/>
              <a:ext cx="426373" cy="426456"/>
            </a:xfrm>
            <a:custGeom>
              <a:avLst/>
              <a:gdLst/>
              <a:ahLst/>
              <a:cxnLst/>
              <a:rect l="l" t="t" r="r" b="b"/>
              <a:pathLst>
                <a:path w="5113" h="5114" extrusionOk="0">
                  <a:moveTo>
                    <a:pt x="0" y="1"/>
                  </a:moveTo>
                  <a:lnTo>
                    <a:pt x="0" y="5114"/>
                  </a:lnTo>
                  <a:lnTo>
                    <a:pt x="5113" y="5114"/>
                  </a:lnTo>
                  <a:lnTo>
                    <a:pt x="51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9"/>
            <p:cNvSpPr/>
            <p:nvPr/>
          </p:nvSpPr>
          <p:spPr>
            <a:xfrm>
              <a:off x="8004939" y="643758"/>
              <a:ext cx="1042959" cy="859084"/>
            </a:xfrm>
            <a:custGeom>
              <a:avLst/>
              <a:gdLst/>
              <a:ahLst/>
              <a:cxnLst/>
              <a:rect l="l" t="t" r="r" b="b"/>
              <a:pathLst>
                <a:path w="12507" h="10302" extrusionOk="0">
                  <a:moveTo>
                    <a:pt x="0" y="0"/>
                  </a:moveTo>
                  <a:lnTo>
                    <a:pt x="0" y="10301"/>
                  </a:lnTo>
                  <a:lnTo>
                    <a:pt x="12506" y="10301"/>
                  </a:lnTo>
                  <a:lnTo>
                    <a:pt x="125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9"/>
            <p:cNvSpPr/>
            <p:nvPr/>
          </p:nvSpPr>
          <p:spPr>
            <a:xfrm>
              <a:off x="7749936" y="2064869"/>
              <a:ext cx="267599" cy="1197647"/>
            </a:xfrm>
            <a:custGeom>
              <a:avLst/>
              <a:gdLst/>
              <a:ahLst/>
              <a:cxnLst/>
              <a:rect l="l" t="t" r="r" b="b"/>
              <a:pathLst>
                <a:path w="3209" h="14362" extrusionOk="0">
                  <a:moveTo>
                    <a:pt x="0" y="1"/>
                  </a:moveTo>
                  <a:lnTo>
                    <a:pt x="0" y="14362"/>
                  </a:lnTo>
                  <a:lnTo>
                    <a:pt x="3208" y="14362"/>
                  </a:lnTo>
                  <a:lnTo>
                    <a:pt x="320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9"/>
            <p:cNvSpPr/>
            <p:nvPr/>
          </p:nvSpPr>
          <p:spPr>
            <a:xfrm>
              <a:off x="7697651" y="2006413"/>
              <a:ext cx="374254" cy="104571"/>
            </a:xfrm>
            <a:custGeom>
              <a:avLst/>
              <a:gdLst/>
              <a:ahLst/>
              <a:cxnLst/>
              <a:rect l="l" t="t" r="r" b="b"/>
              <a:pathLst>
                <a:path w="4488" h="1254" extrusionOk="0">
                  <a:moveTo>
                    <a:pt x="1" y="0"/>
                  </a:moveTo>
                  <a:lnTo>
                    <a:pt x="1" y="1253"/>
                  </a:lnTo>
                  <a:lnTo>
                    <a:pt x="4487" y="1253"/>
                  </a:lnTo>
                  <a:lnTo>
                    <a:pt x="448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9"/>
            <p:cNvSpPr/>
            <p:nvPr/>
          </p:nvSpPr>
          <p:spPr>
            <a:xfrm>
              <a:off x="7729005" y="1981313"/>
              <a:ext cx="311545" cy="23099"/>
            </a:xfrm>
            <a:custGeom>
              <a:avLst/>
              <a:gdLst/>
              <a:ahLst/>
              <a:cxnLst/>
              <a:rect l="l" t="t" r="r" b="b"/>
              <a:pathLst>
                <a:path w="3736" h="277" extrusionOk="0">
                  <a:moveTo>
                    <a:pt x="1" y="0"/>
                  </a:moveTo>
                  <a:lnTo>
                    <a:pt x="1" y="276"/>
                  </a:lnTo>
                  <a:lnTo>
                    <a:pt x="3735" y="276"/>
                  </a:lnTo>
                  <a:lnTo>
                    <a:pt x="37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9"/>
            <p:cNvSpPr/>
            <p:nvPr/>
          </p:nvSpPr>
          <p:spPr>
            <a:xfrm>
              <a:off x="7749936" y="2110899"/>
              <a:ext cx="267599" cy="14677"/>
            </a:xfrm>
            <a:custGeom>
              <a:avLst/>
              <a:gdLst/>
              <a:ahLst/>
              <a:cxnLst/>
              <a:rect l="l" t="t" r="r" b="b"/>
              <a:pathLst>
                <a:path w="3209" h="176" extrusionOk="0">
                  <a:moveTo>
                    <a:pt x="0" y="0"/>
                  </a:moveTo>
                  <a:lnTo>
                    <a:pt x="0" y="176"/>
                  </a:lnTo>
                  <a:lnTo>
                    <a:pt x="3208" y="176"/>
                  </a:lnTo>
                  <a:lnTo>
                    <a:pt x="32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9"/>
            <p:cNvSpPr/>
            <p:nvPr/>
          </p:nvSpPr>
          <p:spPr>
            <a:xfrm>
              <a:off x="8974668" y="2064869"/>
              <a:ext cx="267599" cy="1197647"/>
            </a:xfrm>
            <a:custGeom>
              <a:avLst/>
              <a:gdLst/>
              <a:ahLst/>
              <a:cxnLst/>
              <a:rect l="l" t="t" r="r" b="b"/>
              <a:pathLst>
                <a:path w="3209" h="14362" extrusionOk="0">
                  <a:moveTo>
                    <a:pt x="0" y="1"/>
                  </a:moveTo>
                  <a:lnTo>
                    <a:pt x="0" y="14362"/>
                  </a:lnTo>
                  <a:lnTo>
                    <a:pt x="3208" y="14362"/>
                  </a:lnTo>
                  <a:lnTo>
                    <a:pt x="320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9"/>
            <p:cNvSpPr/>
            <p:nvPr/>
          </p:nvSpPr>
          <p:spPr>
            <a:xfrm>
              <a:off x="8922383" y="2006413"/>
              <a:ext cx="374171" cy="104571"/>
            </a:xfrm>
            <a:custGeom>
              <a:avLst/>
              <a:gdLst/>
              <a:ahLst/>
              <a:cxnLst/>
              <a:rect l="l" t="t" r="r" b="b"/>
              <a:pathLst>
                <a:path w="4487" h="1254" extrusionOk="0">
                  <a:moveTo>
                    <a:pt x="1" y="0"/>
                  </a:moveTo>
                  <a:lnTo>
                    <a:pt x="1" y="1253"/>
                  </a:lnTo>
                  <a:lnTo>
                    <a:pt x="4487" y="1253"/>
                  </a:lnTo>
                  <a:lnTo>
                    <a:pt x="448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9"/>
            <p:cNvSpPr/>
            <p:nvPr/>
          </p:nvSpPr>
          <p:spPr>
            <a:xfrm>
              <a:off x="8953737" y="1981313"/>
              <a:ext cx="311462" cy="23099"/>
            </a:xfrm>
            <a:custGeom>
              <a:avLst/>
              <a:gdLst/>
              <a:ahLst/>
              <a:cxnLst/>
              <a:rect l="l" t="t" r="r" b="b"/>
              <a:pathLst>
                <a:path w="3735" h="277" extrusionOk="0">
                  <a:moveTo>
                    <a:pt x="1" y="0"/>
                  </a:moveTo>
                  <a:lnTo>
                    <a:pt x="1" y="276"/>
                  </a:lnTo>
                  <a:lnTo>
                    <a:pt x="3735" y="276"/>
                  </a:lnTo>
                  <a:lnTo>
                    <a:pt x="37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9"/>
            <p:cNvSpPr/>
            <p:nvPr/>
          </p:nvSpPr>
          <p:spPr>
            <a:xfrm>
              <a:off x="8974668" y="2110899"/>
              <a:ext cx="267599" cy="14677"/>
            </a:xfrm>
            <a:custGeom>
              <a:avLst/>
              <a:gdLst/>
              <a:ahLst/>
              <a:cxnLst/>
              <a:rect l="l" t="t" r="r" b="b"/>
              <a:pathLst>
                <a:path w="3209" h="176" extrusionOk="0">
                  <a:moveTo>
                    <a:pt x="0" y="0"/>
                  </a:moveTo>
                  <a:lnTo>
                    <a:pt x="0" y="176"/>
                  </a:lnTo>
                  <a:lnTo>
                    <a:pt x="3208" y="176"/>
                  </a:lnTo>
                  <a:lnTo>
                    <a:pt x="32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9"/>
            <p:cNvSpPr/>
            <p:nvPr/>
          </p:nvSpPr>
          <p:spPr>
            <a:xfrm>
              <a:off x="7741597" y="1429530"/>
              <a:ext cx="1500686" cy="551875"/>
            </a:xfrm>
            <a:custGeom>
              <a:avLst/>
              <a:gdLst/>
              <a:ahLst/>
              <a:cxnLst/>
              <a:rect l="l" t="t" r="r" b="b"/>
              <a:pathLst>
                <a:path w="17996" h="6618" extrusionOk="0">
                  <a:moveTo>
                    <a:pt x="3985" y="1"/>
                  </a:moveTo>
                  <a:cubicBezTo>
                    <a:pt x="1780" y="1"/>
                    <a:pt x="0" y="1755"/>
                    <a:pt x="0" y="3961"/>
                  </a:cubicBezTo>
                  <a:lnTo>
                    <a:pt x="0" y="6617"/>
                  </a:lnTo>
                  <a:lnTo>
                    <a:pt x="3935" y="6617"/>
                  </a:lnTo>
                  <a:cubicBezTo>
                    <a:pt x="4436" y="4562"/>
                    <a:pt x="6516" y="3008"/>
                    <a:pt x="8998" y="3008"/>
                  </a:cubicBezTo>
                  <a:cubicBezTo>
                    <a:pt x="11504" y="3008"/>
                    <a:pt x="13584" y="4562"/>
                    <a:pt x="14085" y="6617"/>
                  </a:cubicBezTo>
                  <a:lnTo>
                    <a:pt x="17995" y="6617"/>
                  </a:lnTo>
                  <a:lnTo>
                    <a:pt x="17995" y="3334"/>
                  </a:lnTo>
                  <a:cubicBezTo>
                    <a:pt x="17995" y="1480"/>
                    <a:pt x="16517" y="1"/>
                    <a:pt x="146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9"/>
            <p:cNvSpPr/>
            <p:nvPr/>
          </p:nvSpPr>
          <p:spPr>
            <a:xfrm>
              <a:off x="8119849" y="704382"/>
              <a:ext cx="181874" cy="668871"/>
            </a:xfrm>
            <a:custGeom>
              <a:avLst/>
              <a:gdLst/>
              <a:ahLst/>
              <a:cxnLst/>
              <a:rect l="l" t="t" r="r" b="b"/>
              <a:pathLst>
                <a:path w="2181" h="8021" extrusionOk="0">
                  <a:moveTo>
                    <a:pt x="1078" y="0"/>
                  </a:moveTo>
                  <a:lnTo>
                    <a:pt x="1078" y="25"/>
                  </a:lnTo>
                  <a:cubicBezTo>
                    <a:pt x="953" y="50"/>
                    <a:pt x="176" y="351"/>
                    <a:pt x="101" y="1253"/>
                  </a:cubicBezTo>
                  <a:cubicBezTo>
                    <a:pt x="1" y="2206"/>
                    <a:pt x="226" y="8020"/>
                    <a:pt x="226" y="8020"/>
                  </a:cubicBezTo>
                  <a:lnTo>
                    <a:pt x="1955" y="8020"/>
                  </a:lnTo>
                  <a:cubicBezTo>
                    <a:pt x="1955" y="8020"/>
                    <a:pt x="2181" y="2206"/>
                    <a:pt x="2081" y="1253"/>
                  </a:cubicBezTo>
                  <a:cubicBezTo>
                    <a:pt x="2006" y="351"/>
                    <a:pt x="1229" y="50"/>
                    <a:pt x="1103" y="25"/>
                  </a:cubicBezTo>
                  <a:lnTo>
                    <a:pt x="11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9"/>
            <p:cNvSpPr/>
            <p:nvPr/>
          </p:nvSpPr>
          <p:spPr>
            <a:xfrm>
              <a:off x="8447984" y="704382"/>
              <a:ext cx="181874" cy="668871"/>
            </a:xfrm>
            <a:custGeom>
              <a:avLst/>
              <a:gdLst/>
              <a:ahLst/>
              <a:cxnLst/>
              <a:rect l="l" t="t" r="r" b="b"/>
              <a:pathLst>
                <a:path w="2181" h="8021" extrusionOk="0">
                  <a:moveTo>
                    <a:pt x="1078" y="0"/>
                  </a:moveTo>
                  <a:lnTo>
                    <a:pt x="1078" y="25"/>
                  </a:lnTo>
                  <a:cubicBezTo>
                    <a:pt x="953" y="50"/>
                    <a:pt x="176" y="351"/>
                    <a:pt x="101" y="1253"/>
                  </a:cubicBezTo>
                  <a:cubicBezTo>
                    <a:pt x="0" y="2206"/>
                    <a:pt x="226" y="8020"/>
                    <a:pt x="226" y="8020"/>
                  </a:cubicBezTo>
                  <a:lnTo>
                    <a:pt x="1955" y="8020"/>
                  </a:lnTo>
                  <a:cubicBezTo>
                    <a:pt x="1955" y="8020"/>
                    <a:pt x="2181" y="2206"/>
                    <a:pt x="2081" y="1253"/>
                  </a:cubicBezTo>
                  <a:cubicBezTo>
                    <a:pt x="2005" y="351"/>
                    <a:pt x="1228" y="50"/>
                    <a:pt x="1103" y="25"/>
                  </a:cubicBezTo>
                  <a:lnTo>
                    <a:pt x="11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8776119" y="706466"/>
              <a:ext cx="181874" cy="666786"/>
            </a:xfrm>
            <a:custGeom>
              <a:avLst/>
              <a:gdLst/>
              <a:ahLst/>
              <a:cxnLst/>
              <a:rect l="l" t="t" r="r" b="b"/>
              <a:pathLst>
                <a:path w="2181" h="7996" extrusionOk="0">
                  <a:moveTo>
                    <a:pt x="1103" y="0"/>
                  </a:moveTo>
                  <a:cubicBezTo>
                    <a:pt x="978" y="25"/>
                    <a:pt x="201" y="326"/>
                    <a:pt x="100" y="1228"/>
                  </a:cubicBezTo>
                  <a:cubicBezTo>
                    <a:pt x="0" y="2181"/>
                    <a:pt x="251" y="7995"/>
                    <a:pt x="251" y="7995"/>
                  </a:cubicBezTo>
                  <a:lnTo>
                    <a:pt x="1955" y="7995"/>
                  </a:lnTo>
                  <a:cubicBezTo>
                    <a:pt x="1955" y="7995"/>
                    <a:pt x="2181" y="2181"/>
                    <a:pt x="2106" y="1228"/>
                  </a:cubicBezTo>
                  <a:cubicBezTo>
                    <a:pt x="2005" y="326"/>
                    <a:pt x="1228" y="25"/>
                    <a:pt x="1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9"/>
            <p:cNvSpPr/>
            <p:nvPr/>
          </p:nvSpPr>
          <p:spPr>
            <a:xfrm>
              <a:off x="7984008" y="618658"/>
              <a:ext cx="1076398" cy="56538"/>
            </a:xfrm>
            <a:custGeom>
              <a:avLst/>
              <a:gdLst/>
              <a:ahLst/>
              <a:cxnLst/>
              <a:rect l="l" t="t" r="r" b="b"/>
              <a:pathLst>
                <a:path w="12908" h="678" extrusionOk="0">
                  <a:moveTo>
                    <a:pt x="0" y="0"/>
                  </a:moveTo>
                  <a:lnTo>
                    <a:pt x="0" y="677"/>
                  </a:lnTo>
                  <a:lnTo>
                    <a:pt x="12908" y="677"/>
                  </a:lnTo>
                  <a:lnTo>
                    <a:pt x="129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9"/>
            <p:cNvSpPr/>
            <p:nvPr/>
          </p:nvSpPr>
          <p:spPr>
            <a:xfrm>
              <a:off x="7935976" y="125414"/>
              <a:ext cx="555961" cy="524690"/>
            </a:xfrm>
            <a:custGeom>
              <a:avLst/>
              <a:gdLst/>
              <a:ahLst/>
              <a:cxnLst/>
              <a:rect l="l" t="t" r="r" b="b"/>
              <a:pathLst>
                <a:path w="6667" h="6292" extrusionOk="0">
                  <a:moveTo>
                    <a:pt x="6667" y="1"/>
                  </a:moveTo>
                  <a:cubicBezTo>
                    <a:pt x="0" y="1254"/>
                    <a:pt x="1028" y="6291"/>
                    <a:pt x="1028" y="6291"/>
                  </a:cubicBezTo>
                  <a:lnTo>
                    <a:pt x="3559" y="6291"/>
                  </a:lnTo>
                  <a:cubicBezTo>
                    <a:pt x="3659" y="2056"/>
                    <a:pt x="6667" y="652"/>
                    <a:pt x="6667" y="652"/>
                  </a:cubicBezTo>
                  <a:lnTo>
                    <a:pt x="66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9"/>
            <p:cNvSpPr/>
            <p:nvPr/>
          </p:nvSpPr>
          <p:spPr>
            <a:xfrm>
              <a:off x="8059225" y="125414"/>
              <a:ext cx="466150" cy="524690"/>
            </a:xfrm>
            <a:custGeom>
              <a:avLst/>
              <a:gdLst/>
              <a:ahLst/>
              <a:cxnLst/>
              <a:rect l="l" t="t" r="r" b="b"/>
              <a:pathLst>
                <a:path w="5590" h="6292" extrusionOk="0">
                  <a:moveTo>
                    <a:pt x="5590" y="1"/>
                  </a:moveTo>
                  <a:cubicBezTo>
                    <a:pt x="1" y="1254"/>
                    <a:pt x="853" y="6291"/>
                    <a:pt x="853" y="6291"/>
                  </a:cubicBezTo>
                  <a:lnTo>
                    <a:pt x="2983" y="6291"/>
                  </a:lnTo>
                  <a:cubicBezTo>
                    <a:pt x="3058" y="2056"/>
                    <a:pt x="5590" y="652"/>
                    <a:pt x="5590" y="652"/>
                  </a:cubicBezTo>
                  <a:lnTo>
                    <a:pt x="5590" y="1"/>
                  </a:lnTo>
                  <a:close/>
                </a:path>
              </a:pathLst>
            </a:custGeom>
            <a:solidFill>
              <a:srgbClr val="FFE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9"/>
            <p:cNvSpPr/>
            <p:nvPr/>
          </p:nvSpPr>
          <p:spPr>
            <a:xfrm>
              <a:off x="8560809" y="125414"/>
              <a:ext cx="556045" cy="524690"/>
            </a:xfrm>
            <a:custGeom>
              <a:avLst/>
              <a:gdLst/>
              <a:ahLst/>
              <a:cxnLst/>
              <a:rect l="l" t="t" r="r" b="b"/>
              <a:pathLst>
                <a:path w="6668" h="6292" extrusionOk="0">
                  <a:moveTo>
                    <a:pt x="1" y="1"/>
                  </a:moveTo>
                  <a:lnTo>
                    <a:pt x="1" y="652"/>
                  </a:lnTo>
                  <a:cubicBezTo>
                    <a:pt x="1" y="652"/>
                    <a:pt x="3008" y="2056"/>
                    <a:pt x="3109" y="6291"/>
                  </a:cubicBezTo>
                  <a:lnTo>
                    <a:pt x="5640" y="6291"/>
                  </a:lnTo>
                  <a:cubicBezTo>
                    <a:pt x="5640" y="6291"/>
                    <a:pt x="6667" y="1254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9"/>
            <p:cNvSpPr/>
            <p:nvPr/>
          </p:nvSpPr>
          <p:spPr>
            <a:xfrm>
              <a:off x="8525285" y="125414"/>
              <a:ext cx="470320" cy="524690"/>
            </a:xfrm>
            <a:custGeom>
              <a:avLst/>
              <a:gdLst/>
              <a:ahLst/>
              <a:cxnLst/>
              <a:rect l="l" t="t" r="r" b="b"/>
              <a:pathLst>
                <a:path w="5640" h="6292" extrusionOk="0">
                  <a:moveTo>
                    <a:pt x="1" y="1"/>
                  </a:moveTo>
                  <a:lnTo>
                    <a:pt x="1" y="652"/>
                  </a:lnTo>
                  <a:cubicBezTo>
                    <a:pt x="1" y="652"/>
                    <a:pt x="2557" y="2056"/>
                    <a:pt x="2632" y="6291"/>
                  </a:cubicBezTo>
                  <a:lnTo>
                    <a:pt x="4788" y="6291"/>
                  </a:lnTo>
                  <a:cubicBezTo>
                    <a:pt x="4788" y="6291"/>
                    <a:pt x="5640" y="1254"/>
                    <a:pt x="1" y="1"/>
                  </a:cubicBezTo>
                  <a:close/>
                </a:path>
              </a:pathLst>
            </a:custGeom>
            <a:solidFill>
              <a:srgbClr val="FFE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9"/>
            <p:cNvSpPr/>
            <p:nvPr/>
          </p:nvSpPr>
          <p:spPr>
            <a:xfrm>
              <a:off x="8422884" y="-3"/>
              <a:ext cx="206974" cy="150602"/>
            </a:xfrm>
            <a:custGeom>
              <a:avLst/>
              <a:gdLst/>
              <a:ahLst/>
              <a:cxnLst/>
              <a:rect l="l" t="t" r="r" b="b"/>
              <a:pathLst>
                <a:path w="2482" h="1806" extrusionOk="0">
                  <a:moveTo>
                    <a:pt x="1229" y="1"/>
                  </a:moveTo>
                  <a:cubicBezTo>
                    <a:pt x="552" y="1"/>
                    <a:pt x="1" y="803"/>
                    <a:pt x="1" y="1805"/>
                  </a:cubicBezTo>
                  <a:lnTo>
                    <a:pt x="2482" y="1805"/>
                  </a:lnTo>
                  <a:cubicBezTo>
                    <a:pt x="2482" y="803"/>
                    <a:pt x="1930" y="1"/>
                    <a:pt x="12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9"/>
            <p:cNvSpPr/>
            <p:nvPr/>
          </p:nvSpPr>
          <p:spPr>
            <a:xfrm>
              <a:off x="8017447" y="3122404"/>
              <a:ext cx="957317" cy="41862"/>
            </a:xfrm>
            <a:custGeom>
              <a:avLst/>
              <a:gdLst/>
              <a:ahLst/>
              <a:cxnLst/>
              <a:rect l="l" t="t" r="r" b="b"/>
              <a:pathLst>
                <a:path w="11480" h="502" extrusionOk="0">
                  <a:moveTo>
                    <a:pt x="0" y="1"/>
                  </a:moveTo>
                  <a:lnTo>
                    <a:pt x="0" y="502"/>
                  </a:lnTo>
                  <a:lnTo>
                    <a:pt x="11479" y="502"/>
                  </a:lnTo>
                  <a:lnTo>
                    <a:pt x="1147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7" name="Google Shape;627;p9"/>
          <p:cNvGrpSpPr/>
          <p:nvPr/>
        </p:nvGrpSpPr>
        <p:grpSpPr>
          <a:xfrm>
            <a:off x="-806213" y="-539106"/>
            <a:ext cx="2554907" cy="2733312"/>
            <a:chOff x="-806213" y="-539106"/>
            <a:chExt cx="2554907" cy="2733312"/>
          </a:xfrm>
        </p:grpSpPr>
        <p:sp>
          <p:nvSpPr>
            <p:cNvPr id="628" name="Google Shape;628;p9"/>
            <p:cNvSpPr/>
            <p:nvPr/>
          </p:nvSpPr>
          <p:spPr>
            <a:xfrm rot="-3046804">
              <a:off x="346767" y="-36650"/>
              <a:ext cx="440179" cy="361154"/>
            </a:xfrm>
            <a:custGeom>
              <a:avLst/>
              <a:gdLst/>
              <a:ahLst/>
              <a:cxnLst/>
              <a:rect l="l" t="t" r="r" b="b"/>
              <a:pathLst>
                <a:path w="1454" h="1193" extrusionOk="0">
                  <a:moveTo>
                    <a:pt x="652" y="0"/>
                  </a:moveTo>
                  <a:cubicBezTo>
                    <a:pt x="586" y="0"/>
                    <a:pt x="520" y="5"/>
                    <a:pt x="454" y="14"/>
                  </a:cubicBezTo>
                  <a:cubicBezTo>
                    <a:pt x="318" y="44"/>
                    <a:pt x="182" y="75"/>
                    <a:pt x="106" y="181"/>
                  </a:cubicBezTo>
                  <a:cubicBezTo>
                    <a:pt x="0" y="347"/>
                    <a:pt x="106" y="574"/>
                    <a:pt x="212" y="726"/>
                  </a:cubicBezTo>
                  <a:cubicBezTo>
                    <a:pt x="303" y="862"/>
                    <a:pt x="409" y="998"/>
                    <a:pt x="545" y="1089"/>
                  </a:cubicBezTo>
                  <a:cubicBezTo>
                    <a:pt x="649" y="1151"/>
                    <a:pt x="767" y="1192"/>
                    <a:pt x="880" y="1192"/>
                  </a:cubicBezTo>
                  <a:cubicBezTo>
                    <a:pt x="932" y="1192"/>
                    <a:pt x="982" y="1184"/>
                    <a:pt x="1030" y="1165"/>
                  </a:cubicBezTo>
                  <a:cubicBezTo>
                    <a:pt x="1035" y="1165"/>
                    <a:pt x="1041" y="1165"/>
                    <a:pt x="1046" y="1165"/>
                  </a:cubicBezTo>
                  <a:cubicBezTo>
                    <a:pt x="1266" y="1165"/>
                    <a:pt x="1454" y="872"/>
                    <a:pt x="1454" y="650"/>
                  </a:cubicBezTo>
                  <a:cubicBezTo>
                    <a:pt x="1454" y="423"/>
                    <a:pt x="1302" y="211"/>
                    <a:pt x="1105" y="105"/>
                  </a:cubicBezTo>
                  <a:cubicBezTo>
                    <a:pt x="966" y="30"/>
                    <a:pt x="811" y="0"/>
                    <a:pt x="652" y="0"/>
                  </a:cubicBezTo>
                  <a:close/>
                </a:path>
              </a:pathLst>
            </a:custGeom>
            <a:solidFill>
              <a:srgbClr val="D3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9"/>
            <p:cNvSpPr/>
            <p:nvPr/>
          </p:nvSpPr>
          <p:spPr>
            <a:xfrm rot="-3046804">
              <a:off x="324595" y="634774"/>
              <a:ext cx="678735" cy="514032"/>
            </a:xfrm>
            <a:custGeom>
              <a:avLst/>
              <a:gdLst/>
              <a:ahLst/>
              <a:cxnLst/>
              <a:rect l="l" t="t" r="r" b="b"/>
              <a:pathLst>
                <a:path w="2242" h="1698" extrusionOk="0">
                  <a:moveTo>
                    <a:pt x="954" y="0"/>
                  </a:moveTo>
                  <a:cubicBezTo>
                    <a:pt x="697" y="0"/>
                    <a:pt x="440" y="91"/>
                    <a:pt x="288" y="303"/>
                  </a:cubicBezTo>
                  <a:cubicBezTo>
                    <a:pt x="1" y="470"/>
                    <a:pt x="1" y="1015"/>
                    <a:pt x="182" y="1287"/>
                  </a:cubicBezTo>
                  <a:cubicBezTo>
                    <a:pt x="341" y="1561"/>
                    <a:pt x="676" y="1697"/>
                    <a:pt x="995" y="1697"/>
                  </a:cubicBezTo>
                  <a:cubicBezTo>
                    <a:pt x="1012" y="1697"/>
                    <a:pt x="1029" y="1697"/>
                    <a:pt x="1045" y="1696"/>
                  </a:cubicBezTo>
                  <a:cubicBezTo>
                    <a:pt x="1378" y="1666"/>
                    <a:pt x="1681" y="1499"/>
                    <a:pt x="1939" y="1272"/>
                  </a:cubicBezTo>
                  <a:cubicBezTo>
                    <a:pt x="2090" y="1151"/>
                    <a:pt x="2226" y="984"/>
                    <a:pt x="2226" y="788"/>
                  </a:cubicBezTo>
                  <a:cubicBezTo>
                    <a:pt x="2241" y="500"/>
                    <a:pt x="1939" y="303"/>
                    <a:pt x="1666" y="197"/>
                  </a:cubicBezTo>
                  <a:cubicBezTo>
                    <a:pt x="1439" y="91"/>
                    <a:pt x="1197" y="16"/>
                    <a:pt x="954" y="0"/>
                  </a:cubicBezTo>
                  <a:close/>
                </a:path>
              </a:pathLst>
            </a:custGeom>
            <a:solidFill>
              <a:srgbClr val="D3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9"/>
            <p:cNvSpPr/>
            <p:nvPr/>
          </p:nvSpPr>
          <p:spPr>
            <a:xfrm rot="-3046804">
              <a:off x="-510860" y="-8140"/>
              <a:ext cx="431400" cy="530076"/>
            </a:xfrm>
            <a:custGeom>
              <a:avLst/>
              <a:gdLst/>
              <a:ahLst/>
              <a:cxnLst/>
              <a:rect l="l" t="t" r="r" b="b"/>
              <a:pathLst>
                <a:path w="1425" h="1751" extrusionOk="0">
                  <a:moveTo>
                    <a:pt x="827" y="1"/>
                  </a:moveTo>
                  <a:cubicBezTo>
                    <a:pt x="626" y="1"/>
                    <a:pt x="442" y="177"/>
                    <a:pt x="319" y="340"/>
                  </a:cubicBezTo>
                  <a:cubicBezTo>
                    <a:pt x="198" y="507"/>
                    <a:pt x="92" y="689"/>
                    <a:pt x="46" y="885"/>
                  </a:cubicBezTo>
                  <a:cubicBezTo>
                    <a:pt x="1" y="1082"/>
                    <a:pt x="31" y="1294"/>
                    <a:pt x="168" y="1446"/>
                  </a:cubicBezTo>
                  <a:cubicBezTo>
                    <a:pt x="225" y="1642"/>
                    <a:pt x="486" y="1750"/>
                    <a:pt x="720" y="1750"/>
                  </a:cubicBezTo>
                  <a:cubicBezTo>
                    <a:pt x="793" y="1750"/>
                    <a:pt x="863" y="1740"/>
                    <a:pt x="924" y="1718"/>
                  </a:cubicBezTo>
                  <a:cubicBezTo>
                    <a:pt x="1182" y="1627"/>
                    <a:pt x="1348" y="1370"/>
                    <a:pt x="1394" y="1113"/>
                  </a:cubicBezTo>
                  <a:cubicBezTo>
                    <a:pt x="1424" y="840"/>
                    <a:pt x="1348" y="567"/>
                    <a:pt x="1227" y="325"/>
                  </a:cubicBezTo>
                  <a:cubicBezTo>
                    <a:pt x="1152" y="189"/>
                    <a:pt x="1046" y="38"/>
                    <a:pt x="894" y="7"/>
                  </a:cubicBezTo>
                  <a:cubicBezTo>
                    <a:pt x="872" y="3"/>
                    <a:pt x="849" y="1"/>
                    <a:pt x="827" y="1"/>
                  </a:cubicBezTo>
                  <a:close/>
                </a:path>
              </a:pathLst>
            </a:custGeom>
            <a:solidFill>
              <a:srgbClr val="D3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9"/>
            <p:cNvSpPr/>
            <p:nvPr/>
          </p:nvSpPr>
          <p:spPr>
            <a:xfrm rot="-3046804">
              <a:off x="17398" y="240774"/>
              <a:ext cx="431097" cy="527352"/>
            </a:xfrm>
            <a:custGeom>
              <a:avLst/>
              <a:gdLst/>
              <a:ahLst/>
              <a:cxnLst/>
              <a:rect l="l" t="t" r="r" b="b"/>
              <a:pathLst>
                <a:path w="1424" h="1742" extrusionOk="0">
                  <a:moveTo>
                    <a:pt x="809" y="1"/>
                  </a:moveTo>
                  <a:cubicBezTo>
                    <a:pt x="614" y="1"/>
                    <a:pt x="437" y="173"/>
                    <a:pt x="318" y="345"/>
                  </a:cubicBezTo>
                  <a:cubicBezTo>
                    <a:pt x="197" y="511"/>
                    <a:pt x="91" y="678"/>
                    <a:pt x="46" y="875"/>
                  </a:cubicBezTo>
                  <a:cubicBezTo>
                    <a:pt x="0" y="1071"/>
                    <a:pt x="31" y="1299"/>
                    <a:pt x="167" y="1450"/>
                  </a:cubicBezTo>
                  <a:cubicBezTo>
                    <a:pt x="223" y="1642"/>
                    <a:pt x="474" y="1742"/>
                    <a:pt x="705" y="1742"/>
                  </a:cubicBezTo>
                  <a:cubicBezTo>
                    <a:pt x="783" y="1742"/>
                    <a:pt x="859" y="1730"/>
                    <a:pt x="924" y="1707"/>
                  </a:cubicBezTo>
                  <a:cubicBezTo>
                    <a:pt x="1181" y="1632"/>
                    <a:pt x="1348" y="1374"/>
                    <a:pt x="1393" y="1102"/>
                  </a:cubicBezTo>
                  <a:cubicBezTo>
                    <a:pt x="1423" y="829"/>
                    <a:pt x="1348" y="557"/>
                    <a:pt x="1227" y="330"/>
                  </a:cubicBezTo>
                  <a:cubicBezTo>
                    <a:pt x="1151" y="178"/>
                    <a:pt x="1045" y="42"/>
                    <a:pt x="894" y="12"/>
                  </a:cubicBezTo>
                  <a:cubicBezTo>
                    <a:pt x="865" y="4"/>
                    <a:pt x="837" y="1"/>
                    <a:pt x="809" y="1"/>
                  </a:cubicBezTo>
                  <a:close/>
                </a:path>
              </a:pathLst>
            </a:custGeom>
            <a:solidFill>
              <a:srgbClr val="D3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9"/>
            <p:cNvSpPr/>
            <p:nvPr/>
          </p:nvSpPr>
          <p:spPr>
            <a:xfrm rot="-3046804">
              <a:off x="17370" y="999026"/>
              <a:ext cx="289113" cy="356008"/>
            </a:xfrm>
            <a:custGeom>
              <a:avLst/>
              <a:gdLst/>
              <a:ahLst/>
              <a:cxnLst/>
              <a:rect l="l" t="t" r="r" b="b"/>
              <a:pathLst>
                <a:path w="955" h="1176" extrusionOk="0">
                  <a:moveTo>
                    <a:pt x="548" y="0"/>
                  </a:moveTo>
                  <a:cubicBezTo>
                    <a:pt x="414" y="0"/>
                    <a:pt x="294" y="122"/>
                    <a:pt x="212" y="232"/>
                  </a:cubicBezTo>
                  <a:cubicBezTo>
                    <a:pt x="136" y="338"/>
                    <a:pt x="61" y="459"/>
                    <a:pt x="30" y="595"/>
                  </a:cubicBezTo>
                  <a:cubicBezTo>
                    <a:pt x="0" y="716"/>
                    <a:pt x="15" y="867"/>
                    <a:pt x="106" y="973"/>
                  </a:cubicBezTo>
                  <a:cubicBezTo>
                    <a:pt x="153" y="1101"/>
                    <a:pt x="325" y="1176"/>
                    <a:pt x="484" y="1176"/>
                  </a:cubicBezTo>
                  <a:cubicBezTo>
                    <a:pt x="532" y="1176"/>
                    <a:pt x="579" y="1169"/>
                    <a:pt x="621" y="1155"/>
                  </a:cubicBezTo>
                  <a:cubicBezTo>
                    <a:pt x="787" y="1095"/>
                    <a:pt x="909" y="928"/>
                    <a:pt x="939" y="746"/>
                  </a:cubicBezTo>
                  <a:cubicBezTo>
                    <a:pt x="954" y="565"/>
                    <a:pt x="909" y="383"/>
                    <a:pt x="818" y="216"/>
                  </a:cubicBezTo>
                  <a:cubicBezTo>
                    <a:pt x="772" y="126"/>
                    <a:pt x="697" y="35"/>
                    <a:pt x="591" y="4"/>
                  </a:cubicBezTo>
                  <a:cubicBezTo>
                    <a:pt x="576" y="2"/>
                    <a:pt x="562" y="0"/>
                    <a:pt x="548" y="0"/>
                  </a:cubicBezTo>
                  <a:close/>
                </a:path>
              </a:pathLst>
            </a:custGeom>
            <a:solidFill>
              <a:srgbClr val="D3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9"/>
            <p:cNvSpPr/>
            <p:nvPr/>
          </p:nvSpPr>
          <p:spPr>
            <a:xfrm rot="-3046804">
              <a:off x="-214123" y="-441794"/>
              <a:ext cx="550072" cy="629673"/>
            </a:xfrm>
            <a:custGeom>
              <a:avLst/>
              <a:gdLst/>
              <a:ahLst/>
              <a:cxnLst/>
              <a:rect l="l" t="t" r="r" b="b"/>
              <a:pathLst>
                <a:path w="1817" h="2080" extrusionOk="0">
                  <a:moveTo>
                    <a:pt x="890" y="1"/>
                  </a:moveTo>
                  <a:cubicBezTo>
                    <a:pt x="631" y="1"/>
                    <a:pt x="329" y="170"/>
                    <a:pt x="197" y="380"/>
                  </a:cubicBezTo>
                  <a:cubicBezTo>
                    <a:pt x="0" y="653"/>
                    <a:pt x="30" y="1031"/>
                    <a:pt x="182" y="1319"/>
                  </a:cubicBezTo>
                  <a:cubicBezTo>
                    <a:pt x="348" y="1622"/>
                    <a:pt x="621" y="1834"/>
                    <a:pt x="924" y="1970"/>
                  </a:cubicBezTo>
                  <a:cubicBezTo>
                    <a:pt x="1048" y="2032"/>
                    <a:pt x="1186" y="2080"/>
                    <a:pt x="1314" y="2080"/>
                  </a:cubicBezTo>
                  <a:cubicBezTo>
                    <a:pt x="1374" y="2080"/>
                    <a:pt x="1431" y="2070"/>
                    <a:pt x="1484" y="2046"/>
                  </a:cubicBezTo>
                  <a:cubicBezTo>
                    <a:pt x="1756" y="1925"/>
                    <a:pt x="1817" y="1576"/>
                    <a:pt x="1802" y="1289"/>
                  </a:cubicBezTo>
                  <a:cubicBezTo>
                    <a:pt x="1802" y="1031"/>
                    <a:pt x="1787" y="789"/>
                    <a:pt x="1681" y="547"/>
                  </a:cubicBezTo>
                  <a:cubicBezTo>
                    <a:pt x="1590" y="320"/>
                    <a:pt x="1393" y="123"/>
                    <a:pt x="1151" y="77"/>
                  </a:cubicBezTo>
                  <a:cubicBezTo>
                    <a:pt x="1077" y="24"/>
                    <a:pt x="987" y="1"/>
                    <a:pt x="890" y="1"/>
                  </a:cubicBezTo>
                  <a:close/>
                </a:path>
              </a:pathLst>
            </a:custGeom>
            <a:solidFill>
              <a:srgbClr val="D3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9"/>
            <p:cNvSpPr/>
            <p:nvPr/>
          </p:nvSpPr>
          <p:spPr>
            <a:xfrm rot="-3046804">
              <a:off x="-711583" y="542722"/>
              <a:ext cx="793473" cy="620894"/>
            </a:xfrm>
            <a:custGeom>
              <a:avLst/>
              <a:gdLst/>
              <a:ahLst/>
              <a:cxnLst/>
              <a:rect l="l" t="t" r="r" b="b"/>
              <a:pathLst>
                <a:path w="2621" h="2051" extrusionOk="0">
                  <a:moveTo>
                    <a:pt x="1034" y="0"/>
                  </a:moveTo>
                  <a:cubicBezTo>
                    <a:pt x="911" y="0"/>
                    <a:pt x="790" y="26"/>
                    <a:pt x="682" y="83"/>
                  </a:cubicBezTo>
                  <a:cubicBezTo>
                    <a:pt x="289" y="113"/>
                    <a:pt x="1" y="673"/>
                    <a:pt x="31" y="1067"/>
                  </a:cubicBezTo>
                  <a:cubicBezTo>
                    <a:pt x="77" y="1460"/>
                    <a:pt x="379" y="1793"/>
                    <a:pt x="743" y="1945"/>
                  </a:cubicBezTo>
                  <a:cubicBezTo>
                    <a:pt x="925" y="2021"/>
                    <a:pt x="1118" y="2051"/>
                    <a:pt x="1312" y="2051"/>
                  </a:cubicBezTo>
                  <a:cubicBezTo>
                    <a:pt x="1507" y="2051"/>
                    <a:pt x="1704" y="2021"/>
                    <a:pt x="1893" y="1975"/>
                  </a:cubicBezTo>
                  <a:cubicBezTo>
                    <a:pt x="2121" y="1930"/>
                    <a:pt x="2363" y="1824"/>
                    <a:pt x="2469" y="1627"/>
                  </a:cubicBezTo>
                  <a:cubicBezTo>
                    <a:pt x="2620" y="1324"/>
                    <a:pt x="2408" y="961"/>
                    <a:pt x="2181" y="703"/>
                  </a:cubicBezTo>
                  <a:cubicBezTo>
                    <a:pt x="1999" y="476"/>
                    <a:pt x="1787" y="249"/>
                    <a:pt x="1530" y="128"/>
                  </a:cubicBezTo>
                  <a:cubicBezTo>
                    <a:pt x="1381" y="49"/>
                    <a:pt x="1205" y="0"/>
                    <a:pt x="1034" y="0"/>
                  </a:cubicBezTo>
                  <a:close/>
                </a:path>
              </a:pathLst>
            </a:custGeom>
            <a:solidFill>
              <a:srgbClr val="D3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9"/>
            <p:cNvSpPr/>
            <p:nvPr/>
          </p:nvSpPr>
          <p:spPr>
            <a:xfrm rot="-3046804">
              <a:off x="-438193" y="1382224"/>
              <a:ext cx="788629" cy="620592"/>
            </a:xfrm>
            <a:custGeom>
              <a:avLst/>
              <a:gdLst/>
              <a:ahLst/>
              <a:cxnLst/>
              <a:rect l="l" t="t" r="r" b="b"/>
              <a:pathLst>
                <a:path w="2605" h="2050" extrusionOk="0">
                  <a:moveTo>
                    <a:pt x="1048" y="0"/>
                  </a:moveTo>
                  <a:cubicBezTo>
                    <a:pt x="918" y="0"/>
                    <a:pt x="788" y="28"/>
                    <a:pt x="667" y="88"/>
                  </a:cubicBezTo>
                  <a:cubicBezTo>
                    <a:pt x="288" y="103"/>
                    <a:pt x="0" y="679"/>
                    <a:pt x="31" y="1072"/>
                  </a:cubicBezTo>
                  <a:cubicBezTo>
                    <a:pt x="61" y="1466"/>
                    <a:pt x="364" y="1799"/>
                    <a:pt x="727" y="1935"/>
                  </a:cubicBezTo>
                  <a:cubicBezTo>
                    <a:pt x="920" y="2016"/>
                    <a:pt x="1131" y="2049"/>
                    <a:pt x="1342" y="2049"/>
                  </a:cubicBezTo>
                  <a:cubicBezTo>
                    <a:pt x="1528" y="2049"/>
                    <a:pt x="1716" y="2023"/>
                    <a:pt x="1893" y="1981"/>
                  </a:cubicBezTo>
                  <a:cubicBezTo>
                    <a:pt x="2120" y="1920"/>
                    <a:pt x="2347" y="1829"/>
                    <a:pt x="2453" y="1617"/>
                  </a:cubicBezTo>
                  <a:cubicBezTo>
                    <a:pt x="2604" y="1315"/>
                    <a:pt x="2393" y="951"/>
                    <a:pt x="2181" y="694"/>
                  </a:cubicBezTo>
                  <a:cubicBezTo>
                    <a:pt x="1984" y="467"/>
                    <a:pt x="1787" y="255"/>
                    <a:pt x="1514" y="119"/>
                  </a:cubicBezTo>
                  <a:cubicBezTo>
                    <a:pt x="1372" y="43"/>
                    <a:pt x="1210" y="0"/>
                    <a:pt x="1048" y="0"/>
                  </a:cubicBezTo>
                  <a:close/>
                </a:path>
              </a:pathLst>
            </a:custGeom>
            <a:solidFill>
              <a:srgbClr val="D3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9"/>
            <p:cNvSpPr/>
            <p:nvPr/>
          </p:nvSpPr>
          <p:spPr>
            <a:xfrm rot="-3046804">
              <a:off x="861307" y="-196279"/>
              <a:ext cx="793170" cy="619683"/>
            </a:xfrm>
            <a:custGeom>
              <a:avLst/>
              <a:gdLst/>
              <a:ahLst/>
              <a:cxnLst/>
              <a:rect l="l" t="t" r="r" b="b"/>
              <a:pathLst>
                <a:path w="2620" h="2047" extrusionOk="0">
                  <a:moveTo>
                    <a:pt x="1038" y="0"/>
                  </a:moveTo>
                  <a:cubicBezTo>
                    <a:pt x="914" y="0"/>
                    <a:pt x="792" y="25"/>
                    <a:pt x="682" y="84"/>
                  </a:cubicBezTo>
                  <a:cubicBezTo>
                    <a:pt x="288" y="114"/>
                    <a:pt x="1" y="674"/>
                    <a:pt x="31" y="1068"/>
                  </a:cubicBezTo>
                  <a:cubicBezTo>
                    <a:pt x="61" y="1461"/>
                    <a:pt x="379" y="1794"/>
                    <a:pt x="743" y="1946"/>
                  </a:cubicBezTo>
                  <a:cubicBezTo>
                    <a:pt x="930" y="2016"/>
                    <a:pt x="1130" y="2046"/>
                    <a:pt x="1332" y="2046"/>
                  </a:cubicBezTo>
                  <a:cubicBezTo>
                    <a:pt x="1520" y="2046"/>
                    <a:pt x="1710" y="2020"/>
                    <a:pt x="1893" y="1976"/>
                  </a:cubicBezTo>
                  <a:cubicBezTo>
                    <a:pt x="2120" y="1916"/>
                    <a:pt x="2363" y="1825"/>
                    <a:pt x="2453" y="1628"/>
                  </a:cubicBezTo>
                  <a:cubicBezTo>
                    <a:pt x="2620" y="1310"/>
                    <a:pt x="2408" y="962"/>
                    <a:pt x="2181" y="704"/>
                  </a:cubicBezTo>
                  <a:cubicBezTo>
                    <a:pt x="1999" y="477"/>
                    <a:pt x="1787" y="250"/>
                    <a:pt x="1530" y="114"/>
                  </a:cubicBezTo>
                  <a:cubicBezTo>
                    <a:pt x="1374" y="45"/>
                    <a:pt x="1204" y="0"/>
                    <a:pt x="1038" y="0"/>
                  </a:cubicBezTo>
                  <a:close/>
                </a:path>
              </a:pathLst>
            </a:custGeom>
            <a:solidFill>
              <a:srgbClr val="D3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7" name="Google Shape;637;p9"/>
          <p:cNvGrpSpPr/>
          <p:nvPr/>
        </p:nvGrpSpPr>
        <p:grpSpPr>
          <a:xfrm>
            <a:off x="-68468" y="4224953"/>
            <a:ext cx="2755773" cy="1334303"/>
            <a:chOff x="-105518" y="4113778"/>
            <a:chExt cx="2755773" cy="1334303"/>
          </a:xfrm>
        </p:grpSpPr>
        <p:sp>
          <p:nvSpPr>
            <p:cNvPr id="638" name="Google Shape;638;p9"/>
            <p:cNvSpPr/>
            <p:nvPr/>
          </p:nvSpPr>
          <p:spPr>
            <a:xfrm rot="779337">
              <a:off x="79614" y="4183016"/>
              <a:ext cx="674204" cy="510408"/>
            </a:xfrm>
            <a:custGeom>
              <a:avLst/>
              <a:gdLst/>
              <a:ahLst/>
              <a:cxnLst/>
              <a:rect l="l" t="t" r="r" b="b"/>
              <a:pathLst>
                <a:path w="2227" h="1686" extrusionOk="0">
                  <a:moveTo>
                    <a:pt x="939" y="1"/>
                  </a:moveTo>
                  <a:cubicBezTo>
                    <a:pt x="697" y="1"/>
                    <a:pt x="425" y="92"/>
                    <a:pt x="288" y="289"/>
                  </a:cubicBezTo>
                  <a:cubicBezTo>
                    <a:pt x="1" y="455"/>
                    <a:pt x="1" y="1000"/>
                    <a:pt x="167" y="1288"/>
                  </a:cubicBezTo>
                  <a:cubicBezTo>
                    <a:pt x="332" y="1549"/>
                    <a:pt x="635" y="1686"/>
                    <a:pt x="939" y="1686"/>
                  </a:cubicBezTo>
                  <a:cubicBezTo>
                    <a:pt x="969" y="1686"/>
                    <a:pt x="1000" y="1684"/>
                    <a:pt x="1030" y="1682"/>
                  </a:cubicBezTo>
                  <a:cubicBezTo>
                    <a:pt x="1363" y="1651"/>
                    <a:pt x="1681" y="1485"/>
                    <a:pt x="1923" y="1273"/>
                  </a:cubicBezTo>
                  <a:cubicBezTo>
                    <a:pt x="2075" y="1136"/>
                    <a:pt x="2226" y="985"/>
                    <a:pt x="2226" y="788"/>
                  </a:cubicBezTo>
                  <a:cubicBezTo>
                    <a:pt x="2226" y="485"/>
                    <a:pt x="1923" y="304"/>
                    <a:pt x="1666" y="183"/>
                  </a:cubicBezTo>
                  <a:cubicBezTo>
                    <a:pt x="1439" y="92"/>
                    <a:pt x="1197" y="1"/>
                    <a:pt x="939" y="1"/>
                  </a:cubicBezTo>
                  <a:close/>
                </a:path>
              </a:pathLst>
            </a:custGeom>
            <a:solidFill>
              <a:srgbClr val="D3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9"/>
            <p:cNvSpPr/>
            <p:nvPr/>
          </p:nvSpPr>
          <p:spPr>
            <a:xfrm rot="779337">
              <a:off x="1147576" y="4545465"/>
              <a:ext cx="431406" cy="530086"/>
            </a:xfrm>
            <a:custGeom>
              <a:avLst/>
              <a:gdLst/>
              <a:ahLst/>
              <a:cxnLst/>
              <a:rect l="l" t="t" r="r" b="b"/>
              <a:pathLst>
                <a:path w="1425" h="1751" extrusionOk="0">
                  <a:moveTo>
                    <a:pt x="827" y="1"/>
                  </a:moveTo>
                  <a:cubicBezTo>
                    <a:pt x="626" y="1"/>
                    <a:pt x="442" y="177"/>
                    <a:pt x="319" y="340"/>
                  </a:cubicBezTo>
                  <a:cubicBezTo>
                    <a:pt x="198" y="507"/>
                    <a:pt x="92" y="689"/>
                    <a:pt x="46" y="885"/>
                  </a:cubicBezTo>
                  <a:cubicBezTo>
                    <a:pt x="1" y="1082"/>
                    <a:pt x="31" y="1294"/>
                    <a:pt x="168" y="1446"/>
                  </a:cubicBezTo>
                  <a:cubicBezTo>
                    <a:pt x="225" y="1642"/>
                    <a:pt x="486" y="1750"/>
                    <a:pt x="720" y="1750"/>
                  </a:cubicBezTo>
                  <a:cubicBezTo>
                    <a:pt x="793" y="1750"/>
                    <a:pt x="863" y="1740"/>
                    <a:pt x="924" y="1718"/>
                  </a:cubicBezTo>
                  <a:cubicBezTo>
                    <a:pt x="1182" y="1627"/>
                    <a:pt x="1348" y="1370"/>
                    <a:pt x="1394" y="1113"/>
                  </a:cubicBezTo>
                  <a:cubicBezTo>
                    <a:pt x="1424" y="840"/>
                    <a:pt x="1348" y="567"/>
                    <a:pt x="1227" y="325"/>
                  </a:cubicBezTo>
                  <a:cubicBezTo>
                    <a:pt x="1152" y="189"/>
                    <a:pt x="1046" y="38"/>
                    <a:pt x="894" y="7"/>
                  </a:cubicBezTo>
                  <a:cubicBezTo>
                    <a:pt x="872" y="3"/>
                    <a:pt x="849" y="1"/>
                    <a:pt x="827" y="1"/>
                  </a:cubicBezTo>
                  <a:close/>
                </a:path>
              </a:pathLst>
            </a:custGeom>
            <a:solidFill>
              <a:srgbClr val="D3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9"/>
            <p:cNvSpPr/>
            <p:nvPr/>
          </p:nvSpPr>
          <p:spPr>
            <a:xfrm rot="779337">
              <a:off x="1589955" y="4645414"/>
              <a:ext cx="550081" cy="629685"/>
            </a:xfrm>
            <a:custGeom>
              <a:avLst/>
              <a:gdLst/>
              <a:ahLst/>
              <a:cxnLst/>
              <a:rect l="l" t="t" r="r" b="b"/>
              <a:pathLst>
                <a:path w="1817" h="2080" extrusionOk="0">
                  <a:moveTo>
                    <a:pt x="890" y="1"/>
                  </a:moveTo>
                  <a:cubicBezTo>
                    <a:pt x="631" y="1"/>
                    <a:pt x="329" y="170"/>
                    <a:pt x="197" y="380"/>
                  </a:cubicBezTo>
                  <a:cubicBezTo>
                    <a:pt x="0" y="653"/>
                    <a:pt x="30" y="1031"/>
                    <a:pt x="182" y="1319"/>
                  </a:cubicBezTo>
                  <a:cubicBezTo>
                    <a:pt x="348" y="1622"/>
                    <a:pt x="621" y="1834"/>
                    <a:pt x="924" y="1970"/>
                  </a:cubicBezTo>
                  <a:cubicBezTo>
                    <a:pt x="1048" y="2032"/>
                    <a:pt x="1186" y="2080"/>
                    <a:pt x="1314" y="2080"/>
                  </a:cubicBezTo>
                  <a:cubicBezTo>
                    <a:pt x="1374" y="2080"/>
                    <a:pt x="1431" y="2070"/>
                    <a:pt x="1484" y="2046"/>
                  </a:cubicBezTo>
                  <a:cubicBezTo>
                    <a:pt x="1756" y="1925"/>
                    <a:pt x="1817" y="1576"/>
                    <a:pt x="1802" y="1289"/>
                  </a:cubicBezTo>
                  <a:cubicBezTo>
                    <a:pt x="1802" y="1031"/>
                    <a:pt x="1787" y="789"/>
                    <a:pt x="1681" y="547"/>
                  </a:cubicBezTo>
                  <a:cubicBezTo>
                    <a:pt x="1590" y="320"/>
                    <a:pt x="1393" y="123"/>
                    <a:pt x="1151" y="77"/>
                  </a:cubicBezTo>
                  <a:cubicBezTo>
                    <a:pt x="1077" y="24"/>
                    <a:pt x="987" y="1"/>
                    <a:pt x="890" y="1"/>
                  </a:cubicBezTo>
                  <a:close/>
                </a:path>
              </a:pathLst>
            </a:custGeom>
            <a:solidFill>
              <a:srgbClr val="D3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9"/>
            <p:cNvSpPr/>
            <p:nvPr/>
          </p:nvSpPr>
          <p:spPr>
            <a:xfrm rot="779337">
              <a:off x="422959" y="4745945"/>
              <a:ext cx="793484" cy="620906"/>
            </a:xfrm>
            <a:custGeom>
              <a:avLst/>
              <a:gdLst/>
              <a:ahLst/>
              <a:cxnLst/>
              <a:rect l="l" t="t" r="r" b="b"/>
              <a:pathLst>
                <a:path w="2621" h="2051" extrusionOk="0">
                  <a:moveTo>
                    <a:pt x="1034" y="0"/>
                  </a:moveTo>
                  <a:cubicBezTo>
                    <a:pt x="911" y="0"/>
                    <a:pt x="790" y="26"/>
                    <a:pt x="682" y="83"/>
                  </a:cubicBezTo>
                  <a:cubicBezTo>
                    <a:pt x="289" y="113"/>
                    <a:pt x="1" y="673"/>
                    <a:pt x="31" y="1067"/>
                  </a:cubicBezTo>
                  <a:cubicBezTo>
                    <a:pt x="77" y="1460"/>
                    <a:pt x="379" y="1793"/>
                    <a:pt x="743" y="1945"/>
                  </a:cubicBezTo>
                  <a:cubicBezTo>
                    <a:pt x="925" y="2021"/>
                    <a:pt x="1118" y="2051"/>
                    <a:pt x="1312" y="2051"/>
                  </a:cubicBezTo>
                  <a:cubicBezTo>
                    <a:pt x="1507" y="2051"/>
                    <a:pt x="1704" y="2021"/>
                    <a:pt x="1893" y="1975"/>
                  </a:cubicBezTo>
                  <a:cubicBezTo>
                    <a:pt x="2121" y="1930"/>
                    <a:pt x="2363" y="1824"/>
                    <a:pt x="2469" y="1627"/>
                  </a:cubicBezTo>
                  <a:cubicBezTo>
                    <a:pt x="2620" y="1324"/>
                    <a:pt x="2408" y="961"/>
                    <a:pt x="2181" y="703"/>
                  </a:cubicBezTo>
                  <a:cubicBezTo>
                    <a:pt x="1999" y="476"/>
                    <a:pt x="1787" y="249"/>
                    <a:pt x="1530" y="128"/>
                  </a:cubicBezTo>
                  <a:cubicBezTo>
                    <a:pt x="1381" y="49"/>
                    <a:pt x="1205" y="0"/>
                    <a:pt x="1034" y="0"/>
                  </a:cubicBezTo>
                  <a:close/>
                </a:path>
              </a:pathLst>
            </a:custGeom>
            <a:solidFill>
              <a:srgbClr val="D3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9"/>
            <p:cNvSpPr/>
            <p:nvPr/>
          </p:nvSpPr>
          <p:spPr>
            <a:xfrm rot="779337">
              <a:off x="2245961" y="4772877"/>
              <a:ext cx="357840" cy="454100"/>
            </a:xfrm>
            <a:custGeom>
              <a:avLst/>
              <a:gdLst/>
              <a:ahLst/>
              <a:cxnLst/>
              <a:rect l="l" t="t" r="r" b="b"/>
              <a:pathLst>
                <a:path w="1182" h="1500" extrusionOk="0">
                  <a:moveTo>
                    <a:pt x="593" y="1"/>
                  </a:moveTo>
                  <a:cubicBezTo>
                    <a:pt x="495" y="1"/>
                    <a:pt x="397" y="21"/>
                    <a:pt x="319" y="60"/>
                  </a:cubicBezTo>
                  <a:cubicBezTo>
                    <a:pt x="122" y="166"/>
                    <a:pt x="1" y="409"/>
                    <a:pt x="1" y="636"/>
                  </a:cubicBezTo>
                  <a:cubicBezTo>
                    <a:pt x="1" y="863"/>
                    <a:pt x="107" y="1090"/>
                    <a:pt x="243" y="1272"/>
                  </a:cubicBezTo>
                  <a:cubicBezTo>
                    <a:pt x="319" y="1377"/>
                    <a:pt x="425" y="1483"/>
                    <a:pt x="546" y="1499"/>
                  </a:cubicBezTo>
                  <a:cubicBezTo>
                    <a:pt x="554" y="1499"/>
                    <a:pt x="561" y="1499"/>
                    <a:pt x="569" y="1499"/>
                  </a:cubicBezTo>
                  <a:cubicBezTo>
                    <a:pt x="768" y="1499"/>
                    <a:pt x="897" y="1311"/>
                    <a:pt x="985" y="1150"/>
                  </a:cubicBezTo>
                  <a:cubicBezTo>
                    <a:pt x="1076" y="999"/>
                    <a:pt x="1152" y="832"/>
                    <a:pt x="1167" y="666"/>
                  </a:cubicBezTo>
                  <a:cubicBezTo>
                    <a:pt x="1182" y="499"/>
                    <a:pt x="1121" y="303"/>
                    <a:pt x="1000" y="197"/>
                  </a:cubicBezTo>
                  <a:cubicBezTo>
                    <a:pt x="933" y="62"/>
                    <a:pt x="763" y="1"/>
                    <a:pt x="593" y="1"/>
                  </a:cubicBezTo>
                  <a:close/>
                </a:path>
              </a:pathLst>
            </a:custGeom>
            <a:solidFill>
              <a:srgbClr val="D3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9"/>
            <p:cNvSpPr/>
            <p:nvPr/>
          </p:nvSpPr>
          <p:spPr>
            <a:xfrm rot="779337">
              <a:off x="-70656" y="4793832"/>
              <a:ext cx="463497" cy="362977"/>
            </a:xfrm>
            <a:custGeom>
              <a:avLst/>
              <a:gdLst/>
              <a:ahLst/>
              <a:cxnLst/>
              <a:rect l="l" t="t" r="r" b="b"/>
              <a:pathLst>
                <a:path w="1531" h="1199" extrusionOk="0">
                  <a:moveTo>
                    <a:pt x="609" y="1"/>
                  </a:moveTo>
                  <a:cubicBezTo>
                    <a:pt x="534" y="1"/>
                    <a:pt x="460" y="17"/>
                    <a:pt x="395" y="49"/>
                  </a:cubicBezTo>
                  <a:cubicBezTo>
                    <a:pt x="167" y="65"/>
                    <a:pt x="1" y="398"/>
                    <a:pt x="16" y="625"/>
                  </a:cubicBezTo>
                  <a:cubicBezTo>
                    <a:pt x="46" y="852"/>
                    <a:pt x="213" y="1049"/>
                    <a:pt x="425" y="1139"/>
                  </a:cubicBezTo>
                  <a:cubicBezTo>
                    <a:pt x="537" y="1179"/>
                    <a:pt x="657" y="1198"/>
                    <a:pt x="779" y="1198"/>
                  </a:cubicBezTo>
                  <a:cubicBezTo>
                    <a:pt x="888" y="1198"/>
                    <a:pt x="999" y="1183"/>
                    <a:pt x="1106" y="1155"/>
                  </a:cubicBezTo>
                  <a:cubicBezTo>
                    <a:pt x="1242" y="1124"/>
                    <a:pt x="1379" y="1064"/>
                    <a:pt x="1439" y="943"/>
                  </a:cubicBezTo>
                  <a:cubicBezTo>
                    <a:pt x="1530" y="776"/>
                    <a:pt x="1394" y="564"/>
                    <a:pt x="1273" y="413"/>
                  </a:cubicBezTo>
                  <a:cubicBezTo>
                    <a:pt x="1167" y="276"/>
                    <a:pt x="1046" y="155"/>
                    <a:pt x="894" y="80"/>
                  </a:cubicBezTo>
                  <a:cubicBezTo>
                    <a:pt x="808" y="28"/>
                    <a:pt x="708" y="1"/>
                    <a:pt x="609" y="1"/>
                  </a:cubicBezTo>
                  <a:close/>
                </a:path>
              </a:pathLst>
            </a:custGeom>
            <a:solidFill>
              <a:srgbClr val="D3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9"/>
            <p:cNvSpPr/>
            <p:nvPr/>
          </p:nvSpPr>
          <p:spPr>
            <a:xfrm rot="779337">
              <a:off x="792251" y="4257888"/>
              <a:ext cx="389931" cy="307577"/>
            </a:xfrm>
            <a:custGeom>
              <a:avLst/>
              <a:gdLst/>
              <a:ahLst/>
              <a:cxnLst/>
              <a:rect l="l" t="t" r="r" b="b"/>
              <a:pathLst>
                <a:path w="1288" h="1016" extrusionOk="0">
                  <a:moveTo>
                    <a:pt x="513" y="0"/>
                  </a:moveTo>
                  <a:cubicBezTo>
                    <a:pt x="449" y="0"/>
                    <a:pt x="387" y="12"/>
                    <a:pt x="334" y="39"/>
                  </a:cubicBezTo>
                  <a:cubicBezTo>
                    <a:pt x="137" y="54"/>
                    <a:pt x="1" y="342"/>
                    <a:pt x="16" y="523"/>
                  </a:cubicBezTo>
                  <a:cubicBezTo>
                    <a:pt x="31" y="720"/>
                    <a:pt x="182" y="887"/>
                    <a:pt x="364" y="962"/>
                  </a:cubicBezTo>
                  <a:cubicBezTo>
                    <a:pt x="455" y="1000"/>
                    <a:pt x="550" y="1015"/>
                    <a:pt x="646" y="1015"/>
                  </a:cubicBezTo>
                  <a:cubicBezTo>
                    <a:pt x="743" y="1015"/>
                    <a:pt x="841" y="1000"/>
                    <a:pt x="939" y="977"/>
                  </a:cubicBezTo>
                  <a:cubicBezTo>
                    <a:pt x="1045" y="947"/>
                    <a:pt x="1166" y="902"/>
                    <a:pt x="1212" y="811"/>
                  </a:cubicBezTo>
                  <a:cubicBezTo>
                    <a:pt x="1288" y="659"/>
                    <a:pt x="1182" y="478"/>
                    <a:pt x="1076" y="342"/>
                  </a:cubicBezTo>
                  <a:cubicBezTo>
                    <a:pt x="985" y="236"/>
                    <a:pt x="879" y="130"/>
                    <a:pt x="758" y="54"/>
                  </a:cubicBezTo>
                  <a:cubicBezTo>
                    <a:pt x="681" y="20"/>
                    <a:pt x="595" y="0"/>
                    <a:pt x="513" y="0"/>
                  </a:cubicBezTo>
                  <a:close/>
                </a:path>
              </a:pathLst>
            </a:custGeom>
            <a:solidFill>
              <a:srgbClr val="D3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5" name="Google Shape;645;p9"/>
          <p:cNvSpPr txBox="1">
            <a:spLocks noGrp="1"/>
          </p:cNvSpPr>
          <p:nvPr>
            <p:ph type="title"/>
          </p:nvPr>
        </p:nvSpPr>
        <p:spPr>
          <a:xfrm>
            <a:off x="713100" y="1449650"/>
            <a:ext cx="4960500" cy="8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45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46" name="Google Shape;646;p9"/>
          <p:cNvSpPr txBox="1">
            <a:spLocks noGrp="1"/>
          </p:cNvSpPr>
          <p:nvPr>
            <p:ph type="subTitle" idx="1"/>
          </p:nvPr>
        </p:nvSpPr>
        <p:spPr>
          <a:xfrm>
            <a:off x="713100" y="2320150"/>
            <a:ext cx="4960500" cy="137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10"/>
          <p:cNvSpPr txBox="1">
            <a:spLocks noGrp="1"/>
          </p:cNvSpPr>
          <p:nvPr>
            <p:ph type="title"/>
          </p:nvPr>
        </p:nvSpPr>
        <p:spPr>
          <a:xfrm>
            <a:off x="713100" y="1170450"/>
            <a:ext cx="3195900" cy="28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1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649" name="Google Shape;649;p10"/>
          <p:cNvGrpSpPr/>
          <p:nvPr/>
        </p:nvGrpSpPr>
        <p:grpSpPr>
          <a:xfrm rot="-1039058" flipH="1">
            <a:off x="-925967" y="-936244"/>
            <a:ext cx="3278130" cy="1957859"/>
            <a:chOff x="195532" y="212563"/>
            <a:chExt cx="1216249" cy="726403"/>
          </a:xfrm>
        </p:grpSpPr>
        <p:sp>
          <p:nvSpPr>
            <p:cNvPr id="650" name="Google Shape;650;p10"/>
            <p:cNvSpPr/>
            <p:nvPr/>
          </p:nvSpPr>
          <p:spPr>
            <a:xfrm>
              <a:off x="1011964" y="602588"/>
              <a:ext cx="147098" cy="120690"/>
            </a:xfrm>
            <a:custGeom>
              <a:avLst/>
              <a:gdLst/>
              <a:ahLst/>
              <a:cxnLst/>
              <a:rect l="l" t="t" r="r" b="b"/>
              <a:pathLst>
                <a:path w="1454" h="1193" extrusionOk="0">
                  <a:moveTo>
                    <a:pt x="652" y="0"/>
                  </a:moveTo>
                  <a:cubicBezTo>
                    <a:pt x="586" y="0"/>
                    <a:pt x="520" y="5"/>
                    <a:pt x="454" y="14"/>
                  </a:cubicBezTo>
                  <a:cubicBezTo>
                    <a:pt x="318" y="44"/>
                    <a:pt x="182" y="75"/>
                    <a:pt x="106" y="181"/>
                  </a:cubicBezTo>
                  <a:cubicBezTo>
                    <a:pt x="0" y="347"/>
                    <a:pt x="106" y="574"/>
                    <a:pt x="212" y="726"/>
                  </a:cubicBezTo>
                  <a:cubicBezTo>
                    <a:pt x="303" y="862"/>
                    <a:pt x="409" y="998"/>
                    <a:pt x="545" y="1089"/>
                  </a:cubicBezTo>
                  <a:cubicBezTo>
                    <a:pt x="649" y="1151"/>
                    <a:pt x="767" y="1192"/>
                    <a:pt x="880" y="1192"/>
                  </a:cubicBezTo>
                  <a:cubicBezTo>
                    <a:pt x="932" y="1192"/>
                    <a:pt x="982" y="1184"/>
                    <a:pt x="1030" y="1165"/>
                  </a:cubicBezTo>
                  <a:cubicBezTo>
                    <a:pt x="1035" y="1165"/>
                    <a:pt x="1041" y="1165"/>
                    <a:pt x="1046" y="1165"/>
                  </a:cubicBezTo>
                  <a:cubicBezTo>
                    <a:pt x="1266" y="1165"/>
                    <a:pt x="1454" y="872"/>
                    <a:pt x="1454" y="650"/>
                  </a:cubicBezTo>
                  <a:cubicBezTo>
                    <a:pt x="1454" y="423"/>
                    <a:pt x="1302" y="211"/>
                    <a:pt x="1105" y="105"/>
                  </a:cubicBezTo>
                  <a:cubicBezTo>
                    <a:pt x="966" y="30"/>
                    <a:pt x="811" y="0"/>
                    <a:pt x="6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0"/>
            <p:cNvSpPr/>
            <p:nvPr/>
          </p:nvSpPr>
          <p:spPr>
            <a:xfrm>
              <a:off x="286586" y="810637"/>
              <a:ext cx="101168" cy="86800"/>
            </a:xfrm>
            <a:custGeom>
              <a:avLst/>
              <a:gdLst/>
              <a:ahLst/>
              <a:cxnLst/>
              <a:rect l="l" t="t" r="r" b="b"/>
              <a:pathLst>
                <a:path w="1000" h="858" extrusionOk="0">
                  <a:moveTo>
                    <a:pt x="441" y="0"/>
                  </a:moveTo>
                  <a:cubicBezTo>
                    <a:pt x="416" y="0"/>
                    <a:pt x="390" y="3"/>
                    <a:pt x="364" y="10"/>
                  </a:cubicBezTo>
                  <a:cubicBezTo>
                    <a:pt x="358" y="9"/>
                    <a:pt x="352" y="9"/>
                    <a:pt x="346" y="9"/>
                  </a:cubicBezTo>
                  <a:cubicBezTo>
                    <a:pt x="200" y="9"/>
                    <a:pt x="46" y="182"/>
                    <a:pt x="31" y="328"/>
                  </a:cubicBezTo>
                  <a:cubicBezTo>
                    <a:pt x="1" y="479"/>
                    <a:pt x="92" y="646"/>
                    <a:pt x="213" y="736"/>
                  </a:cubicBezTo>
                  <a:cubicBezTo>
                    <a:pt x="349" y="827"/>
                    <a:pt x="500" y="857"/>
                    <a:pt x="652" y="857"/>
                  </a:cubicBezTo>
                  <a:cubicBezTo>
                    <a:pt x="743" y="857"/>
                    <a:pt x="849" y="827"/>
                    <a:pt x="909" y="767"/>
                  </a:cubicBezTo>
                  <a:cubicBezTo>
                    <a:pt x="1000" y="661"/>
                    <a:pt x="939" y="509"/>
                    <a:pt x="879" y="388"/>
                  </a:cubicBezTo>
                  <a:cubicBezTo>
                    <a:pt x="833" y="282"/>
                    <a:pt x="773" y="176"/>
                    <a:pt x="682" y="100"/>
                  </a:cubicBezTo>
                  <a:cubicBezTo>
                    <a:pt x="623" y="41"/>
                    <a:pt x="535" y="0"/>
                    <a:pt x="4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0"/>
            <p:cNvSpPr/>
            <p:nvPr/>
          </p:nvSpPr>
          <p:spPr>
            <a:xfrm>
              <a:off x="1031653" y="249963"/>
              <a:ext cx="65961" cy="76177"/>
            </a:xfrm>
            <a:custGeom>
              <a:avLst/>
              <a:gdLst/>
              <a:ahLst/>
              <a:cxnLst/>
              <a:rect l="l" t="t" r="r" b="b"/>
              <a:pathLst>
                <a:path w="652" h="753" extrusionOk="0">
                  <a:moveTo>
                    <a:pt x="332" y="0"/>
                  </a:moveTo>
                  <a:cubicBezTo>
                    <a:pt x="322" y="0"/>
                    <a:pt x="312" y="1"/>
                    <a:pt x="303" y="2"/>
                  </a:cubicBezTo>
                  <a:cubicBezTo>
                    <a:pt x="182" y="2"/>
                    <a:pt x="76" y="108"/>
                    <a:pt x="46" y="214"/>
                  </a:cubicBezTo>
                  <a:cubicBezTo>
                    <a:pt x="1" y="335"/>
                    <a:pt x="16" y="457"/>
                    <a:pt x="46" y="578"/>
                  </a:cubicBezTo>
                  <a:cubicBezTo>
                    <a:pt x="61" y="638"/>
                    <a:pt x="91" y="714"/>
                    <a:pt x="152" y="744"/>
                  </a:cubicBezTo>
                  <a:cubicBezTo>
                    <a:pt x="171" y="750"/>
                    <a:pt x="190" y="752"/>
                    <a:pt x="209" y="752"/>
                  </a:cubicBezTo>
                  <a:cubicBezTo>
                    <a:pt x="295" y="752"/>
                    <a:pt x="378" y="700"/>
                    <a:pt x="440" y="638"/>
                  </a:cubicBezTo>
                  <a:cubicBezTo>
                    <a:pt x="500" y="578"/>
                    <a:pt x="561" y="517"/>
                    <a:pt x="606" y="441"/>
                  </a:cubicBezTo>
                  <a:cubicBezTo>
                    <a:pt x="636" y="351"/>
                    <a:pt x="652" y="260"/>
                    <a:pt x="606" y="184"/>
                  </a:cubicBezTo>
                  <a:cubicBezTo>
                    <a:pt x="592" y="73"/>
                    <a:pt x="439" y="0"/>
                    <a:pt x="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0"/>
            <p:cNvSpPr/>
            <p:nvPr/>
          </p:nvSpPr>
          <p:spPr>
            <a:xfrm>
              <a:off x="425286" y="328220"/>
              <a:ext cx="225300" cy="170564"/>
            </a:xfrm>
            <a:custGeom>
              <a:avLst/>
              <a:gdLst/>
              <a:ahLst/>
              <a:cxnLst/>
              <a:rect l="l" t="t" r="r" b="b"/>
              <a:pathLst>
                <a:path w="2227" h="1686" extrusionOk="0">
                  <a:moveTo>
                    <a:pt x="939" y="1"/>
                  </a:moveTo>
                  <a:cubicBezTo>
                    <a:pt x="697" y="1"/>
                    <a:pt x="425" y="92"/>
                    <a:pt x="288" y="289"/>
                  </a:cubicBezTo>
                  <a:cubicBezTo>
                    <a:pt x="1" y="455"/>
                    <a:pt x="1" y="1000"/>
                    <a:pt x="167" y="1288"/>
                  </a:cubicBezTo>
                  <a:cubicBezTo>
                    <a:pt x="332" y="1549"/>
                    <a:pt x="635" y="1686"/>
                    <a:pt x="939" y="1686"/>
                  </a:cubicBezTo>
                  <a:cubicBezTo>
                    <a:pt x="969" y="1686"/>
                    <a:pt x="1000" y="1684"/>
                    <a:pt x="1030" y="1682"/>
                  </a:cubicBezTo>
                  <a:cubicBezTo>
                    <a:pt x="1363" y="1651"/>
                    <a:pt x="1681" y="1485"/>
                    <a:pt x="1923" y="1273"/>
                  </a:cubicBezTo>
                  <a:cubicBezTo>
                    <a:pt x="2075" y="1136"/>
                    <a:pt x="2226" y="985"/>
                    <a:pt x="2226" y="788"/>
                  </a:cubicBezTo>
                  <a:cubicBezTo>
                    <a:pt x="2226" y="485"/>
                    <a:pt x="1923" y="304"/>
                    <a:pt x="1666" y="183"/>
                  </a:cubicBezTo>
                  <a:cubicBezTo>
                    <a:pt x="1439" y="92"/>
                    <a:pt x="1197" y="1"/>
                    <a:pt x="9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0"/>
            <p:cNvSpPr/>
            <p:nvPr/>
          </p:nvSpPr>
          <p:spPr>
            <a:xfrm>
              <a:off x="799003" y="760208"/>
              <a:ext cx="226818" cy="171778"/>
            </a:xfrm>
            <a:custGeom>
              <a:avLst/>
              <a:gdLst/>
              <a:ahLst/>
              <a:cxnLst/>
              <a:rect l="l" t="t" r="r" b="b"/>
              <a:pathLst>
                <a:path w="2242" h="1698" extrusionOk="0">
                  <a:moveTo>
                    <a:pt x="954" y="0"/>
                  </a:moveTo>
                  <a:cubicBezTo>
                    <a:pt x="697" y="0"/>
                    <a:pt x="440" y="91"/>
                    <a:pt x="288" y="303"/>
                  </a:cubicBezTo>
                  <a:cubicBezTo>
                    <a:pt x="1" y="470"/>
                    <a:pt x="1" y="1015"/>
                    <a:pt x="182" y="1287"/>
                  </a:cubicBezTo>
                  <a:cubicBezTo>
                    <a:pt x="341" y="1561"/>
                    <a:pt x="676" y="1697"/>
                    <a:pt x="995" y="1697"/>
                  </a:cubicBezTo>
                  <a:cubicBezTo>
                    <a:pt x="1012" y="1697"/>
                    <a:pt x="1029" y="1697"/>
                    <a:pt x="1045" y="1696"/>
                  </a:cubicBezTo>
                  <a:cubicBezTo>
                    <a:pt x="1378" y="1666"/>
                    <a:pt x="1681" y="1499"/>
                    <a:pt x="1939" y="1272"/>
                  </a:cubicBezTo>
                  <a:cubicBezTo>
                    <a:pt x="2090" y="1151"/>
                    <a:pt x="2226" y="984"/>
                    <a:pt x="2226" y="788"/>
                  </a:cubicBezTo>
                  <a:cubicBezTo>
                    <a:pt x="2241" y="500"/>
                    <a:pt x="1939" y="303"/>
                    <a:pt x="1666" y="197"/>
                  </a:cubicBezTo>
                  <a:cubicBezTo>
                    <a:pt x="1439" y="91"/>
                    <a:pt x="1197" y="16"/>
                    <a:pt x="9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0"/>
            <p:cNvSpPr/>
            <p:nvPr/>
          </p:nvSpPr>
          <p:spPr>
            <a:xfrm>
              <a:off x="802038" y="375061"/>
              <a:ext cx="144164" cy="177140"/>
            </a:xfrm>
            <a:custGeom>
              <a:avLst/>
              <a:gdLst/>
              <a:ahLst/>
              <a:cxnLst/>
              <a:rect l="l" t="t" r="r" b="b"/>
              <a:pathLst>
                <a:path w="1425" h="1751" extrusionOk="0">
                  <a:moveTo>
                    <a:pt x="827" y="1"/>
                  </a:moveTo>
                  <a:cubicBezTo>
                    <a:pt x="626" y="1"/>
                    <a:pt x="442" y="177"/>
                    <a:pt x="319" y="340"/>
                  </a:cubicBezTo>
                  <a:cubicBezTo>
                    <a:pt x="198" y="507"/>
                    <a:pt x="92" y="689"/>
                    <a:pt x="46" y="885"/>
                  </a:cubicBezTo>
                  <a:cubicBezTo>
                    <a:pt x="1" y="1082"/>
                    <a:pt x="31" y="1294"/>
                    <a:pt x="168" y="1446"/>
                  </a:cubicBezTo>
                  <a:cubicBezTo>
                    <a:pt x="225" y="1642"/>
                    <a:pt x="486" y="1750"/>
                    <a:pt x="720" y="1750"/>
                  </a:cubicBezTo>
                  <a:cubicBezTo>
                    <a:pt x="793" y="1750"/>
                    <a:pt x="863" y="1740"/>
                    <a:pt x="924" y="1718"/>
                  </a:cubicBezTo>
                  <a:cubicBezTo>
                    <a:pt x="1182" y="1627"/>
                    <a:pt x="1348" y="1370"/>
                    <a:pt x="1394" y="1113"/>
                  </a:cubicBezTo>
                  <a:cubicBezTo>
                    <a:pt x="1424" y="840"/>
                    <a:pt x="1348" y="567"/>
                    <a:pt x="1227" y="325"/>
                  </a:cubicBezTo>
                  <a:cubicBezTo>
                    <a:pt x="1152" y="189"/>
                    <a:pt x="1046" y="38"/>
                    <a:pt x="894" y="7"/>
                  </a:cubicBezTo>
                  <a:cubicBezTo>
                    <a:pt x="872" y="3"/>
                    <a:pt x="849" y="1"/>
                    <a:pt x="8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0"/>
            <p:cNvSpPr/>
            <p:nvPr/>
          </p:nvSpPr>
          <p:spPr>
            <a:xfrm>
              <a:off x="849588" y="564549"/>
              <a:ext cx="144063" cy="176229"/>
            </a:xfrm>
            <a:custGeom>
              <a:avLst/>
              <a:gdLst/>
              <a:ahLst/>
              <a:cxnLst/>
              <a:rect l="l" t="t" r="r" b="b"/>
              <a:pathLst>
                <a:path w="1424" h="1742" extrusionOk="0">
                  <a:moveTo>
                    <a:pt x="809" y="1"/>
                  </a:moveTo>
                  <a:cubicBezTo>
                    <a:pt x="614" y="1"/>
                    <a:pt x="437" y="173"/>
                    <a:pt x="318" y="345"/>
                  </a:cubicBezTo>
                  <a:cubicBezTo>
                    <a:pt x="197" y="511"/>
                    <a:pt x="91" y="678"/>
                    <a:pt x="46" y="875"/>
                  </a:cubicBezTo>
                  <a:cubicBezTo>
                    <a:pt x="0" y="1071"/>
                    <a:pt x="31" y="1299"/>
                    <a:pt x="167" y="1450"/>
                  </a:cubicBezTo>
                  <a:cubicBezTo>
                    <a:pt x="223" y="1642"/>
                    <a:pt x="474" y="1742"/>
                    <a:pt x="705" y="1742"/>
                  </a:cubicBezTo>
                  <a:cubicBezTo>
                    <a:pt x="783" y="1742"/>
                    <a:pt x="859" y="1730"/>
                    <a:pt x="924" y="1707"/>
                  </a:cubicBezTo>
                  <a:cubicBezTo>
                    <a:pt x="1181" y="1632"/>
                    <a:pt x="1348" y="1374"/>
                    <a:pt x="1393" y="1102"/>
                  </a:cubicBezTo>
                  <a:cubicBezTo>
                    <a:pt x="1423" y="829"/>
                    <a:pt x="1348" y="557"/>
                    <a:pt x="1227" y="330"/>
                  </a:cubicBezTo>
                  <a:cubicBezTo>
                    <a:pt x="1151" y="178"/>
                    <a:pt x="1045" y="42"/>
                    <a:pt x="894" y="12"/>
                  </a:cubicBezTo>
                  <a:cubicBezTo>
                    <a:pt x="865" y="4"/>
                    <a:pt x="837" y="1"/>
                    <a:pt x="8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0"/>
            <p:cNvSpPr/>
            <p:nvPr/>
          </p:nvSpPr>
          <p:spPr>
            <a:xfrm>
              <a:off x="684177" y="716908"/>
              <a:ext cx="96615" cy="118970"/>
            </a:xfrm>
            <a:custGeom>
              <a:avLst/>
              <a:gdLst/>
              <a:ahLst/>
              <a:cxnLst/>
              <a:rect l="l" t="t" r="r" b="b"/>
              <a:pathLst>
                <a:path w="955" h="1176" extrusionOk="0">
                  <a:moveTo>
                    <a:pt x="548" y="0"/>
                  </a:moveTo>
                  <a:cubicBezTo>
                    <a:pt x="414" y="0"/>
                    <a:pt x="294" y="122"/>
                    <a:pt x="212" y="232"/>
                  </a:cubicBezTo>
                  <a:cubicBezTo>
                    <a:pt x="136" y="338"/>
                    <a:pt x="61" y="459"/>
                    <a:pt x="30" y="595"/>
                  </a:cubicBezTo>
                  <a:cubicBezTo>
                    <a:pt x="0" y="716"/>
                    <a:pt x="15" y="867"/>
                    <a:pt x="106" y="973"/>
                  </a:cubicBezTo>
                  <a:cubicBezTo>
                    <a:pt x="153" y="1101"/>
                    <a:pt x="325" y="1176"/>
                    <a:pt x="484" y="1176"/>
                  </a:cubicBezTo>
                  <a:cubicBezTo>
                    <a:pt x="532" y="1176"/>
                    <a:pt x="579" y="1169"/>
                    <a:pt x="621" y="1155"/>
                  </a:cubicBezTo>
                  <a:cubicBezTo>
                    <a:pt x="787" y="1095"/>
                    <a:pt x="909" y="928"/>
                    <a:pt x="939" y="746"/>
                  </a:cubicBezTo>
                  <a:cubicBezTo>
                    <a:pt x="954" y="565"/>
                    <a:pt x="909" y="383"/>
                    <a:pt x="818" y="216"/>
                  </a:cubicBezTo>
                  <a:cubicBezTo>
                    <a:pt x="772" y="126"/>
                    <a:pt x="697" y="35"/>
                    <a:pt x="591" y="4"/>
                  </a:cubicBezTo>
                  <a:cubicBezTo>
                    <a:pt x="576" y="2"/>
                    <a:pt x="562" y="0"/>
                    <a:pt x="5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0"/>
            <p:cNvSpPr/>
            <p:nvPr/>
          </p:nvSpPr>
          <p:spPr>
            <a:xfrm>
              <a:off x="956827" y="369497"/>
              <a:ext cx="183821" cy="210423"/>
            </a:xfrm>
            <a:custGeom>
              <a:avLst/>
              <a:gdLst/>
              <a:ahLst/>
              <a:cxnLst/>
              <a:rect l="l" t="t" r="r" b="b"/>
              <a:pathLst>
                <a:path w="1817" h="2080" extrusionOk="0">
                  <a:moveTo>
                    <a:pt x="890" y="1"/>
                  </a:moveTo>
                  <a:cubicBezTo>
                    <a:pt x="631" y="1"/>
                    <a:pt x="329" y="170"/>
                    <a:pt x="197" y="380"/>
                  </a:cubicBezTo>
                  <a:cubicBezTo>
                    <a:pt x="0" y="653"/>
                    <a:pt x="30" y="1031"/>
                    <a:pt x="182" y="1319"/>
                  </a:cubicBezTo>
                  <a:cubicBezTo>
                    <a:pt x="348" y="1622"/>
                    <a:pt x="621" y="1834"/>
                    <a:pt x="924" y="1970"/>
                  </a:cubicBezTo>
                  <a:cubicBezTo>
                    <a:pt x="1048" y="2032"/>
                    <a:pt x="1186" y="2080"/>
                    <a:pt x="1314" y="2080"/>
                  </a:cubicBezTo>
                  <a:cubicBezTo>
                    <a:pt x="1374" y="2080"/>
                    <a:pt x="1431" y="2070"/>
                    <a:pt x="1484" y="2046"/>
                  </a:cubicBezTo>
                  <a:cubicBezTo>
                    <a:pt x="1756" y="1925"/>
                    <a:pt x="1817" y="1576"/>
                    <a:pt x="1802" y="1289"/>
                  </a:cubicBezTo>
                  <a:cubicBezTo>
                    <a:pt x="1802" y="1031"/>
                    <a:pt x="1787" y="789"/>
                    <a:pt x="1681" y="547"/>
                  </a:cubicBezTo>
                  <a:cubicBezTo>
                    <a:pt x="1590" y="320"/>
                    <a:pt x="1393" y="123"/>
                    <a:pt x="1151" y="77"/>
                  </a:cubicBezTo>
                  <a:cubicBezTo>
                    <a:pt x="1077" y="24"/>
                    <a:pt x="987" y="1"/>
                    <a:pt x="8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0"/>
            <p:cNvSpPr/>
            <p:nvPr/>
          </p:nvSpPr>
          <p:spPr>
            <a:xfrm>
              <a:off x="195532" y="613009"/>
              <a:ext cx="223783" cy="176229"/>
            </a:xfrm>
            <a:custGeom>
              <a:avLst/>
              <a:gdLst/>
              <a:ahLst/>
              <a:cxnLst/>
              <a:rect l="l" t="t" r="r" b="b"/>
              <a:pathLst>
                <a:path w="2212" h="1742" extrusionOk="0">
                  <a:moveTo>
                    <a:pt x="886" y="1"/>
                  </a:moveTo>
                  <a:cubicBezTo>
                    <a:pt x="776" y="1"/>
                    <a:pt x="669" y="25"/>
                    <a:pt x="576" y="78"/>
                  </a:cubicBezTo>
                  <a:cubicBezTo>
                    <a:pt x="243" y="93"/>
                    <a:pt x="1" y="577"/>
                    <a:pt x="31" y="910"/>
                  </a:cubicBezTo>
                  <a:cubicBezTo>
                    <a:pt x="46" y="1243"/>
                    <a:pt x="319" y="1531"/>
                    <a:pt x="621" y="1652"/>
                  </a:cubicBezTo>
                  <a:cubicBezTo>
                    <a:pt x="786" y="1715"/>
                    <a:pt x="960" y="1741"/>
                    <a:pt x="1133" y="1741"/>
                  </a:cubicBezTo>
                  <a:cubicBezTo>
                    <a:pt x="1293" y="1741"/>
                    <a:pt x="1453" y="1719"/>
                    <a:pt x="1605" y="1683"/>
                  </a:cubicBezTo>
                  <a:cubicBezTo>
                    <a:pt x="1802" y="1637"/>
                    <a:pt x="1999" y="1561"/>
                    <a:pt x="2090" y="1380"/>
                  </a:cubicBezTo>
                  <a:cubicBezTo>
                    <a:pt x="2211" y="1122"/>
                    <a:pt x="2045" y="820"/>
                    <a:pt x="1848" y="592"/>
                  </a:cubicBezTo>
                  <a:cubicBezTo>
                    <a:pt x="1696" y="411"/>
                    <a:pt x="1515" y="214"/>
                    <a:pt x="1288" y="108"/>
                  </a:cubicBezTo>
                  <a:cubicBezTo>
                    <a:pt x="1168" y="40"/>
                    <a:pt x="1026" y="1"/>
                    <a:pt x="8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0"/>
            <p:cNvSpPr/>
            <p:nvPr/>
          </p:nvSpPr>
          <p:spPr>
            <a:xfrm>
              <a:off x="583008" y="480782"/>
              <a:ext cx="265160" cy="207489"/>
            </a:xfrm>
            <a:custGeom>
              <a:avLst/>
              <a:gdLst/>
              <a:ahLst/>
              <a:cxnLst/>
              <a:rect l="l" t="t" r="r" b="b"/>
              <a:pathLst>
                <a:path w="2621" h="2051" extrusionOk="0">
                  <a:moveTo>
                    <a:pt x="1034" y="0"/>
                  </a:moveTo>
                  <a:cubicBezTo>
                    <a:pt x="911" y="0"/>
                    <a:pt x="790" y="26"/>
                    <a:pt x="682" y="83"/>
                  </a:cubicBezTo>
                  <a:cubicBezTo>
                    <a:pt x="289" y="113"/>
                    <a:pt x="1" y="673"/>
                    <a:pt x="31" y="1067"/>
                  </a:cubicBezTo>
                  <a:cubicBezTo>
                    <a:pt x="77" y="1460"/>
                    <a:pt x="379" y="1793"/>
                    <a:pt x="743" y="1945"/>
                  </a:cubicBezTo>
                  <a:cubicBezTo>
                    <a:pt x="925" y="2021"/>
                    <a:pt x="1118" y="2051"/>
                    <a:pt x="1312" y="2051"/>
                  </a:cubicBezTo>
                  <a:cubicBezTo>
                    <a:pt x="1507" y="2051"/>
                    <a:pt x="1704" y="2021"/>
                    <a:pt x="1893" y="1975"/>
                  </a:cubicBezTo>
                  <a:cubicBezTo>
                    <a:pt x="2121" y="1930"/>
                    <a:pt x="2363" y="1824"/>
                    <a:pt x="2469" y="1627"/>
                  </a:cubicBezTo>
                  <a:cubicBezTo>
                    <a:pt x="2620" y="1324"/>
                    <a:pt x="2408" y="961"/>
                    <a:pt x="2181" y="703"/>
                  </a:cubicBezTo>
                  <a:cubicBezTo>
                    <a:pt x="1999" y="476"/>
                    <a:pt x="1787" y="249"/>
                    <a:pt x="1530" y="128"/>
                  </a:cubicBezTo>
                  <a:cubicBezTo>
                    <a:pt x="1381" y="49"/>
                    <a:pt x="1205" y="0"/>
                    <a:pt x="10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0"/>
            <p:cNvSpPr/>
            <p:nvPr/>
          </p:nvSpPr>
          <p:spPr>
            <a:xfrm>
              <a:off x="423768" y="728340"/>
              <a:ext cx="263541" cy="207388"/>
            </a:xfrm>
            <a:custGeom>
              <a:avLst/>
              <a:gdLst/>
              <a:ahLst/>
              <a:cxnLst/>
              <a:rect l="l" t="t" r="r" b="b"/>
              <a:pathLst>
                <a:path w="2605" h="2050" extrusionOk="0">
                  <a:moveTo>
                    <a:pt x="1048" y="0"/>
                  </a:moveTo>
                  <a:cubicBezTo>
                    <a:pt x="918" y="0"/>
                    <a:pt x="788" y="28"/>
                    <a:pt x="667" y="88"/>
                  </a:cubicBezTo>
                  <a:cubicBezTo>
                    <a:pt x="288" y="103"/>
                    <a:pt x="0" y="679"/>
                    <a:pt x="31" y="1072"/>
                  </a:cubicBezTo>
                  <a:cubicBezTo>
                    <a:pt x="61" y="1466"/>
                    <a:pt x="364" y="1799"/>
                    <a:pt x="727" y="1935"/>
                  </a:cubicBezTo>
                  <a:cubicBezTo>
                    <a:pt x="920" y="2016"/>
                    <a:pt x="1131" y="2049"/>
                    <a:pt x="1342" y="2049"/>
                  </a:cubicBezTo>
                  <a:cubicBezTo>
                    <a:pt x="1528" y="2049"/>
                    <a:pt x="1716" y="2023"/>
                    <a:pt x="1893" y="1981"/>
                  </a:cubicBezTo>
                  <a:cubicBezTo>
                    <a:pt x="2120" y="1920"/>
                    <a:pt x="2347" y="1829"/>
                    <a:pt x="2453" y="1617"/>
                  </a:cubicBezTo>
                  <a:cubicBezTo>
                    <a:pt x="2604" y="1315"/>
                    <a:pt x="2393" y="951"/>
                    <a:pt x="2181" y="694"/>
                  </a:cubicBezTo>
                  <a:cubicBezTo>
                    <a:pt x="1984" y="467"/>
                    <a:pt x="1787" y="255"/>
                    <a:pt x="1514" y="119"/>
                  </a:cubicBezTo>
                  <a:cubicBezTo>
                    <a:pt x="1372" y="43"/>
                    <a:pt x="1210" y="0"/>
                    <a:pt x="10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0"/>
            <p:cNvSpPr/>
            <p:nvPr/>
          </p:nvSpPr>
          <p:spPr>
            <a:xfrm>
              <a:off x="1106860" y="731881"/>
              <a:ext cx="265059" cy="207085"/>
            </a:xfrm>
            <a:custGeom>
              <a:avLst/>
              <a:gdLst/>
              <a:ahLst/>
              <a:cxnLst/>
              <a:rect l="l" t="t" r="r" b="b"/>
              <a:pathLst>
                <a:path w="2620" h="2047" extrusionOk="0">
                  <a:moveTo>
                    <a:pt x="1038" y="0"/>
                  </a:moveTo>
                  <a:cubicBezTo>
                    <a:pt x="914" y="0"/>
                    <a:pt x="792" y="25"/>
                    <a:pt x="682" y="84"/>
                  </a:cubicBezTo>
                  <a:cubicBezTo>
                    <a:pt x="288" y="114"/>
                    <a:pt x="1" y="674"/>
                    <a:pt x="31" y="1068"/>
                  </a:cubicBezTo>
                  <a:cubicBezTo>
                    <a:pt x="61" y="1461"/>
                    <a:pt x="379" y="1794"/>
                    <a:pt x="743" y="1946"/>
                  </a:cubicBezTo>
                  <a:cubicBezTo>
                    <a:pt x="930" y="2016"/>
                    <a:pt x="1130" y="2046"/>
                    <a:pt x="1332" y="2046"/>
                  </a:cubicBezTo>
                  <a:cubicBezTo>
                    <a:pt x="1520" y="2046"/>
                    <a:pt x="1710" y="2020"/>
                    <a:pt x="1893" y="1976"/>
                  </a:cubicBezTo>
                  <a:cubicBezTo>
                    <a:pt x="2120" y="1916"/>
                    <a:pt x="2363" y="1825"/>
                    <a:pt x="2453" y="1628"/>
                  </a:cubicBezTo>
                  <a:cubicBezTo>
                    <a:pt x="2620" y="1310"/>
                    <a:pt x="2408" y="962"/>
                    <a:pt x="2181" y="704"/>
                  </a:cubicBezTo>
                  <a:cubicBezTo>
                    <a:pt x="1999" y="477"/>
                    <a:pt x="1787" y="250"/>
                    <a:pt x="1530" y="114"/>
                  </a:cubicBezTo>
                  <a:cubicBezTo>
                    <a:pt x="1374" y="45"/>
                    <a:pt x="1204" y="0"/>
                    <a:pt x="10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0"/>
            <p:cNvSpPr/>
            <p:nvPr/>
          </p:nvSpPr>
          <p:spPr>
            <a:xfrm>
              <a:off x="1253959" y="536222"/>
              <a:ext cx="157821" cy="117453"/>
            </a:xfrm>
            <a:custGeom>
              <a:avLst/>
              <a:gdLst/>
              <a:ahLst/>
              <a:cxnLst/>
              <a:rect l="l" t="t" r="r" b="b"/>
              <a:pathLst>
                <a:path w="1560" h="1161" extrusionOk="0">
                  <a:moveTo>
                    <a:pt x="664" y="0"/>
                  </a:moveTo>
                  <a:cubicBezTo>
                    <a:pt x="521" y="0"/>
                    <a:pt x="375" y="38"/>
                    <a:pt x="273" y="140"/>
                  </a:cubicBezTo>
                  <a:cubicBezTo>
                    <a:pt x="61" y="216"/>
                    <a:pt x="0" y="579"/>
                    <a:pt x="76" y="791"/>
                  </a:cubicBezTo>
                  <a:cubicBezTo>
                    <a:pt x="167" y="1003"/>
                    <a:pt x="394" y="1139"/>
                    <a:pt x="621" y="1155"/>
                  </a:cubicBezTo>
                  <a:cubicBezTo>
                    <a:pt x="651" y="1159"/>
                    <a:pt x="681" y="1160"/>
                    <a:pt x="710" y="1160"/>
                  </a:cubicBezTo>
                  <a:cubicBezTo>
                    <a:pt x="907" y="1160"/>
                    <a:pt x="1101" y="1078"/>
                    <a:pt x="1272" y="973"/>
                  </a:cubicBezTo>
                  <a:cubicBezTo>
                    <a:pt x="1393" y="912"/>
                    <a:pt x="1499" y="806"/>
                    <a:pt x="1529" y="685"/>
                  </a:cubicBezTo>
                  <a:cubicBezTo>
                    <a:pt x="1560" y="488"/>
                    <a:pt x="1378" y="322"/>
                    <a:pt x="1211" y="216"/>
                  </a:cubicBezTo>
                  <a:cubicBezTo>
                    <a:pt x="1060" y="125"/>
                    <a:pt x="909" y="34"/>
                    <a:pt x="742" y="4"/>
                  </a:cubicBezTo>
                  <a:cubicBezTo>
                    <a:pt x="716" y="2"/>
                    <a:pt x="690" y="0"/>
                    <a:pt x="6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0"/>
            <p:cNvSpPr/>
            <p:nvPr/>
          </p:nvSpPr>
          <p:spPr>
            <a:xfrm>
              <a:off x="1174238" y="369699"/>
              <a:ext cx="119580" cy="151747"/>
            </a:xfrm>
            <a:custGeom>
              <a:avLst/>
              <a:gdLst/>
              <a:ahLst/>
              <a:cxnLst/>
              <a:rect l="l" t="t" r="r" b="b"/>
              <a:pathLst>
                <a:path w="1182" h="1500" extrusionOk="0">
                  <a:moveTo>
                    <a:pt x="593" y="1"/>
                  </a:moveTo>
                  <a:cubicBezTo>
                    <a:pt x="495" y="1"/>
                    <a:pt x="397" y="21"/>
                    <a:pt x="319" y="60"/>
                  </a:cubicBezTo>
                  <a:cubicBezTo>
                    <a:pt x="122" y="166"/>
                    <a:pt x="1" y="409"/>
                    <a:pt x="1" y="636"/>
                  </a:cubicBezTo>
                  <a:cubicBezTo>
                    <a:pt x="1" y="863"/>
                    <a:pt x="107" y="1090"/>
                    <a:pt x="243" y="1272"/>
                  </a:cubicBezTo>
                  <a:cubicBezTo>
                    <a:pt x="319" y="1377"/>
                    <a:pt x="425" y="1483"/>
                    <a:pt x="546" y="1499"/>
                  </a:cubicBezTo>
                  <a:cubicBezTo>
                    <a:pt x="554" y="1499"/>
                    <a:pt x="561" y="1499"/>
                    <a:pt x="569" y="1499"/>
                  </a:cubicBezTo>
                  <a:cubicBezTo>
                    <a:pt x="768" y="1499"/>
                    <a:pt x="897" y="1311"/>
                    <a:pt x="985" y="1150"/>
                  </a:cubicBezTo>
                  <a:cubicBezTo>
                    <a:pt x="1076" y="999"/>
                    <a:pt x="1152" y="832"/>
                    <a:pt x="1167" y="666"/>
                  </a:cubicBezTo>
                  <a:cubicBezTo>
                    <a:pt x="1182" y="499"/>
                    <a:pt x="1121" y="303"/>
                    <a:pt x="1000" y="197"/>
                  </a:cubicBezTo>
                  <a:cubicBezTo>
                    <a:pt x="933" y="62"/>
                    <a:pt x="763" y="1"/>
                    <a:pt x="5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0"/>
            <p:cNvSpPr/>
            <p:nvPr/>
          </p:nvSpPr>
          <p:spPr>
            <a:xfrm>
              <a:off x="812892" y="212563"/>
              <a:ext cx="154887" cy="121297"/>
            </a:xfrm>
            <a:custGeom>
              <a:avLst/>
              <a:gdLst/>
              <a:ahLst/>
              <a:cxnLst/>
              <a:rect l="l" t="t" r="r" b="b"/>
              <a:pathLst>
                <a:path w="1531" h="1199" extrusionOk="0">
                  <a:moveTo>
                    <a:pt x="609" y="1"/>
                  </a:moveTo>
                  <a:cubicBezTo>
                    <a:pt x="534" y="1"/>
                    <a:pt x="460" y="17"/>
                    <a:pt x="395" y="49"/>
                  </a:cubicBezTo>
                  <a:cubicBezTo>
                    <a:pt x="167" y="65"/>
                    <a:pt x="1" y="398"/>
                    <a:pt x="16" y="625"/>
                  </a:cubicBezTo>
                  <a:cubicBezTo>
                    <a:pt x="46" y="852"/>
                    <a:pt x="213" y="1049"/>
                    <a:pt x="425" y="1139"/>
                  </a:cubicBezTo>
                  <a:cubicBezTo>
                    <a:pt x="537" y="1179"/>
                    <a:pt x="657" y="1198"/>
                    <a:pt x="779" y="1198"/>
                  </a:cubicBezTo>
                  <a:cubicBezTo>
                    <a:pt x="888" y="1198"/>
                    <a:pt x="999" y="1183"/>
                    <a:pt x="1106" y="1155"/>
                  </a:cubicBezTo>
                  <a:cubicBezTo>
                    <a:pt x="1242" y="1124"/>
                    <a:pt x="1379" y="1064"/>
                    <a:pt x="1439" y="943"/>
                  </a:cubicBezTo>
                  <a:cubicBezTo>
                    <a:pt x="1530" y="776"/>
                    <a:pt x="1394" y="564"/>
                    <a:pt x="1273" y="413"/>
                  </a:cubicBezTo>
                  <a:cubicBezTo>
                    <a:pt x="1167" y="276"/>
                    <a:pt x="1046" y="155"/>
                    <a:pt x="894" y="80"/>
                  </a:cubicBezTo>
                  <a:cubicBezTo>
                    <a:pt x="808" y="28"/>
                    <a:pt x="708" y="1"/>
                    <a:pt x="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0"/>
            <p:cNvSpPr/>
            <p:nvPr/>
          </p:nvSpPr>
          <p:spPr>
            <a:xfrm>
              <a:off x="656558" y="310617"/>
              <a:ext cx="130304" cy="102784"/>
            </a:xfrm>
            <a:custGeom>
              <a:avLst/>
              <a:gdLst/>
              <a:ahLst/>
              <a:cxnLst/>
              <a:rect l="l" t="t" r="r" b="b"/>
              <a:pathLst>
                <a:path w="1288" h="1016" extrusionOk="0">
                  <a:moveTo>
                    <a:pt x="513" y="0"/>
                  </a:moveTo>
                  <a:cubicBezTo>
                    <a:pt x="449" y="0"/>
                    <a:pt x="387" y="12"/>
                    <a:pt x="334" y="39"/>
                  </a:cubicBezTo>
                  <a:cubicBezTo>
                    <a:pt x="137" y="54"/>
                    <a:pt x="1" y="342"/>
                    <a:pt x="16" y="523"/>
                  </a:cubicBezTo>
                  <a:cubicBezTo>
                    <a:pt x="31" y="720"/>
                    <a:pt x="182" y="887"/>
                    <a:pt x="364" y="962"/>
                  </a:cubicBezTo>
                  <a:cubicBezTo>
                    <a:pt x="455" y="1000"/>
                    <a:pt x="550" y="1015"/>
                    <a:pt x="646" y="1015"/>
                  </a:cubicBezTo>
                  <a:cubicBezTo>
                    <a:pt x="743" y="1015"/>
                    <a:pt x="841" y="1000"/>
                    <a:pt x="939" y="977"/>
                  </a:cubicBezTo>
                  <a:cubicBezTo>
                    <a:pt x="1045" y="947"/>
                    <a:pt x="1166" y="902"/>
                    <a:pt x="1212" y="811"/>
                  </a:cubicBezTo>
                  <a:cubicBezTo>
                    <a:pt x="1288" y="659"/>
                    <a:pt x="1182" y="478"/>
                    <a:pt x="1076" y="342"/>
                  </a:cubicBezTo>
                  <a:cubicBezTo>
                    <a:pt x="985" y="236"/>
                    <a:pt x="879" y="130"/>
                    <a:pt x="758" y="54"/>
                  </a:cubicBezTo>
                  <a:cubicBezTo>
                    <a:pt x="681" y="20"/>
                    <a:pt x="595" y="0"/>
                    <a:pt x="5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7" name="Google Shape;667;p10"/>
          <p:cNvGrpSpPr/>
          <p:nvPr/>
        </p:nvGrpSpPr>
        <p:grpSpPr>
          <a:xfrm rot="-1039058" flipH="1">
            <a:off x="1955183" y="4278281"/>
            <a:ext cx="3278130" cy="1957859"/>
            <a:chOff x="195532" y="212563"/>
            <a:chExt cx="1216249" cy="726403"/>
          </a:xfrm>
        </p:grpSpPr>
        <p:sp>
          <p:nvSpPr>
            <p:cNvPr id="668" name="Google Shape;668;p10"/>
            <p:cNvSpPr/>
            <p:nvPr/>
          </p:nvSpPr>
          <p:spPr>
            <a:xfrm>
              <a:off x="1011964" y="602588"/>
              <a:ext cx="147098" cy="120690"/>
            </a:xfrm>
            <a:custGeom>
              <a:avLst/>
              <a:gdLst/>
              <a:ahLst/>
              <a:cxnLst/>
              <a:rect l="l" t="t" r="r" b="b"/>
              <a:pathLst>
                <a:path w="1454" h="1193" extrusionOk="0">
                  <a:moveTo>
                    <a:pt x="652" y="0"/>
                  </a:moveTo>
                  <a:cubicBezTo>
                    <a:pt x="586" y="0"/>
                    <a:pt x="520" y="5"/>
                    <a:pt x="454" y="14"/>
                  </a:cubicBezTo>
                  <a:cubicBezTo>
                    <a:pt x="318" y="44"/>
                    <a:pt x="182" y="75"/>
                    <a:pt x="106" y="181"/>
                  </a:cubicBezTo>
                  <a:cubicBezTo>
                    <a:pt x="0" y="347"/>
                    <a:pt x="106" y="574"/>
                    <a:pt x="212" y="726"/>
                  </a:cubicBezTo>
                  <a:cubicBezTo>
                    <a:pt x="303" y="862"/>
                    <a:pt x="409" y="998"/>
                    <a:pt x="545" y="1089"/>
                  </a:cubicBezTo>
                  <a:cubicBezTo>
                    <a:pt x="649" y="1151"/>
                    <a:pt x="767" y="1192"/>
                    <a:pt x="880" y="1192"/>
                  </a:cubicBezTo>
                  <a:cubicBezTo>
                    <a:pt x="932" y="1192"/>
                    <a:pt x="982" y="1184"/>
                    <a:pt x="1030" y="1165"/>
                  </a:cubicBezTo>
                  <a:cubicBezTo>
                    <a:pt x="1035" y="1165"/>
                    <a:pt x="1041" y="1165"/>
                    <a:pt x="1046" y="1165"/>
                  </a:cubicBezTo>
                  <a:cubicBezTo>
                    <a:pt x="1266" y="1165"/>
                    <a:pt x="1454" y="872"/>
                    <a:pt x="1454" y="650"/>
                  </a:cubicBezTo>
                  <a:cubicBezTo>
                    <a:pt x="1454" y="423"/>
                    <a:pt x="1302" y="211"/>
                    <a:pt x="1105" y="105"/>
                  </a:cubicBezTo>
                  <a:cubicBezTo>
                    <a:pt x="966" y="30"/>
                    <a:pt x="811" y="0"/>
                    <a:pt x="6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0"/>
            <p:cNvSpPr/>
            <p:nvPr/>
          </p:nvSpPr>
          <p:spPr>
            <a:xfrm>
              <a:off x="286586" y="810637"/>
              <a:ext cx="101168" cy="86800"/>
            </a:xfrm>
            <a:custGeom>
              <a:avLst/>
              <a:gdLst/>
              <a:ahLst/>
              <a:cxnLst/>
              <a:rect l="l" t="t" r="r" b="b"/>
              <a:pathLst>
                <a:path w="1000" h="858" extrusionOk="0">
                  <a:moveTo>
                    <a:pt x="441" y="0"/>
                  </a:moveTo>
                  <a:cubicBezTo>
                    <a:pt x="416" y="0"/>
                    <a:pt x="390" y="3"/>
                    <a:pt x="364" y="10"/>
                  </a:cubicBezTo>
                  <a:cubicBezTo>
                    <a:pt x="358" y="9"/>
                    <a:pt x="352" y="9"/>
                    <a:pt x="346" y="9"/>
                  </a:cubicBezTo>
                  <a:cubicBezTo>
                    <a:pt x="200" y="9"/>
                    <a:pt x="46" y="182"/>
                    <a:pt x="31" y="328"/>
                  </a:cubicBezTo>
                  <a:cubicBezTo>
                    <a:pt x="1" y="479"/>
                    <a:pt x="92" y="646"/>
                    <a:pt x="213" y="736"/>
                  </a:cubicBezTo>
                  <a:cubicBezTo>
                    <a:pt x="349" y="827"/>
                    <a:pt x="500" y="857"/>
                    <a:pt x="652" y="857"/>
                  </a:cubicBezTo>
                  <a:cubicBezTo>
                    <a:pt x="743" y="857"/>
                    <a:pt x="849" y="827"/>
                    <a:pt x="909" y="767"/>
                  </a:cubicBezTo>
                  <a:cubicBezTo>
                    <a:pt x="1000" y="661"/>
                    <a:pt x="939" y="509"/>
                    <a:pt x="879" y="388"/>
                  </a:cubicBezTo>
                  <a:cubicBezTo>
                    <a:pt x="833" y="282"/>
                    <a:pt x="773" y="176"/>
                    <a:pt x="682" y="100"/>
                  </a:cubicBezTo>
                  <a:cubicBezTo>
                    <a:pt x="623" y="41"/>
                    <a:pt x="535" y="0"/>
                    <a:pt x="4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0"/>
            <p:cNvSpPr/>
            <p:nvPr/>
          </p:nvSpPr>
          <p:spPr>
            <a:xfrm>
              <a:off x="1031653" y="249963"/>
              <a:ext cx="65961" cy="76177"/>
            </a:xfrm>
            <a:custGeom>
              <a:avLst/>
              <a:gdLst/>
              <a:ahLst/>
              <a:cxnLst/>
              <a:rect l="l" t="t" r="r" b="b"/>
              <a:pathLst>
                <a:path w="652" h="753" extrusionOk="0">
                  <a:moveTo>
                    <a:pt x="332" y="0"/>
                  </a:moveTo>
                  <a:cubicBezTo>
                    <a:pt x="322" y="0"/>
                    <a:pt x="312" y="1"/>
                    <a:pt x="303" y="2"/>
                  </a:cubicBezTo>
                  <a:cubicBezTo>
                    <a:pt x="182" y="2"/>
                    <a:pt x="76" y="108"/>
                    <a:pt x="46" y="214"/>
                  </a:cubicBezTo>
                  <a:cubicBezTo>
                    <a:pt x="1" y="335"/>
                    <a:pt x="16" y="457"/>
                    <a:pt x="46" y="578"/>
                  </a:cubicBezTo>
                  <a:cubicBezTo>
                    <a:pt x="61" y="638"/>
                    <a:pt x="91" y="714"/>
                    <a:pt x="152" y="744"/>
                  </a:cubicBezTo>
                  <a:cubicBezTo>
                    <a:pt x="171" y="750"/>
                    <a:pt x="190" y="752"/>
                    <a:pt x="209" y="752"/>
                  </a:cubicBezTo>
                  <a:cubicBezTo>
                    <a:pt x="295" y="752"/>
                    <a:pt x="378" y="700"/>
                    <a:pt x="440" y="638"/>
                  </a:cubicBezTo>
                  <a:cubicBezTo>
                    <a:pt x="500" y="578"/>
                    <a:pt x="561" y="517"/>
                    <a:pt x="606" y="441"/>
                  </a:cubicBezTo>
                  <a:cubicBezTo>
                    <a:pt x="636" y="351"/>
                    <a:pt x="652" y="260"/>
                    <a:pt x="606" y="184"/>
                  </a:cubicBezTo>
                  <a:cubicBezTo>
                    <a:pt x="592" y="73"/>
                    <a:pt x="439" y="0"/>
                    <a:pt x="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0"/>
            <p:cNvSpPr/>
            <p:nvPr/>
          </p:nvSpPr>
          <p:spPr>
            <a:xfrm>
              <a:off x="425286" y="328220"/>
              <a:ext cx="225300" cy="170564"/>
            </a:xfrm>
            <a:custGeom>
              <a:avLst/>
              <a:gdLst/>
              <a:ahLst/>
              <a:cxnLst/>
              <a:rect l="l" t="t" r="r" b="b"/>
              <a:pathLst>
                <a:path w="2227" h="1686" extrusionOk="0">
                  <a:moveTo>
                    <a:pt x="939" y="1"/>
                  </a:moveTo>
                  <a:cubicBezTo>
                    <a:pt x="697" y="1"/>
                    <a:pt x="425" y="92"/>
                    <a:pt x="288" y="289"/>
                  </a:cubicBezTo>
                  <a:cubicBezTo>
                    <a:pt x="1" y="455"/>
                    <a:pt x="1" y="1000"/>
                    <a:pt x="167" y="1288"/>
                  </a:cubicBezTo>
                  <a:cubicBezTo>
                    <a:pt x="332" y="1549"/>
                    <a:pt x="635" y="1686"/>
                    <a:pt x="939" y="1686"/>
                  </a:cubicBezTo>
                  <a:cubicBezTo>
                    <a:pt x="969" y="1686"/>
                    <a:pt x="1000" y="1684"/>
                    <a:pt x="1030" y="1682"/>
                  </a:cubicBezTo>
                  <a:cubicBezTo>
                    <a:pt x="1363" y="1651"/>
                    <a:pt x="1681" y="1485"/>
                    <a:pt x="1923" y="1273"/>
                  </a:cubicBezTo>
                  <a:cubicBezTo>
                    <a:pt x="2075" y="1136"/>
                    <a:pt x="2226" y="985"/>
                    <a:pt x="2226" y="788"/>
                  </a:cubicBezTo>
                  <a:cubicBezTo>
                    <a:pt x="2226" y="485"/>
                    <a:pt x="1923" y="304"/>
                    <a:pt x="1666" y="183"/>
                  </a:cubicBezTo>
                  <a:cubicBezTo>
                    <a:pt x="1439" y="92"/>
                    <a:pt x="1197" y="1"/>
                    <a:pt x="9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0"/>
            <p:cNvSpPr/>
            <p:nvPr/>
          </p:nvSpPr>
          <p:spPr>
            <a:xfrm>
              <a:off x="799003" y="760208"/>
              <a:ext cx="226818" cy="171778"/>
            </a:xfrm>
            <a:custGeom>
              <a:avLst/>
              <a:gdLst/>
              <a:ahLst/>
              <a:cxnLst/>
              <a:rect l="l" t="t" r="r" b="b"/>
              <a:pathLst>
                <a:path w="2242" h="1698" extrusionOk="0">
                  <a:moveTo>
                    <a:pt x="954" y="0"/>
                  </a:moveTo>
                  <a:cubicBezTo>
                    <a:pt x="697" y="0"/>
                    <a:pt x="440" y="91"/>
                    <a:pt x="288" y="303"/>
                  </a:cubicBezTo>
                  <a:cubicBezTo>
                    <a:pt x="1" y="470"/>
                    <a:pt x="1" y="1015"/>
                    <a:pt x="182" y="1287"/>
                  </a:cubicBezTo>
                  <a:cubicBezTo>
                    <a:pt x="341" y="1561"/>
                    <a:pt x="676" y="1697"/>
                    <a:pt x="995" y="1697"/>
                  </a:cubicBezTo>
                  <a:cubicBezTo>
                    <a:pt x="1012" y="1697"/>
                    <a:pt x="1029" y="1697"/>
                    <a:pt x="1045" y="1696"/>
                  </a:cubicBezTo>
                  <a:cubicBezTo>
                    <a:pt x="1378" y="1666"/>
                    <a:pt x="1681" y="1499"/>
                    <a:pt x="1939" y="1272"/>
                  </a:cubicBezTo>
                  <a:cubicBezTo>
                    <a:pt x="2090" y="1151"/>
                    <a:pt x="2226" y="984"/>
                    <a:pt x="2226" y="788"/>
                  </a:cubicBezTo>
                  <a:cubicBezTo>
                    <a:pt x="2241" y="500"/>
                    <a:pt x="1939" y="303"/>
                    <a:pt x="1666" y="197"/>
                  </a:cubicBezTo>
                  <a:cubicBezTo>
                    <a:pt x="1439" y="91"/>
                    <a:pt x="1197" y="16"/>
                    <a:pt x="9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0"/>
            <p:cNvSpPr/>
            <p:nvPr/>
          </p:nvSpPr>
          <p:spPr>
            <a:xfrm>
              <a:off x="802038" y="375061"/>
              <a:ext cx="144164" cy="177140"/>
            </a:xfrm>
            <a:custGeom>
              <a:avLst/>
              <a:gdLst/>
              <a:ahLst/>
              <a:cxnLst/>
              <a:rect l="l" t="t" r="r" b="b"/>
              <a:pathLst>
                <a:path w="1425" h="1751" extrusionOk="0">
                  <a:moveTo>
                    <a:pt x="827" y="1"/>
                  </a:moveTo>
                  <a:cubicBezTo>
                    <a:pt x="626" y="1"/>
                    <a:pt x="442" y="177"/>
                    <a:pt x="319" y="340"/>
                  </a:cubicBezTo>
                  <a:cubicBezTo>
                    <a:pt x="198" y="507"/>
                    <a:pt x="92" y="689"/>
                    <a:pt x="46" y="885"/>
                  </a:cubicBezTo>
                  <a:cubicBezTo>
                    <a:pt x="1" y="1082"/>
                    <a:pt x="31" y="1294"/>
                    <a:pt x="168" y="1446"/>
                  </a:cubicBezTo>
                  <a:cubicBezTo>
                    <a:pt x="225" y="1642"/>
                    <a:pt x="486" y="1750"/>
                    <a:pt x="720" y="1750"/>
                  </a:cubicBezTo>
                  <a:cubicBezTo>
                    <a:pt x="793" y="1750"/>
                    <a:pt x="863" y="1740"/>
                    <a:pt x="924" y="1718"/>
                  </a:cubicBezTo>
                  <a:cubicBezTo>
                    <a:pt x="1182" y="1627"/>
                    <a:pt x="1348" y="1370"/>
                    <a:pt x="1394" y="1113"/>
                  </a:cubicBezTo>
                  <a:cubicBezTo>
                    <a:pt x="1424" y="840"/>
                    <a:pt x="1348" y="567"/>
                    <a:pt x="1227" y="325"/>
                  </a:cubicBezTo>
                  <a:cubicBezTo>
                    <a:pt x="1152" y="189"/>
                    <a:pt x="1046" y="38"/>
                    <a:pt x="894" y="7"/>
                  </a:cubicBezTo>
                  <a:cubicBezTo>
                    <a:pt x="872" y="3"/>
                    <a:pt x="849" y="1"/>
                    <a:pt x="8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0"/>
            <p:cNvSpPr/>
            <p:nvPr/>
          </p:nvSpPr>
          <p:spPr>
            <a:xfrm>
              <a:off x="849588" y="564549"/>
              <a:ext cx="144063" cy="176229"/>
            </a:xfrm>
            <a:custGeom>
              <a:avLst/>
              <a:gdLst/>
              <a:ahLst/>
              <a:cxnLst/>
              <a:rect l="l" t="t" r="r" b="b"/>
              <a:pathLst>
                <a:path w="1424" h="1742" extrusionOk="0">
                  <a:moveTo>
                    <a:pt x="809" y="1"/>
                  </a:moveTo>
                  <a:cubicBezTo>
                    <a:pt x="614" y="1"/>
                    <a:pt x="437" y="173"/>
                    <a:pt x="318" y="345"/>
                  </a:cubicBezTo>
                  <a:cubicBezTo>
                    <a:pt x="197" y="511"/>
                    <a:pt x="91" y="678"/>
                    <a:pt x="46" y="875"/>
                  </a:cubicBezTo>
                  <a:cubicBezTo>
                    <a:pt x="0" y="1071"/>
                    <a:pt x="31" y="1299"/>
                    <a:pt x="167" y="1450"/>
                  </a:cubicBezTo>
                  <a:cubicBezTo>
                    <a:pt x="223" y="1642"/>
                    <a:pt x="474" y="1742"/>
                    <a:pt x="705" y="1742"/>
                  </a:cubicBezTo>
                  <a:cubicBezTo>
                    <a:pt x="783" y="1742"/>
                    <a:pt x="859" y="1730"/>
                    <a:pt x="924" y="1707"/>
                  </a:cubicBezTo>
                  <a:cubicBezTo>
                    <a:pt x="1181" y="1632"/>
                    <a:pt x="1348" y="1374"/>
                    <a:pt x="1393" y="1102"/>
                  </a:cubicBezTo>
                  <a:cubicBezTo>
                    <a:pt x="1423" y="829"/>
                    <a:pt x="1348" y="557"/>
                    <a:pt x="1227" y="330"/>
                  </a:cubicBezTo>
                  <a:cubicBezTo>
                    <a:pt x="1151" y="178"/>
                    <a:pt x="1045" y="42"/>
                    <a:pt x="894" y="12"/>
                  </a:cubicBezTo>
                  <a:cubicBezTo>
                    <a:pt x="865" y="4"/>
                    <a:pt x="837" y="1"/>
                    <a:pt x="8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0"/>
            <p:cNvSpPr/>
            <p:nvPr/>
          </p:nvSpPr>
          <p:spPr>
            <a:xfrm>
              <a:off x="684177" y="716908"/>
              <a:ext cx="96615" cy="118970"/>
            </a:xfrm>
            <a:custGeom>
              <a:avLst/>
              <a:gdLst/>
              <a:ahLst/>
              <a:cxnLst/>
              <a:rect l="l" t="t" r="r" b="b"/>
              <a:pathLst>
                <a:path w="955" h="1176" extrusionOk="0">
                  <a:moveTo>
                    <a:pt x="548" y="0"/>
                  </a:moveTo>
                  <a:cubicBezTo>
                    <a:pt x="414" y="0"/>
                    <a:pt x="294" y="122"/>
                    <a:pt x="212" y="232"/>
                  </a:cubicBezTo>
                  <a:cubicBezTo>
                    <a:pt x="136" y="338"/>
                    <a:pt x="61" y="459"/>
                    <a:pt x="30" y="595"/>
                  </a:cubicBezTo>
                  <a:cubicBezTo>
                    <a:pt x="0" y="716"/>
                    <a:pt x="15" y="867"/>
                    <a:pt x="106" y="973"/>
                  </a:cubicBezTo>
                  <a:cubicBezTo>
                    <a:pt x="153" y="1101"/>
                    <a:pt x="325" y="1176"/>
                    <a:pt x="484" y="1176"/>
                  </a:cubicBezTo>
                  <a:cubicBezTo>
                    <a:pt x="532" y="1176"/>
                    <a:pt x="579" y="1169"/>
                    <a:pt x="621" y="1155"/>
                  </a:cubicBezTo>
                  <a:cubicBezTo>
                    <a:pt x="787" y="1095"/>
                    <a:pt x="909" y="928"/>
                    <a:pt x="939" y="746"/>
                  </a:cubicBezTo>
                  <a:cubicBezTo>
                    <a:pt x="954" y="565"/>
                    <a:pt x="909" y="383"/>
                    <a:pt x="818" y="216"/>
                  </a:cubicBezTo>
                  <a:cubicBezTo>
                    <a:pt x="772" y="126"/>
                    <a:pt x="697" y="35"/>
                    <a:pt x="591" y="4"/>
                  </a:cubicBezTo>
                  <a:cubicBezTo>
                    <a:pt x="576" y="2"/>
                    <a:pt x="562" y="0"/>
                    <a:pt x="5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0"/>
            <p:cNvSpPr/>
            <p:nvPr/>
          </p:nvSpPr>
          <p:spPr>
            <a:xfrm>
              <a:off x="956827" y="369497"/>
              <a:ext cx="183821" cy="210423"/>
            </a:xfrm>
            <a:custGeom>
              <a:avLst/>
              <a:gdLst/>
              <a:ahLst/>
              <a:cxnLst/>
              <a:rect l="l" t="t" r="r" b="b"/>
              <a:pathLst>
                <a:path w="1817" h="2080" extrusionOk="0">
                  <a:moveTo>
                    <a:pt x="890" y="1"/>
                  </a:moveTo>
                  <a:cubicBezTo>
                    <a:pt x="631" y="1"/>
                    <a:pt x="329" y="170"/>
                    <a:pt x="197" y="380"/>
                  </a:cubicBezTo>
                  <a:cubicBezTo>
                    <a:pt x="0" y="653"/>
                    <a:pt x="30" y="1031"/>
                    <a:pt x="182" y="1319"/>
                  </a:cubicBezTo>
                  <a:cubicBezTo>
                    <a:pt x="348" y="1622"/>
                    <a:pt x="621" y="1834"/>
                    <a:pt x="924" y="1970"/>
                  </a:cubicBezTo>
                  <a:cubicBezTo>
                    <a:pt x="1048" y="2032"/>
                    <a:pt x="1186" y="2080"/>
                    <a:pt x="1314" y="2080"/>
                  </a:cubicBezTo>
                  <a:cubicBezTo>
                    <a:pt x="1374" y="2080"/>
                    <a:pt x="1431" y="2070"/>
                    <a:pt x="1484" y="2046"/>
                  </a:cubicBezTo>
                  <a:cubicBezTo>
                    <a:pt x="1756" y="1925"/>
                    <a:pt x="1817" y="1576"/>
                    <a:pt x="1802" y="1289"/>
                  </a:cubicBezTo>
                  <a:cubicBezTo>
                    <a:pt x="1802" y="1031"/>
                    <a:pt x="1787" y="789"/>
                    <a:pt x="1681" y="547"/>
                  </a:cubicBezTo>
                  <a:cubicBezTo>
                    <a:pt x="1590" y="320"/>
                    <a:pt x="1393" y="123"/>
                    <a:pt x="1151" y="77"/>
                  </a:cubicBezTo>
                  <a:cubicBezTo>
                    <a:pt x="1077" y="24"/>
                    <a:pt x="987" y="1"/>
                    <a:pt x="8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0"/>
            <p:cNvSpPr/>
            <p:nvPr/>
          </p:nvSpPr>
          <p:spPr>
            <a:xfrm>
              <a:off x="195532" y="613009"/>
              <a:ext cx="223783" cy="176229"/>
            </a:xfrm>
            <a:custGeom>
              <a:avLst/>
              <a:gdLst/>
              <a:ahLst/>
              <a:cxnLst/>
              <a:rect l="l" t="t" r="r" b="b"/>
              <a:pathLst>
                <a:path w="2212" h="1742" extrusionOk="0">
                  <a:moveTo>
                    <a:pt x="886" y="1"/>
                  </a:moveTo>
                  <a:cubicBezTo>
                    <a:pt x="776" y="1"/>
                    <a:pt x="669" y="25"/>
                    <a:pt x="576" y="78"/>
                  </a:cubicBezTo>
                  <a:cubicBezTo>
                    <a:pt x="243" y="93"/>
                    <a:pt x="1" y="577"/>
                    <a:pt x="31" y="910"/>
                  </a:cubicBezTo>
                  <a:cubicBezTo>
                    <a:pt x="46" y="1243"/>
                    <a:pt x="319" y="1531"/>
                    <a:pt x="621" y="1652"/>
                  </a:cubicBezTo>
                  <a:cubicBezTo>
                    <a:pt x="786" y="1715"/>
                    <a:pt x="960" y="1741"/>
                    <a:pt x="1133" y="1741"/>
                  </a:cubicBezTo>
                  <a:cubicBezTo>
                    <a:pt x="1293" y="1741"/>
                    <a:pt x="1453" y="1719"/>
                    <a:pt x="1605" y="1683"/>
                  </a:cubicBezTo>
                  <a:cubicBezTo>
                    <a:pt x="1802" y="1637"/>
                    <a:pt x="1999" y="1561"/>
                    <a:pt x="2090" y="1380"/>
                  </a:cubicBezTo>
                  <a:cubicBezTo>
                    <a:pt x="2211" y="1122"/>
                    <a:pt x="2045" y="820"/>
                    <a:pt x="1848" y="592"/>
                  </a:cubicBezTo>
                  <a:cubicBezTo>
                    <a:pt x="1696" y="411"/>
                    <a:pt x="1515" y="214"/>
                    <a:pt x="1288" y="108"/>
                  </a:cubicBezTo>
                  <a:cubicBezTo>
                    <a:pt x="1168" y="40"/>
                    <a:pt x="1026" y="1"/>
                    <a:pt x="8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0"/>
            <p:cNvSpPr/>
            <p:nvPr/>
          </p:nvSpPr>
          <p:spPr>
            <a:xfrm>
              <a:off x="583008" y="480782"/>
              <a:ext cx="265160" cy="207489"/>
            </a:xfrm>
            <a:custGeom>
              <a:avLst/>
              <a:gdLst/>
              <a:ahLst/>
              <a:cxnLst/>
              <a:rect l="l" t="t" r="r" b="b"/>
              <a:pathLst>
                <a:path w="2621" h="2051" extrusionOk="0">
                  <a:moveTo>
                    <a:pt x="1034" y="0"/>
                  </a:moveTo>
                  <a:cubicBezTo>
                    <a:pt x="911" y="0"/>
                    <a:pt x="790" y="26"/>
                    <a:pt x="682" y="83"/>
                  </a:cubicBezTo>
                  <a:cubicBezTo>
                    <a:pt x="289" y="113"/>
                    <a:pt x="1" y="673"/>
                    <a:pt x="31" y="1067"/>
                  </a:cubicBezTo>
                  <a:cubicBezTo>
                    <a:pt x="77" y="1460"/>
                    <a:pt x="379" y="1793"/>
                    <a:pt x="743" y="1945"/>
                  </a:cubicBezTo>
                  <a:cubicBezTo>
                    <a:pt x="925" y="2021"/>
                    <a:pt x="1118" y="2051"/>
                    <a:pt x="1312" y="2051"/>
                  </a:cubicBezTo>
                  <a:cubicBezTo>
                    <a:pt x="1507" y="2051"/>
                    <a:pt x="1704" y="2021"/>
                    <a:pt x="1893" y="1975"/>
                  </a:cubicBezTo>
                  <a:cubicBezTo>
                    <a:pt x="2121" y="1930"/>
                    <a:pt x="2363" y="1824"/>
                    <a:pt x="2469" y="1627"/>
                  </a:cubicBezTo>
                  <a:cubicBezTo>
                    <a:pt x="2620" y="1324"/>
                    <a:pt x="2408" y="961"/>
                    <a:pt x="2181" y="703"/>
                  </a:cubicBezTo>
                  <a:cubicBezTo>
                    <a:pt x="1999" y="476"/>
                    <a:pt x="1787" y="249"/>
                    <a:pt x="1530" y="128"/>
                  </a:cubicBezTo>
                  <a:cubicBezTo>
                    <a:pt x="1381" y="49"/>
                    <a:pt x="1205" y="0"/>
                    <a:pt x="10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0"/>
            <p:cNvSpPr/>
            <p:nvPr/>
          </p:nvSpPr>
          <p:spPr>
            <a:xfrm>
              <a:off x="423768" y="728340"/>
              <a:ext cx="263541" cy="207388"/>
            </a:xfrm>
            <a:custGeom>
              <a:avLst/>
              <a:gdLst/>
              <a:ahLst/>
              <a:cxnLst/>
              <a:rect l="l" t="t" r="r" b="b"/>
              <a:pathLst>
                <a:path w="2605" h="2050" extrusionOk="0">
                  <a:moveTo>
                    <a:pt x="1048" y="0"/>
                  </a:moveTo>
                  <a:cubicBezTo>
                    <a:pt x="918" y="0"/>
                    <a:pt x="788" y="28"/>
                    <a:pt x="667" y="88"/>
                  </a:cubicBezTo>
                  <a:cubicBezTo>
                    <a:pt x="288" y="103"/>
                    <a:pt x="0" y="679"/>
                    <a:pt x="31" y="1072"/>
                  </a:cubicBezTo>
                  <a:cubicBezTo>
                    <a:pt x="61" y="1466"/>
                    <a:pt x="364" y="1799"/>
                    <a:pt x="727" y="1935"/>
                  </a:cubicBezTo>
                  <a:cubicBezTo>
                    <a:pt x="920" y="2016"/>
                    <a:pt x="1131" y="2049"/>
                    <a:pt x="1342" y="2049"/>
                  </a:cubicBezTo>
                  <a:cubicBezTo>
                    <a:pt x="1528" y="2049"/>
                    <a:pt x="1716" y="2023"/>
                    <a:pt x="1893" y="1981"/>
                  </a:cubicBezTo>
                  <a:cubicBezTo>
                    <a:pt x="2120" y="1920"/>
                    <a:pt x="2347" y="1829"/>
                    <a:pt x="2453" y="1617"/>
                  </a:cubicBezTo>
                  <a:cubicBezTo>
                    <a:pt x="2604" y="1315"/>
                    <a:pt x="2393" y="951"/>
                    <a:pt x="2181" y="694"/>
                  </a:cubicBezTo>
                  <a:cubicBezTo>
                    <a:pt x="1984" y="467"/>
                    <a:pt x="1787" y="255"/>
                    <a:pt x="1514" y="119"/>
                  </a:cubicBezTo>
                  <a:cubicBezTo>
                    <a:pt x="1372" y="43"/>
                    <a:pt x="1210" y="0"/>
                    <a:pt x="10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0"/>
            <p:cNvSpPr/>
            <p:nvPr/>
          </p:nvSpPr>
          <p:spPr>
            <a:xfrm>
              <a:off x="1106860" y="731881"/>
              <a:ext cx="265059" cy="207085"/>
            </a:xfrm>
            <a:custGeom>
              <a:avLst/>
              <a:gdLst/>
              <a:ahLst/>
              <a:cxnLst/>
              <a:rect l="l" t="t" r="r" b="b"/>
              <a:pathLst>
                <a:path w="2620" h="2047" extrusionOk="0">
                  <a:moveTo>
                    <a:pt x="1038" y="0"/>
                  </a:moveTo>
                  <a:cubicBezTo>
                    <a:pt x="914" y="0"/>
                    <a:pt x="792" y="25"/>
                    <a:pt x="682" y="84"/>
                  </a:cubicBezTo>
                  <a:cubicBezTo>
                    <a:pt x="288" y="114"/>
                    <a:pt x="1" y="674"/>
                    <a:pt x="31" y="1068"/>
                  </a:cubicBezTo>
                  <a:cubicBezTo>
                    <a:pt x="61" y="1461"/>
                    <a:pt x="379" y="1794"/>
                    <a:pt x="743" y="1946"/>
                  </a:cubicBezTo>
                  <a:cubicBezTo>
                    <a:pt x="930" y="2016"/>
                    <a:pt x="1130" y="2046"/>
                    <a:pt x="1332" y="2046"/>
                  </a:cubicBezTo>
                  <a:cubicBezTo>
                    <a:pt x="1520" y="2046"/>
                    <a:pt x="1710" y="2020"/>
                    <a:pt x="1893" y="1976"/>
                  </a:cubicBezTo>
                  <a:cubicBezTo>
                    <a:pt x="2120" y="1916"/>
                    <a:pt x="2363" y="1825"/>
                    <a:pt x="2453" y="1628"/>
                  </a:cubicBezTo>
                  <a:cubicBezTo>
                    <a:pt x="2620" y="1310"/>
                    <a:pt x="2408" y="962"/>
                    <a:pt x="2181" y="704"/>
                  </a:cubicBezTo>
                  <a:cubicBezTo>
                    <a:pt x="1999" y="477"/>
                    <a:pt x="1787" y="250"/>
                    <a:pt x="1530" y="114"/>
                  </a:cubicBezTo>
                  <a:cubicBezTo>
                    <a:pt x="1374" y="45"/>
                    <a:pt x="1204" y="0"/>
                    <a:pt x="10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0"/>
            <p:cNvSpPr/>
            <p:nvPr/>
          </p:nvSpPr>
          <p:spPr>
            <a:xfrm>
              <a:off x="1253959" y="536222"/>
              <a:ext cx="157821" cy="117453"/>
            </a:xfrm>
            <a:custGeom>
              <a:avLst/>
              <a:gdLst/>
              <a:ahLst/>
              <a:cxnLst/>
              <a:rect l="l" t="t" r="r" b="b"/>
              <a:pathLst>
                <a:path w="1560" h="1161" extrusionOk="0">
                  <a:moveTo>
                    <a:pt x="664" y="0"/>
                  </a:moveTo>
                  <a:cubicBezTo>
                    <a:pt x="521" y="0"/>
                    <a:pt x="375" y="38"/>
                    <a:pt x="273" y="140"/>
                  </a:cubicBezTo>
                  <a:cubicBezTo>
                    <a:pt x="61" y="216"/>
                    <a:pt x="0" y="579"/>
                    <a:pt x="76" y="791"/>
                  </a:cubicBezTo>
                  <a:cubicBezTo>
                    <a:pt x="167" y="1003"/>
                    <a:pt x="394" y="1139"/>
                    <a:pt x="621" y="1155"/>
                  </a:cubicBezTo>
                  <a:cubicBezTo>
                    <a:pt x="651" y="1159"/>
                    <a:pt x="681" y="1160"/>
                    <a:pt x="710" y="1160"/>
                  </a:cubicBezTo>
                  <a:cubicBezTo>
                    <a:pt x="907" y="1160"/>
                    <a:pt x="1101" y="1078"/>
                    <a:pt x="1272" y="973"/>
                  </a:cubicBezTo>
                  <a:cubicBezTo>
                    <a:pt x="1393" y="912"/>
                    <a:pt x="1499" y="806"/>
                    <a:pt x="1529" y="685"/>
                  </a:cubicBezTo>
                  <a:cubicBezTo>
                    <a:pt x="1560" y="488"/>
                    <a:pt x="1378" y="322"/>
                    <a:pt x="1211" y="216"/>
                  </a:cubicBezTo>
                  <a:cubicBezTo>
                    <a:pt x="1060" y="125"/>
                    <a:pt x="909" y="34"/>
                    <a:pt x="742" y="4"/>
                  </a:cubicBezTo>
                  <a:cubicBezTo>
                    <a:pt x="716" y="2"/>
                    <a:pt x="690" y="0"/>
                    <a:pt x="6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0"/>
            <p:cNvSpPr/>
            <p:nvPr/>
          </p:nvSpPr>
          <p:spPr>
            <a:xfrm>
              <a:off x="1174238" y="369699"/>
              <a:ext cx="119580" cy="151747"/>
            </a:xfrm>
            <a:custGeom>
              <a:avLst/>
              <a:gdLst/>
              <a:ahLst/>
              <a:cxnLst/>
              <a:rect l="l" t="t" r="r" b="b"/>
              <a:pathLst>
                <a:path w="1182" h="1500" extrusionOk="0">
                  <a:moveTo>
                    <a:pt x="593" y="1"/>
                  </a:moveTo>
                  <a:cubicBezTo>
                    <a:pt x="495" y="1"/>
                    <a:pt x="397" y="21"/>
                    <a:pt x="319" y="60"/>
                  </a:cubicBezTo>
                  <a:cubicBezTo>
                    <a:pt x="122" y="166"/>
                    <a:pt x="1" y="409"/>
                    <a:pt x="1" y="636"/>
                  </a:cubicBezTo>
                  <a:cubicBezTo>
                    <a:pt x="1" y="863"/>
                    <a:pt x="107" y="1090"/>
                    <a:pt x="243" y="1272"/>
                  </a:cubicBezTo>
                  <a:cubicBezTo>
                    <a:pt x="319" y="1377"/>
                    <a:pt x="425" y="1483"/>
                    <a:pt x="546" y="1499"/>
                  </a:cubicBezTo>
                  <a:cubicBezTo>
                    <a:pt x="554" y="1499"/>
                    <a:pt x="561" y="1499"/>
                    <a:pt x="569" y="1499"/>
                  </a:cubicBezTo>
                  <a:cubicBezTo>
                    <a:pt x="768" y="1499"/>
                    <a:pt x="897" y="1311"/>
                    <a:pt x="985" y="1150"/>
                  </a:cubicBezTo>
                  <a:cubicBezTo>
                    <a:pt x="1076" y="999"/>
                    <a:pt x="1152" y="832"/>
                    <a:pt x="1167" y="666"/>
                  </a:cubicBezTo>
                  <a:cubicBezTo>
                    <a:pt x="1182" y="499"/>
                    <a:pt x="1121" y="303"/>
                    <a:pt x="1000" y="197"/>
                  </a:cubicBezTo>
                  <a:cubicBezTo>
                    <a:pt x="933" y="62"/>
                    <a:pt x="763" y="1"/>
                    <a:pt x="5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0"/>
            <p:cNvSpPr/>
            <p:nvPr/>
          </p:nvSpPr>
          <p:spPr>
            <a:xfrm>
              <a:off x="812892" y="212563"/>
              <a:ext cx="154887" cy="121297"/>
            </a:xfrm>
            <a:custGeom>
              <a:avLst/>
              <a:gdLst/>
              <a:ahLst/>
              <a:cxnLst/>
              <a:rect l="l" t="t" r="r" b="b"/>
              <a:pathLst>
                <a:path w="1531" h="1199" extrusionOk="0">
                  <a:moveTo>
                    <a:pt x="609" y="1"/>
                  </a:moveTo>
                  <a:cubicBezTo>
                    <a:pt x="534" y="1"/>
                    <a:pt x="460" y="17"/>
                    <a:pt x="395" y="49"/>
                  </a:cubicBezTo>
                  <a:cubicBezTo>
                    <a:pt x="167" y="65"/>
                    <a:pt x="1" y="398"/>
                    <a:pt x="16" y="625"/>
                  </a:cubicBezTo>
                  <a:cubicBezTo>
                    <a:pt x="46" y="852"/>
                    <a:pt x="213" y="1049"/>
                    <a:pt x="425" y="1139"/>
                  </a:cubicBezTo>
                  <a:cubicBezTo>
                    <a:pt x="537" y="1179"/>
                    <a:pt x="657" y="1198"/>
                    <a:pt x="779" y="1198"/>
                  </a:cubicBezTo>
                  <a:cubicBezTo>
                    <a:pt x="888" y="1198"/>
                    <a:pt x="999" y="1183"/>
                    <a:pt x="1106" y="1155"/>
                  </a:cubicBezTo>
                  <a:cubicBezTo>
                    <a:pt x="1242" y="1124"/>
                    <a:pt x="1379" y="1064"/>
                    <a:pt x="1439" y="943"/>
                  </a:cubicBezTo>
                  <a:cubicBezTo>
                    <a:pt x="1530" y="776"/>
                    <a:pt x="1394" y="564"/>
                    <a:pt x="1273" y="413"/>
                  </a:cubicBezTo>
                  <a:cubicBezTo>
                    <a:pt x="1167" y="276"/>
                    <a:pt x="1046" y="155"/>
                    <a:pt x="894" y="80"/>
                  </a:cubicBezTo>
                  <a:cubicBezTo>
                    <a:pt x="808" y="28"/>
                    <a:pt x="708" y="1"/>
                    <a:pt x="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0"/>
            <p:cNvSpPr/>
            <p:nvPr/>
          </p:nvSpPr>
          <p:spPr>
            <a:xfrm>
              <a:off x="656558" y="310617"/>
              <a:ext cx="130304" cy="102784"/>
            </a:xfrm>
            <a:custGeom>
              <a:avLst/>
              <a:gdLst/>
              <a:ahLst/>
              <a:cxnLst/>
              <a:rect l="l" t="t" r="r" b="b"/>
              <a:pathLst>
                <a:path w="1288" h="1016" extrusionOk="0">
                  <a:moveTo>
                    <a:pt x="513" y="0"/>
                  </a:moveTo>
                  <a:cubicBezTo>
                    <a:pt x="449" y="0"/>
                    <a:pt x="387" y="12"/>
                    <a:pt x="334" y="39"/>
                  </a:cubicBezTo>
                  <a:cubicBezTo>
                    <a:pt x="137" y="54"/>
                    <a:pt x="1" y="342"/>
                    <a:pt x="16" y="523"/>
                  </a:cubicBezTo>
                  <a:cubicBezTo>
                    <a:pt x="31" y="720"/>
                    <a:pt x="182" y="887"/>
                    <a:pt x="364" y="962"/>
                  </a:cubicBezTo>
                  <a:cubicBezTo>
                    <a:pt x="455" y="1000"/>
                    <a:pt x="550" y="1015"/>
                    <a:pt x="646" y="1015"/>
                  </a:cubicBezTo>
                  <a:cubicBezTo>
                    <a:pt x="743" y="1015"/>
                    <a:pt x="841" y="1000"/>
                    <a:pt x="939" y="977"/>
                  </a:cubicBezTo>
                  <a:cubicBezTo>
                    <a:pt x="1045" y="947"/>
                    <a:pt x="1166" y="902"/>
                    <a:pt x="1212" y="811"/>
                  </a:cubicBezTo>
                  <a:cubicBezTo>
                    <a:pt x="1288" y="659"/>
                    <a:pt x="1182" y="478"/>
                    <a:pt x="1076" y="342"/>
                  </a:cubicBezTo>
                  <a:cubicBezTo>
                    <a:pt x="985" y="236"/>
                    <a:pt x="879" y="130"/>
                    <a:pt x="758" y="54"/>
                  </a:cubicBezTo>
                  <a:cubicBezTo>
                    <a:pt x="681" y="20"/>
                    <a:pt x="595" y="0"/>
                    <a:pt x="5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14"/>
          <p:cNvSpPr txBox="1">
            <a:spLocks noGrp="1"/>
          </p:cNvSpPr>
          <p:nvPr>
            <p:ph type="title"/>
          </p:nvPr>
        </p:nvSpPr>
        <p:spPr>
          <a:xfrm>
            <a:off x="4572000" y="1228088"/>
            <a:ext cx="3859200" cy="127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27" name="Google Shape;827;p14"/>
          <p:cNvSpPr txBox="1">
            <a:spLocks noGrp="1"/>
          </p:cNvSpPr>
          <p:nvPr>
            <p:ph type="subTitle" idx="1"/>
          </p:nvPr>
        </p:nvSpPr>
        <p:spPr>
          <a:xfrm>
            <a:off x="4572000" y="2507513"/>
            <a:ext cx="3859200" cy="140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28" name="Google Shape;828;p14"/>
          <p:cNvGrpSpPr/>
          <p:nvPr/>
        </p:nvGrpSpPr>
        <p:grpSpPr>
          <a:xfrm>
            <a:off x="-736713" y="-478281"/>
            <a:ext cx="2554907" cy="2733312"/>
            <a:chOff x="-806213" y="-539106"/>
            <a:chExt cx="2554907" cy="2733312"/>
          </a:xfrm>
        </p:grpSpPr>
        <p:sp>
          <p:nvSpPr>
            <p:cNvPr id="829" name="Google Shape;829;p14"/>
            <p:cNvSpPr/>
            <p:nvPr/>
          </p:nvSpPr>
          <p:spPr>
            <a:xfrm rot="-3046804">
              <a:off x="346767" y="-36650"/>
              <a:ext cx="440179" cy="361154"/>
            </a:xfrm>
            <a:custGeom>
              <a:avLst/>
              <a:gdLst/>
              <a:ahLst/>
              <a:cxnLst/>
              <a:rect l="l" t="t" r="r" b="b"/>
              <a:pathLst>
                <a:path w="1454" h="1193" extrusionOk="0">
                  <a:moveTo>
                    <a:pt x="652" y="0"/>
                  </a:moveTo>
                  <a:cubicBezTo>
                    <a:pt x="586" y="0"/>
                    <a:pt x="520" y="5"/>
                    <a:pt x="454" y="14"/>
                  </a:cubicBezTo>
                  <a:cubicBezTo>
                    <a:pt x="318" y="44"/>
                    <a:pt x="182" y="75"/>
                    <a:pt x="106" y="181"/>
                  </a:cubicBezTo>
                  <a:cubicBezTo>
                    <a:pt x="0" y="347"/>
                    <a:pt x="106" y="574"/>
                    <a:pt x="212" y="726"/>
                  </a:cubicBezTo>
                  <a:cubicBezTo>
                    <a:pt x="303" y="862"/>
                    <a:pt x="409" y="998"/>
                    <a:pt x="545" y="1089"/>
                  </a:cubicBezTo>
                  <a:cubicBezTo>
                    <a:pt x="649" y="1151"/>
                    <a:pt x="767" y="1192"/>
                    <a:pt x="880" y="1192"/>
                  </a:cubicBezTo>
                  <a:cubicBezTo>
                    <a:pt x="932" y="1192"/>
                    <a:pt x="982" y="1184"/>
                    <a:pt x="1030" y="1165"/>
                  </a:cubicBezTo>
                  <a:cubicBezTo>
                    <a:pt x="1035" y="1165"/>
                    <a:pt x="1041" y="1165"/>
                    <a:pt x="1046" y="1165"/>
                  </a:cubicBezTo>
                  <a:cubicBezTo>
                    <a:pt x="1266" y="1165"/>
                    <a:pt x="1454" y="872"/>
                    <a:pt x="1454" y="650"/>
                  </a:cubicBezTo>
                  <a:cubicBezTo>
                    <a:pt x="1454" y="423"/>
                    <a:pt x="1302" y="211"/>
                    <a:pt x="1105" y="105"/>
                  </a:cubicBezTo>
                  <a:cubicBezTo>
                    <a:pt x="966" y="30"/>
                    <a:pt x="811" y="0"/>
                    <a:pt x="6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4"/>
            <p:cNvSpPr/>
            <p:nvPr/>
          </p:nvSpPr>
          <p:spPr>
            <a:xfrm rot="-3046804">
              <a:off x="-510860" y="-8140"/>
              <a:ext cx="431400" cy="530076"/>
            </a:xfrm>
            <a:custGeom>
              <a:avLst/>
              <a:gdLst/>
              <a:ahLst/>
              <a:cxnLst/>
              <a:rect l="l" t="t" r="r" b="b"/>
              <a:pathLst>
                <a:path w="1425" h="1751" extrusionOk="0">
                  <a:moveTo>
                    <a:pt x="827" y="1"/>
                  </a:moveTo>
                  <a:cubicBezTo>
                    <a:pt x="626" y="1"/>
                    <a:pt x="442" y="177"/>
                    <a:pt x="319" y="340"/>
                  </a:cubicBezTo>
                  <a:cubicBezTo>
                    <a:pt x="198" y="507"/>
                    <a:pt x="92" y="689"/>
                    <a:pt x="46" y="885"/>
                  </a:cubicBezTo>
                  <a:cubicBezTo>
                    <a:pt x="1" y="1082"/>
                    <a:pt x="31" y="1294"/>
                    <a:pt x="168" y="1446"/>
                  </a:cubicBezTo>
                  <a:cubicBezTo>
                    <a:pt x="225" y="1642"/>
                    <a:pt x="486" y="1750"/>
                    <a:pt x="720" y="1750"/>
                  </a:cubicBezTo>
                  <a:cubicBezTo>
                    <a:pt x="793" y="1750"/>
                    <a:pt x="863" y="1740"/>
                    <a:pt x="924" y="1718"/>
                  </a:cubicBezTo>
                  <a:cubicBezTo>
                    <a:pt x="1182" y="1627"/>
                    <a:pt x="1348" y="1370"/>
                    <a:pt x="1394" y="1113"/>
                  </a:cubicBezTo>
                  <a:cubicBezTo>
                    <a:pt x="1424" y="840"/>
                    <a:pt x="1348" y="567"/>
                    <a:pt x="1227" y="325"/>
                  </a:cubicBezTo>
                  <a:cubicBezTo>
                    <a:pt x="1152" y="189"/>
                    <a:pt x="1046" y="38"/>
                    <a:pt x="894" y="7"/>
                  </a:cubicBezTo>
                  <a:cubicBezTo>
                    <a:pt x="872" y="3"/>
                    <a:pt x="849" y="1"/>
                    <a:pt x="8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4"/>
            <p:cNvSpPr/>
            <p:nvPr/>
          </p:nvSpPr>
          <p:spPr>
            <a:xfrm rot="-3046804">
              <a:off x="17398" y="240774"/>
              <a:ext cx="431097" cy="527352"/>
            </a:xfrm>
            <a:custGeom>
              <a:avLst/>
              <a:gdLst/>
              <a:ahLst/>
              <a:cxnLst/>
              <a:rect l="l" t="t" r="r" b="b"/>
              <a:pathLst>
                <a:path w="1424" h="1742" extrusionOk="0">
                  <a:moveTo>
                    <a:pt x="809" y="1"/>
                  </a:moveTo>
                  <a:cubicBezTo>
                    <a:pt x="614" y="1"/>
                    <a:pt x="437" y="173"/>
                    <a:pt x="318" y="345"/>
                  </a:cubicBezTo>
                  <a:cubicBezTo>
                    <a:pt x="197" y="511"/>
                    <a:pt x="91" y="678"/>
                    <a:pt x="46" y="875"/>
                  </a:cubicBezTo>
                  <a:cubicBezTo>
                    <a:pt x="0" y="1071"/>
                    <a:pt x="31" y="1299"/>
                    <a:pt x="167" y="1450"/>
                  </a:cubicBezTo>
                  <a:cubicBezTo>
                    <a:pt x="223" y="1642"/>
                    <a:pt x="474" y="1742"/>
                    <a:pt x="705" y="1742"/>
                  </a:cubicBezTo>
                  <a:cubicBezTo>
                    <a:pt x="783" y="1742"/>
                    <a:pt x="859" y="1730"/>
                    <a:pt x="924" y="1707"/>
                  </a:cubicBezTo>
                  <a:cubicBezTo>
                    <a:pt x="1181" y="1632"/>
                    <a:pt x="1348" y="1374"/>
                    <a:pt x="1393" y="1102"/>
                  </a:cubicBezTo>
                  <a:cubicBezTo>
                    <a:pt x="1423" y="829"/>
                    <a:pt x="1348" y="557"/>
                    <a:pt x="1227" y="330"/>
                  </a:cubicBezTo>
                  <a:cubicBezTo>
                    <a:pt x="1151" y="178"/>
                    <a:pt x="1045" y="42"/>
                    <a:pt x="894" y="12"/>
                  </a:cubicBezTo>
                  <a:cubicBezTo>
                    <a:pt x="865" y="4"/>
                    <a:pt x="837" y="1"/>
                    <a:pt x="8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4"/>
            <p:cNvSpPr/>
            <p:nvPr/>
          </p:nvSpPr>
          <p:spPr>
            <a:xfrm rot="-3046804">
              <a:off x="17370" y="999026"/>
              <a:ext cx="289113" cy="356008"/>
            </a:xfrm>
            <a:custGeom>
              <a:avLst/>
              <a:gdLst/>
              <a:ahLst/>
              <a:cxnLst/>
              <a:rect l="l" t="t" r="r" b="b"/>
              <a:pathLst>
                <a:path w="955" h="1176" extrusionOk="0">
                  <a:moveTo>
                    <a:pt x="548" y="0"/>
                  </a:moveTo>
                  <a:cubicBezTo>
                    <a:pt x="414" y="0"/>
                    <a:pt x="294" y="122"/>
                    <a:pt x="212" y="232"/>
                  </a:cubicBezTo>
                  <a:cubicBezTo>
                    <a:pt x="136" y="338"/>
                    <a:pt x="61" y="459"/>
                    <a:pt x="30" y="595"/>
                  </a:cubicBezTo>
                  <a:cubicBezTo>
                    <a:pt x="0" y="716"/>
                    <a:pt x="15" y="867"/>
                    <a:pt x="106" y="973"/>
                  </a:cubicBezTo>
                  <a:cubicBezTo>
                    <a:pt x="153" y="1101"/>
                    <a:pt x="325" y="1176"/>
                    <a:pt x="484" y="1176"/>
                  </a:cubicBezTo>
                  <a:cubicBezTo>
                    <a:pt x="532" y="1176"/>
                    <a:pt x="579" y="1169"/>
                    <a:pt x="621" y="1155"/>
                  </a:cubicBezTo>
                  <a:cubicBezTo>
                    <a:pt x="787" y="1095"/>
                    <a:pt x="909" y="928"/>
                    <a:pt x="939" y="746"/>
                  </a:cubicBezTo>
                  <a:cubicBezTo>
                    <a:pt x="954" y="565"/>
                    <a:pt x="909" y="383"/>
                    <a:pt x="818" y="216"/>
                  </a:cubicBezTo>
                  <a:cubicBezTo>
                    <a:pt x="772" y="126"/>
                    <a:pt x="697" y="35"/>
                    <a:pt x="591" y="4"/>
                  </a:cubicBezTo>
                  <a:cubicBezTo>
                    <a:pt x="576" y="2"/>
                    <a:pt x="562" y="0"/>
                    <a:pt x="5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4"/>
            <p:cNvSpPr/>
            <p:nvPr/>
          </p:nvSpPr>
          <p:spPr>
            <a:xfrm rot="-3046804">
              <a:off x="-214123" y="-441794"/>
              <a:ext cx="550072" cy="629673"/>
            </a:xfrm>
            <a:custGeom>
              <a:avLst/>
              <a:gdLst/>
              <a:ahLst/>
              <a:cxnLst/>
              <a:rect l="l" t="t" r="r" b="b"/>
              <a:pathLst>
                <a:path w="1817" h="2080" extrusionOk="0">
                  <a:moveTo>
                    <a:pt x="890" y="1"/>
                  </a:moveTo>
                  <a:cubicBezTo>
                    <a:pt x="631" y="1"/>
                    <a:pt x="329" y="170"/>
                    <a:pt x="197" y="380"/>
                  </a:cubicBezTo>
                  <a:cubicBezTo>
                    <a:pt x="0" y="653"/>
                    <a:pt x="30" y="1031"/>
                    <a:pt x="182" y="1319"/>
                  </a:cubicBezTo>
                  <a:cubicBezTo>
                    <a:pt x="348" y="1622"/>
                    <a:pt x="621" y="1834"/>
                    <a:pt x="924" y="1970"/>
                  </a:cubicBezTo>
                  <a:cubicBezTo>
                    <a:pt x="1048" y="2032"/>
                    <a:pt x="1186" y="2080"/>
                    <a:pt x="1314" y="2080"/>
                  </a:cubicBezTo>
                  <a:cubicBezTo>
                    <a:pt x="1374" y="2080"/>
                    <a:pt x="1431" y="2070"/>
                    <a:pt x="1484" y="2046"/>
                  </a:cubicBezTo>
                  <a:cubicBezTo>
                    <a:pt x="1756" y="1925"/>
                    <a:pt x="1817" y="1576"/>
                    <a:pt x="1802" y="1289"/>
                  </a:cubicBezTo>
                  <a:cubicBezTo>
                    <a:pt x="1802" y="1031"/>
                    <a:pt x="1787" y="789"/>
                    <a:pt x="1681" y="547"/>
                  </a:cubicBezTo>
                  <a:cubicBezTo>
                    <a:pt x="1590" y="320"/>
                    <a:pt x="1393" y="123"/>
                    <a:pt x="1151" y="77"/>
                  </a:cubicBezTo>
                  <a:cubicBezTo>
                    <a:pt x="1077" y="24"/>
                    <a:pt x="987" y="1"/>
                    <a:pt x="8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4"/>
            <p:cNvSpPr/>
            <p:nvPr/>
          </p:nvSpPr>
          <p:spPr>
            <a:xfrm rot="-3046804">
              <a:off x="-711583" y="542722"/>
              <a:ext cx="793473" cy="620894"/>
            </a:xfrm>
            <a:custGeom>
              <a:avLst/>
              <a:gdLst/>
              <a:ahLst/>
              <a:cxnLst/>
              <a:rect l="l" t="t" r="r" b="b"/>
              <a:pathLst>
                <a:path w="2621" h="2051" extrusionOk="0">
                  <a:moveTo>
                    <a:pt x="1034" y="0"/>
                  </a:moveTo>
                  <a:cubicBezTo>
                    <a:pt x="911" y="0"/>
                    <a:pt x="790" y="26"/>
                    <a:pt x="682" y="83"/>
                  </a:cubicBezTo>
                  <a:cubicBezTo>
                    <a:pt x="289" y="113"/>
                    <a:pt x="1" y="673"/>
                    <a:pt x="31" y="1067"/>
                  </a:cubicBezTo>
                  <a:cubicBezTo>
                    <a:pt x="77" y="1460"/>
                    <a:pt x="379" y="1793"/>
                    <a:pt x="743" y="1945"/>
                  </a:cubicBezTo>
                  <a:cubicBezTo>
                    <a:pt x="925" y="2021"/>
                    <a:pt x="1118" y="2051"/>
                    <a:pt x="1312" y="2051"/>
                  </a:cubicBezTo>
                  <a:cubicBezTo>
                    <a:pt x="1507" y="2051"/>
                    <a:pt x="1704" y="2021"/>
                    <a:pt x="1893" y="1975"/>
                  </a:cubicBezTo>
                  <a:cubicBezTo>
                    <a:pt x="2121" y="1930"/>
                    <a:pt x="2363" y="1824"/>
                    <a:pt x="2469" y="1627"/>
                  </a:cubicBezTo>
                  <a:cubicBezTo>
                    <a:pt x="2620" y="1324"/>
                    <a:pt x="2408" y="961"/>
                    <a:pt x="2181" y="703"/>
                  </a:cubicBezTo>
                  <a:cubicBezTo>
                    <a:pt x="1999" y="476"/>
                    <a:pt x="1787" y="249"/>
                    <a:pt x="1530" y="128"/>
                  </a:cubicBezTo>
                  <a:cubicBezTo>
                    <a:pt x="1381" y="49"/>
                    <a:pt x="1205" y="0"/>
                    <a:pt x="10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4"/>
            <p:cNvSpPr/>
            <p:nvPr/>
          </p:nvSpPr>
          <p:spPr>
            <a:xfrm rot="-3046804">
              <a:off x="-438193" y="1382224"/>
              <a:ext cx="788629" cy="620592"/>
            </a:xfrm>
            <a:custGeom>
              <a:avLst/>
              <a:gdLst/>
              <a:ahLst/>
              <a:cxnLst/>
              <a:rect l="l" t="t" r="r" b="b"/>
              <a:pathLst>
                <a:path w="2605" h="2050" extrusionOk="0">
                  <a:moveTo>
                    <a:pt x="1048" y="0"/>
                  </a:moveTo>
                  <a:cubicBezTo>
                    <a:pt x="918" y="0"/>
                    <a:pt x="788" y="28"/>
                    <a:pt x="667" y="88"/>
                  </a:cubicBezTo>
                  <a:cubicBezTo>
                    <a:pt x="288" y="103"/>
                    <a:pt x="0" y="679"/>
                    <a:pt x="31" y="1072"/>
                  </a:cubicBezTo>
                  <a:cubicBezTo>
                    <a:pt x="61" y="1466"/>
                    <a:pt x="364" y="1799"/>
                    <a:pt x="727" y="1935"/>
                  </a:cubicBezTo>
                  <a:cubicBezTo>
                    <a:pt x="920" y="2016"/>
                    <a:pt x="1131" y="2049"/>
                    <a:pt x="1342" y="2049"/>
                  </a:cubicBezTo>
                  <a:cubicBezTo>
                    <a:pt x="1528" y="2049"/>
                    <a:pt x="1716" y="2023"/>
                    <a:pt x="1893" y="1981"/>
                  </a:cubicBezTo>
                  <a:cubicBezTo>
                    <a:pt x="2120" y="1920"/>
                    <a:pt x="2347" y="1829"/>
                    <a:pt x="2453" y="1617"/>
                  </a:cubicBezTo>
                  <a:cubicBezTo>
                    <a:pt x="2604" y="1315"/>
                    <a:pt x="2393" y="951"/>
                    <a:pt x="2181" y="694"/>
                  </a:cubicBezTo>
                  <a:cubicBezTo>
                    <a:pt x="1984" y="467"/>
                    <a:pt x="1787" y="255"/>
                    <a:pt x="1514" y="119"/>
                  </a:cubicBezTo>
                  <a:cubicBezTo>
                    <a:pt x="1372" y="43"/>
                    <a:pt x="1210" y="0"/>
                    <a:pt x="10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4"/>
            <p:cNvSpPr/>
            <p:nvPr/>
          </p:nvSpPr>
          <p:spPr>
            <a:xfrm rot="-3046804">
              <a:off x="861307" y="-196279"/>
              <a:ext cx="793170" cy="619683"/>
            </a:xfrm>
            <a:custGeom>
              <a:avLst/>
              <a:gdLst/>
              <a:ahLst/>
              <a:cxnLst/>
              <a:rect l="l" t="t" r="r" b="b"/>
              <a:pathLst>
                <a:path w="2620" h="2047" extrusionOk="0">
                  <a:moveTo>
                    <a:pt x="1038" y="0"/>
                  </a:moveTo>
                  <a:cubicBezTo>
                    <a:pt x="914" y="0"/>
                    <a:pt x="792" y="25"/>
                    <a:pt x="682" y="84"/>
                  </a:cubicBezTo>
                  <a:cubicBezTo>
                    <a:pt x="288" y="114"/>
                    <a:pt x="1" y="674"/>
                    <a:pt x="31" y="1068"/>
                  </a:cubicBezTo>
                  <a:cubicBezTo>
                    <a:pt x="61" y="1461"/>
                    <a:pt x="379" y="1794"/>
                    <a:pt x="743" y="1946"/>
                  </a:cubicBezTo>
                  <a:cubicBezTo>
                    <a:pt x="930" y="2016"/>
                    <a:pt x="1130" y="2046"/>
                    <a:pt x="1332" y="2046"/>
                  </a:cubicBezTo>
                  <a:cubicBezTo>
                    <a:pt x="1520" y="2046"/>
                    <a:pt x="1710" y="2020"/>
                    <a:pt x="1893" y="1976"/>
                  </a:cubicBezTo>
                  <a:cubicBezTo>
                    <a:pt x="2120" y="1916"/>
                    <a:pt x="2363" y="1825"/>
                    <a:pt x="2453" y="1628"/>
                  </a:cubicBezTo>
                  <a:cubicBezTo>
                    <a:pt x="2620" y="1310"/>
                    <a:pt x="2408" y="962"/>
                    <a:pt x="2181" y="704"/>
                  </a:cubicBezTo>
                  <a:cubicBezTo>
                    <a:pt x="1999" y="477"/>
                    <a:pt x="1787" y="250"/>
                    <a:pt x="1530" y="114"/>
                  </a:cubicBezTo>
                  <a:cubicBezTo>
                    <a:pt x="1374" y="45"/>
                    <a:pt x="1204" y="0"/>
                    <a:pt x="10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7" name="Google Shape;837;p14"/>
          <p:cNvSpPr/>
          <p:nvPr/>
        </p:nvSpPr>
        <p:spPr>
          <a:xfrm rot="-3046804">
            <a:off x="394095" y="695599"/>
            <a:ext cx="678735" cy="514032"/>
          </a:xfrm>
          <a:custGeom>
            <a:avLst/>
            <a:gdLst/>
            <a:ahLst/>
            <a:cxnLst/>
            <a:rect l="l" t="t" r="r" b="b"/>
            <a:pathLst>
              <a:path w="2242" h="1698" extrusionOk="0">
                <a:moveTo>
                  <a:pt x="954" y="0"/>
                </a:moveTo>
                <a:cubicBezTo>
                  <a:pt x="697" y="0"/>
                  <a:pt x="440" y="91"/>
                  <a:pt x="288" y="303"/>
                </a:cubicBezTo>
                <a:cubicBezTo>
                  <a:pt x="1" y="470"/>
                  <a:pt x="1" y="1015"/>
                  <a:pt x="182" y="1287"/>
                </a:cubicBezTo>
                <a:cubicBezTo>
                  <a:pt x="341" y="1561"/>
                  <a:pt x="676" y="1697"/>
                  <a:pt x="995" y="1697"/>
                </a:cubicBezTo>
                <a:cubicBezTo>
                  <a:pt x="1012" y="1697"/>
                  <a:pt x="1029" y="1697"/>
                  <a:pt x="1045" y="1696"/>
                </a:cubicBezTo>
                <a:cubicBezTo>
                  <a:pt x="1378" y="1666"/>
                  <a:pt x="1681" y="1499"/>
                  <a:pt x="1939" y="1272"/>
                </a:cubicBezTo>
                <a:cubicBezTo>
                  <a:pt x="2090" y="1151"/>
                  <a:pt x="2226" y="984"/>
                  <a:pt x="2226" y="788"/>
                </a:cubicBezTo>
                <a:cubicBezTo>
                  <a:pt x="2241" y="500"/>
                  <a:pt x="1939" y="303"/>
                  <a:pt x="1666" y="197"/>
                </a:cubicBezTo>
                <a:cubicBezTo>
                  <a:pt x="1439" y="91"/>
                  <a:pt x="1197" y="16"/>
                  <a:pt x="95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8" name="Google Shape;838;p14"/>
          <p:cNvGrpSpPr/>
          <p:nvPr/>
        </p:nvGrpSpPr>
        <p:grpSpPr>
          <a:xfrm rot="745285" flipH="1">
            <a:off x="8199326" y="4109312"/>
            <a:ext cx="1083590" cy="1135096"/>
            <a:chOff x="583008" y="310617"/>
            <a:chExt cx="410642" cy="430161"/>
          </a:xfrm>
        </p:grpSpPr>
        <p:sp>
          <p:nvSpPr>
            <p:cNvPr id="839" name="Google Shape;839;p14"/>
            <p:cNvSpPr/>
            <p:nvPr/>
          </p:nvSpPr>
          <p:spPr>
            <a:xfrm>
              <a:off x="802038" y="375061"/>
              <a:ext cx="144164" cy="177140"/>
            </a:xfrm>
            <a:custGeom>
              <a:avLst/>
              <a:gdLst/>
              <a:ahLst/>
              <a:cxnLst/>
              <a:rect l="l" t="t" r="r" b="b"/>
              <a:pathLst>
                <a:path w="1425" h="1751" extrusionOk="0">
                  <a:moveTo>
                    <a:pt x="827" y="1"/>
                  </a:moveTo>
                  <a:cubicBezTo>
                    <a:pt x="626" y="1"/>
                    <a:pt x="442" y="177"/>
                    <a:pt x="319" y="340"/>
                  </a:cubicBezTo>
                  <a:cubicBezTo>
                    <a:pt x="198" y="507"/>
                    <a:pt x="92" y="689"/>
                    <a:pt x="46" y="885"/>
                  </a:cubicBezTo>
                  <a:cubicBezTo>
                    <a:pt x="1" y="1082"/>
                    <a:pt x="31" y="1294"/>
                    <a:pt x="168" y="1446"/>
                  </a:cubicBezTo>
                  <a:cubicBezTo>
                    <a:pt x="225" y="1642"/>
                    <a:pt x="486" y="1750"/>
                    <a:pt x="720" y="1750"/>
                  </a:cubicBezTo>
                  <a:cubicBezTo>
                    <a:pt x="793" y="1750"/>
                    <a:pt x="863" y="1740"/>
                    <a:pt x="924" y="1718"/>
                  </a:cubicBezTo>
                  <a:cubicBezTo>
                    <a:pt x="1182" y="1627"/>
                    <a:pt x="1348" y="1370"/>
                    <a:pt x="1394" y="1113"/>
                  </a:cubicBezTo>
                  <a:cubicBezTo>
                    <a:pt x="1424" y="840"/>
                    <a:pt x="1348" y="567"/>
                    <a:pt x="1227" y="325"/>
                  </a:cubicBezTo>
                  <a:cubicBezTo>
                    <a:pt x="1152" y="189"/>
                    <a:pt x="1046" y="38"/>
                    <a:pt x="894" y="7"/>
                  </a:cubicBezTo>
                  <a:cubicBezTo>
                    <a:pt x="872" y="3"/>
                    <a:pt x="849" y="1"/>
                    <a:pt x="8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14"/>
            <p:cNvSpPr/>
            <p:nvPr/>
          </p:nvSpPr>
          <p:spPr>
            <a:xfrm>
              <a:off x="849588" y="564549"/>
              <a:ext cx="144063" cy="176229"/>
            </a:xfrm>
            <a:custGeom>
              <a:avLst/>
              <a:gdLst/>
              <a:ahLst/>
              <a:cxnLst/>
              <a:rect l="l" t="t" r="r" b="b"/>
              <a:pathLst>
                <a:path w="1424" h="1742" extrusionOk="0">
                  <a:moveTo>
                    <a:pt x="809" y="1"/>
                  </a:moveTo>
                  <a:cubicBezTo>
                    <a:pt x="614" y="1"/>
                    <a:pt x="437" y="173"/>
                    <a:pt x="318" y="345"/>
                  </a:cubicBezTo>
                  <a:cubicBezTo>
                    <a:pt x="197" y="511"/>
                    <a:pt x="91" y="678"/>
                    <a:pt x="46" y="875"/>
                  </a:cubicBezTo>
                  <a:cubicBezTo>
                    <a:pt x="0" y="1071"/>
                    <a:pt x="31" y="1299"/>
                    <a:pt x="167" y="1450"/>
                  </a:cubicBezTo>
                  <a:cubicBezTo>
                    <a:pt x="223" y="1642"/>
                    <a:pt x="474" y="1742"/>
                    <a:pt x="705" y="1742"/>
                  </a:cubicBezTo>
                  <a:cubicBezTo>
                    <a:pt x="783" y="1742"/>
                    <a:pt x="859" y="1730"/>
                    <a:pt x="924" y="1707"/>
                  </a:cubicBezTo>
                  <a:cubicBezTo>
                    <a:pt x="1181" y="1632"/>
                    <a:pt x="1348" y="1374"/>
                    <a:pt x="1393" y="1102"/>
                  </a:cubicBezTo>
                  <a:cubicBezTo>
                    <a:pt x="1423" y="829"/>
                    <a:pt x="1348" y="557"/>
                    <a:pt x="1227" y="330"/>
                  </a:cubicBezTo>
                  <a:cubicBezTo>
                    <a:pt x="1151" y="178"/>
                    <a:pt x="1045" y="42"/>
                    <a:pt x="894" y="12"/>
                  </a:cubicBezTo>
                  <a:cubicBezTo>
                    <a:pt x="865" y="4"/>
                    <a:pt x="837" y="1"/>
                    <a:pt x="8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14"/>
            <p:cNvSpPr/>
            <p:nvPr/>
          </p:nvSpPr>
          <p:spPr>
            <a:xfrm>
              <a:off x="583008" y="480782"/>
              <a:ext cx="265160" cy="207489"/>
            </a:xfrm>
            <a:custGeom>
              <a:avLst/>
              <a:gdLst/>
              <a:ahLst/>
              <a:cxnLst/>
              <a:rect l="l" t="t" r="r" b="b"/>
              <a:pathLst>
                <a:path w="2621" h="2051" extrusionOk="0">
                  <a:moveTo>
                    <a:pt x="1034" y="0"/>
                  </a:moveTo>
                  <a:cubicBezTo>
                    <a:pt x="911" y="0"/>
                    <a:pt x="790" y="26"/>
                    <a:pt x="682" y="83"/>
                  </a:cubicBezTo>
                  <a:cubicBezTo>
                    <a:pt x="289" y="113"/>
                    <a:pt x="1" y="673"/>
                    <a:pt x="31" y="1067"/>
                  </a:cubicBezTo>
                  <a:cubicBezTo>
                    <a:pt x="77" y="1460"/>
                    <a:pt x="379" y="1793"/>
                    <a:pt x="743" y="1945"/>
                  </a:cubicBezTo>
                  <a:cubicBezTo>
                    <a:pt x="925" y="2021"/>
                    <a:pt x="1118" y="2051"/>
                    <a:pt x="1312" y="2051"/>
                  </a:cubicBezTo>
                  <a:cubicBezTo>
                    <a:pt x="1507" y="2051"/>
                    <a:pt x="1704" y="2021"/>
                    <a:pt x="1893" y="1975"/>
                  </a:cubicBezTo>
                  <a:cubicBezTo>
                    <a:pt x="2121" y="1930"/>
                    <a:pt x="2363" y="1824"/>
                    <a:pt x="2469" y="1627"/>
                  </a:cubicBezTo>
                  <a:cubicBezTo>
                    <a:pt x="2620" y="1324"/>
                    <a:pt x="2408" y="961"/>
                    <a:pt x="2181" y="703"/>
                  </a:cubicBezTo>
                  <a:cubicBezTo>
                    <a:pt x="1999" y="476"/>
                    <a:pt x="1787" y="249"/>
                    <a:pt x="1530" y="128"/>
                  </a:cubicBezTo>
                  <a:cubicBezTo>
                    <a:pt x="1381" y="49"/>
                    <a:pt x="1205" y="0"/>
                    <a:pt x="10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14"/>
            <p:cNvSpPr/>
            <p:nvPr/>
          </p:nvSpPr>
          <p:spPr>
            <a:xfrm>
              <a:off x="656558" y="310617"/>
              <a:ext cx="130304" cy="102784"/>
            </a:xfrm>
            <a:custGeom>
              <a:avLst/>
              <a:gdLst/>
              <a:ahLst/>
              <a:cxnLst/>
              <a:rect l="l" t="t" r="r" b="b"/>
              <a:pathLst>
                <a:path w="1288" h="1016" extrusionOk="0">
                  <a:moveTo>
                    <a:pt x="513" y="0"/>
                  </a:moveTo>
                  <a:cubicBezTo>
                    <a:pt x="449" y="0"/>
                    <a:pt x="387" y="12"/>
                    <a:pt x="334" y="39"/>
                  </a:cubicBezTo>
                  <a:cubicBezTo>
                    <a:pt x="137" y="54"/>
                    <a:pt x="1" y="342"/>
                    <a:pt x="16" y="523"/>
                  </a:cubicBezTo>
                  <a:cubicBezTo>
                    <a:pt x="31" y="720"/>
                    <a:pt x="182" y="887"/>
                    <a:pt x="364" y="962"/>
                  </a:cubicBezTo>
                  <a:cubicBezTo>
                    <a:pt x="455" y="1000"/>
                    <a:pt x="550" y="1015"/>
                    <a:pt x="646" y="1015"/>
                  </a:cubicBezTo>
                  <a:cubicBezTo>
                    <a:pt x="743" y="1015"/>
                    <a:pt x="841" y="1000"/>
                    <a:pt x="939" y="977"/>
                  </a:cubicBezTo>
                  <a:cubicBezTo>
                    <a:pt x="1045" y="947"/>
                    <a:pt x="1166" y="902"/>
                    <a:pt x="1212" y="811"/>
                  </a:cubicBezTo>
                  <a:cubicBezTo>
                    <a:pt x="1288" y="659"/>
                    <a:pt x="1182" y="478"/>
                    <a:pt x="1076" y="342"/>
                  </a:cubicBezTo>
                  <a:cubicBezTo>
                    <a:pt x="985" y="236"/>
                    <a:pt x="879" y="130"/>
                    <a:pt x="758" y="54"/>
                  </a:cubicBezTo>
                  <a:cubicBezTo>
                    <a:pt x="681" y="20"/>
                    <a:pt x="595" y="0"/>
                    <a:pt x="5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3" name="Google Shape;843;p14"/>
          <p:cNvGrpSpPr/>
          <p:nvPr/>
        </p:nvGrpSpPr>
        <p:grpSpPr>
          <a:xfrm rot="-7485796" flipH="1">
            <a:off x="-157702" y="4200309"/>
            <a:ext cx="1297696" cy="1025913"/>
            <a:chOff x="195532" y="546946"/>
            <a:chExt cx="491778" cy="388783"/>
          </a:xfrm>
        </p:grpSpPr>
        <p:sp>
          <p:nvSpPr>
            <p:cNvPr id="844" name="Google Shape;844;p14"/>
            <p:cNvSpPr/>
            <p:nvPr/>
          </p:nvSpPr>
          <p:spPr>
            <a:xfrm>
              <a:off x="195532" y="613009"/>
              <a:ext cx="223783" cy="176229"/>
            </a:xfrm>
            <a:custGeom>
              <a:avLst/>
              <a:gdLst/>
              <a:ahLst/>
              <a:cxnLst/>
              <a:rect l="l" t="t" r="r" b="b"/>
              <a:pathLst>
                <a:path w="2212" h="1742" extrusionOk="0">
                  <a:moveTo>
                    <a:pt x="886" y="1"/>
                  </a:moveTo>
                  <a:cubicBezTo>
                    <a:pt x="776" y="1"/>
                    <a:pt x="669" y="25"/>
                    <a:pt x="576" y="78"/>
                  </a:cubicBezTo>
                  <a:cubicBezTo>
                    <a:pt x="243" y="93"/>
                    <a:pt x="1" y="577"/>
                    <a:pt x="31" y="910"/>
                  </a:cubicBezTo>
                  <a:cubicBezTo>
                    <a:pt x="46" y="1243"/>
                    <a:pt x="319" y="1531"/>
                    <a:pt x="621" y="1652"/>
                  </a:cubicBezTo>
                  <a:cubicBezTo>
                    <a:pt x="786" y="1715"/>
                    <a:pt x="960" y="1741"/>
                    <a:pt x="1133" y="1741"/>
                  </a:cubicBezTo>
                  <a:cubicBezTo>
                    <a:pt x="1293" y="1741"/>
                    <a:pt x="1453" y="1719"/>
                    <a:pt x="1605" y="1683"/>
                  </a:cubicBezTo>
                  <a:cubicBezTo>
                    <a:pt x="1802" y="1637"/>
                    <a:pt x="1999" y="1561"/>
                    <a:pt x="2090" y="1380"/>
                  </a:cubicBezTo>
                  <a:cubicBezTo>
                    <a:pt x="2211" y="1122"/>
                    <a:pt x="2045" y="820"/>
                    <a:pt x="1848" y="592"/>
                  </a:cubicBezTo>
                  <a:cubicBezTo>
                    <a:pt x="1696" y="411"/>
                    <a:pt x="1515" y="214"/>
                    <a:pt x="1288" y="108"/>
                  </a:cubicBezTo>
                  <a:cubicBezTo>
                    <a:pt x="1168" y="40"/>
                    <a:pt x="1026" y="1"/>
                    <a:pt x="8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14"/>
            <p:cNvSpPr/>
            <p:nvPr/>
          </p:nvSpPr>
          <p:spPr>
            <a:xfrm>
              <a:off x="423768" y="728340"/>
              <a:ext cx="263541" cy="207388"/>
            </a:xfrm>
            <a:custGeom>
              <a:avLst/>
              <a:gdLst/>
              <a:ahLst/>
              <a:cxnLst/>
              <a:rect l="l" t="t" r="r" b="b"/>
              <a:pathLst>
                <a:path w="2605" h="2050" extrusionOk="0">
                  <a:moveTo>
                    <a:pt x="1048" y="0"/>
                  </a:moveTo>
                  <a:cubicBezTo>
                    <a:pt x="918" y="0"/>
                    <a:pt x="788" y="28"/>
                    <a:pt x="667" y="88"/>
                  </a:cubicBezTo>
                  <a:cubicBezTo>
                    <a:pt x="288" y="103"/>
                    <a:pt x="0" y="679"/>
                    <a:pt x="31" y="1072"/>
                  </a:cubicBezTo>
                  <a:cubicBezTo>
                    <a:pt x="61" y="1466"/>
                    <a:pt x="364" y="1799"/>
                    <a:pt x="727" y="1935"/>
                  </a:cubicBezTo>
                  <a:cubicBezTo>
                    <a:pt x="920" y="2016"/>
                    <a:pt x="1131" y="2049"/>
                    <a:pt x="1342" y="2049"/>
                  </a:cubicBezTo>
                  <a:cubicBezTo>
                    <a:pt x="1528" y="2049"/>
                    <a:pt x="1716" y="2023"/>
                    <a:pt x="1893" y="1981"/>
                  </a:cubicBezTo>
                  <a:cubicBezTo>
                    <a:pt x="2120" y="1920"/>
                    <a:pt x="2347" y="1829"/>
                    <a:pt x="2453" y="1617"/>
                  </a:cubicBezTo>
                  <a:cubicBezTo>
                    <a:pt x="2604" y="1315"/>
                    <a:pt x="2393" y="951"/>
                    <a:pt x="2181" y="694"/>
                  </a:cubicBezTo>
                  <a:cubicBezTo>
                    <a:pt x="1984" y="467"/>
                    <a:pt x="1787" y="255"/>
                    <a:pt x="1514" y="119"/>
                  </a:cubicBezTo>
                  <a:cubicBezTo>
                    <a:pt x="1372" y="43"/>
                    <a:pt x="1210" y="0"/>
                    <a:pt x="10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14"/>
            <p:cNvSpPr/>
            <p:nvPr/>
          </p:nvSpPr>
          <p:spPr>
            <a:xfrm>
              <a:off x="417597" y="546946"/>
              <a:ext cx="154887" cy="121297"/>
            </a:xfrm>
            <a:custGeom>
              <a:avLst/>
              <a:gdLst/>
              <a:ahLst/>
              <a:cxnLst/>
              <a:rect l="l" t="t" r="r" b="b"/>
              <a:pathLst>
                <a:path w="1531" h="1199" extrusionOk="0">
                  <a:moveTo>
                    <a:pt x="609" y="1"/>
                  </a:moveTo>
                  <a:cubicBezTo>
                    <a:pt x="534" y="1"/>
                    <a:pt x="460" y="17"/>
                    <a:pt x="395" y="49"/>
                  </a:cubicBezTo>
                  <a:cubicBezTo>
                    <a:pt x="167" y="65"/>
                    <a:pt x="1" y="398"/>
                    <a:pt x="16" y="625"/>
                  </a:cubicBezTo>
                  <a:cubicBezTo>
                    <a:pt x="46" y="852"/>
                    <a:pt x="213" y="1049"/>
                    <a:pt x="425" y="1139"/>
                  </a:cubicBezTo>
                  <a:cubicBezTo>
                    <a:pt x="537" y="1179"/>
                    <a:pt x="657" y="1198"/>
                    <a:pt x="779" y="1198"/>
                  </a:cubicBezTo>
                  <a:cubicBezTo>
                    <a:pt x="888" y="1198"/>
                    <a:pt x="999" y="1183"/>
                    <a:pt x="1106" y="1155"/>
                  </a:cubicBezTo>
                  <a:cubicBezTo>
                    <a:pt x="1242" y="1124"/>
                    <a:pt x="1379" y="1064"/>
                    <a:pt x="1439" y="943"/>
                  </a:cubicBezTo>
                  <a:cubicBezTo>
                    <a:pt x="1530" y="776"/>
                    <a:pt x="1394" y="564"/>
                    <a:pt x="1273" y="413"/>
                  </a:cubicBezTo>
                  <a:cubicBezTo>
                    <a:pt x="1167" y="276"/>
                    <a:pt x="1046" y="155"/>
                    <a:pt x="894" y="80"/>
                  </a:cubicBezTo>
                  <a:cubicBezTo>
                    <a:pt x="808" y="28"/>
                    <a:pt x="708" y="1"/>
                    <a:pt x="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7" name="Google Shape;847;p14"/>
          <p:cNvGrpSpPr/>
          <p:nvPr/>
        </p:nvGrpSpPr>
        <p:grpSpPr>
          <a:xfrm>
            <a:off x="7964901" y="-109562"/>
            <a:ext cx="2130788" cy="2182853"/>
            <a:chOff x="7964901" y="-109562"/>
            <a:chExt cx="2130788" cy="2182853"/>
          </a:xfrm>
        </p:grpSpPr>
        <p:sp>
          <p:nvSpPr>
            <p:cNvPr id="848" name="Google Shape;848;p14"/>
            <p:cNvSpPr/>
            <p:nvPr/>
          </p:nvSpPr>
          <p:spPr>
            <a:xfrm rot="-3441203">
              <a:off x="8717758" y="736489"/>
              <a:ext cx="440177" cy="361153"/>
            </a:xfrm>
            <a:custGeom>
              <a:avLst/>
              <a:gdLst/>
              <a:ahLst/>
              <a:cxnLst/>
              <a:rect l="l" t="t" r="r" b="b"/>
              <a:pathLst>
                <a:path w="1454" h="1193" extrusionOk="0">
                  <a:moveTo>
                    <a:pt x="652" y="0"/>
                  </a:moveTo>
                  <a:cubicBezTo>
                    <a:pt x="586" y="0"/>
                    <a:pt x="520" y="5"/>
                    <a:pt x="454" y="14"/>
                  </a:cubicBezTo>
                  <a:cubicBezTo>
                    <a:pt x="318" y="44"/>
                    <a:pt x="182" y="75"/>
                    <a:pt x="106" y="181"/>
                  </a:cubicBezTo>
                  <a:cubicBezTo>
                    <a:pt x="0" y="347"/>
                    <a:pt x="106" y="574"/>
                    <a:pt x="212" y="726"/>
                  </a:cubicBezTo>
                  <a:cubicBezTo>
                    <a:pt x="303" y="862"/>
                    <a:pt x="409" y="998"/>
                    <a:pt x="545" y="1089"/>
                  </a:cubicBezTo>
                  <a:cubicBezTo>
                    <a:pt x="649" y="1151"/>
                    <a:pt x="767" y="1192"/>
                    <a:pt x="880" y="1192"/>
                  </a:cubicBezTo>
                  <a:cubicBezTo>
                    <a:pt x="932" y="1192"/>
                    <a:pt x="982" y="1184"/>
                    <a:pt x="1030" y="1165"/>
                  </a:cubicBezTo>
                  <a:cubicBezTo>
                    <a:pt x="1035" y="1165"/>
                    <a:pt x="1041" y="1165"/>
                    <a:pt x="1046" y="1165"/>
                  </a:cubicBezTo>
                  <a:cubicBezTo>
                    <a:pt x="1266" y="1165"/>
                    <a:pt x="1454" y="872"/>
                    <a:pt x="1454" y="650"/>
                  </a:cubicBezTo>
                  <a:cubicBezTo>
                    <a:pt x="1454" y="423"/>
                    <a:pt x="1302" y="211"/>
                    <a:pt x="1105" y="105"/>
                  </a:cubicBezTo>
                  <a:cubicBezTo>
                    <a:pt x="966" y="30"/>
                    <a:pt x="811" y="0"/>
                    <a:pt x="652" y="0"/>
                  </a:cubicBezTo>
                  <a:close/>
                </a:path>
              </a:pathLst>
            </a:custGeom>
            <a:solidFill>
              <a:srgbClr val="8CB5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4"/>
            <p:cNvSpPr/>
            <p:nvPr/>
          </p:nvSpPr>
          <p:spPr>
            <a:xfrm rot="-3441203">
              <a:off x="8004542" y="171072"/>
              <a:ext cx="302736" cy="259739"/>
            </a:xfrm>
            <a:custGeom>
              <a:avLst/>
              <a:gdLst/>
              <a:ahLst/>
              <a:cxnLst/>
              <a:rect l="l" t="t" r="r" b="b"/>
              <a:pathLst>
                <a:path w="1000" h="858" extrusionOk="0">
                  <a:moveTo>
                    <a:pt x="441" y="0"/>
                  </a:moveTo>
                  <a:cubicBezTo>
                    <a:pt x="416" y="0"/>
                    <a:pt x="390" y="3"/>
                    <a:pt x="364" y="10"/>
                  </a:cubicBezTo>
                  <a:cubicBezTo>
                    <a:pt x="358" y="9"/>
                    <a:pt x="352" y="9"/>
                    <a:pt x="346" y="9"/>
                  </a:cubicBezTo>
                  <a:cubicBezTo>
                    <a:pt x="200" y="9"/>
                    <a:pt x="46" y="182"/>
                    <a:pt x="31" y="328"/>
                  </a:cubicBezTo>
                  <a:cubicBezTo>
                    <a:pt x="1" y="479"/>
                    <a:pt x="92" y="646"/>
                    <a:pt x="213" y="736"/>
                  </a:cubicBezTo>
                  <a:cubicBezTo>
                    <a:pt x="349" y="827"/>
                    <a:pt x="500" y="857"/>
                    <a:pt x="652" y="857"/>
                  </a:cubicBezTo>
                  <a:cubicBezTo>
                    <a:pt x="743" y="857"/>
                    <a:pt x="849" y="827"/>
                    <a:pt x="909" y="767"/>
                  </a:cubicBezTo>
                  <a:cubicBezTo>
                    <a:pt x="1000" y="661"/>
                    <a:pt x="939" y="509"/>
                    <a:pt x="879" y="388"/>
                  </a:cubicBezTo>
                  <a:cubicBezTo>
                    <a:pt x="833" y="282"/>
                    <a:pt x="773" y="176"/>
                    <a:pt x="682" y="100"/>
                  </a:cubicBezTo>
                  <a:cubicBezTo>
                    <a:pt x="623" y="41"/>
                    <a:pt x="535" y="0"/>
                    <a:pt x="441" y="0"/>
                  </a:cubicBezTo>
                  <a:close/>
                </a:path>
              </a:pathLst>
            </a:custGeom>
            <a:solidFill>
              <a:srgbClr val="8CB5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4"/>
            <p:cNvSpPr/>
            <p:nvPr/>
          </p:nvSpPr>
          <p:spPr>
            <a:xfrm rot="-3441203">
              <a:off x="9056701" y="482612"/>
              <a:ext cx="197384" cy="227953"/>
            </a:xfrm>
            <a:custGeom>
              <a:avLst/>
              <a:gdLst/>
              <a:ahLst/>
              <a:cxnLst/>
              <a:rect l="l" t="t" r="r" b="b"/>
              <a:pathLst>
                <a:path w="652" h="753" extrusionOk="0">
                  <a:moveTo>
                    <a:pt x="332" y="0"/>
                  </a:moveTo>
                  <a:cubicBezTo>
                    <a:pt x="322" y="0"/>
                    <a:pt x="312" y="1"/>
                    <a:pt x="303" y="2"/>
                  </a:cubicBezTo>
                  <a:cubicBezTo>
                    <a:pt x="182" y="2"/>
                    <a:pt x="76" y="108"/>
                    <a:pt x="46" y="214"/>
                  </a:cubicBezTo>
                  <a:cubicBezTo>
                    <a:pt x="1" y="335"/>
                    <a:pt x="16" y="457"/>
                    <a:pt x="46" y="578"/>
                  </a:cubicBezTo>
                  <a:cubicBezTo>
                    <a:pt x="61" y="638"/>
                    <a:pt x="91" y="714"/>
                    <a:pt x="152" y="744"/>
                  </a:cubicBezTo>
                  <a:cubicBezTo>
                    <a:pt x="171" y="750"/>
                    <a:pt x="190" y="752"/>
                    <a:pt x="209" y="752"/>
                  </a:cubicBezTo>
                  <a:cubicBezTo>
                    <a:pt x="295" y="752"/>
                    <a:pt x="378" y="700"/>
                    <a:pt x="440" y="638"/>
                  </a:cubicBezTo>
                  <a:cubicBezTo>
                    <a:pt x="500" y="578"/>
                    <a:pt x="561" y="517"/>
                    <a:pt x="606" y="441"/>
                  </a:cubicBezTo>
                  <a:cubicBezTo>
                    <a:pt x="636" y="351"/>
                    <a:pt x="652" y="260"/>
                    <a:pt x="606" y="184"/>
                  </a:cubicBezTo>
                  <a:cubicBezTo>
                    <a:pt x="592" y="73"/>
                    <a:pt x="439" y="0"/>
                    <a:pt x="332" y="0"/>
                  </a:cubicBezTo>
                  <a:close/>
                </a:path>
              </a:pathLst>
            </a:custGeom>
            <a:solidFill>
              <a:srgbClr val="8CB5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4"/>
            <p:cNvSpPr/>
            <p:nvPr/>
          </p:nvSpPr>
          <p:spPr>
            <a:xfrm rot="-3441203">
              <a:off x="8780559" y="1391877"/>
              <a:ext cx="678733" cy="514030"/>
            </a:xfrm>
            <a:custGeom>
              <a:avLst/>
              <a:gdLst/>
              <a:ahLst/>
              <a:cxnLst/>
              <a:rect l="l" t="t" r="r" b="b"/>
              <a:pathLst>
                <a:path w="2242" h="1698" extrusionOk="0">
                  <a:moveTo>
                    <a:pt x="954" y="0"/>
                  </a:moveTo>
                  <a:cubicBezTo>
                    <a:pt x="697" y="0"/>
                    <a:pt x="440" y="91"/>
                    <a:pt x="288" y="303"/>
                  </a:cubicBezTo>
                  <a:cubicBezTo>
                    <a:pt x="1" y="470"/>
                    <a:pt x="1" y="1015"/>
                    <a:pt x="182" y="1287"/>
                  </a:cubicBezTo>
                  <a:cubicBezTo>
                    <a:pt x="341" y="1561"/>
                    <a:pt x="676" y="1697"/>
                    <a:pt x="995" y="1697"/>
                  </a:cubicBezTo>
                  <a:cubicBezTo>
                    <a:pt x="1012" y="1697"/>
                    <a:pt x="1029" y="1697"/>
                    <a:pt x="1045" y="1696"/>
                  </a:cubicBezTo>
                  <a:cubicBezTo>
                    <a:pt x="1378" y="1666"/>
                    <a:pt x="1681" y="1499"/>
                    <a:pt x="1939" y="1272"/>
                  </a:cubicBezTo>
                  <a:cubicBezTo>
                    <a:pt x="2090" y="1151"/>
                    <a:pt x="2226" y="984"/>
                    <a:pt x="2226" y="788"/>
                  </a:cubicBezTo>
                  <a:cubicBezTo>
                    <a:pt x="2241" y="500"/>
                    <a:pt x="1939" y="303"/>
                    <a:pt x="1666" y="197"/>
                  </a:cubicBezTo>
                  <a:cubicBezTo>
                    <a:pt x="1439" y="91"/>
                    <a:pt x="1197" y="16"/>
                    <a:pt x="9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4"/>
            <p:cNvSpPr/>
            <p:nvPr/>
          </p:nvSpPr>
          <p:spPr>
            <a:xfrm rot="-3441203">
              <a:off x="8431856" y="1049767"/>
              <a:ext cx="431095" cy="527350"/>
            </a:xfrm>
            <a:custGeom>
              <a:avLst/>
              <a:gdLst/>
              <a:ahLst/>
              <a:cxnLst/>
              <a:rect l="l" t="t" r="r" b="b"/>
              <a:pathLst>
                <a:path w="1424" h="1742" extrusionOk="0">
                  <a:moveTo>
                    <a:pt x="809" y="1"/>
                  </a:moveTo>
                  <a:cubicBezTo>
                    <a:pt x="614" y="1"/>
                    <a:pt x="437" y="173"/>
                    <a:pt x="318" y="345"/>
                  </a:cubicBezTo>
                  <a:cubicBezTo>
                    <a:pt x="197" y="511"/>
                    <a:pt x="91" y="678"/>
                    <a:pt x="46" y="875"/>
                  </a:cubicBezTo>
                  <a:cubicBezTo>
                    <a:pt x="0" y="1071"/>
                    <a:pt x="31" y="1299"/>
                    <a:pt x="167" y="1450"/>
                  </a:cubicBezTo>
                  <a:cubicBezTo>
                    <a:pt x="223" y="1642"/>
                    <a:pt x="474" y="1742"/>
                    <a:pt x="705" y="1742"/>
                  </a:cubicBezTo>
                  <a:cubicBezTo>
                    <a:pt x="783" y="1742"/>
                    <a:pt x="859" y="1730"/>
                    <a:pt x="924" y="1707"/>
                  </a:cubicBezTo>
                  <a:cubicBezTo>
                    <a:pt x="1181" y="1632"/>
                    <a:pt x="1348" y="1374"/>
                    <a:pt x="1393" y="1102"/>
                  </a:cubicBezTo>
                  <a:cubicBezTo>
                    <a:pt x="1423" y="829"/>
                    <a:pt x="1348" y="557"/>
                    <a:pt x="1227" y="330"/>
                  </a:cubicBezTo>
                  <a:cubicBezTo>
                    <a:pt x="1151" y="178"/>
                    <a:pt x="1045" y="42"/>
                    <a:pt x="894" y="12"/>
                  </a:cubicBezTo>
                  <a:cubicBezTo>
                    <a:pt x="865" y="4"/>
                    <a:pt x="837" y="1"/>
                    <a:pt x="809" y="1"/>
                  </a:cubicBezTo>
                  <a:close/>
                </a:path>
              </a:pathLst>
            </a:custGeom>
            <a:solidFill>
              <a:srgbClr val="8CB5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4"/>
            <p:cNvSpPr/>
            <p:nvPr/>
          </p:nvSpPr>
          <p:spPr>
            <a:xfrm rot="-3441203">
              <a:off x="9224276" y="497954"/>
              <a:ext cx="793167" cy="619681"/>
            </a:xfrm>
            <a:custGeom>
              <a:avLst/>
              <a:gdLst/>
              <a:ahLst/>
              <a:cxnLst/>
              <a:rect l="l" t="t" r="r" b="b"/>
              <a:pathLst>
                <a:path w="2620" h="2047" extrusionOk="0">
                  <a:moveTo>
                    <a:pt x="1038" y="0"/>
                  </a:moveTo>
                  <a:cubicBezTo>
                    <a:pt x="914" y="0"/>
                    <a:pt x="792" y="25"/>
                    <a:pt x="682" y="84"/>
                  </a:cubicBezTo>
                  <a:cubicBezTo>
                    <a:pt x="288" y="114"/>
                    <a:pt x="1" y="674"/>
                    <a:pt x="31" y="1068"/>
                  </a:cubicBezTo>
                  <a:cubicBezTo>
                    <a:pt x="61" y="1461"/>
                    <a:pt x="379" y="1794"/>
                    <a:pt x="743" y="1946"/>
                  </a:cubicBezTo>
                  <a:cubicBezTo>
                    <a:pt x="930" y="2016"/>
                    <a:pt x="1130" y="2046"/>
                    <a:pt x="1332" y="2046"/>
                  </a:cubicBezTo>
                  <a:cubicBezTo>
                    <a:pt x="1520" y="2046"/>
                    <a:pt x="1710" y="2020"/>
                    <a:pt x="1893" y="1976"/>
                  </a:cubicBezTo>
                  <a:cubicBezTo>
                    <a:pt x="2120" y="1916"/>
                    <a:pt x="2363" y="1825"/>
                    <a:pt x="2453" y="1628"/>
                  </a:cubicBezTo>
                  <a:cubicBezTo>
                    <a:pt x="2620" y="1310"/>
                    <a:pt x="2408" y="962"/>
                    <a:pt x="2181" y="704"/>
                  </a:cubicBezTo>
                  <a:cubicBezTo>
                    <a:pt x="1999" y="477"/>
                    <a:pt x="1787" y="250"/>
                    <a:pt x="1530" y="114"/>
                  </a:cubicBezTo>
                  <a:cubicBezTo>
                    <a:pt x="1374" y="45"/>
                    <a:pt x="1204" y="0"/>
                    <a:pt x="1038" y="0"/>
                  </a:cubicBezTo>
                  <a:close/>
                </a:path>
              </a:pathLst>
            </a:custGeom>
            <a:solidFill>
              <a:srgbClr val="8CB5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4"/>
            <p:cNvSpPr/>
            <p:nvPr/>
          </p:nvSpPr>
          <p:spPr>
            <a:xfrm rot="-3441203">
              <a:off x="8929715" y="8333"/>
              <a:ext cx="472267" cy="351465"/>
            </a:xfrm>
            <a:custGeom>
              <a:avLst/>
              <a:gdLst/>
              <a:ahLst/>
              <a:cxnLst/>
              <a:rect l="l" t="t" r="r" b="b"/>
              <a:pathLst>
                <a:path w="1560" h="1161" extrusionOk="0">
                  <a:moveTo>
                    <a:pt x="664" y="0"/>
                  </a:moveTo>
                  <a:cubicBezTo>
                    <a:pt x="521" y="0"/>
                    <a:pt x="375" y="38"/>
                    <a:pt x="273" y="140"/>
                  </a:cubicBezTo>
                  <a:cubicBezTo>
                    <a:pt x="61" y="216"/>
                    <a:pt x="0" y="579"/>
                    <a:pt x="76" y="791"/>
                  </a:cubicBezTo>
                  <a:cubicBezTo>
                    <a:pt x="167" y="1003"/>
                    <a:pt x="394" y="1139"/>
                    <a:pt x="621" y="1155"/>
                  </a:cubicBezTo>
                  <a:cubicBezTo>
                    <a:pt x="651" y="1159"/>
                    <a:pt x="681" y="1160"/>
                    <a:pt x="710" y="1160"/>
                  </a:cubicBezTo>
                  <a:cubicBezTo>
                    <a:pt x="907" y="1160"/>
                    <a:pt x="1101" y="1078"/>
                    <a:pt x="1272" y="973"/>
                  </a:cubicBezTo>
                  <a:cubicBezTo>
                    <a:pt x="1393" y="912"/>
                    <a:pt x="1499" y="806"/>
                    <a:pt x="1529" y="685"/>
                  </a:cubicBezTo>
                  <a:cubicBezTo>
                    <a:pt x="1560" y="488"/>
                    <a:pt x="1378" y="322"/>
                    <a:pt x="1211" y="216"/>
                  </a:cubicBezTo>
                  <a:cubicBezTo>
                    <a:pt x="1060" y="125"/>
                    <a:pt x="909" y="34"/>
                    <a:pt x="742" y="4"/>
                  </a:cubicBezTo>
                  <a:cubicBezTo>
                    <a:pt x="716" y="2"/>
                    <a:pt x="690" y="0"/>
                    <a:pt x="664" y="0"/>
                  </a:cubicBezTo>
                  <a:close/>
                </a:path>
              </a:pathLst>
            </a:custGeom>
            <a:solidFill>
              <a:srgbClr val="8CB5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4"/>
            <p:cNvSpPr/>
            <p:nvPr/>
          </p:nvSpPr>
          <p:spPr>
            <a:xfrm rot="-3441203">
              <a:off x="8451003" y="-35064"/>
              <a:ext cx="357833" cy="454090"/>
            </a:xfrm>
            <a:custGeom>
              <a:avLst/>
              <a:gdLst/>
              <a:ahLst/>
              <a:cxnLst/>
              <a:rect l="l" t="t" r="r" b="b"/>
              <a:pathLst>
                <a:path w="1182" h="1500" extrusionOk="0">
                  <a:moveTo>
                    <a:pt x="593" y="1"/>
                  </a:moveTo>
                  <a:cubicBezTo>
                    <a:pt x="495" y="1"/>
                    <a:pt x="397" y="21"/>
                    <a:pt x="319" y="60"/>
                  </a:cubicBezTo>
                  <a:cubicBezTo>
                    <a:pt x="122" y="166"/>
                    <a:pt x="1" y="409"/>
                    <a:pt x="1" y="636"/>
                  </a:cubicBezTo>
                  <a:cubicBezTo>
                    <a:pt x="1" y="863"/>
                    <a:pt x="107" y="1090"/>
                    <a:pt x="243" y="1272"/>
                  </a:cubicBezTo>
                  <a:cubicBezTo>
                    <a:pt x="319" y="1377"/>
                    <a:pt x="425" y="1483"/>
                    <a:pt x="546" y="1499"/>
                  </a:cubicBezTo>
                  <a:cubicBezTo>
                    <a:pt x="554" y="1499"/>
                    <a:pt x="561" y="1499"/>
                    <a:pt x="569" y="1499"/>
                  </a:cubicBezTo>
                  <a:cubicBezTo>
                    <a:pt x="768" y="1499"/>
                    <a:pt x="897" y="1311"/>
                    <a:pt x="985" y="1150"/>
                  </a:cubicBezTo>
                  <a:cubicBezTo>
                    <a:pt x="1076" y="999"/>
                    <a:pt x="1152" y="832"/>
                    <a:pt x="1167" y="666"/>
                  </a:cubicBezTo>
                  <a:cubicBezTo>
                    <a:pt x="1182" y="499"/>
                    <a:pt x="1121" y="303"/>
                    <a:pt x="1000" y="197"/>
                  </a:cubicBezTo>
                  <a:cubicBezTo>
                    <a:pt x="933" y="62"/>
                    <a:pt x="763" y="1"/>
                    <a:pt x="593" y="1"/>
                  </a:cubicBezTo>
                  <a:close/>
                </a:path>
              </a:pathLst>
            </a:custGeom>
            <a:solidFill>
              <a:srgbClr val="8CB5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4"/>
            <p:cNvSpPr/>
            <p:nvPr/>
          </p:nvSpPr>
          <p:spPr>
            <a:xfrm rot="-3441203">
              <a:off x="8269390" y="520333"/>
              <a:ext cx="472267" cy="351465"/>
            </a:xfrm>
            <a:custGeom>
              <a:avLst/>
              <a:gdLst/>
              <a:ahLst/>
              <a:cxnLst/>
              <a:rect l="l" t="t" r="r" b="b"/>
              <a:pathLst>
                <a:path w="1560" h="1161" extrusionOk="0">
                  <a:moveTo>
                    <a:pt x="664" y="0"/>
                  </a:moveTo>
                  <a:cubicBezTo>
                    <a:pt x="521" y="0"/>
                    <a:pt x="375" y="38"/>
                    <a:pt x="273" y="140"/>
                  </a:cubicBezTo>
                  <a:cubicBezTo>
                    <a:pt x="61" y="216"/>
                    <a:pt x="0" y="579"/>
                    <a:pt x="76" y="791"/>
                  </a:cubicBezTo>
                  <a:cubicBezTo>
                    <a:pt x="167" y="1003"/>
                    <a:pt x="394" y="1139"/>
                    <a:pt x="621" y="1155"/>
                  </a:cubicBezTo>
                  <a:cubicBezTo>
                    <a:pt x="651" y="1159"/>
                    <a:pt x="681" y="1160"/>
                    <a:pt x="710" y="1160"/>
                  </a:cubicBezTo>
                  <a:cubicBezTo>
                    <a:pt x="907" y="1160"/>
                    <a:pt x="1101" y="1078"/>
                    <a:pt x="1272" y="973"/>
                  </a:cubicBezTo>
                  <a:cubicBezTo>
                    <a:pt x="1393" y="912"/>
                    <a:pt x="1499" y="806"/>
                    <a:pt x="1529" y="685"/>
                  </a:cubicBezTo>
                  <a:cubicBezTo>
                    <a:pt x="1560" y="488"/>
                    <a:pt x="1378" y="322"/>
                    <a:pt x="1211" y="216"/>
                  </a:cubicBezTo>
                  <a:cubicBezTo>
                    <a:pt x="1060" y="125"/>
                    <a:pt x="909" y="34"/>
                    <a:pt x="742" y="4"/>
                  </a:cubicBezTo>
                  <a:cubicBezTo>
                    <a:pt x="716" y="2"/>
                    <a:pt x="690" y="0"/>
                    <a:pt x="664" y="0"/>
                  </a:cubicBezTo>
                  <a:close/>
                </a:path>
              </a:pathLst>
            </a:custGeom>
            <a:solidFill>
              <a:srgbClr val="8CB5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bg>
      <p:bgPr>
        <a:solidFill>
          <a:schemeClr val="accent1"/>
        </a:solidFill>
        <a:effectLst/>
      </p:bgPr>
    </p:bg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8" name="Google Shape;858;p15"/>
          <p:cNvGrpSpPr/>
          <p:nvPr/>
        </p:nvGrpSpPr>
        <p:grpSpPr>
          <a:xfrm>
            <a:off x="2040800" y="3230571"/>
            <a:ext cx="1230687" cy="1912919"/>
            <a:chOff x="4716417" y="4782122"/>
            <a:chExt cx="279994" cy="435189"/>
          </a:xfrm>
        </p:grpSpPr>
        <p:sp>
          <p:nvSpPr>
            <p:cNvPr id="859" name="Google Shape;859;p15"/>
            <p:cNvSpPr/>
            <p:nvPr/>
          </p:nvSpPr>
          <p:spPr>
            <a:xfrm>
              <a:off x="4798284" y="4973678"/>
              <a:ext cx="116259" cy="243633"/>
            </a:xfrm>
            <a:custGeom>
              <a:avLst/>
              <a:gdLst/>
              <a:ahLst/>
              <a:cxnLst/>
              <a:rect l="l" t="t" r="r" b="b"/>
              <a:pathLst>
                <a:path w="1893" h="3967" extrusionOk="0">
                  <a:moveTo>
                    <a:pt x="0" y="0"/>
                  </a:moveTo>
                  <a:lnTo>
                    <a:pt x="0" y="3967"/>
                  </a:lnTo>
                  <a:lnTo>
                    <a:pt x="1893" y="3967"/>
                  </a:lnTo>
                  <a:lnTo>
                    <a:pt x="189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5"/>
            <p:cNvSpPr/>
            <p:nvPr/>
          </p:nvSpPr>
          <p:spPr>
            <a:xfrm>
              <a:off x="4716417" y="4961579"/>
              <a:ext cx="81928" cy="255732"/>
            </a:xfrm>
            <a:custGeom>
              <a:avLst/>
              <a:gdLst/>
              <a:ahLst/>
              <a:cxnLst/>
              <a:rect l="l" t="t" r="r" b="b"/>
              <a:pathLst>
                <a:path w="1334" h="4164" extrusionOk="0">
                  <a:moveTo>
                    <a:pt x="1" y="1"/>
                  </a:moveTo>
                  <a:lnTo>
                    <a:pt x="1" y="4164"/>
                  </a:lnTo>
                  <a:lnTo>
                    <a:pt x="1333" y="4164"/>
                  </a:lnTo>
                  <a:lnTo>
                    <a:pt x="1333" y="19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5"/>
            <p:cNvSpPr/>
            <p:nvPr/>
          </p:nvSpPr>
          <p:spPr>
            <a:xfrm>
              <a:off x="4914483" y="4961579"/>
              <a:ext cx="81928" cy="255732"/>
            </a:xfrm>
            <a:custGeom>
              <a:avLst/>
              <a:gdLst/>
              <a:ahLst/>
              <a:cxnLst/>
              <a:rect l="l" t="t" r="r" b="b"/>
              <a:pathLst>
                <a:path w="1334" h="4164" extrusionOk="0">
                  <a:moveTo>
                    <a:pt x="1333" y="1"/>
                  </a:moveTo>
                  <a:lnTo>
                    <a:pt x="1" y="197"/>
                  </a:lnTo>
                  <a:lnTo>
                    <a:pt x="1" y="4164"/>
                  </a:lnTo>
                  <a:lnTo>
                    <a:pt x="1333" y="4164"/>
                  </a:lnTo>
                  <a:lnTo>
                    <a:pt x="133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5"/>
            <p:cNvSpPr/>
            <p:nvPr/>
          </p:nvSpPr>
          <p:spPr>
            <a:xfrm>
              <a:off x="4838266" y="5021091"/>
              <a:ext cx="35375" cy="75356"/>
            </a:xfrm>
            <a:custGeom>
              <a:avLst/>
              <a:gdLst/>
              <a:ahLst/>
              <a:cxnLst/>
              <a:rect l="l" t="t" r="r" b="b"/>
              <a:pathLst>
                <a:path w="576" h="1227" extrusionOk="0">
                  <a:moveTo>
                    <a:pt x="288" y="0"/>
                  </a:moveTo>
                  <a:cubicBezTo>
                    <a:pt x="137" y="0"/>
                    <a:pt x="0" y="137"/>
                    <a:pt x="0" y="303"/>
                  </a:cubicBezTo>
                  <a:lnTo>
                    <a:pt x="0" y="1227"/>
                  </a:lnTo>
                  <a:lnTo>
                    <a:pt x="576" y="1227"/>
                  </a:lnTo>
                  <a:lnTo>
                    <a:pt x="576" y="303"/>
                  </a:lnTo>
                  <a:cubicBezTo>
                    <a:pt x="576" y="137"/>
                    <a:pt x="454" y="0"/>
                    <a:pt x="2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5"/>
            <p:cNvSpPr/>
            <p:nvPr/>
          </p:nvSpPr>
          <p:spPr>
            <a:xfrm>
              <a:off x="4841951" y="5025759"/>
              <a:ext cx="28005" cy="67004"/>
            </a:xfrm>
            <a:custGeom>
              <a:avLst/>
              <a:gdLst/>
              <a:ahLst/>
              <a:cxnLst/>
              <a:rect l="l" t="t" r="r" b="b"/>
              <a:pathLst>
                <a:path w="456" h="1091" extrusionOk="0">
                  <a:moveTo>
                    <a:pt x="228" y="0"/>
                  </a:moveTo>
                  <a:cubicBezTo>
                    <a:pt x="107" y="0"/>
                    <a:pt x="1" y="91"/>
                    <a:pt x="1" y="227"/>
                  </a:cubicBezTo>
                  <a:lnTo>
                    <a:pt x="1" y="1090"/>
                  </a:lnTo>
                  <a:lnTo>
                    <a:pt x="455" y="1090"/>
                  </a:lnTo>
                  <a:lnTo>
                    <a:pt x="455" y="227"/>
                  </a:lnTo>
                  <a:cubicBezTo>
                    <a:pt x="455" y="91"/>
                    <a:pt x="364" y="0"/>
                    <a:pt x="2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5"/>
            <p:cNvSpPr/>
            <p:nvPr/>
          </p:nvSpPr>
          <p:spPr>
            <a:xfrm>
              <a:off x="4838266" y="5092702"/>
              <a:ext cx="35375" cy="3746"/>
            </a:xfrm>
            <a:custGeom>
              <a:avLst/>
              <a:gdLst/>
              <a:ahLst/>
              <a:cxnLst/>
              <a:rect l="l" t="t" r="r" b="b"/>
              <a:pathLst>
                <a:path w="576" h="61" extrusionOk="0">
                  <a:moveTo>
                    <a:pt x="61" y="0"/>
                  </a:moveTo>
                  <a:lnTo>
                    <a:pt x="0" y="61"/>
                  </a:lnTo>
                  <a:lnTo>
                    <a:pt x="576" y="61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5"/>
            <p:cNvSpPr/>
            <p:nvPr/>
          </p:nvSpPr>
          <p:spPr>
            <a:xfrm>
              <a:off x="4848461" y="4782122"/>
              <a:ext cx="9396" cy="47474"/>
            </a:xfrm>
            <a:custGeom>
              <a:avLst/>
              <a:gdLst/>
              <a:ahLst/>
              <a:cxnLst/>
              <a:rect l="l" t="t" r="r" b="b"/>
              <a:pathLst>
                <a:path w="153" h="773" extrusionOk="0">
                  <a:moveTo>
                    <a:pt x="1" y="1"/>
                  </a:moveTo>
                  <a:lnTo>
                    <a:pt x="1" y="773"/>
                  </a:lnTo>
                  <a:lnTo>
                    <a:pt x="152" y="773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5"/>
            <p:cNvSpPr/>
            <p:nvPr/>
          </p:nvSpPr>
          <p:spPr>
            <a:xfrm>
              <a:off x="4832677" y="4794221"/>
              <a:ext cx="40964" cy="10256"/>
            </a:xfrm>
            <a:custGeom>
              <a:avLst/>
              <a:gdLst/>
              <a:ahLst/>
              <a:cxnLst/>
              <a:rect l="l" t="t" r="r" b="b"/>
              <a:pathLst>
                <a:path w="667" h="167" extrusionOk="0">
                  <a:moveTo>
                    <a:pt x="0" y="0"/>
                  </a:moveTo>
                  <a:lnTo>
                    <a:pt x="0" y="167"/>
                  </a:lnTo>
                  <a:lnTo>
                    <a:pt x="667" y="167"/>
                  </a:lnTo>
                  <a:lnTo>
                    <a:pt x="66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5"/>
            <p:cNvSpPr/>
            <p:nvPr/>
          </p:nvSpPr>
          <p:spPr>
            <a:xfrm>
              <a:off x="4848461" y="4804416"/>
              <a:ext cx="9396" cy="23338"/>
            </a:xfrm>
            <a:custGeom>
              <a:avLst/>
              <a:gdLst/>
              <a:ahLst/>
              <a:cxnLst/>
              <a:rect l="l" t="t" r="r" b="b"/>
              <a:pathLst>
                <a:path w="153" h="380" extrusionOk="0">
                  <a:moveTo>
                    <a:pt x="1" y="1"/>
                  </a:moveTo>
                  <a:lnTo>
                    <a:pt x="1" y="349"/>
                  </a:lnTo>
                  <a:lnTo>
                    <a:pt x="152" y="379"/>
                  </a:lnTo>
                  <a:lnTo>
                    <a:pt x="152" y="273"/>
                  </a:lnTo>
                  <a:cubicBezTo>
                    <a:pt x="46" y="25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44466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5"/>
            <p:cNvSpPr/>
            <p:nvPr/>
          </p:nvSpPr>
          <p:spPr>
            <a:xfrm>
              <a:off x="4831756" y="4821183"/>
              <a:ext cx="43727" cy="44710"/>
            </a:xfrm>
            <a:custGeom>
              <a:avLst/>
              <a:gdLst/>
              <a:ahLst/>
              <a:cxnLst/>
              <a:rect l="l" t="t" r="r" b="b"/>
              <a:pathLst>
                <a:path w="712" h="728" extrusionOk="0">
                  <a:moveTo>
                    <a:pt x="348" y="0"/>
                  </a:moveTo>
                  <a:cubicBezTo>
                    <a:pt x="152" y="0"/>
                    <a:pt x="0" y="167"/>
                    <a:pt x="0" y="364"/>
                  </a:cubicBezTo>
                  <a:lnTo>
                    <a:pt x="0" y="727"/>
                  </a:lnTo>
                  <a:lnTo>
                    <a:pt x="712" y="727"/>
                  </a:lnTo>
                  <a:lnTo>
                    <a:pt x="712" y="364"/>
                  </a:lnTo>
                  <a:cubicBezTo>
                    <a:pt x="712" y="167"/>
                    <a:pt x="545" y="0"/>
                    <a:pt x="3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5"/>
            <p:cNvSpPr/>
            <p:nvPr/>
          </p:nvSpPr>
          <p:spPr>
            <a:xfrm>
              <a:off x="4716417" y="4854654"/>
              <a:ext cx="279991" cy="119084"/>
            </a:xfrm>
            <a:custGeom>
              <a:avLst/>
              <a:gdLst/>
              <a:ahLst/>
              <a:cxnLst/>
              <a:rect l="l" t="t" r="r" b="b"/>
              <a:pathLst>
                <a:path w="4559" h="1939" extrusionOk="0">
                  <a:moveTo>
                    <a:pt x="2287" y="0"/>
                  </a:moveTo>
                  <a:cubicBezTo>
                    <a:pt x="1969" y="0"/>
                    <a:pt x="1681" y="46"/>
                    <a:pt x="1409" y="152"/>
                  </a:cubicBezTo>
                  <a:cubicBezTo>
                    <a:pt x="924" y="318"/>
                    <a:pt x="516" y="621"/>
                    <a:pt x="258" y="1045"/>
                  </a:cubicBezTo>
                  <a:cubicBezTo>
                    <a:pt x="152" y="1212"/>
                    <a:pt x="77" y="1393"/>
                    <a:pt x="31" y="1590"/>
                  </a:cubicBezTo>
                  <a:cubicBezTo>
                    <a:pt x="16" y="1636"/>
                    <a:pt x="16" y="1696"/>
                    <a:pt x="1" y="1742"/>
                  </a:cubicBezTo>
                  <a:lnTo>
                    <a:pt x="1333" y="1938"/>
                  </a:lnTo>
                  <a:lnTo>
                    <a:pt x="3226" y="1938"/>
                  </a:lnTo>
                  <a:lnTo>
                    <a:pt x="4558" y="1742"/>
                  </a:lnTo>
                  <a:cubicBezTo>
                    <a:pt x="4543" y="1696"/>
                    <a:pt x="4543" y="1651"/>
                    <a:pt x="4528" y="1605"/>
                  </a:cubicBezTo>
                  <a:cubicBezTo>
                    <a:pt x="4497" y="1499"/>
                    <a:pt x="4467" y="1393"/>
                    <a:pt x="4422" y="1302"/>
                  </a:cubicBezTo>
                  <a:cubicBezTo>
                    <a:pt x="4361" y="1151"/>
                    <a:pt x="4285" y="1000"/>
                    <a:pt x="4180" y="879"/>
                  </a:cubicBezTo>
                  <a:cubicBezTo>
                    <a:pt x="3771" y="318"/>
                    <a:pt x="3074" y="0"/>
                    <a:pt x="22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5"/>
            <p:cNvSpPr/>
            <p:nvPr/>
          </p:nvSpPr>
          <p:spPr>
            <a:xfrm>
              <a:off x="4716417" y="4918834"/>
              <a:ext cx="279991" cy="54905"/>
            </a:xfrm>
            <a:custGeom>
              <a:avLst/>
              <a:gdLst/>
              <a:ahLst/>
              <a:cxnLst/>
              <a:rect l="l" t="t" r="r" b="b"/>
              <a:pathLst>
                <a:path w="4559" h="894" extrusionOk="0">
                  <a:moveTo>
                    <a:pt x="258" y="0"/>
                  </a:moveTo>
                  <a:cubicBezTo>
                    <a:pt x="152" y="167"/>
                    <a:pt x="77" y="348"/>
                    <a:pt x="31" y="545"/>
                  </a:cubicBezTo>
                  <a:cubicBezTo>
                    <a:pt x="16" y="591"/>
                    <a:pt x="16" y="651"/>
                    <a:pt x="1" y="697"/>
                  </a:cubicBezTo>
                  <a:lnTo>
                    <a:pt x="1333" y="893"/>
                  </a:lnTo>
                  <a:lnTo>
                    <a:pt x="3226" y="893"/>
                  </a:lnTo>
                  <a:lnTo>
                    <a:pt x="4558" y="697"/>
                  </a:lnTo>
                  <a:cubicBezTo>
                    <a:pt x="4543" y="651"/>
                    <a:pt x="4543" y="606"/>
                    <a:pt x="4528" y="560"/>
                  </a:cubicBezTo>
                  <a:cubicBezTo>
                    <a:pt x="4497" y="454"/>
                    <a:pt x="4467" y="348"/>
                    <a:pt x="4422" y="257"/>
                  </a:cubicBezTo>
                  <a:cubicBezTo>
                    <a:pt x="3862" y="400"/>
                    <a:pt x="3316" y="454"/>
                    <a:pt x="2815" y="454"/>
                  </a:cubicBezTo>
                  <a:cubicBezTo>
                    <a:pt x="1350" y="454"/>
                    <a:pt x="258" y="0"/>
                    <a:pt x="258" y="0"/>
                  </a:cubicBezTo>
                  <a:close/>
                </a:path>
              </a:pathLst>
            </a:custGeom>
            <a:solidFill>
              <a:srgbClr val="144466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5"/>
            <p:cNvSpPr/>
            <p:nvPr/>
          </p:nvSpPr>
          <p:spPr>
            <a:xfrm>
              <a:off x="4716417" y="4952306"/>
              <a:ext cx="279991" cy="21434"/>
            </a:xfrm>
            <a:custGeom>
              <a:avLst/>
              <a:gdLst/>
              <a:ahLst/>
              <a:cxnLst/>
              <a:rect l="l" t="t" r="r" b="b"/>
              <a:pathLst>
                <a:path w="4559" h="349" extrusionOk="0">
                  <a:moveTo>
                    <a:pt x="31" y="0"/>
                  </a:moveTo>
                  <a:cubicBezTo>
                    <a:pt x="16" y="46"/>
                    <a:pt x="16" y="106"/>
                    <a:pt x="1" y="152"/>
                  </a:cubicBezTo>
                  <a:lnTo>
                    <a:pt x="1333" y="348"/>
                  </a:lnTo>
                  <a:lnTo>
                    <a:pt x="3226" y="348"/>
                  </a:lnTo>
                  <a:lnTo>
                    <a:pt x="4558" y="152"/>
                  </a:lnTo>
                  <a:cubicBezTo>
                    <a:pt x="4543" y="106"/>
                    <a:pt x="4543" y="61"/>
                    <a:pt x="4528" y="15"/>
                  </a:cubicBezTo>
                  <a:cubicBezTo>
                    <a:pt x="3768" y="151"/>
                    <a:pt x="3025" y="197"/>
                    <a:pt x="2365" y="197"/>
                  </a:cubicBezTo>
                  <a:cubicBezTo>
                    <a:pt x="1184" y="197"/>
                    <a:pt x="274" y="49"/>
                    <a:pt x="31" y="0"/>
                  </a:cubicBezTo>
                  <a:close/>
                </a:path>
              </a:pathLst>
            </a:custGeom>
            <a:solidFill>
              <a:srgbClr val="144466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2" name="Google Shape;872;p15"/>
          <p:cNvGrpSpPr/>
          <p:nvPr/>
        </p:nvGrpSpPr>
        <p:grpSpPr>
          <a:xfrm>
            <a:off x="-443984" y="539396"/>
            <a:ext cx="3715448" cy="4604145"/>
            <a:chOff x="-548209" y="539396"/>
            <a:chExt cx="3715448" cy="4604145"/>
          </a:xfrm>
        </p:grpSpPr>
        <p:sp>
          <p:nvSpPr>
            <p:cNvPr id="873" name="Google Shape;873;p15"/>
            <p:cNvSpPr/>
            <p:nvPr/>
          </p:nvSpPr>
          <p:spPr>
            <a:xfrm flipH="1">
              <a:off x="-548209" y="3969265"/>
              <a:ext cx="2281592" cy="1172372"/>
            </a:xfrm>
            <a:custGeom>
              <a:avLst/>
              <a:gdLst/>
              <a:ahLst/>
              <a:cxnLst/>
              <a:rect l="l" t="t" r="r" b="b"/>
              <a:pathLst>
                <a:path w="29951" h="15390" extrusionOk="0">
                  <a:moveTo>
                    <a:pt x="0" y="1"/>
                  </a:moveTo>
                  <a:lnTo>
                    <a:pt x="0" y="15389"/>
                  </a:lnTo>
                  <a:lnTo>
                    <a:pt x="29950" y="15389"/>
                  </a:lnTo>
                  <a:lnTo>
                    <a:pt x="299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74" name="Google Shape;874;p15"/>
            <p:cNvGrpSpPr/>
            <p:nvPr/>
          </p:nvGrpSpPr>
          <p:grpSpPr>
            <a:xfrm>
              <a:off x="-496046" y="539396"/>
              <a:ext cx="2337941" cy="3933656"/>
              <a:chOff x="-244075" y="1356050"/>
              <a:chExt cx="2251050" cy="3787460"/>
            </a:xfrm>
          </p:grpSpPr>
          <p:sp>
            <p:nvSpPr>
              <p:cNvPr id="875" name="Google Shape;875;p15"/>
              <p:cNvSpPr/>
              <p:nvPr/>
            </p:nvSpPr>
            <p:spPr>
              <a:xfrm>
                <a:off x="-183303" y="2512487"/>
                <a:ext cx="2125144" cy="2631023"/>
              </a:xfrm>
              <a:custGeom>
                <a:avLst/>
                <a:gdLst/>
                <a:ahLst/>
                <a:cxnLst/>
                <a:rect l="l" t="t" r="r" b="b"/>
                <a:pathLst>
                  <a:path w="48222" h="59701" extrusionOk="0">
                    <a:moveTo>
                      <a:pt x="25214" y="1"/>
                    </a:moveTo>
                    <a:cubicBezTo>
                      <a:pt x="11279" y="1"/>
                      <a:pt x="0" y="11304"/>
                      <a:pt x="0" y="25239"/>
                    </a:cubicBezTo>
                    <a:lnTo>
                      <a:pt x="0" y="59700"/>
                    </a:lnTo>
                    <a:lnTo>
                      <a:pt x="8923" y="59700"/>
                    </a:lnTo>
                    <a:lnTo>
                      <a:pt x="8923" y="25665"/>
                    </a:lnTo>
                    <a:cubicBezTo>
                      <a:pt x="8923" y="16893"/>
                      <a:pt x="16041" y="9775"/>
                      <a:pt x="24812" y="9775"/>
                    </a:cubicBezTo>
                    <a:cubicBezTo>
                      <a:pt x="32808" y="9775"/>
                      <a:pt x="39299" y="16266"/>
                      <a:pt x="39299" y="24261"/>
                    </a:cubicBezTo>
                    <a:lnTo>
                      <a:pt x="39299" y="59700"/>
                    </a:lnTo>
                    <a:lnTo>
                      <a:pt x="48221" y="59700"/>
                    </a:lnTo>
                    <a:lnTo>
                      <a:pt x="48221" y="23008"/>
                    </a:lnTo>
                    <a:cubicBezTo>
                      <a:pt x="48221" y="10301"/>
                      <a:pt x="37920" y="1"/>
                      <a:pt x="2521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15"/>
              <p:cNvSpPr/>
              <p:nvPr/>
            </p:nvSpPr>
            <p:spPr>
              <a:xfrm>
                <a:off x="-41926" y="2654964"/>
                <a:ext cx="1841289" cy="2346022"/>
              </a:xfrm>
              <a:custGeom>
                <a:avLst/>
                <a:gdLst/>
                <a:ahLst/>
                <a:cxnLst/>
                <a:rect l="l" t="t" r="r" b="b"/>
                <a:pathLst>
                  <a:path w="41781" h="53234" extrusionOk="0">
                    <a:moveTo>
                      <a:pt x="22006" y="1"/>
                    </a:moveTo>
                    <a:cubicBezTo>
                      <a:pt x="9875" y="1"/>
                      <a:pt x="0" y="9875"/>
                      <a:pt x="0" y="22006"/>
                    </a:cubicBezTo>
                    <a:lnTo>
                      <a:pt x="0" y="53234"/>
                    </a:lnTo>
                    <a:lnTo>
                      <a:pt x="2482" y="53234"/>
                    </a:lnTo>
                    <a:lnTo>
                      <a:pt x="2482" y="22432"/>
                    </a:lnTo>
                    <a:cubicBezTo>
                      <a:pt x="2482" y="11880"/>
                      <a:pt x="11053" y="3309"/>
                      <a:pt x="21604" y="3309"/>
                    </a:cubicBezTo>
                    <a:cubicBezTo>
                      <a:pt x="31379" y="3309"/>
                      <a:pt x="39324" y="11254"/>
                      <a:pt x="39324" y="21028"/>
                    </a:cubicBezTo>
                    <a:lnTo>
                      <a:pt x="39324" y="53234"/>
                    </a:lnTo>
                    <a:lnTo>
                      <a:pt x="41780" y="53234"/>
                    </a:lnTo>
                    <a:lnTo>
                      <a:pt x="41780" y="19775"/>
                    </a:lnTo>
                    <a:cubicBezTo>
                      <a:pt x="41780" y="8873"/>
                      <a:pt x="32908" y="1"/>
                      <a:pt x="2200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15"/>
              <p:cNvSpPr/>
              <p:nvPr/>
            </p:nvSpPr>
            <p:spPr>
              <a:xfrm>
                <a:off x="-244075" y="3421515"/>
                <a:ext cx="546776" cy="135868"/>
              </a:xfrm>
              <a:custGeom>
                <a:avLst/>
                <a:gdLst/>
                <a:ahLst/>
                <a:cxnLst/>
                <a:rect l="l" t="t" r="r" b="b"/>
                <a:pathLst>
                  <a:path w="12407" h="3083" extrusionOk="0">
                    <a:moveTo>
                      <a:pt x="1" y="0"/>
                    </a:moveTo>
                    <a:lnTo>
                      <a:pt x="1" y="3083"/>
                    </a:lnTo>
                    <a:lnTo>
                      <a:pt x="12407" y="3083"/>
                    </a:lnTo>
                    <a:lnTo>
                      <a:pt x="1240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15"/>
              <p:cNvSpPr/>
              <p:nvPr/>
            </p:nvSpPr>
            <p:spPr>
              <a:xfrm>
                <a:off x="1460199" y="3421515"/>
                <a:ext cx="546776" cy="135868"/>
              </a:xfrm>
              <a:custGeom>
                <a:avLst/>
                <a:gdLst/>
                <a:ahLst/>
                <a:cxnLst/>
                <a:rect l="l" t="t" r="r" b="b"/>
                <a:pathLst>
                  <a:path w="12407" h="3083" extrusionOk="0">
                    <a:moveTo>
                      <a:pt x="1" y="0"/>
                    </a:moveTo>
                    <a:lnTo>
                      <a:pt x="1" y="3083"/>
                    </a:lnTo>
                    <a:lnTo>
                      <a:pt x="12407" y="3083"/>
                    </a:lnTo>
                    <a:lnTo>
                      <a:pt x="1240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15"/>
              <p:cNvSpPr/>
              <p:nvPr/>
            </p:nvSpPr>
            <p:spPr>
              <a:xfrm>
                <a:off x="504806" y="1522854"/>
                <a:ext cx="786473" cy="768757"/>
              </a:xfrm>
              <a:custGeom>
                <a:avLst/>
                <a:gdLst/>
                <a:ahLst/>
                <a:cxnLst/>
                <a:rect l="l" t="t" r="r" b="b"/>
                <a:pathLst>
                  <a:path w="17846" h="17444" extrusionOk="0">
                    <a:moveTo>
                      <a:pt x="0" y="8722"/>
                    </a:moveTo>
                    <a:cubicBezTo>
                      <a:pt x="0" y="13534"/>
                      <a:pt x="3985" y="17444"/>
                      <a:pt x="8923" y="17444"/>
                    </a:cubicBezTo>
                    <a:lnTo>
                      <a:pt x="8923" y="17444"/>
                    </a:lnTo>
                    <a:cubicBezTo>
                      <a:pt x="13860" y="17444"/>
                      <a:pt x="17845" y="13534"/>
                      <a:pt x="17845" y="8722"/>
                    </a:cubicBezTo>
                    <a:lnTo>
                      <a:pt x="17845" y="8722"/>
                    </a:lnTo>
                    <a:cubicBezTo>
                      <a:pt x="17845" y="3910"/>
                      <a:pt x="13860" y="0"/>
                      <a:pt x="8923" y="0"/>
                    </a:cubicBezTo>
                    <a:lnTo>
                      <a:pt x="8923" y="0"/>
                    </a:lnTo>
                    <a:cubicBezTo>
                      <a:pt x="3985" y="0"/>
                      <a:pt x="0" y="3910"/>
                      <a:pt x="0" y="8722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15"/>
              <p:cNvSpPr/>
              <p:nvPr/>
            </p:nvSpPr>
            <p:spPr>
              <a:xfrm>
                <a:off x="819598" y="1356050"/>
                <a:ext cx="154686" cy="186725"/>
              </a:xfrm>
              <a:custGeom>
                <a:avLst/>
                <a:gdLst/>
                <a:ahLst/>
                <a:cxnLst/>
                <a:rect l="l" t="t" r="r" b="b"/>
                <a:pathLst>
                  <a:path w="3510" h="4237" extrusionOk="0">
                    <a:moveTo>
                      <a:pt x="1504" y="1"/>
                    </a:moveTo>
                    <a:lnTo>
                      <a:pt x="1504" y="1304"/>
                    </a:lnTo>
                    <a:lnTo>
                      <a:pt x="0" y="1304"/>
                    </a:lnTo>
                    <a:lnTo>
                      <a:pt x="0" y="1830"/>
                    </a:lnTo>
                    <a:lnTo>
                      <a:pt x="1504" y="1830"/>
                    </a:lnTo>
                    <a:lnTo>
                      <a:pt x="1504" y="4236"/>
                    </a:lnTo>
                    <a:lnTo>
                      <a:pt x="2005" y="4236"/>
                    </a:lnTo>
                    <a:lnTo>
                      <a:pt x="2005" y="1830"/>
                    </a:lnTo>
                    <a:lnTo>
                      <a:pt x="3509" y="1830"/>
                    </a:lnTo>
                    <a:lnTo>
                      <a:pt x="3509" y="1304"/>
                    </a:lnTo>
                    <a:lnTo>
                      <a:pt x="2005" y="1304"/>
                    </a:lnTo>
                    <a:lnTo>
                      <a:pt x="200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15"/>
              <p:cNvSpPr/>
              <p:nvPr/>
            </p:nvSpPr>
            <p:spPr>
              <a:xfrm>
                <a:off x="578799" y="1913842"/>
                <a:ext cx="625221" cy="825123"/>
              </a:xfrm>
              <a:custGeom>
                <a:avLst/>
                <a:gdLst/>
                <a:ahLst/>
                <a:cxnLst/>
                <a:rect l="l" t="t" r="r" b="b"/>
                <a:pathLst>
                  <a:path w="14187" h="18723" extrusionOk="0">
                    <a:moveTo>
                      <a:pt x="1" y="0"/>
                    </a:moveTo>
                    <a:lnTo>
                      <a:pt x="1" y="18722"/>
                    </a:lnTo>
                    <a:lnTo>
                      <a:pt x="14186" y="18722"/>
                    </a:lnTo>
                    <a:lnTo>
                      <a:pt x="14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15"/>
              <p:cNvSpPr/>
              <p:nvPr/>
            </p:nvSpPr>
            <p:spPr>
              <a:xfrm>
                <a:off x="283883" y="1913842"/>
                <a:ext cx="294961" cy="825123"/>
              </a:xfrm>
              <a:custGeom>
                <a:avLst/>
                <a:gdLst/>
                <a:ahLst/>
                <a:cxnLst/>
                <a:rect l="l" t="t" r="r" b="b"/>
                <a:pathLst>
                  <a:path w="6693" h="18723" extrusionOk="0">
                    <a:moveTo>
                      <a:pt x="6693" y="0"/>
                    </a:moveTo>
                    <a:lnTo>
                      <a:pt x="1" y="3559"/>
                    </a:lnTo>
                    <a:lnTo>
                      <a:pt x="1" y="18722"/>
                    </a:lnTo>
                    <a:lnTo>
                      <a:pt x="6693" y="18722"/>
                    </a:lnTo>
                    <a:lnTo>
                      <a:pt x="669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15"/>
              <p:cNvSpPr/>
              <p:nvPr/>
            </p:nvSpPr>
            <p:spPr>
              <a:xfrm>
                <a:off x="354571" y="2131415"/>
                <a:ext cx="118240" cy="572205"/>
              </a:xfrm>
              <a:custGeom>
                <a:avLst/>
                <a:gdLst/>
                <a:ahLst/>
                <a:cxnLst/>
                <a:rect l="l" t="t" r="r" b="b"/>
                <a:pathLst>
                  <a:path w="2683" h="12984" extrusionOk="0">
                    <a:moveTo>
                      <a:pt x="1" y="1329"/>
                    </a:moveTo>
                    <a:lnTo>
                      <a:pt x="1" y="12983"/>
                    </a:lnTo>
                    <a:lnTo>
                      <a:pt x="2683" y="12382"/>
                    </a:lnTo>
                    <a:lnTo>
                      <a:pt x="2683" y="1329"/>
                    </a:lnTo>
                    <a:cubicBezTo>
                      <a:pt x="2683" y="602"/>
                      <a:pt x="2081" y="1"/>
                      <a:pt x="1354" y="1"/>
                    </a:cubicBezTo>
                    <a:lnTo>
                      <a:pt x="1354" y="1"/>
                    </a:lnTo>
                    <a:cubicBezTo>
                      <a:pt x="602" y="1"/>
                      <a:pt x="1" y="602"/>
                      <a:pt x="1" y="1329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15"/>
              <p:cNvSpPr/>
              <p:nvPr/>
            </p:nvSpPr>
            <p:spPr>
              <a:xfrm>
                <a:off x="354571" y="2646150"/>
                <a:ext cx="118240" cy="57467"/>
              </a:xfrm>
              <a:custGeom>
                <a:avLst/>
                <a:gdLst/>
                <a:ahLst/>
                <a:cxnLst/>
                <a:rect l="l" t="t" r="r" b="b"/>
                <a:pathLst>
                  <a:path w="2683" h="1304" extrusionOk="0">
                    <a:moveTo>
                      <a:pt x="2683" y="0"/>
                    </a:moveTo>
                    <a:lnTo>
                      <a:pt x="1" y="652"/>
                    </a:lnTo>
                    <a:lnTo>
                      <a:pt x="1" y="1303"/>
                    </a:lnTo>
                    <a:lnTo>
                      <a:pt x="2683" y="702"/>
                    </a:lnTo>
                    <a:lnTo>
                      <a:pt x="268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15"/>
              <p:cNvSpPr/>
              <p:nvPr/>
            </p:nvSpPr>
            <p:spPr>
              <a:xfrm>
                <a:off x="1203976" y="1913842"/>
                <a:ext cx="294916" cy="825123"/>
              </a:xfrm>
              <a:custGeom>
                <a:avLst/>
                <a:gdLst/>
                <a:ahLst/>
                <a:cxnLst/>
                <a:rect l="l" t="t" r="r" b="b"/>
                <a:pathLst>
                  <a:path w="6692" h="18723" extrusionOk="0">
                    <a:moveTo>
                      <a:pt x="0" y="0"/>
                    </a:moveTo>
                    <a:lnTo>
                      <a:pt x="0" y="18722"/>
                    </a:lnTo>
                    <a:lnTo>
                      <a:pt x="6692" y="18722"/>
                    </a:lnTo>
                    <a:lnTo>
                      <a:pt x="6692" y="35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15"/>
              <p:cNvSpPr/>
              <p:nvPr/>
            </p:nvSpPr>
            <p:spPr>
              <a:xfrm>
                <a:off x="1310008" y="2131415"/>
                <a:ext cx="118196" cy="57220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12984" extrusionOk="0">
                    <a:moveTo>
                      <a:pt x="0" y="1329"/>
                    </a:moveTo>
                    <a:lnTo>
                      <a:pt x="0" y="12382"/>
                    </a:lnTo>
                    <a:lnTo>
                      <a:pt x="2682" y="12983"/>
                    </a:lnTo>
                    <a:lnTo>
                      <a:pt x="2682" y="1329"/>
                    </a:lnTo>
                    <a:cubicBezTo>
                      <a:pt x="2682" y="602"/>
                      <a:pt x="2080" y="1"/>
                      <a:pt x="1329" y="1"/>
                    </a:cubicBezTo>
                    <a:lnTo>
                      <a:pt x="1329" y="1"/>
                    </a:lnTo>
                    <a:cubicBezTo>
                      <a:pt x="602" y="1"/>
                      <a:pt x="0" y="602"/>
                      <a:pt x="0" y="132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15"/>
              <p:cNvSpPr/>
              <p:nvPr/>
            </p:nvSpPr>
            <p:spPr>
              <a:xfrm>
                <a:off x="1310008" y="2646150"/>
                <a:ext cx="118196" cy="57467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1304" extrusionOk="0">
                    <a:moveTo>
                      <a:pt x="0" y="0"/>
                    </a:moveTo>
                    <a:lnTo>
                      <a:pt x="0" y="702"/>
                    </a:lnTo>
                    <a:lnTo>
                      <a:pt x="2682" y="1303"/>
                    </a:lnTo>
                    <a:lnTo>
                      <a:pt x="2682" y="6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15"/>
              <p:cNvSpPr/>
              <p:nvPr/>
            </p:nvSpPr>
            <p:spPr>
              <a:xfrm>
                <a:off x="737848" y="2024281"/>
                <a:ext cx="320345" cy="650605"/>
              </a:xfrm>
              <a:custGeom>
                <a:avLst/>
                <a:gdLst/>
                <a:ahLst/>
                <a:cxnLst/>
                <a:rect l="l" t="t" r="r" b="b"/>
                <a:pathLst>
                  <a:path w="7269" h="14763" extrusionOk="0">
                    <a:moveTo>
                      <a:pt x="1" y="3635"/>
                    </a:moveTo>
                    <a:lnTo>
                      <a:pt x="1" y="14763"/>
                    </a:lnTo>
                    <a:lnTo>
                      <a:pt x="7269" y="14763"/>
                    </a:lnTo>
                    <a:lnTo>
                      <a:pt x="7269" y="3635"/>
                    </a:lnTo>
                    <a:cubicBezTo>
                      <a:pt x="7269" y="1630"/>
                      <a:pt x="5640" y="1"/>
                      <a:pt x="3635" y="1"/>
                    </a:cubicBezTo>
                    <a:lnTo>
                      <a:pt x="3635" y="1"/>
                    </a:lnTo>
                    <a:cubicBezTo>
                      <a:pt x="1630" y="1"/>
                      <a:pt x="1" y="1630"/>
                      <a:pt x="1" y="3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15"/>
              <p:cNvSpPr/>
              <p:nvPr/>
            </p:nvSpPr>
            <p:spPr>
              <a:xfrm>
                <a:off x="737848" y="2625129"/>
                <a:ext cx="320345" cy="49755"/>
              </a:xfrm>
              <a:custGeom>
                <a:avLst/>
                <a:gdLst/>
                <a:ahLst/>
                <a:cxnLst/>
                <a:rect l="l" t="t" r="r" b="b"/>
                <a:pathLst>
                  <a:path w="7269" h="1129" extrusionOk="0">
                    <a:moveTo>
                      <a:pt x="1" y="1"/>
                    </a:moveTo>
                    <a:lnTo>
                      <a:pt x="1" y="1129"/>
                    </a:lnTo>
                    <a:lnTo>
                      <a:pt x="7269" y="1129"/>
                    </a:lnTo>
                    <a:lnTo>
                      <a:pt x="726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90" name="Google Shape;890;p15"/>
            <p:cNvSpPr/>
            <p:nvPr/>
          </p:nvSpPr>
          <p:spPr>
            <a:xfrm flipH="1">
              <a:off x="-548190" y="3808916"/>
              <a:ext cx="1479748" cy="162334"/>
            </a:xfrm>
            <a:custGeom>
              <a:avLst/>
              <a:gdLst/>
              <a:ahLst/>
              <a:cxnLst/>
              <a:rect l="l" t="t" r="r" b="b"/>
              <a:pathLst>
                <a:path w="19425" h="2131" extrusionOk="0">
                  <a:moveTo>
                    <a:pt x="0" y="1"/>
                  </a:moveTo>
                  <a:lnTo>
                    <a:pt x="0" y="2131"/>
                  </a:lnTo>
                  <a:lnTo>
                    <a:pt x="19424" y="2131"/>
                  </a:lnTo>
                  <a:lnTo>
                    <a:pt x="194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15"/>
            <p:cNvSpPr/>
            <p:nvPr/>
          </p:nvSpPr>
          <p:spPr>
            <a:xfrm flipH="1">
              <a:off x="402605" y="3967361"/>
              <a:ext cx="2764634" cy="1176181"/>
            </a:xfrm>
            <a:custGeom>
              <a:avLst/>
              <a:gdLst/>
              <a:ahLst/>
              <a:cxnLst/>
              <a:rect l="l" t="t" r="r" b="b"/>
              <a:pathLst>
                <a:path w="36292" h="15440" extrusionOk="0">
                  <a:moveTo>
                    <a:pt x="28898" y="1"/>
                  </a:moveTo>
                  <a:lnTo>
                    <a:pt x="1" y="15439"/>
                  </a:lnTo>
                  <a:lnTo>
                    <a:pt x="36292" y="15439"/>
                  </a:lnTo>
                  <a:lnTo>
                    <a:pt x="362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5"/>
            <p:cNvSpPr/>
            <p:nvPr/>
          </p:nvSpPr>
          <p:spPr>
            <a:xfrm flipH="1">
              <a:off x="288037" y="3967361"/>
              <a:ext cx="2764634" cy="1176181"/>
            </a:xfrm>
            <a:custGeom>
              <a:avLst/>
              <a:gdLst/>
              <a:ahLst/>
              <a:cxnLst/>
              <a:rect l="l" t="t" r="r" b="b"/>
              <a:pathLst>
                <a:path w="36292" h="15440" extrusionOk="0">
                  <a:moveTo>
                    <a:pt x="28873" y="1"/>
                  </a:moveTo>
                  <a:lnTo>
                    <a:pt x="1" y="15439"/>
                  </a:lnTo>
                  <a:lnTo>
                    <a:pt x="36292" y="15439"/>
                  </a:lnTo>
                  <a:lnTo>
                    <a:pt x="3629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5"/>
            <p:cNvSpPr/>
            <p:nvPr/>
          </p:nvSpPr>
          <p:spPr>
            <a:xfrm flipH="1">
              <a:off x="-46017" y="4204115"/>
              <a:ext cx="492640" cy="492640"/>
            </a:xfrm>
            <a:custGeom>
              <a:avLst/>
              <a:gdLst/>
              <a:ahLst/>
              <a:cxnLst/>
              <a:rect l="l" t="t" r="r" b="b"/>
              <a:pathLst>
                <a:path w="6467" h="6467" extrusionOk="0">
                  <a:moveTo>
                    <a:pt x="0" y="0"/>
                  </a:moveTo>
                  <a:lnTo>
                    <a:pt x="0" y="6467"/>
                  </a:lnTo>
                  <a:lnTo>
                    <a:pt x="6467" y="6467"/>
                  </a:lnTo>
                  <a:lnTo>
                    <a:pt x="646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15"/>
            <p:cNvSpPr/>
            <p:nvPr/>
          </p:nvSpPr>
          <p:spPr>
            <a:xfrm flipH="1">
              <a:off x="5556" y="4255685"/>
              <a:ext cx="389496" cy="389496"/>
            </a:xfrm>
            <a:custGeom>
              <a:avLst/>
              <a:gdLst/>
              <a:ahLst/>
              <a:cxnLst/>
              <a:rect l="l" t="t" r="r" b="b"/>
              <a:pathLst>
                <a:path w="5113" h="5113" extrusionOk="0">
                  <a:moveTo>
                    <a:pt x="0" y="0"/>
                  </a:moveTo>
                  <a:lnTo>
                    <a:pt x="0" y="5113"/>
                  </a:lnTo>
                  <a:lnTo>
                    <a:pt x="5113" y="5113"/>
                  </a:lnTo>
                  <a:lnTo>
                    <a:pt x="51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15"/>
            <p:cNvSpPr/>
            <p:nvPr/>
          </p:nvSpPr>
          <p:spPr>
            <a:xfrm flipH="1">
              <a:off x="622197" y="4498152"/>
              <a:ext cx="492640" cy="492640"/>
            </a:xfrm>
            <a:custGeom>
              <a:avLst/>
              <a:gdLst/>
              <a:ahLst/>
              <a:cxnLst/>
              <a:rect l="l" t="t" r="r" b="b"/>
              <a:pathLst>
                <a:path w="6467" h="6467" extrusionOk="0">
                  <a:moveTo>
                    <a:pt x="0" y="0"/>
                  </a:moveTo>
                  <a:lnTo>
                    <a:pt x="0" y="6466"/>
                  </a:lnTo>
                  <a:lnTo>
                    <a:pt x="6467" y="6466"/>
                  </a:lnTo>
                  <a:lnTo>
                    <a:pt x="646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15"/>
            <p:cNvSpPr/>
            <p:nvPr/>
          </p:nvSpPr>
          <p:spPr>
            <a:xfrm flipH="1">
              <a:off x="673770" y="4549647"/>
              <a:ext cx="389496" cy="389572"/>
            </a:xfrm>
            <a:custGeom>
              <a:avLst/>
              <a:gdLst/>
              <a:ahLst/>
              <a:cxnLst/>
              <a:rect l="l" t="t" r="r" b="b"/>
              <a:pathLst>
                <a:path w="5113" h="5114" extrusionOk="0">
                  <a:moveTo>
                    <a:pt x="0" y="1"/>
                  </a:moveTo>
                  <a:lnTo>
                    <a:pt x="0" y="5114"/>
                  </a:lnTo>
                  <a:lnTo>
                    <a:pt x="5113" y="5114"/>
                  </a:lnTo>
                  <a:lnTo>
                    <a:pt x="51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7" name="Google Shape;897;p15"/>
          <p:cNvGrpSpPr/>
          <p:nvPr/>
        </p:nvGrpSpPr>
        <p:grpSpPr>
          <a:xfrm rot="-10507961" flipH="1">
            <a:off x="1294145" y="-1215933"/>
            <a:ext cx="3639492" cy="2173683"/>
            <a:chOff x="195532" y="212563"/>
            <a:chExt cx="1216249" cy="726403"/>
          </a:xfrm>
        </p:grpSpPr>
        <p:sp>
          <p:nvSpPr>
            <p:cNvPr id="898" name="Google Shape;898;p15"/>
            <p:cNvSpPr/>
            <p:nvPr/>
          </p:nvSpPr>
          <p:spPr>
            <a:xfrm>
              <a:off x="1011964" y="602588"/>
              <a:ext cx="147098" cy="120690"/>
            </a:xfrm>
            <a:custGeom>
              <a:avLst/>
              <a:gdLst/>
              <a:ahLst/>
              <a:cxnLst/>
              <a:rect l="l" t="t" r="r" b="b"/>
              <a:pathLst>
                <a:path w="1454" h="1193" extrusionOk="0">
                  <a:moveTo>
                    <a:pt x="652" y="0"/>
                  </a:moveTo>
                  <a:cubicBezTo>
                    <a:pt x="586" y="0"/>
                    <a:pt x="520" y="5"/>
                    <a:pt x="454" y="14"/>
                  </a:cubicBezTo>
                  <a:cubicBezTo>
                    <a:pt x="318" y="44"/>
                    <a:pt x="182" y="75"/>
                    <a:pt x="106" y="181"/>
                  </a:cubicBezTo>
                  <a:cubicBezTo>
                    <a:pt x="0" y="347"/>
                    <a:pt x="106" y="574"/>
                    <a:pt x="212" y="726"/>
                  </a:cubicBezTo>
                  <a:cubicBezTo>
                    <a:pt x="303" y="862"/>
                    <a:pt x="409" y="998"/>
                    <a:pt x="545" y="1089"/>
                  </a:cubicBezTo>
                  <a:cubicBezTo>
                    <a:pt x="649" y="1151"/>
                    <a:pt x="767" y="1192"/>
                    <a:pt x="880" y="1192"/>
                  </a:cubicBezTo>
                  <a:cubicBezTo>
                    <a:pt x="932" y="1192"/>
                    <a:pt x="982" y="1184"/>
                    <a:pt x="1030" y="1165"/>
                  </a:cubicBezTo>
                  <a:cubicBezTo>
                    <a:pt x="1035" y="1165"/>
                    <a:pt x="1041" y="1165"/>
                    <a:pt x="1046" y="1165"/>
                  </a:cubicBezTo>
                  <a:cubicBezTo>
                    <a:pt x="1266" y="1165"/>
                    <a:pt x="1454" y="872"/>
                    <a:pt x="1454" y="650"/>
                  </a:cubicBezTo>
                  <a:cubicBezTo>
                    <a:pt x="1454" y="423"/>
                    <a:pt x="1302" y="211"/>
                    <a:pt x="1105" y="105"/>
                  </a:cubicBezTo>
                  <a:cubicBezTo>
                    <a:pt x="966" y="30"/>
                    <a:pt x="811" y="0"/>
                    <a:pt x="6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5"/>
            <p:cNvSpPr/>
            <p:nvPr/>
          </p:nvSpPr>
          <p:spPr>
            <a:xfrm>
              <a:off x="286586" y="810637"/>
              <a:ext cx="101168" cy="86800"/>
            </a:xfrm>
            <a:custGeom>
              <a:avLst/>
              <a:gdLst/>
              <a:ahLst/>
              <a:cxnLst/>
              <a:rect l="l" t="t" r="r" b="b"/>
              <a:pathLst>
                <a:path w="1000" h="858" extrusionOk="0">
                  <a:moveTo>
                    <a:pt x="441" y="0"/>
                  </a:moveTo>
                  <a:cubicBezTo>
                    <a:pt x="416" y="0"/>
                    <a:pt x="390" y="3"/>
                    <a:pt x="364" y="10"/>
                  </a:cubicBezTo>
                  <a:cubicBezTo>
                    <a:pt x="358" y="9"/>
                    <a:pt x="352" y="9"/>
                    <a:pt x="346" y="9"/>
                  </a:cubicBezTo>
                  <a:cubicBezTo>
                    <a:pt x="200" y="9"/>
                    <a:pt x="46" y="182"/>
                    <a:pt x="31" y="328"/>
                  </a:cubicBezTo>
                  <a:cubicBezTo>
                    <a:pt x="1" y="479"/>
                    <a:pt x="92" y="646"/>
                    <a:pt x="213" y="736"/>
                  </a:cubicBezTo>
                  <a:cubicBezTo>
                    <a:pt x="349" y="827"/>
                    <a:pt x="500" y="857"/>
                    <a:pt x="652" y="857"/>
                  </a:cubicBezTo>
                  <a:cubicBezTo>
                    <a:pt x="743" y="857"/>
                    <a:pt x="849" y="827"/>
                    <a:pt x="909" y="767"/>
                  </a:cubicBezTo>
                  <a:cubicBezTo>
                    <a:pt x="1000" y="661"/>
                    <a:pt x="939" y="509"/>
                    <a:pt x="879" y="388"/>
                  </a:cubicBezTo>
                  <a:cubicBezTo>
                    <a:pt x="833" y="282"/>
                    <a:pt x="773" y="176"/>
                    <a:pt x="682" y="100"/>
                  </a:cubicBezTo>
                  <a:cubicBezTo>
                    <a:pt x="623" y="41"/>
                    <a:pt x="535" y="0"/>
                    <a:pt x="4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15"/>
            <p:cNvSpPr/>
            <p:nvPr/>
          </p:nvSpPr>
          <p:spPr>
            <a:xfrm>
              <a:off x="1031653" y="249963"/>
              <a:ext cx="65961" cy="76177"/>
            </a:xfrm>
            <a:custGeom>
              <a:avLst/>
              <a:gdLst/>
              <a:ahLst/>
              <a:cxnLst/>
              <a:rect l="l" t="t" r="r" b="b"/>
              <a:pathLst>
                <a:path w="652" h="753" extrusionOk="0">
                  <a:moveTo>
                    <a:pt x="332" y="0"/>
                  </a:moveTo>
                  <a:cubicBezTo>
                    <a:pt x="322" y="0"/>
                    <a:pt x="312" y="1"/>
                    <a:pt x="303" y="2"/>
                  </a:cubicBezTo>
                  <a:cubicBezTo>
                    <a:pt x="182" y="2"/>
                    <a:pt x="76" y="108"/>
                    <a:pt x="46" y="214"/>
                  </a:cubicBezTo>
                  <a:cubicBezTo>
                    <a:pt x="1" y="335"/>
                    <a:pt x="16" y="457"/>
                    <a:pt x="46" y="578"/>
                  </a:cubicBezTo>
                  <a:cubicBezTo>
                    <a:pt x="61" y="638"/>
                    <a:pt x="91" y="714"/>
                    <a:pt x="152" y="744"/>
                  </a:cubicBezTo>
                  <a:cubicBezTo>
                    <a:pt x="171" y="750"/>
                    <a:pt x="190" y="752"/>
                    <a:pt x="209" y="752"/>
                  </a:cubicBezTo>
                  <a:cubicBezTo>
                    <a:pt x="295" y="752"/>
                    <a:pt x="378" y="700"/>
                    <a:pt x="440" y="638"/>
                  </a:cubicBezTo>
                  <a:cubicBezTo>
                    <a:pt x="500" y="578"/>
                    <a:pt x="561" y="517"/>
                    <a:pt x="606" y="441"/>
                  </a:cubicBezTo>
                  <a:cubicBezTo>
                    <a:pt x="636" y="351"/>
                    <a:pt x="652" y="260"/>
                    <a:pt x="606" y="184"/>
                  </a:cubicBezTo>
                  <a:cubicBezTo>
                    <a:pt x="592" y="73"/>
                    <a:pt x="439" y="0"/>
                    <a:pt x="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15"/>
            <p:cNvSpPr/>
            <p:nvPr/>
          </p:nvSpPr>
          <p:spPr>
            <a:xfrm>
              <a:off x="425286" y="328220"/>
              <a:ext cx="225300" cy="170564"/>
            </a:xfrm>
            <a:custGeom>
              <a:avLst/>
              <a:gdLst/>
              <a:ahLst/>
              <a:cxnLst/>
              <a:rect l="l" t="t" r="r" b="b"/>
              <a:pathLst>
                <a:path w="2227" h="1686" extrusionOk="0">
                  <a:moveTo>
                    <a:pt x="939" y="1"/>
                  </a:moveTo>
                  <a:cubicBezTo>
                    <a:pt x="697" y="1"/>
                    <a:pt x="425" y="92"/>
                    <a:pt x="288" y="289"/>
                  </a:cubicBezTo>
                  <a:cubicBezTo>
                    <a:pt x="1" y="455"/>
                    <a:pt x="1" y="1000"/>
                    <a:pt x="167" y="1288"/>
                  </a:cubicBezTo>
                  <a:cubicBezTo>
                    <a:pt x="332" y="1549"/>
                    <a:pt x="635" y="1686"/>
                    <a:pt x="939" y="1686"/>
                  </a:cubicBezTo>
                  <a:cubicBezTo>
                    <a:pt x="969" y="1686"/>
                    <a:pt x="1000" y="1684"/>
                    <a:pt x="1030" y="1682"/>
                  </a:cubicBezTo>
                  <a:cubicBezTo>
                    <a:pt x="1363" y="1651"/>
                    <a:pt x="1681" y="1485"/>
                    <a:pt x="1923" y="1273"/>
                  </a:cubicBezTo>
                  <a:cubicBezTo>
                    <a:pt x="2075" y="1136"/>
                    <a:pt x="2226" y="985"/>
                    <a:pt x="2226" y="788"/>
                  </a:cubicBezTo>
                  <a:cubicBezTo>
                    <a:pt x="2226" y="485"/>
                    <a:pt x="1923" y="304"/>
                    <a:pt x="1666" y="183"/>
                  </a:cubicBezTo>
                  <a:cubicBezTo>
                    <a:pt x="1439" y="92"/>
                    <a:pt x="1197" y="1"/>
                    <a:pt x="9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15"/>
            <p:cNvSpPr/>
            <p:nvPr/>
          </p:nvSpPr>
          <p:spPr>
            <a:xfrm>
              <a:off x="799003" y="760208"/>
              <a:ext cx="226818" cy="171778"/>
            </a:xfrm>
            <a:custGeom>
              <a:avLst/>
              <a:gdLst/>
              <a:ahLst/>
              <a:cxnLst/>
              <a:rect l="l" t="t" r="r" b="b"/>
              <a:pathLst>
                <a:path w="2242" h="1698" extrusionOk="0">
                  <a:moveTo>
                    <a:pt x="954" y="0"/>
                  </a:moveTo>
                  <a:cubicBezTo>
                    <a:pt x="697" y="0"/>
                    <a:pt x="440" y="91"/>
                    <a:pt x="288" y="303"/>
                  </a:cubicBezTo>
                  <a:cubicBezTo>
                    <a:pt x="1" y="470"/>
                    <a:pt x="1" y="1015"/>
                    <a:pt x="182" y="1287"/>
                  </a:cubicBezTo>
                  <a:cubicBezTo>
                    <a:pt x="341" y="1561"/>
                    <a:pt x="676" y="1697"/>
                    <a:pt x="995" y="1697"/>
                  </a:cubicBezTo>
                  <a:cubicBezTo>
                    <a:pt x="1012" y="1697"/>
                    <a:pt x="1029" y="1697"/>
                    <a:pt x="1045" y="1696"/>
                  </a:cubicBezTo>
                  <a:cubicBezTo>
                    <a:pt x="1378" y="1666"/>
                    <a:pt x="1681" y="1499"/>
                    <a:pt x="1939" y="1272"/>
                  </a:cubicBezTo>
                  <a:cubicBezTo>
                    <a:pt x="2090" y="1151"/>
                    <a:pt x="2226" y="984"/>
                    <a:pt x="2226" y="788"/>
                  </a:cubicBezTo>
                  <a:cubicBezTo>
                    <a:pt x="2241" y="500"/>
                    <a:pt x="1939" y="303"/>
                    <a:pt x="1666" y="197"/>
                  </a:cubicBezTo>
                  <a:cubicBezTo>
                    <a:pt x="1439" y="91"/>
                    <a:pt x="1197" y="16"/>
                    <a:pt x="9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15"/>
            <p:cNvSpPr/>
            <p:nvPr/>
          </p:nvSpPr>
          <p:spPr>
            <a:xfrm>
              <a:off x="802038" y="375061"/>
              <a:ext cx="144164" cy="177140"/>
            </a:xfrm>
            <a:custGeom>
              <a:avLst/>
              <a:gdLst/>
              <a:ahLst/>
              <a:cxnLst/>
              <a:rect l="l" t="t" r="r" b="b"/>
              <a:pathLst>
                <a:path w="1425" h="1751" extrusionOk="0">
                  <a:moveTo>
                    <a:pt x="827" y="1"/>
                  </a:moveTo>
                  <a:cubicBezTo>
                    <a:pt x="626" y="1"/>
                    <a:pt x="442" y="177"/>
                    <a:pt x="319" y="340"/>
                  </a:cubicBezTo>
                  <a:cubicBezTo>
                    <a:pt x="198" y="507"/>
                    <a:pt x="92" y="689"/>
                    <a:pt x="46" y="885"/>
                  </a:cubicBezTo>
                  <a:cubicBezTo>
                    <a:pt x="1" y="1082"/>
                    <a:pt x="31" y="1294"/>
                    <a:pt x="168" y="1446"/>
                  </a:cubicBezTo>
                  <a:cubicBezTo>
                    <a:pt x="225" y="1642"/>
                    <a:pt x="486" y="1750"/>
                    <a:pt x="720" y="1750"/>
                  </a:cubicBezTo>
                  <a:cubicBezTo>
                    <a:pt x="793" y="1750"/>
                    <a:pt x="863" y="1740"/>
                    <a:pt x="924" y="1718"/>
                  </a:cubicBezTo>
                  <a:cubicBezTo>
                    <a:pt x="1182" y="1627"/>
                    <a:pt x="1348" y="1370"/>
                    <a:pt x="1394" y="1113"/>
                  </a:cubicBezTo>
                  <a:cubicBezTo>
                    <a:pt x="1424" y="840"/>
                    <a:pt x="1348" y="567"/>
                    <a:pt x="1227" y="325"/>
                  </a:cubicBezTo>
                  <a:cubicBezTo>
                    <a:pt x="1152" y="189"/>
                    <a:pt x="1046" y="38"/>
                    <a:pt x="894" y="7"/>
                  </a:cubicBezTo>
                  <a:cubicBezTo>
                    <a:pt x="872" y="3"/>
                    <a:pt x="849" y="1"/>
                    <a:pt x="8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15"/>
            <p:cNvSpPr/>
            <p:nvPr/>
          </p:nvSpPr>
          <p:spPr>
            <a:xfrm>
              <a:off x="849588" y="564549"/>
              <a:ext cx="144063" cy="176229"/>
            </a:xfrm>
            <a:custGeom>
              <a:avLst/>
              <a:gdLst/>
              <a:ahLst/>
              <a:cxnLst/>
              <a:rect l="l" t="t" r="r" b="b"/>
              <a:pathLst>
                <a:path w="1424" h="1742" extrusionOk="0">
                  <a:moveTo>
                    <a:pt x="809" y="1"/>
                  </a:moveTo>
                  <a:cubicBezTo>
                    <a:pt x="614" y="1"/>
                    <a:pt x="437" y="173"/>
                    <a:pt x="318" y="345"/>
                  </a:cubicBezTo>
                  <a:cubicBezTo>
                    <a:pt x="197" y="511"/>
                    <a:pt x="91" y="678"/>
                    <a:pt x="46" y="875"/>
                  </a:cubicBezTo>
                  <a:cubicBezTo>
                    <a:pt x="0" y="1071"/>
                    <a:pt x="31" y="1299"/>
                    <a:pt x="167" y="1450"/>
                  </a:cubicBezTo>
                  <a:cubicBezTo>
                    <a:pt x="223" y="1642"/>
                    <a:pt x="474" y="1742"/>
                    <a:pt x="705" y="1742"/>
                  </a:cubicBezTo>
                  <a:cubicBezTo>
                    <a:pt x="783" y="1742"/>
                    <a:pt x="859" y="1730"/>
                    <a:pt x="924" y="1707"/>
                  </a:cubicBezTo>
                  <a:cubicBezTo>
                    <a:pt x="1181" y="1632"/>
                    <a:pt x="1348" y="1374"/>
                    <a:pt x="1393" y="1102"/>
                  </a:cubicBezTo>
                  <a:cubicBezTo>
                    <a:pt x="1423" y="829"/>
                    <a:pt x="1348" y="557"/>
                    <a:pt x="1227" y="330"/>
                  </a:cubicBezTo>
                  <a:cubicBezTo>
                    <a:pt x="1151" y="178"/>
                    <a:pt x="1045" y="42"/>
                    <a:pt x="894" y="12"/>
                  </a:cubicBezTo>
                  <a:cubicBezTo>
                    <a:pt x="865" y="4"/>
                    <a:pt x="837" y="1"/>
                    <a:pt x="8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15"/>
            <p:cNvSpPr/>
            <p:nvPr/>
          </p:nvSpPr>
          <p:spPr>
            <a:xfrm>
              <a:off x="684177" y="716908"/>
              <a:ext cx="96615" cy="118970"/>
            </a:xfrm>
            <a:custGeom>
              <a:avLst/>
              <a:gdLst/>
              <a:ahLst/>
              <a:cxnLst/>
              <a:rect l="l" t="t" r="r" b="b"/>
              <a:pathLst>
                <a:path w="955" h="1176" extrusionOk="0">
                  <a:moveTo>
                    <a:pt x="548" y="0"/>
                  </a:moveTo>
                  <a:cubicBezTo>
                    <a:pt x="414" y="0"/>
                    <a:pt x="294" y="122"/>
                    <a:pt x="212" y="232"/>
                  </a:cubicBezTo>
                  <a:cubicBezTo>
                    <a:pt x="136" y="338"/>
                    <a:pt x="61" y="459"/>
                    <a:pt x="30" y="595"/>
                  </a:cubicBezTo>
                  <a:cubicBezTo>
                    <a:pt x="0" y="716"/>
                    <a:pt x="15" y="867"/>
                    <a:pt x="106" y="973"/>
                  </a:cubicBezTo>
                  <a:cubicBezTo>
                    <a:pt x="153" y="1101"/>
                    <a:pt x="325" y="1176"/>
                    <a:pt x="484" y="1176"/>
                  </a:cubicBezTo>
                  <a:cubicBezTo>
                    <a:pt x="532" y="1176"/>
                    <a:pt x="579" y="1169"/>
                    <a:pt x="621" y="1155"/>
                  </a:cubicBezTo>
                  <a:cubicBezTo>
                    <a:pt x="787" y="1095"/>
                    <a:pt x="909" y="928"/>
                    <a:pt x="939" y="746"/>
                  </a:cubicBezTo>
                  <a:cubicBezTo>
                    <a:pt x="954" y="565"/>
                    <a:pt x="909" y="383"/>
                    <a:pt x="818" y="216"/>
                  </a:cubicBezTo>
                  <a:cubicBezTo>
                    <a:pt x="772" y="126"/>
                    <a:pt x="697" y="35"/>
                    <a:pt x="591" y="4"/>
                  </a:cubicBezTo>
                  <a:cubicBezTo>
                    <a:pt x="576" y="2"/>
                    <a:pt x="562" y="0"/>
                    <a:pt x="5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15"/>
            <p:cNvSpPr/>
            <p:nvPr/>
          </p:nvSpPr>
          <p:spPr>
            <a:xfrm>
              <a:off x="956827" y="369497"/>
              <a:ext cx="183821" cy="210423"/>
            </a:xfrm>
            <a:custGeom>
              <a:avLst/>
              <a:gdLst/>
              <a:ahLst/>
              <a:cxnLst/>
              <a:rect l="l" t="t" r="r" b="b"/>
              <a:pathLst>
                <a:path w="1817" h="2080" extrusionOk="0">
                  <a:moveTo>
                    <a:pt x="890" y="1"/>
                  </a:moveTo>
                  <a:cubicBezTo>
                    <a:pt x="631" y="1"/>
                    <a:pt x="329" y="170"/>
                    <a:pt x="197" y="380"/>
                  </a:cubicBezTo>
                  <a:cubicBezTo>
                    <a:pt x="0" y="653"/>
                    <a:pt x="30" y="1031"/>
                    <a:pt x="182" y="1319"/>
                  </a:cubicBezTo>
                  <a:cubicBezTo>
                    <a:pt x="348" y="1622"/>
                    <a:pt x="621" y="1834"/>
                    <a:pt x="924" y="1970"/>
                  </a:cubicBezTo>
                  <a:cubicBezTo>
                    <a:pt x="1048" y="2032"/>
                    <a:pt x="1186" y="2080"/>
                    <a:pt x="1314" y="2080"/>
                  </a:cubicBezTo>
                  <a:cubicBezTo>
                    <a:pt x="1374" y="2080"/>
                    <a:pt x="1431" y="2070"/>
                    <a:pt x="1484" y="2046"/>
                  </a:cubicBezTo>
                  <a:cubicBezTo>
                    <a:pt x="1756" y="1925"/>
                    <a:pt x="1817" y="1576"/>
                    <a:pt x="1802" y="1289"/>
                  </a:cubicBezTo>
                  <a:cubicBezTo>
                    <a:pt x="1802" y="1031"/>
                    <a:pt x="1787" y="789"/>
                    <a:pt x="1681" y="547"/>
                  </a:cubicBezTo>
                  <a:cubicBezTo>
                    <a:pt x="1590" y="320"/>
                    <a:pt x="1393" y="123"/>
                    <a:pt x="1151" y="77"/>
                  </a:cubicBezTo>
                  <a:cubicBezTo>
                    <a:pt x="1077" y="24"/>
                    <a:pt x="987" y="1"/>
                    <a:pt x="8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15"/>
            <p:cNvSpPr/>
            <p:nvPr/>
          </p:nvSpPr>
          <p:spPr>
            <a:xfrm>
              <a:off x="195532" y="613009"/>
              <a:ext cx="223783" cy="176229"/>
            </a:xfrm>
            <a:custGeom>
              <a:avLst/>
              <a:gdLst/>
              <a:ahLst/>
              <a:cxnLst/>
              <a:rect l="l" t="t" r="r" b="b"/>
              <a:pathLst>
                <a:path w="2212" h="1742" extrusionOk="0">
                  <a:moveTo>
                    <a:pt x="886" y="1"/>
                  </a:moveTo>
                  <a:cubicBezTo>
                    <a:pt x="776" y="1"/>
                    <a:pt x="669" y="25"/>
                    <a:pt x="576" y="78"/>
                  </a:cubicBezTo>
                  <a:cubicBezTo>
                    <a:pt x="243" y="93"/>
                    <a:pt x="1" y="577"/>
                    <a:pt x="31" y="910"/>
                  </a:cubicBezTo>
                  <a:cubicBezTo>
                    <a:pt x="46" y="1243"/>
                    <a:pt x="319" y="1531"/>
                    <a:pt x="621" y="1652"/>
                  </a:cubicBezTo>
                  <a:cubicBezTo>
                    <a:pt x="786" y="1715"/>
                    <a:pt x="960" y="1741"/>
                    <a:pt x="1133" y="1741"/>
                  </a:cubicBezTo>
                  <a:cubicBezTo>
                    <a:pt x="1293" y="1741"/>
                    <a:pt x="1453" y="1719"/>
                    <a:pt x="1605" y="1683"/>
                  </a:cubicBezTo>
                  <a:cubicBezTo>
                    <a:pt x="1802" y="1637"/>
                    <a:pt x="1999" y="1561"/>
                    <a:pt x="2090" y="1380"/>
                  </a:cubicBezTo>
                  <a:cubicBezTo>
                    <a:pt x="2211" y="1122"/>
                    <a:pt x="2045" y="820"/>
                    <a:pt x="1848" y="592"/>
                  </a:cubicBezTo>
                  <a:cubicBezTo>
                    <a:pt x="1696" y="411"/>
                    <a:pt x="1515" y="214"/>
                    <a:pt x="1288" y="108"/>
                  </a:cubicBezTo>
                  <a:cubicBezTo>
                    <a:pt x="1168" y="40"/>
                    <a:pt x="1026" y="1"/>
                    <a:pt x="8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15"/>
            <p:cNvSpPr/>
            <p:nvPr/>
          </p:nvSpPr>
          <p:spPr>
            <a:xfrm>
              <a:off x="583008" y="480782"/>
              <a:ext cx="265160" cy="207489"/>
            </a:xfrm>
            <a:custGeom>
              <a:avLst/>
              <a:gdLst/>
              <a:ahLst/>
              <a:cxnLst/>
              <a:rect l="l" t="t" r="r" b="b"/>
              <a:pathLst>
                <a:path w="2621" h="2051" extrusionOk="0">
                  <a:moveTo>
                    <a:pt x="1034" y="0"/>
                  </a:moveTo>
                  <a:cubicBezTo>
                    <a:pt x="911" y="0"/>
                    <a:pt x="790" y="26"/>
                    <a:pt x="682" y="83"/>
                  </a:cubicBezTo>
                  <a:cubicBezTo>
                    <a:pt x="289" y="113"/>
                    <a:pt x="1" y="673"/>
                    <a:pt x="31" y="1067"/>
                  </a:cubicBezTo>
                  <a:cubicBezTo>
                    <a:pt x="77" y="1460"/>
                    <a:pt x="379" y="1793"/>
                    <a:pt x="743" y="1945"/>
                  </a:cubicBezTo>
                  <a:cubicBezTo>
                    <a:pt x="925" y="2021"/>
                    <a:pt x="1118" y="2051"/>
                    <a:pt x="1312" y="2051"/>
                  </a:cubicBezTo>
                  <a:cubicBezTo>
                    <a:pt x="1507" y="2051"/>
                    <a:pt x="1704" y="2021"/>
                    <a:pt x="1893" y="1975"/>
                  </a:cubicBezTo>
                  <a:cubicBezTo>
                    <a:pt x="2121" y="1930"/>
                    <a:pt x="2363" y="1824"/>
                    <a:pt x="2469" y="1627"/>
                  </a:cubicBezTo>
                  <a:cubicBezTo>
                    <a:pt x="2620" y="1324"/>
                    <a:pt x="2408" y="961"/>
                    <a:pt x="2181" y="703"/>
                  </a:cubicBezTo>
                  <a:cubicBezTo>
                    <a:pt x="1999" y="476"/>
                    <a:pt x="1787" y="249"/>
                    <a:pt x="1530" y="128"/>
                  </a:cubicBezTo>
                  <a:cubicBezTo>
                    <a:pt x="1381" y="49"/>
                    <a:pt x="1205" y="0"/>
                    <a:pt x="10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5"/>
            <p:cNvSpPr/>
            <p:nvPr/>
          </p:nvSpPr>
          <p:spPr>
            <a:xfrm>
              <a:off x="423768" y="728340"/>
              <a:ext cx="263541" cy="207388"/>
            </a:xfrm>
            <a:custGeom>
              <a:avLst/>
              <a:gdLst/>
              <a:ahLst/>
              <a:cxnLst/>
              <a:rect l="l" t="t" r="r" b="b"/>
              <a:pathLst>
                <a:path w="2605" h="2050" extrusionOk="0">
                  <a:moveTo>
                    <a:pt x="1048" y="0"/>
                  </a:moveTo>
                  <a:cubicBezTo>
                    <a:pt x="918" y="0"/>
                    <a:pt x="788" y="28"/>
                    <a:pt x="667" y="88"/>
                  </a:cubicBezTo>
                  <a:cubicBezTo>
                    <a:pt x="288" y="103"/>
                    <a:pt x="0" y="679"/>
                    <a:pt x="31" y="1072"/>
                  </a:cubicBezTo>
                  <a:cubicBezTo>
                    <a:pt x="61" y="1466"/>
                    <a:pt x="364" y="1799"/>
                    <a:pt x="727" y="1935"/>
                  </a:cubicBezTo>
                  <a:cubicBezTo>
                    <a:pt x="920" y="2016"/>
                    <a:pt x="1131" y="2049"/>
                    <a:pt x="1342" y="2049"/>
                  </a:cubicBezTo>
                  <a:cubicBezTo>
                    <a:pt x="1528" y="2049"/>
                    <a:pt x="1716" y="2023"/>
                    <a:pt x="1893" y="1981"/>
                  </a:cubicBezTo>
                  <a:cubicBezTo>
                    <a:pt x="2120" y="1920"/>
                    <a:pt x="2347" y="1829"/>
                    <a:pt x="2453" y="1617"/>
                  </a:cubicBezTo>
                  <a:cubicBezTo>
                    <a:pt x="2604" y="1315"/>
                    <a:pt x="2393" y="951"/>
                    <a:pt x="2181" y="694"/>
                  </a:cubicBezTo>
                  <a:cubicBezTo>
                    <a:pt x="1984" y="467"/>
                    <a:pt x="1787" y="255"/>
                    <a:pt x="1514" y="119"/>
                  </a:cubicBezTo>
                  <a:cubicBezTo>
                    <a:pt x="1372" y="43"/>
                    <a:pt x="1210" y="0"/>
                    <a:pt x="10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15"/>
            <p:cNvSpPr/>
            <p:nvPr/>
          </p:nvSpPr>
          <p:spPr>
            <a:xfrm>
              <a:off x="1106860" y="731881"/>
              <a:ext cx="265059" cy="207085"/>
            </a:xfrm>
            <a:custGeom>
              <a:avLst/>
              <a:gdLst/>
              <a:ahLst/>
              <a:cxnLst/>
              <a:rect l="l" t="t" r="r" b="b"/>
              <a:pathLst>
                <a:path w="2620" h="2047" extrusionOk="0">
                  <a:moveTo>
                    <a:pt x="1038" y="0"/>
                  </a:moveTo>
                  <a:cubicBezTo>
                    <a:pt x="914" y="0"/>
                    <a:pt x="792" y="25"/>
                    <a:pt x="682" y="84"/>
                  </a:cubicBezTo>
                  <a:cubicBezTo>
                    <a:pt x="288" y="114"/>
                    <a:pt x="1" y="674"/>
                    <a:pt x="31" y="1068"/>
                  </a:cubicBezTo>
                  <a:cubicBezTo>
                    <a:pt x="61" y="1461"/>
                    <a:pt x="379" y="1794"/>
                    <a:pt x="743" y="1946"/>
                  </a:cubicBezTo>
                  <a:cubicBezTo>
                    <a:pt x="930" y="2016"/>
                    <a:pt x="1130" y="2046"/>
                    <a:pt x="1332" y="2046"/>
                  </a:cubicBezTo>
                  <a:cubicBezTo>
                    <a:pt x="1520" y="2046"/>
                    <a:pt x="1710" y="2020"/>
                    <a:pt x="1893" y="1976"/>
                  </a:cubicBezTo>
                  <a:cubicBezTo>
                    <a:pt x="2120" y="1916"/>
                    <a:pt x="2363" y="1825"/>
                    <a:pt x="2453" y="1628"/>
                  </a:cubicBezTo>
                  <a:cubicBezTo>
                    <a:pt x="2620" y="1310"/>
                    <a:pt x="2408" y="962"/>
                    <a:pt x="2181" y="704"/>
                  </a:cubicBezTo>
                  <a:cubicBezTo>
                    <a:pt x="1999" y="477"/>
                    <a:pt x="1787" y="250"/>
                    <a:pt x="1530" y="114"/>
                  </a:cubicBezTo>
                  <a:cubicBezTo>
                    <a:pt x="1374" y="45"/>
                    <a:pt x="1204" y="0"/>
                    <a:pt x="10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15"/>
            <p:cNvSpPr/>
            <p:nvPr/>
          </p:nvSpPr>
          <p:spPr>
            <a:xfrm>
              <a:off x="1253959" y="536222"/>
              <a:ext cx="157821" cy="117453"/>
            </a:xfrm>
            <a:custGeom>
              <a:avLst/>
              <a:gdLst/>
              <a:ahLst/>
              <a:cxnLst/>
              <a:rect l="l" t="t" r="r" b="b"/>
              <a:pathLst>
                <a:path w="1560" h="1161" extrusionOk="0">
                  <a:moveTo>
                    <a:pt x="664" y="0"/>
                  </a:moveTo>
                  <a:cubicBezTo>
                    <a:pt x="521" y="0"/>
                    <a:pt x="375" y="38"/>
                    <a:pt x="273" y="140"/>
                  </a:cubicBezTo>
                  <a:cubicBezTo>
                    <a:pt x="61" y="216"/>
                    <a:pt x="0" y="579"/>
                    <a:pt x="76" y="791"/>
                  </a:cubicBezTo>
                  <a:cubicBezTo>
                    <a:pt x="167" y="1003"/>
                    <a:pt x="394" y="1139"/>
                    <a:pt x="621" y="1155"/>
                  </a:cubicBezTo>
                  <a:cubicBezTo>
                    <a:pt x="651" y="1159"/>
                    <a:pt x="681" y="1160"/>
                    <a:pt x="710" y="1160"/>
                  </a:cubicBezTo>
                  <a:cubicBezTo>
                    <a:pt x="907" y="1160"/>
                    <a:pt x="1101" y="1078"/>
                    <a:pt x="1272" y="973"/>
                  </a:cubicBezTo>
                  <a:cubicBezTo>
                    <a:pt x="1393" y="912"/>
                    <a:pt x="1499" y="806"/>
                    <a:pt x="1529" y="685"/>
                  </a:cubicBezTo>
                  <a:cubicBezTo>
                    <a:pt x="1560" y="488"/>
                    <a:pt x="1378" y="322"/>
                    <a:pt x="1211" y="216"/>
                  </a:cubicBezTo>
                  <a:cubicBezTo>
                    <a:pt x="1060" y="125"/>
                    <a:pt x="909" y="34"/>
                    <a:pt x="742" y="4"/>
                  </a:cubicBezTo>
                  <a:cubicBezTo>
                    <a:pt x="716" y="2"/>
                    <a:pt x="690" y="0"/>
                    <a:pt x="6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15"/>
            <p:cNvSpPr/>
            <p:nvPr/>
          </p:nvSpPr>
          <p:spPr>
            <a:xfrm>
              <a:off x="1174238" y="369699"/>
              <a:ext cx="119580" cy="151747"/>
            </a:xfrm>
            <a:custGeom>
              <a:avLst/>
              <a:gdLst/>
              <a:ahLst/>
              <a:cxnLst/>
              <a:rect l="l" t="t" r="r" b="b"/>
              <a:pathLst>
                <a:path w="1182" h="1500" extrusionOk="0">
                  <a:moveTo>
                    <a:pt x="593" y="1"/>
                  </a:moveTo>
                  <a:cubicBezTo>
                    <a:pt x="495" y="1"/>
                    <a:pt x="397" y="21"/>
                    <a:pt x="319" y="60"/>
                  </a:cubicBezTo>
                  <a:cubicBezTo>
                    <a:pt x="122" y="166"/>
                    <a:pt x="1" y="409"/>
                    <a:pt x="1" y="636"/>
                  </a:cubicBezTo>
                  <a:cubicBezTo>
                    <a:pt x="1" y="863"/>
                    <a:pt x="107" y="1090"/>
                    <a:pt x="243" y="1272"/>
                  </a:cubicBezTo>
                  <a:cubicBezTo>
                    <a:pt x="319" y="1377"/>
                    <a:pt x="425" y="1483"/>
                    <a:pt x="546" y="1499"/>
                  </a:cubicBezTo>
                  <a:cubicBezTo>
                    <a:pt x="554" y="1499"/>
                    <a:pt x="561" y="1499"/>
                    <a:pt x="569" y="1499"/>
                  </a:cubicBezTo>
                  <a:cubicBezTo>
                    <a:pt x="768" y="1499"/>
                    <a:pt x="897" y="1311"/>
                    <a:pt x="985" y="1150"/>
                  </a:cubicBezTo>
                  <a:cubicBezTo>
                    <a:pt x="1076" y="999"/>
                    <a:pt x="1152" y="832"/>
                    <a:pt x="1167" y="666"/>
                  </a:cubicBezTo>
                  <a:cubicBezTo>
                    <a:pt x="1182" y="499"/>
                    <a:pt x="1121" y="303"/>
                    <a:pt x="1000" y="197"/>
                  </a:cubicBezTo>
                  <a:cubicBezTo>
                    <a:pt x="933" y="62"/>
                    <a:pt x="763" y="1"/>
                    <a:pt x="5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15"/>
            <p:cNvSpPr/>
            <p:nvPr/>
          </p:nvSpPr>
          <p:spPr>
            <a:xfrm>
              <a:off x="812892" y="212563"/>
              <a:ext cx="154887" cy="121297"/>
            </a:xfrm>
            <a:custGeom>
              <a:avLst/>
              <a:gdLst/>
              <a:ahLst/>
              <a:cxnLst/>
              <a:rect l="l" t="t" r="r" b="b"/>
              <a:pathLst>
                <a:path w="1531" h="1199" extrusionOk="0">
                  <a:moveTo>
                    <a:pt x="609" y="1"/>
                  </a:moveTo>
                  <a:cubicBezTo>
                    <a:pt x="534" y="1"/>
                    <a:pt x="460" y="17"/>
                    <a:pt x="395" y="49"/>
                  </a:cubicBezTo>
                  <a:cubicBezTo>
                    <a:pt x="167" y="65"/>
                    <a:pt x="1" y="398"/>
                    <a:pt x="16" y="625"/>
                  </a:cubicBezTo>
                  <a:cubicBezTo>
                    <a:pt x="46" y="852"/>
                    <a:pt x="213" y="1049"/>
                    <a:pt x="425" y="1139"/>
                  </a:cubicBezTo>
                  <a:cubicBezTo>
                    <a:pt x="537" y="1179"/>
                    <a:pt x="657" y="1198"/>
                    <a:pt x="779" y="1198"/>
                  </a:cubicBezTo>
                  <a:cubicBezTo>
                    <a:pt x="888" y="1198"/>
                    <a:pt x="999" y="1183"/>
                    <a:pt x="1106" y="1155"/>
                  </a:cubicBezTo>
                  <a:cubicBezTo>
                    <a:pt x="1242" y="1124"/>
                    <a:pt x="1379" y="1064"/>
                    <a:pt x="1439" y="943"/>
                  </a:cubicBezTo>
                  <a:cubicBezTo>
                    <a:pt x="1530" y="776"/>
                    <a:pt x="1394" y="564"/>
                    <a:pt x="1273" y="413"/>
                  </a:cubicBezTo>
                  <a:cubicBezTo>
                    <a:pt x="1167" y="276"/>
                    <a:pt x="1046" y="155"/>
                    <a:pt x="894" y="80"/>
                  </a:cubicBezTo>
                  <a:cubicBezTo>
                    <a:pt x="808" y="28"/>
                    <a:pt x="708" y="1"/>
                    <a:pt x="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15"/>
            <p:cNvSpPr/>
            <p:nvPr/>
          </p:nvSpPr>
          <p:spPr>
            <a:xfrm>
              <a:off x="656558" y="310617"/>
              <a:ext cx="130304" cy="102784"/>
            </a:xfrm>
            <a:custGeom>
              <a:avLst/>
              <a:gdLst/>
              <a:ahLst/>
              <a:cxnLst/>
              <a:rect l="l" t="t" r="r" b="b"/>
              <a:pathLst>
                <a:path w="1288" h="1016" extrusionOk="0">
                  <a:moveTo>
                    <a:pt x="513" y="0"/>
                  </a:moveTo>
                  <a:cubicBezTo>
                    <a:pt x="449" y="0"/>
                    <a:pt x="387" y="12"/>
                    <a:pt x="334" y="39"/>
                  </a:cubicBezTo>
                  <a:cubicBezTo>
                    <a:pt x="137" y="54"/>
                    <a:pt x="1" y="342"/>
                    <a:pt x="16" y="523"/>
                  </a:cubicBezTo>
                  <a:cubicBezTo>
                    <a:pt x="31" y="720"/>
                    <a:pt x="182" y="887"/>
                    <a:pt x="364" y="962"/>
                  </a:cubicBezTo>
                  <a:cubicBezTo>
                    <a:pt x="455" y="1000"/>
                    <a:pt x="550" y="1015"/>
                    <a:pt x="646" y="1015"/>
                  </a:cubicBezTo>
                  <a:cubicBezTo>
                    <a:pt x="743" y="1015"/>
                    <a:pt x="841" y="1000"/>
                    <a:pt x="939" y="977"/>
                  </a:cubicBezTo>
                  <a:cubicBezTo>
                    <a:pt x="1045" y="947"/>
                    <a:pt x="1166" y="902"/>
                    <a:pt x="1212" y="811"/>
                  </a:cubicBezTo>
                  <a:cubicBezTo>
                    <a:pt x="1288" y="659"/>
                    <a:pt x="1182" y="478"/>
                    <a:pt x="1076" y="342"/>
                  </a:cubicBezTo>
                  <a:cubicBezTo>
                    <a:pt x="985" y="236"/>
                    <a:pt x="879" y="130"/>
                    <a:pt x="758" y="54"/>
                  </a:cubicBezTo>
                  <a:cubicBezTo>
                    <a:pt x="681" y="20"/>
                    <a:pt x="595" y="0"/>
                    <a:pt x="5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5" name="Google Shape;915;p15"/>
          <p:cNvGrpSpPr/>
          <p:nvPr/>
        </p:nvGrpSpPr>
        <p:grpSpPr>
          <a:xfrm rot="-1002835">
            <a:off x="6450668" y="4190505"/>
            <a:ext cx="3639530" cy="1880284"/>
            <a:chOff x="195532" y="310617"/>
            <a:chExt cx="1216249" cy="628349"/>
          </a:xfrm>
        </p:grpSpPr>
        <p:sp>
          <p:nvSpPr>
            <p:cNvPr id="916" name="Google Shape;916;p15"/>
            <p:cNvSpPr/>
            <p:nvPr/>
          </p:nvSpPr>
          <p:spPr>
            <a:xfrm>
              <a:off x="1011964" y="602588"/>
              <a:ext cx="147098" cy="120690"/>
            </a:xfrm>
            <a:custGeom>
              <a:avLst/>
              <a:gdLst/>
              <a:ahLst/>
              <a:cxnLst/>
              <a:rect l="l" t="t" r="r" b="b"/>
              <a:pathLst>
                <a:path w="1454" h="1193" extrusionOk="0">
                  <a:moveTo>
                    <a:pt x="652" y="0"/>
                  </a:moveTo>
                  <a:cubicBezTo>
                    <a:pt x="586" y="0"/>
                    <a:pt x="520" y="5"/>
                    <a:pt x="454" y="14"/>
                  </a:cubicBezTo>
                  <a:cubicBezTo>
                    <a:pt x="318" y="44"/>
                    <a:pt x="182" y="75"/>
                    <a:pt x="106" y="181"/>
                  </a:cubicBezTo>
                  <a:cubicBezTo>
                    <a:pt x="0" y="347"/>
                    <a:pt x="106" y="574"/>
                    <a:pt x="212" y="726"/>
                  </a:cubicBezTo>
                  <a:cubicBezTo>
                    <a:pt x="303" y="862"/>
                    <a:pt x="409" y="998"/>
                    <a:pt x="545" y="1089"/>
                  </a:cubicBezTo>
                  <a:cubicBezTo>
                    <a:pt x="649" y="1151"/>
                    <a:pt x="767" y="1192"/>
                    <a:pt x="880" y="1192"/>
                  </a:cubicBezTo>
                  <a:cubicBezTo>
                    <a:pt x="932" y="1192"/>
                    <a:pt x="982" y="1184"/>
                    <a:pt x="1030" y="1165"/>
                  </a:cubicBezTo>
                  <a:cubicBezTo>
                    <a:pt x="1035" y="1165"/>
                    <a:pt x="1041" y="1165"/>
                    <a:pt x="1046" y="1165"/>
                  </a:cubicBezTo>
                  <a:cubicBezTo>
                    <a:pt x="1266" y="1165"/>
                    <a:pt x="1454" y="872"/>
                    <a:pt x="1454" y="650"/>
                  </a:cubicBezTo>
                  <a:cubicBezTo>
                    <a:pt x="1454" y="423"/>
                    <a:pt x="1302" y="211"/>
                    <a:pt x="1105" y="105"/>
                  </a:cubicBezTo>
                  <a:cubicBezTo>
                    <a:pt x="966" y="30"/>
                    <a:pt x="811" y="0"/>
                    <a:pt x="652" y="0"/>
                  </a:cubicBezTo>
                  <a:close/>
                </a:path>
              </a:pathLst>
            </a:custGeom>
            <a:solidFill>
              <a:srgbClr val="D3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15"/>
            <p:cNvSpPr/>
            <p:nvPr/>
          </p:nvSpPr>
          <p:spPr>
            <a:xfrm>
              <a:off x="297614" y="376496"/>
              <a:ext cx="101168" cy="86800"/>
            </a:xfrm>
            <a:custGeom>
              <a:avLst/>
              <a:gdLst/>
              <a:ahLst/>
              <a:cxnLst/>
              <a:rect l="l" t="t" r="r" b="b"/>
              <a:pathLst>
                <a:path w="1000" h="858" extrusionOk="0">
                  <a:moveTo>
                    <a:pt x="441" y="0"/>
                  </a:moveTo>
                  <a:cubicBezTo>
                    <a:pt x="416" y="0"/>
                    <a:pt x="390" y="3"/>
                    <a:pt x="364" y="10"/>
                  </a:cubicBezTo>
                  <a:cubicBezTo>
                    <a:pt x="358" y="9"/>
                    <a:pt x="352" y="9"/>
                    <a:pt x="346" y="9"/>
                  </a:cubicBezTo>
                  <a:cubicBezTo>
                    <a:pt x="200" y="9"/>
                    <a:pt x="46" y="182"/>
                    <a:pt x="31" y="328"/>
                  </a:cubicBezTo>
                  <a:cubicBezTo>
                    <a:pt x="1" y="479"/>
                    <a:pt x="92" y="646"/>
                    <a:pt x="213" y="736"/>
                  </a:cubicBezTo>
                  <a:cubicBezTo>
                    <a:pt x="349" y="827"/>
                    <a:pt x="500" y="857"/>
                    <a:pt x="652" y="857"/>
                  </a:cubicBezTo>
                  <a:cubicBezTo>
                    <a:pt x="743" y="857"/>
                    <a:pt x="849" y="827"/>
                    <a:pt x="909" y="767"/>
                  </a:cubicBezTo>
                  <a:cubicBezTo>
                    <a:pt x="1000" y="661"/>
                    <a:pt x="939" y="509"/>
                    <a:pt x="879" y="388"/>
                  </a:cubicBezTo>
                  <a:cubicBezTo>
                    <a:pt x="833" y="282"/>
                    <a:pt x="773" y="176"/>
                    <a:pt x="682" y="100"/>
                  </a:cubicBezTo>
                  <a:cubicBezTo>
                    <a:pt x="623" y="41"/>
                    <a:pt x="535" y="0"/>
                    <a:pt x="441" y="0"/>
                  </a:cubicBezTo>
                  <a:close/>
                </a:path>
              </a:pathLst>
            </a:custGeom>
            <a:solidFill>
              <a:srgbClr val="D3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15"/>
            <p:cNvSpPr/>
            <p:nvPr/>
          </p:nvSpPr>
          <p:spPr>
            <a:xfrm>
              <a:off x="1181927" y="628285"/>
              <a:ext cx="65961" cy="76177"/>
            </a:xfrm>
            <a:custGeom>
              <a:avLst/>
              <a:gdLst/>
              <a:ahLst/>
              <a:cxnLst/>
              <a:rect l="l" t="t" r="r" b="b"/>
              <a:pathLst>
                <a:path w="652" h="753" extrusionOk="0">
                  <a:moveTo>
                    <a:pt x="332" y="0"/>
                  </a:moveTo>
                  <a:cubicBezTo>
                    <a:pt x="322" y="0"/>
                    <a:pt x="312" y="1"/>
                    <a:pt x="303" y="2"/>
                  </a:cubicBezTo>
                  <a:cubicBezTo>
                    <a:pt x="182" y="2"/>
                    <a:pt x="76" y="108"/>
                    <a:pt x="46" y="214"/>
                  </a:cubicBezTo>
                  <a:cubicBezTo>
                    <a:pt x="1" y="335"/>
                    <a:pt x="16" y="457"/>
                    <a:pt x="46" y="578"/>
                  </a:cubicBezTo>
                  <a:cubicBezTo>
                    <a:pt x="61" y="638"/>
                    <a:pt x="91" y="714"/>
                    <a:pt x="152" y="744"/>
                  </a:cubicBezTo>
                  <a:cubicBezTo>
                    <a:pt x="171" y="750"/>
                    <a:pt x="190" y="752"/>
                    <a:pt x="209" y="752"/>
                  </a:cubicBezTo>
                  <a:cubicBezTo>
                    <a:pt x="295" y="752"/>
                    <a:pt x="378" y="700"/>
                    <a:pt x="440" y="638"/>
                  </a:cubicBezTo>
                  <a:cubicBezTo>
                    <a:pt x="500" y="578"/>
                    <a:pt x="561" y="517"/>
                    <a:pt x="606" y="441"/>
                  </a:cubicBezTo>
                  <a:cubicBezTo>
                    <a:pt x="636" y="351"/>
                    <a:pt x="652" y="260"/>
                    <a:pt x="606" y="184"/>
                  </a:cubicBezTo>
                  <a:cubicBezTo>
                    <a:pt x="592" y="73"/>
                    <a:pt x="439" y="0"/>
                    <a:pt x="332" y="0"/>
                  </a:cubicBezTo>
                  <a:close/>
                </a:path>
              </a:pathLst>
            </a:custGeom>
            <a:solidFill>
              <a:srgbClr val="D3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15"/>
            <p:cNvSpPr/>
            <p:nvPr/>
          </p:nvSpPr>
          <p:spPr>
            <a:xfrm>
              <a:off x="425286" y="328220"/>
              <a:ext cx="225300" cy="170564"/>
            </a:xfrm>
            <a:custGeom>
              <a:avLst/>
              <a:gdLst/>
              <a:ahLst/>
              <a:cxnLst/>
              <a:rect l="l" t="t" r="r" b="b"/>
              <a:pathLst>
                <a:path w="2227" h="1686" extrusionOk="0">
                  <a:moveTo>
                    <a:pt x="939" y="1"/>
                  </a:moveTo>
                  <a:cubicBezTo>
                    <a:pt x="697" y="1"/>
                    <a:pt x="425" y="92"/>
                    <a:pt x="288" y="289"/>
                  </a:cubicBezTo>
                  <a:cubicBezTo>
                    <a:pt x="1" y="455"/>
                    <a:pt x="1" y="1000"/>
                    <a:pt x="167" y="1288"/>
                  </a:cubicBezTo>
                  <a:cubicBezTo>
                    <a:pt x="332" y="1549"/>
                    <a:pt x="635" y="1686"/>
                    <a:pt x="939" y="1686"/>
                  </a:cubicBezTo>
                  <a:cubicBezTo>
                    <a:pt x="969" y="1686"/>
                    <a:pt x="1000" y="1684"/>
                    <a:pt x="1030" y="1682"/>
                  </a:cubicBezTo>
                  <a:cubicBezTo>
                    <a:pt x="1363" y="1651"/>
                    <a:pt x="1681" y="1485"/>
                    <a:pt x="1923" y="1273"/>
                  </a:cubicBezTo>
                  <a:cubicBezTo>
                    <a:pt x="2075" y="1136"/>
                    <a:pt x="2226" y="985"/>
                    <a:pt x="2226" y="788"/>
                  </a:cubicBezTo>
                  <a:cubicBezTo>
                    <a:pt x="2226" y="485"/>
                    <a:pt x="1923" y="304"/>
                    <a:pt x="1666" y="183"/>
                  </a:cubicBezTo>
                  <a:cubicBezTo>
                    <a:pt x="1439" y="92"/>
                    <a:pt x="1197" y="1"/>
                    <a:pt x="939" y="1"/>
                  </a:cubicBezTo>
                  <a:close/>
                </a:path>
              </a:pathLst>
            </a:custGeom>
            <a:solidFill>
              <a:srgbClr val="D3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15"/>
            <p:cNvSpPr/>
            <p:nvPr/>
          </p:nvSpPr>
          <p:spPr>
            <a:xfrm>
              <a:off x="799003" y="760208"/>
              <a:ext cx="226818" cy="171778"/>
            </a:xfrm>
            <a:custGeom>
              <a:avLst/>
              <a:gdLst/>
              <a:ahLst/>
              <a:cxnLst/>
              <a:rect l="l" t="t" r="r" b="b"/>
              <a:pathLst>
                <a:path w="2242" h="1698" extrusionOk="0">
                  <a:moveTo>
                    <a:pt x="954" y="0"/>
                  </a:moveTo>
                  <a:cubicBezTo>
                    <a:pt x="697" y="0"/>
                    <a:pt x="440" y="91"/>
                    <a:pt x="288" y="303"/>
                  </a:cubicBezTo>
                  <a:cubicBezTo>
                    <a:pt x="1" y="470"/>
                    <a:pt x="1" y="1015"/>
                    <a:pt x="182" y="1287"/>
                  </a:cubicBezTo>
                  <a:cubicBezTo>
                    <a:pt x="341" y="1561"/>
                    <a:pt x="676" y="1697"/>
                    <a:pt x="995" y="1697"/>
                  </a:cubicBezTo>
                  <a:cubicBezTo>
                    <a:pt x="1012" y="1697"/>
                    <a:pt x="1029" y="1697"/>
                    <a:pt x="1045" y="1696"/>
                  </a:cubicBezTo>
                  <a:cubicBezTo>
                    <a:pt x="1378" y="1666"/>
                    <a:pt x="1681" y="1499"/>
                    <a:pt x="1939" y="1272"/>
                  </a:cubicBezTo>
                  <a:cubicBezTo>
                    <a:pt x="2090" y="1151"/>
                    <a:pt x="2226" y="984"/>
                    <a:pt x="2226" y="788"/>
                  </a:cubicBezTo>
                  <a:cubicBezTo>
                    <a:pt x="2241" y="500"/>
                    <a:pt x="1939" y="303"/>
                    <a:pt x="1666" y="197"/>
                  </a:cubicBezTo>
                  <a:cubicBezTo>
                    <a:pt x="1439" y="91"/>
                    <a:pt x="1197" y="16"/>
                    <a:pt x="954" y="0"/>
                  </a:cubicBezTo>
                  <a:close/>
                </a:path>
              </a:pathLst>
            </a:custGeom>
            <a:solidFill>
              <a:srgbClr val="D3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15"/>
            <p:cNvSpPr/>
            <p:nvPr/>
          </p:nvSpPr>
          <p:spPr>
            <a:xfrm>
              <a:off x="802038" y="375061"/>
              <a:ext cx="144164" cy="177140"/>
            </a:xfrm>
            <a:custGeom>
              <a:avLst/>
              <a:gdLst/>
              <a:ahLst/>
              <a:cxnLst/>
              <a:rect l="l" t="t" r="r" b="b"/>
              <a:pathLst>
                <a:path w="1425" h="1751" extrusionOk="0">
                  <a:moveTo>
                    <a:pt x="827" y="1"/>
                  </a:moveTo>
                  <a:cubicBezTo>
                    <a:pt x="626" y="1"/>
                    <a:pt x="442" y="177"/>
                    <a:pt x="319" y="340"/>
                  </a:cubicBezTo>
                  <a:cubicBezTo>
                    <a:pt x="198" y="507"/>
                    <a:pt x="92" y="689"/>
                    <a:pt x="46" y="885"/>
                  </a:cubicBezTo>
                  <a:cubicBezTo>
                    <a:pt x="1" y="1082"/>
                    <a:pt x="31" y="1294"/>
                    <a:pt x="168" y="1446"/>
                  </a:cubicBezTo>
                  <a:cubicBezTo>
                    <a:pt x="225" y="1642"/>
                    <a:pt x="486" y="1750"/>
                    <a:pt x="720" y="1750"/>
                  </a:cubicBezTo>
                  <a:cubicBezTo>
                    <a:pt x="793" y="1750"/>
                    <a:pt x="863" y="1740"/>
                    <a:pt x="924" y="1718"/>
                  </a:cubicBezTo>
                  <a:cubicBezTo>
                    <a:pt x="1182" y="1627"/>
                    <a:pt x="1348" y="1370"/>
                    <a:pt x="1394" y="1113"/>
                  </a:cubicBezTo>
                  <a:cubicBezTo>
                    <a:pt x="1424" y="840"/>
                    <a:pt x="1348" y="567"/>
                    <a:pt x="1227" y="325"/>
                  </a:cubicBezTo>
                  <a:cubicBezTo>
                    <a:pt x="1152" y="189"/>
                    <a:pt x="1046" y="38"/>
                    <a:pt x="894" y="7"/>
                  </a:cubicBezTo>
                  <a:cubicBezTo>
                    <a:pt x="872" y="3"/>
                    <a:pt x="849" y="1"/>
                    <a:pt x="827" y="1"/>
                  </a:cubicBezTo>
                  <a:close/>
                </a:path>
              </a:pathLst>
            </a:custGeom>
            <a:solidFill>
              <a:srgbClr val="D3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15"/>
            <p:cNvSpPr/>
            <p:nvPr/>
          </p:nvSpPr>
          <p:spPr>
            <a:xfrm>
              <a:off x="849588" y="564549"/>
              <a:ext cx="144063" cy="176229"/>
            </a:xfrm>
            <a:custGeom>
              <a:avLst/>
              <a:gdLst/>
              <a:ahLst/>
              <a:cxnLst/>
              <a:rect l="l" t="t" r="r" b="b"/>
              <a:pathLst>
                <a:path w="1424" h="1742" extrusionOk="0">
                  <a:moveTo>
                    <a:pt x="809" y="1"/>
                  </a:moveTo>
                  <a:cubicBezTo>
                    <a:pt x="614" y="1"/>
                    <a:pt x="437" y="173"/>
                    <a:pt x="318" y="345"/>
                  </a:cubicBezTo>
                  <a:cubicBezTo>
                    <a:pt x="197" y="511"/>
                    <a:pt x="91" y="678"/>
                    <a:pt x="46" y="875"/>
                  </a:cubicBezTo>
                  <a:cubicBezTo>
                    <a:pt x="0" y="1071"/>
                    <a:pt x="31" y="1299"/>
                    <a:pt x="167" y="1450"/>
                  </a:cubicBezTo>
                  <a:cubicBezTo>
                    <a:pt x="223" y="1642"/>
                    <a:pt x="474" y="1742"/>
                    <a:pt x="705" y="1742"/>
                  </a:cubicBezTo>
                  <a:cubicBezTo>
                    <a:pt x="783" y="1742"/>
                    <a:pt x="859" y="1730"/>
                    <a:pt x="924" y="1707"/>
                  </a:cubicBezTo>
                  <a:cubicBezTo>
                    <a:pt x="1181" y="1632"/>
                    <a:pt x="1348" y="1374"/>
                    <a:pt x="1393" y="1102"/>
                  </a:cubicBezTo>
                  <a:cubicBezTo>
                    <a:pt x="1423" y="829"/>
                    <a:pt x="1348" y="557"/>
                    <a:pt x="1227" y="330"/>
                  </a:cubicBezTo>
                  <a:cubicBezTo>
                    <a:pt x="1151" y="178"/>
                    <a:pt x="1045" y="42"/>
                    <a:pt x="894" y="12"/>
                  </a:cubicBezTo>
                  <a:cubicBezTo>
                    <a:pt x="865" y="4"/>
                    <a:pt x="837" y="1"/>
                    <a:pt x="809" y="1"/>
                  </a:cubicBezTo>
                  <a:close/>
                </a:path>
              </a:pathLst>
            </a:custGeom>
            <a:solidFill>
              <a:srgbClr val="D3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15"/>
            <p:cNvSpPr/>
            <p:nvPr/>
          </p:nvSpPr>
          <p:spPr>
            <a:xfrm>
              <a:off x="684177" y="716908"/>
              <a:ext cx="96615" cy="118970"/>
            </a:xfrm>
            <a:custGeom>
              <a:avLst/>
              <a:gdLst/>
              <a:ahLst/>
              <a:cxnLst/>
              <a:rect l="l" t="t" r="r" b="b"/>
              <a:pathLst>
                <a:path w="955" h="1176" extrusionOk="0">
                  <a:moveTo>
                    <a:pt x="548" y="0"/>
                  </a:moveTo>
                  <a:cubicBezTo>
                    <a:pt x="414" y="0"/>
                    <a:pt x="294" y="122"/>
                    <a:pt x="212" y="232"/>
                  </a:cubicBezTo>
                  <a:cubicBezTo>
                    <a:pt x="136" y="338"/>
                    <a:pt x="61" y="459"/>
                    <a:pt x="30" y="595"/>
                  </a:cubicBezTo>
                  <a:cubicBezTo>
                    <a:pt x="0" y="716"/>
                    <a:pt x="15" y="867"/>
                    <a:pt x="106" y="973"/>
                  </a:cubicBezTo>
                  <a:cubicBezTo>
                    <a:pt x="153" y="1101"/>
                    <a:pt x="325" y="1176"/>
                    <a:pt x="484" y="1176"/>
                  </a:cubicBezTo>
                  <a:cubicBezTo>
                    <a:pt x="532" y="1176"/>
                    <a:pt x="579" y="1169"/>
                    <a:pt x="621" y="1155"/>
                  </a:cubicBezTo>
                  <a:cubicBezTo>
                    <a:pt x="787" y="1095"/>
                    <a:pt x="909" y="928"/>
                    <a:pt x="939" y="746"/>
                  </a:cubicBezTo>
                  <a:cubicBezTo>
                    <a:pt x="954" y="565"/>
                    <a:pt x="909" y="383"/>
                    <a:pt x="818" y="216"/>
                  </a:cubicBezTo>
                  <a:cubicBezTo>
                    <a:pt x="772" y="126"/>
                    <a:pt x="697" y="35"/>
                    <a:pt x="591" y="4"/>
                  </a:cubicBezTo>
                  <a:cubicBezTo>
                    <a:pt x="576" y="2"/>
                    <a:pt x="562" y="0"/>
                    <a:pt x="548" y="0"/>
                  </a:cubicBezTo>
                  <a:close/>
                </a:path>
              </a:pathLst>
            </a:custGeom>
            <a:solidFill>
              <a:srgbClr val="D3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15"/>
            <p:cNvSpPr/>
            <p:nvPr/>
          </p:nvSpPr>
          <p:spPr>
            <a:xfrm>
              <a:off x="956827" y="369497"/>
              <a:ext cx="183821" cy="210423"/>
            </a:xfrm>
            <a:custGeom>
              <a:avLst/>
              <a:gdLst/>
              <a:ahLst/>
              <a:cxnLst/>
              <a:rect l="l" t="t" r="r" b="b"/>
              <a:pathLst>
                <a:path w="1817" h="2080" extrusionOk="0">
                  <a:moveTo>
                    <a:pt x="890" y="1"/>
                  </a:moveTo>
                  <a:cubicBezTo>
                    <a:pt x="631" y="1"/>
                    <a:pt x="329" y="170"/>
                    <a:pt x="197" y="380"/>
                  </a:cubicBezTo>
                  <a:cubicBezTo>
                    <a:pt x="0" y="653"/>
                    <a:pt x="30" y="1031"/>
                    <a:pt x="182" y="1319"/>
                  </a:cubicBezTo>
                  <a:cubicBezTo>
                    <a:pt x="348" y="1622"/>
                    <a:pt x="621" y="1834"/>
                    <a:pt x="924" y="1970"/>
                  </a:cubicBezTo>
                  <a:cubicBezTo>
                    <a:pt x="1048" y="2032"/>
                    <a:pt x="1186" y="2080"/>
                    <a:pt x="1314" y="2080"/>
                  </a:cubicBezTo>
                  <a:cubicBezTo>
                    <a:pt x="1374" y="2080"/>
                    <a:pt x="1431" y="2070"/>
                    <a:pt x="1484" y="2046"/>
                  </a:cubicBezTo>
                  <a:cubicBezTo>
                    <a:pt x="1756" y="1925"/>
                    <a:pt x="1817" y="1576"/>
                    <a:pt x="1802" y="1289"/>
                  </a:cubicBezTo>
                  <a:cubicBezTo>
                    <a:pt x="1802" y="1031"/>
                    <a:pt x="1787" y="789"/>
                    <a:pt x="1681" y="547"/>
                  </a:cubicBezTo>
                  <a:cubicBezTo>
                    <a:pt x="1590" y="320"/>
                    <a:pt x="1393" y="123"/>
                    <a:pt x="1151" y="77"/>
                  </a:cubicBezTo>
                  <a:cubicBezTo>
                    <a:pt x="1077" y="24"/>
                    <a:pt x="987" y="1"/>
                    <a:pt x="890" y="1"/>
                  </a:cubicBezTo>
                  <a:close/>
                </a:path>
              </a:pathLst>
            </a:custGeom>
            <a:solidFill>
              <a:srgbClr val="D3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15"/>
            <p:cNvSpPr/>
            <p:nvPr/>
          </p:nvSpPr>
          <p:spPr>
            <a:xfrm>
              <a:off x="195532" y="613009"/>
              <a:ext cx="223783" cy="176229"/>
            </a:xfrm>
            <a:custGeom>
              <a:avLst/>
              <a:gdLst/>
              <a:ahLst/>
              <a:cxnLst/>
              <a:rect l="l" t="t" r="r" b="b"/>
              <a:pathLst>
                <a:path w="2212" h="1742" extrusionOk="0">
                  <a:moveTo>
                    <a:pt x="886" y="1"/>
                  </a:moveTo>
                  <a:cubicBezTo>
                    <a:pt x="776" y="1"/>
                    <a:pt x="669" y="25"/>
                    <a:pt x="576" y="78"/>
                  </a:cubicBezTo>
                  <a:cubicBezTo>
                    <a:pt x="243" y="93"/>
                    <a:pt x="1" y="577"/>
                    <a:pt x="31" y="910"/>
                  </a:cubicBezTo>
                  <a:cubicBezTo>
                    <a:pt x="46" y="1243"/>
                    <a:pt x="319" y="1531"/>
                    <a:pt x="621" y="1652"/>
                  </a:cubicBezTo>
                  <a:cubicBezTo>
                    <a:pt x="786" y="1715"/>
                    <a:pt x="960" y="1741"/>
                    <a:pt x="1133" y="1741"/>
                  </a:cubicBezTo>
                  <a:cubicBezTo>
                    <a:pt x="1293" y="1741"/>
                    <a:pt x="1453" y="1719"/>
                    <a:pt x="1605" y="1683"/>
                  </a:cubicBezTo>
                  <a:cubicBezTo>
                    <a:pt x="1802" y="1637"/>
                    <a:pt x="1999" y="1561"/>
                    <a:pt x="2090" y="1380"/>
                  </a:cubicBezTo>
                  <a:cubicBezTo>
                    <a:pt x="2211" y="1122"/>
                    <a:pt x="2045" y="820"/>
                    <a:pt x="1848" y="592"/>
                  </a:cubicBezTo>
                  <a:cubicBezTo>
                    <a:pt x="1696" y="411"/>
                    <a:pt x="1515" y="214"/>
                    <a:pt x="1288" y="108"/>
                  </a:cubicBezTo>
                  <a:cubicBezTo>
                    <a:pt x="1168" y="40"/>
                    <a:pt x="1026" y="1"/>
                    <a:pt x="886" y="1"/>
                  </a:cubicBezTo>
                  <a:close/>
                </a:path>
              </a:pathLst>
            </a:custGeom>
            <a:solidFill>
              <a:srgbClr val="D3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15"/>
            <p:cNvSpPr/>
            <p:nvPr/>
          </p:nvSpPr>
          <p:spPr>
            <a:xfrm>
              <a:off x="583008" y="480782"/>
              <a:ext cx="265160" cy="207489"/>
            </a:xfrm>
            <a:custGeom>
              <a:avLst/>
              <a:gdLst/>
              <a:ahLst/>
              <a:cxnLst/>
              <a:rect l="l" t="t" r="r" b="b"/>
              <a:pathLst>
                <a:path w="2621" h="2051" extrusionOk="0">
                  <a:moveTo>
                    <a:pt x="1034" y="0"/>
                  </a:moveTo>
                  <a:cubicBezTo>
                    <a:pt x="911" y="0"/>
                    <a:pt x="790" y="26"/>
                    <a:pt x="682" y="83"/>
                  </a:cubicBezTo>
                  <a:cubicBezTo>
                    <a:pt x="289" y="113"/>
                    <a:pt x="1" y="673"/>
                    <a:pt x="31" y="1067"/>
                  </a:cubicBezTo>
                  <a:cubicBezTo>
                    <a:pt x="77" y="1460"/>
                    <a:pt x="379" y="1793"/>
                    <a:pt x="743" y="1945"/>
                  </a:cubicBezTo>
                  <a:cubicBezTo>
                    <a:pt x="925" y="2021"/>
                    <a:pt x="1118" y="2051"/>
                    <a:pt x="1312" y="2051"/>
                  </a:cubicBezTo>
                  <a:cubicBezTo>
                    <a:pt x="1507" y="2051"/>
                    <a:pt x="1704" y="2021"/>
                    <a:pt x="1893" y="1975"/>
                  </a:cubicBezTo>
                  <a:cubicBezTo>
                    <a:pt x="2121" y="1930"/>
                    <a:pt x="2363" y="1824"/>
                    <a:pt x="2469" y="1627"/>
                  </a:cubicBezTo>
                  <a:cubicBezTo>
                    <a:pt x="2620" y="1324"/>
                    <a:pt x="2408" y="961"/>
                    <a:pt x="2181" y="703"/>
                  </a:cubicBezTo>
                  <a:cubicBezTo>
                    <a:pt x="1999" y="476"/>
                    <a:pt x="1787" y="249"/>
                    <a:pt x="1530" y="128"/>
                  </a:cubicBezTo>
                  <a:cubicBezTo>
                    <a:pt x="1381" y="49"/>
                    <a:pt x="1205" y="0"/>
                    <a:pt x="1034" y="0"/>
                  </a:cubicBezTo>
                  <a:close/>
                </a:path>
              </a:pathLst>
            </a:custGeom>
            <a:solidFill>
              <a:srgbClr val="D3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15"/>
            <p:cNvSpPr/>
            <p:nvPr/>
          </p:nvSpPr>
          <p:spPr>
            <a:xfrm>
              <a:off x="423768" y="728340"/>
              <a:ext cx="263541" cy="207388"/>
            </a:xfrm>
            <a:custGeom>
              <a:avLst/>
              <a:gdLst/>
              <a:ahLst/>
              <a:cxnLst/>
              <a:rect l="l" t="t" r="r" b="b"/>
              <a:pathLst>
                <a:path w="2605" h="2050" extrusionOk="0">
                  <a:moveTo>
                    <a:pt x="1048" y="0"/>
                  </a:moveTo>
                  <a:cubicBezTo>
                    <a:pt x="918" y="0"/>
                    <a:pt x="788" y="28"/>
                    <a:pt x="667" y="88"/>
                  </a:cubicBezTo>
                  <a:cubicBezTo>
                    <a:pt x="288" y="103"/>
                    <a:pt x="0" y="679"/>
                    <a:pt x="31" y="1072"/>
                  </a:cubicBezTo>
                  <a:cubicBezTo>
                    <a:pt x="61" y="1466"/>
                    <a:pt x="364" y="1799"/>
                    <a:pt x="727" y="1935"/>
                  </a:cubicBezTo>
                  <a:cubicBezTo>
                    <a:pt x="920" y="2016"/>
                    <a:pt x="1131" y="2049"/>
                    <a:pt x="1342" y="2049"/>
                  </a:cubicBezTo>
                  <a:cubicBezTo>
                    <a:pt x="1528" y="2049"/>
                    <a:pt x="1716" y="2023"/>
                    <a:pt x="1893" y="1981"/>
                  </a:cubicBezTo>
                  <a:cubicBezTo>
                    <a:pt x="2120" y="1920"/>
                    <a:pt x="2347" y="1829"/>
                    <a:pt x="2453" y="1617"/>
                  </a:cubicBezTo>
                  <a:cubicBezTo>
                    <a:pt x="2604" y="1315"/>
                    <a:pt x="2393" y="951"/>
                    <a:pt x="2181" y="694"/>
                  </a:cubicBezTo>
                  <a:cubicBezTo>
                    <a:pt x="1984" y="467"/>
                    <a:pt x="1787" y="255"/>
                    <a:pt x="1514" y="119"/>
                  </a:cubicBezTo>
                  <a:cubicBezTo>
                    <a:pt x="1372" y="43"/>
                    <a:pt x="1210" y="0"/>
                    <a:pt x="1048" y="0"/>
                  </a:cubicBezTo>
                  <a:close/>
                </a:path>
              </a:pathLst>
            </a:custGeom>
            <a:solidFill>
              <a:srgbClr val="D3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15"/>
            <p:cNvSpPr/>
            <p:nvPr/>
          </p:nvSpPr>
          <p:spPr>
            <a:xfrm>
              <a:off x="1106860" y="731881"/>
              <a:ext cx="265059" cy="207085"/>
            </a:xfrm>
            <a:custGeom>
              <a:avLst/>
              <a:gdLst/>
              <a:ahLst/>
              <a:cxnLst/>
              <a:rect l="l" t="t" r="r" b="b"/>
              <a:pathLst>
                <a:path w="2620" h="2047" extrusionOk="0">
                  <a:moveTo>
                    <a:pt x="1038" y="0"/>
                  </a:moveTo>
                  <a:cubicBezTo>
                    <a:pt x="914" y="0"/>
                    <a:pt x="792" y="25"/>
                    <a:pt x="682" y="84"/>
                  </a:cubicBezTo>
                  <a:cubicBezTo>
                    <a:pt x="288" y="114"/>
                    <a:pt x="1" y="674"/>
                    <a:pt x="31" y="1068"/>
                  </a:cubicBezTo>
                  <a:cubicBezTo>
                    <a:pt x="61" y="1461"/>
                    <a:pt x="379" y="1794"/>
                    <a:pt x="743" y="1946"/>
                  </a:cubicBezTo>
                  <a:cubicBezTo>
                    <a:pt x="930" y="2016"/>
                    <a:pt x="1130" y="2046"/>
                    <a:pt x="1332" y="2046"/>
                  </a:cubicBezTo>
                  <a:cubicBezTo>
                    <a:pt x="1520" y="2046"/>
                    <a:pt x="1710" y="2020"/>
                    <a:pt x="1893" y="1976"/>
                  </a:cubicBezTo>
                  <a:cubicBezTo>
                    <a:pt x="2120" y="1916"/>
                    <a:pt x="2363" y="1825"/>
                    <a:pt x="2453" y="1628"/>
                  </a:cubicBezTo>
                  <a:cubicBezTo>
                    <a:pt x="2620" y="1310"/>
                    <a:pt x="2408" y="962"/>
                    <a:pt x="2181" y="704"/>
                  </a:cubicBezTo>
                  <a:cubicBezTo>
                    <a:pt x="1999" y="477"/>
                    <a:pt x="1787" y="250"/>
                    <a:pt x="1530" y="114"/>
                  </a:cubicBezTo>
                  <a:cubicBezTo>
                    <a:pt x="1374" y="45"/>
                    <a:pt x="1204" y="0"/>
                    <a:pt x="1038" y="0"/>
                  </a:cubicBezTo>
                  <a:close/>
                </a:path>
              </a:pathLst>
            </a:custGeom>
            <a:solidFill>
              <a:srgbClr val="D3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15"/>
            <p:cNvSpPr/>
            <p:nvPr/>
          </p:nvSpPr>
          <p:spPr>
            <a:xfrm>
              <a:off x="1253959" y="536222"/>
              <a:ext cx="157821" cy="117453"/>
            </a:xfrm>
            <a:custGeom>
              <a:avLst/>
              <a:gdLst/>
              <a:ahLst/>
              <a:cxnLst/>
              <a:rect l="l" t="t" r="r" b="b"/>
              <a:pathLst>
                <a:path w="1560" h="1161" extrusionOk="0">
                  <a:moveTo>
                    <a:pt x="664" y="0"/>
                  </a:moveTo>
                  <a:cubicBezTo>
                    <a:pt x="521" y="0"/>
                    <a:pt x="375" y="38"/>
                    <a:pt x="273" y="140"/>
                  </a:cubicBezTo>
                  <a:cubicBezTo>
                    <a:pt x="61" y="216"/>
                    <a:pt x="0" y="579"/>
                    <a:pt x="76" y="791"/>
                  </a:cubicBezTo>
                  <a:cubicBezTo>
                    <a:pt x="167" y="1003"/>
                    <a:pt x="394" y="1139"/>
                    <a:pt x="621" y="1155"/>
                  </a:cubicBezTo>
                  <a:cubicBezTo>
                    <a:pt x="651" y="1159"/>
                    <a:pt x="681" y="1160"/>
                    <a:pt x="710" y="1160"/>
                  </a:cubicBezTo>
                  <a:cubicBezTo>
                    <a:pt x="907" y="1160"/>
                    <a:pt x="1101" y="1078"/>
                    <a:pt x="1272" y="973"/>
                  </a:cubicBezTo>
                  <a:cubicBezTo>
                    <a:pt x="1393" y="912"/>
                    <a:pt x="1499" y="806"/>
                    <a:pt x="1529" y="685"/>
                  </a:cubicBezTo>
                  <a:cubicBezTo>
                    <a:pt x="1560" y="488"/>
                    <a:pt x="1378" y="322"/>
                    <a:pt x="1211" y="216"/>
                  </a:cubicBezTo>
                  <a:cubicBezTo>
                    <a:pt x="1060" y="125"/>
                    <a:pt x="909" y="34"/>
                    <a:pt x="742" y="4"/>
                  </a:cubicBezTo>
                  <a:cubicBezTo>
                    <a:pt x="716" y="2"/>
                    <a:pt x="690" y="0"/>
                    <a:pt x="664" y="0"/>
                  </a:cubicBezTo>
                  <a:close/>
                </a:path>
              </a:pathLst>
            </a:custGeom>
            <a:solidFill>
              <a:srgbClr val="D3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15"/>
            <p:cNvSpPr/>
            <p:nvPr/>
          </p:nvSpPr>
          <p:spPr>
            <a:xfrm>
              <a:off x="1174238" y="369699"/>
              <a:ext cx="119580" cy="151747"/>
            </a:xfrm>
            <a:custGeom>
              <a:avLst/>
              <a:gdLst/>
              <a:ahLst/>
              <a:cxnLst/>
              <a:rect l="l" t="t" r="r" b="b"/>
              <a:pathLst>
                <a:path w="1182" h="1500" extrusionOk="0">
                  <a:moveTo>
                    <a:pt x="593" y="1"/>
                  </a:moveTo>
                  <a:cubicBezTo>
                    <a:pt x="495" y="1"/>
                    <a:pt x="397" y="21"/>
                    <a:pt x="319" y="60"/>
                  </a:cubicBezTo>
                  <a:cubicBezTo>
                    <a:pt x="122" y="166"/>
                    <a:pt x="1" y="409"/>
                    <a:pt x="1" y="636"/>
                  </a:cubicBezTo>
                  <a:cubicBezTo>
                    <a:pt x="1" y="863"/>
                    <a:pt x="107" y="1090"/>
                    <a:pt x="243" y="1272"/>
                  </a:cubicBezTo>
                  <a:cubicBezTo>
                    <a:pt x="319" y="1377"/>
                    <a:pt x="425" y="1483"/>
                    <a:pt x="546" y="1499"/>
                  </a:cubicBezTo>
                  <a:cubicBezTo>
                    <a:pt x="554" y="1499"/>
                    <a:pt x="561" y="1499"/>
                    <a:pt x="569" y="1499"/>
                  </a:cubicBezTo>
                  <a:cubicBezTo>
                    <a:pt x="768" y="1499"/>
                    <a:pt x="897" y="1311"/>
                    <a:pt x="985" y="1150"/>
                  </a:cubicBezTo>
                  <a:cubicBezTo>
                    <a:pt x="1076" y="999"/>
                    <a:pt x="1152" y="832"/>
                    <a:pt x="1167" y="666"/>
                  </a:cubicBezTo>
                  <a:cubicBezTo>
                    <a:pt x="1182" y="499"/>
                    <a:pt x="1121" y="303"/>
                    <a:pt x="1000" y="197"/>
                  </a:cubicBezTo>
                  <a:cubicBezTo>
                    <a:pt x="933" y="62"/>
                    <a:pt x="763" y="1"/>
                    <a:pt x="593" y="1"/>
                  </a:cubicBezTo>
                  <a:close/>
                </a:path>
              </a:pathLst>
            </a:custGeom>
            <a:solidFill>
              <a:srgbClr val="D3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15"/>
            <p:cNvSpPr/>
            <p:nvPr/>
          </p:nvSpPr>
          <p:spPr>
            <a:xfrm>
              <a:off x="417597" y="546946"/>
              <a:ext cx="154887" cy="121297"/>
            </a:xfrm>
            <a:custGeom>
              <a:avLst/>
              <a:gdLst/>
              <a:ahLst/>
              <a:cxnLst/>
              <a:rect l="l" t="t" r="r" b="b"/>
              <a:pathLst>
                <a:path w="1531" h="1199" extrusionOk="0">
                  <a:moveTo>
                    <a:pt x="609" y="1"/>
                  </a:moveTo>
                  <a:cubicBezTo>
                    <a:pt x="534" y="1"/>
                    <a:pt x="460" y="17"/>
                    <a:pt x="395" y="49"/>
                  </a:cubicBezTo>
                  <a:cubicBezTo>
                    <a:pt x="167" y="65"/>
                    <a:pt x="1" y="398"/>
                    <a:pt x="16" y="625"/>
                  </a:cubicBezTo>
                  <a:cubicBezTo>
                    <a:pt x="46" y="852"/>
                    <a:pt x="213" y="1049"/>
                    <a:pt x="425" y="1139"/>
                  </a:cubicBezTo>
                  <a:cubicBezTo>
                    <a:pt x="537" y="1179"/>
                    <a:pt x="657" y="1198"/>
                    <a:pt x="779" y="1198"/>
                  </a:cubicBezTo>
                  <a:cubicBezTo>
                    <a:pt x="888" y="1198"/>
                    <a:pt x="999" y="1183"/>
                    <a:pt x="1106" y="1155"/>
                  </a:cubicBezTo>
                  <a:cubicBezTo>
                    <a:pt x="1242" y="1124"/>
                    <a:pt x="1379" y="1064"/>
                    <a:pt x="1439" y="943"/>
                  </a:cubicBezTo>
                  <a:cubicBezTo>
                    <a:pt x="1530" y="776"/>
                    <a:pt x="1394" y="564"/>
                    <a:pt x="1273" y="413"/>
                  </a:cubicBezTo>
                  <a:cubicBezTo>
                    <a:pt x="1167" y="276"/>
                    <a:pt x="1046" y="155"/>
                    <a:pt x="894" y="80"/>
                  </a:cubicBezTo>
                  <a:cubicBezTo>
                    <a:pt x="808" y="28"/>
                    <a:pt x="708" y="1"/>
                    <a:pt x="609" y="1"/>
                  </a:cubicBezTo>
                  <a:close/>
                </a:path>
              </a:pathLst>
            </a:custGeom>
            <a:solidFill>
              <a:srgbClr val="D3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15"/>
            <p:cNvSpPr/>
            <p:nvPr/>
          </p:nvSpPr>
          <p:spPr>
            <a:xfrm>
              <a:off x="656558" y="310617"/>
              <a:ext cx="130304" cy="102784"/>
            </a:xfrm>
            <a:custGeom>
              <a:avLst/>
              <a:gdLst/>
              <a:ahLst/>
              <a:cxnLst/>
              <a:rect l="l" t="t" r="r" b="b"/>
              <a:pathLst>
                <a:path w="1288" h="1016" extrusionOk="0">
                  <a:moveTo>
                    <a:pt x="513" y="0"/>
                  </a:moveTo>
                  <a:cubicBezTo>
                    <a:pt x="449" y="0"/>
                    <a:pt x="387" y="12"/>
                    <a:pt x="334" y="39"/>
                  </a:cubicBezTo>
                  <a:cubicBezTo>
                    <a:pt x="137" y="54"/>
                    <a:pt x="1" y="342"/>
                    <a:pt x="16" y="523"/>
                  </a:cubicBezTo>
                  <a:cubicBezTo>
                    <a:pt x="31" y="720"/>
                    <a:pt x="182" y="887"/>
                    <a:pt x="364" y="962"/>
                  </a:cubicBezTo>
                  <a:cubicBezTo>
                    <a:pt x="455" y="1000"/>
                    <a:pt x="550" y="1015"/>
                    <a:pt x="646" y="1015"/>
                  </a:cubicBezTo>
                  <a:cubicBezTo>
                    <a:pt x="743" y="1015"/>
                    <a:pt x="841" y="1000"/>
                    <a:pt x="939" y="977"/>
                  </a:cubicBezTo>
                  <a:cubicBezTo>
                    <a:pt x="1045" y="947"/>
                    <a:pt x="1166" y="902"/>
                    <a:pt x="1212" y="811"/>
                  </a:cubicBezTo>
                  <a:cubicBezTo>
                    <a:pt x="1288" y="659"/>
                    <a:pt x="1182" y="478"/>
                    <a:pt x="1076" y="342"/>
                  </a:cubicBezTo>
                  <a:cubicBezTo>
                    <a:pt x="985" y="236"/>
                    <a:pt x="879" y="130"/>
                    <a:pt x="758" y="54"/>
                  </a:cubicBezTo>
                  <a:cubicBezTo>
                    <a:pt x="681" y="20"/>
                    <a:pt x="595" y="0"/>
                    <a:pt x="513" y="0"/>
                  </a:cubicBezTo>
                  <a:close/>
                </a:path>
              </a:pathLst>
            </a:custGeom>
            <a:solidFill>
              <a:srgbClr val="D3E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3" name="Google Shape;933;p15"/>
          <p:cNvSpPr txBox="1">
            <a:spLocks noGrp="1"/>
          </p:cNvSpPr>
          <p:nvPr>
            <p:ph type="title"/>
          </p:nvPr>
        </p:nvSpPr>
        <p:spPr>
          <a:xfrm>
            <a:off x="2785200" y="2872101"/>
            <a:ext cx="5645700" cy="53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34" name="Google Shape;934;p15"/>
          <p:cNvSpPr txBox="1">
            <a:spLocks noGrp="1"/>
          </p:cNvSpPr>
          <p:nvPr>
            <p:ph type="subTitle" idx="1"/>
          </p:nvPr>
        </p:nvSpPr>
        <p:spPr>
          <a:xfrm>
            <a:off x="2785200" y="1501288"/>
            <a:ext cx="5645700" cy="137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">
    <p:bg>
      <p:bgPr>
        <a:solidFill>
          <a:schemeClr val="accent1"/>
        </a:solidFill>
        <a:effectLst/>
      </p:bgPr>
    </p:bg>
    <p:spTree>
      <p:nvGrpSpPr>
        <p:cNvPr id="1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Google Shape;1267;p27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3434700" cy="8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6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268" name="Google Shape;1268;p27"/>
          <p:cNvSpPr txBox="1">
            <a:spLocks noGrp="1"/>
          </p:cNvSpPr>
          <p:nvPr>
            <p:ph type="subTitle" idx="1"/>
          </p:nvPr>
        </p:nvSpPr>
        <p:spPr>
          <a:xfrm>
            <a:off x="720000" y="2535763"/>
            <a:ext cx="34347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600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grpSp>
        <p:nvGrpSpPr>
          <p:cNvPr id="1269" name="Google Shape;1269;p27"/>
          <p:cNvGrpSpPr/>
          <p:nvPr/>
        </p:nvGrpSpPr>
        <p:grpSpPr>
          <a:xfrm>
            <a:off x="7711550" y="2364549"/>
            <a:ext cx="2122861" cy="2778963"/>
            <a:chOff x="7711550" y="2364549"/>
            <a:chExt cx="2122861" cy="2778963"/>
          </a:xfrm>
        </p:grpSpPr>
        <p:sp>
          <p:nvSpPr>
            <p:cNvPr id="1270" name="Google Shape;1270;p27"/>
            <p:cNvSpPr/>
            <p:nvPr/>
          </p:nvSpPr>
          <p:spPr>
            <a:xfrm>
              <a:off x="8313546" y="3828994"/>
              <a:ext cx="1374318" cy="1314518"/>
            </a:xfrm>
            <a:custGeom>
              <a:avLst/>
              <a:gdLst/>
              <a:ahLst/>
              <a:cxnLst/>
              <a:rect l="l" t="t" r="r" b="b"/>
              <a:pathLst>
                <a:path w="42057" h="40227" extrusionOk="0">
                  <a:moveTo>
                    <a:pt x="1" y="0"/>
                  </a:moveTo>
                  <a:lnTo>
                    <a:pt x="1" y="40226"/>
                  </a:lnTo>
                  <a:lnTo>
                    <a:pt x="42056" y="40226"/>
                  </a:lnTo>
                  <a:lnTo>
                    <a:pt x="42056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7"/>
            <p:cNvSpPr/>
            <p:nvPr/>
          </p:nvSpPr>
          <p:spPr>
            <a:xfrm>
              <a:off x="7711550" y="3617687"/>
              <a:ext cx="601985" cy="1525811"/>
            </a:xfrm>
            <a:custGeom>
              <a:avLst/>
              <a:gdLst/>
              <a:ahLst/>
              <a:cxnLst/>
              <a:rect l="l" t="t" r="r" b="b"/>
              <a:pathLst>
                <a:path w="18422" h="46693" extrusionOk="0">
                  <a:moveTo>
                    <a:pt x="1" y="0"/>
                  </a:moveTo>
                  <a:lnTo>
                    <a:pt x="1" y="46692"/>
                  </a:lnTo>
                  <a:lnTo>
                    <a:pt x="18422" y="46692"/>
                  </a:lnTo>
                  <a:lnTo>
                    <a:pt x="18422" y="64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7"/>
            <p:cNvSpPr/>
            <p:nvPr/>
          </p:nvSpPr>
          <p:spPr>
            <a:xfrm>
              <a:off x="7711550" y="3371151"/>
              <a:ext cx="2122861" cy="457844"/>
            </a:xfrm>
            <a:custGeom>
              <a:avLst/>
              <a:gdLst/>
              <a:ahLst/>
              <a:cxnLst/>
              <a:rect l="l" t="t" r="r" b="b"/>
              <a:pathLst>
                <a:path w="64964" h="14011" extrusionOk="0">
                  <a:moveTo>
                    <a:pt x="17795" y="0"/>
                  </a:moveTo>
                  <a:lnTo>
                    <a:pt x="1" y="7544"/>
                  </a:lnTo>
                  <a:lnTo>
                    <a:pt x="18422" y="14010"/>
                  </a:lnTo>
                  <a:lnTo>
                    <a:pt x="60477" y="14010"/>
                  </a:lnTo>
                  <a:lnTo>
                    <a:pt x="64963" y="12005"/>
                  </a:lnTo>
                  <a:lnTo>
                    <a:pt x="63735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7"/>
            <p:cNvSpPr/>
            <p:nvPr/>
          </p:nvSpPr>
          <p:spPr>
            <a:xfrm>
              <a:off x="7832760" y="3979680"/>
              <a:ext cx="322723" cy="677339"/>
            </a:xfrm>
            <a:custGeom>
              <a:avLst/>
              <a:gdLst/>
              <a:ahLst/>
              <a:cxnLst/>
              <a:rect l="l" t="t" r="r" b="b"/>
              <a:pathLst>
                <a:path w="9876" h="20728" extrusionOk="0">
                  <a:moveTo>
                    <a:pt x="5289" y="1"/>
                  </a:moveTo>
                  <a:cubicBezTo>
                    <a:pt x="2357" y="1"/>
                    <a:pt x="1" y="2382"/>
                    <a:pt x="1" y="5289"/>
                  </a:cubicBezTo>
                  <a:lnTo>
                    <a:pt x="1" y="20728"/>
                  </a:lnTo>
                  <a:lnTo>
                    <a:pt x="9876" y="20728"/>
                  </a:lnTo>
                  <a:lnTo>
                    <a:pt x="9876" y="4587"/>
                  </a:lnTo>
                  <a:cubicBezTo>
                    <a:pt x="9876" y="2056"/>
                    <a:pt x="7820" y="1"/>
                    <a:pt x="528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7"/>
            <p:cNvSpPr/>
            <p:nvPr/>
          </p:nvSpPr>
          <p:spPr>
            <a:xfrm>
              <a:off x="7904034" y="3979680"/>
              <a:ext cx="251453" cy="677339"/>
            </a:xfrm>
            <a:custGeom>
              <a:avLst/>
              <a:gdLst/>
              <a:ahLst/>
              <a:cxnLst/>
              <a:rect l="l" t="t" r="r" b="b"/>
              <a:pathLst>
                <a:path w="7695" h="20728" extrusionOk="0">
                  <a:moveTo>
                    <a:pt x="3108" y="1"/>
                  </a:moveTo>
                  <a:cubicBezTo>
                    <a:pt x="1955" y="1"/>
                    <a:pt x="877" y="377"/>
                    <a:pt x="0" y="1003"/>
                  </a:cubicBezTo>
                  <a:cubicBezTo>
                    <a:pt x="702" y="678"/>
                    <a:pt x="1504" y="477"/>
                    <a:pt x="2331" y="477"/>
                  </a:cubicBezTo>
                  <a:cubicBezTo>
                    <a:pt x="4862" y="477"/>
                    <a:pt x="6918" y="2532"/>
                    <a:pt x="6918" y="5064"/>
                  </a:cubicBezTo>
                  <a:lnTo>
                    <a:pt x="6918" y="20728"/>
                  </a:lnTo>
                  <a:lnTo>
                    <a:pt x="7695" y="20728"/>
                  </a:lnTo>
                  <a:lnTo>
                    <a:pt x="7695" y="4587"/>
                  </a:lnTo>
                  <a:cubicBezTo>
                    <a:pt x="7695" y="2056"/>
                    <a:pt x="5639" y="1"/>
                    <a:pt x="3108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7"/>
            <p:cNvSpPr/>
            <p:nvPr/>
          </p:nvSpPr>
          <p:spPr>
            <a:xfrm>
              <a:off x="8756652" y="3936282"/>
              <a:ext cx="385791" cy="720735"/>
            </a:xfrm>
            <a:custGeom>
              <a:avLst/>
              <a:gdLst/>
              <a:ahLst/>
              <a:cxnLst/>
              <a:rect l="l" t="t" r="r" b="b"/>
              <a:pathLst>
                <a:path w="11806" h="22056" extrusionOk="0">
                  <a:moveTo>
                    <a:pt x="5966" y="1"/>
                  </a:moveTo>
                  <a:cubicBezTo>
                    <a:pt x="2682" y="1"/>
                    <a:pt x="1" y="2657"/>
                    <a:pt x="1" y="5965"/>
                  </a:cubicBezTo>
                  <a:lnTo>
                    <a:pt x="1" y="22056"/>
                  </a:lnTo>
                  <a:lnTo>
                    <a:pt x="11805" y="22056"/>
                  </a:lnTo>
                  <a:lnTo>
                    <a:pt x="11805" y="5163"/>
                  </a:lnTo>
                  <a:cubicBezTo>
                    <a:pt x="11805" y="2306"/>
                    <a:pt x="9499" y="1"/>
                    <a:pt x="6642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7"/>
            <p:cNvSpPr/>
            <p:nvPr/>
          </p:nvSpPr>
          <p:spPr>
            <a:xfrm>
              <a:off x="8842666" y="3936282"/>
              <a:ext cx="299783" cy="720735"/>
            </a:xfrm>
            <a:custGeom>
              <a:avLst/>
              <a:gdLst/>
              <a:ahLst/>
              <a:cxnLst/>
              <a:rect l="l" t="t" r="r" b="b"/>
              <a:pathLst>
                <a:path w="9174" h="22056" extrusionOk="0">
                  <a:moveTo>
                    <a:pt x="3684" y="1"/>
                  </a:moveTo>
                  <a:cubicBezTo>
                    <a:pt x="2306" y="1"/>
                    <a:pt x="1028" y="402"/>
                    <a:pt x="0" y="1078"/>
                  </a:cubicBezTo>
                  <a:cubicBezTo>
                    <a:pt x="827" y="702"/>
                    <a:pt x="1780" y="502"/>
                    <a:pt x="2757" y="502"/>
                  </a:cubicBezTo>
                  <a:cubicBezTo>
                    <a:pt x="5790" y="502"/>
                    <a:pt x="8246" y="2682"/>
                    <a:pt x="8246" y="5364"/>
                  </a:cubicBezTo>
                  <a:lnTo>
                    <a:pt x="8246" y="22056"/>
                  </a:lnTo>
                  <a:lnTo>
                    <a:pt x="9173" y="22056"/>
                  </a:lnTo>
                  <a:lnTo>
                    <a:pt x="9173" y="4888"/>
                  </a:lnTo>
                  <a:cubicBezTo>
                    <a:pt x="9173" y="2181"/>
                    <a:pt x="6717" y="1"/>
                    <a:pt x="3684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7"/>
            <p:cNvSpPr/>
            <p:nvPr/>
          </p:nvSpPr>
          <p:spPr>
            <a:xfrm>
              <a:off x="8293088" y="2364549"/>
              <a:ext cx="1487316" cy="1199820"/>
            </a:xfrm>
            <a:custGeom>
              <a:avLst/>
              <a:gdLst/>
              <a:ahLst/>
              <a:cxnLst/>
              <a:rect l="l" t="t" r="r" b="b"/>
              <a:pathLst>
                <a:path w="45515" h="36717" extrusionOk="0">
                  <a:moveTo>
                    <a:pt x="0" y="32105"/>
                  </a:moveTo>
                  <a:cubicBezTo>
                    <a:pt x="0" y="33459"/>
                    <a:pt x="100" y="35414"/>
                    <a:pt x="251" y="36717"/>
                  </a:cubicBezTo>
                  <a:lnTo>
                    <a:pt x="251" y="36717"/>
                  </a:lnTo>
                  <a:cubicBezTo>
                    <a:pt x="251" y="36717"/>
                    <a:pt x="42331" y="36642"/>
                    <a:pt x="45289" y="36692"/>
                  </a:cubicBezTo>
                  <a:lnTo>
                    <a:pt x="45289" y="36692"/>
                  </a:lnTo>
                  <a:cubicBezTo>
                    <a:pt x="44436" y="23785"/>
                    <a:pt x="42707" y="14587"/>
                    <a:pt x="42206" y="1629"/>
                  </a:cubicBezTo>
                  <a:lnTo>
                    <a:pt x="42206" y="1629"/>
                  </a:lnTo>
                  <a:cubicBezTo>
                    <a:pt x="39023" y="576"/>
                    <a:pt x="35639" y="0"/>
                    <a:pt x="32131" y="0"/>
                  </a:cubicBezTo>
                  <a:lnTo>
                    <a:pt x="32131" y="0"/>
                  </a:lnTo>
                  <a:cubicBezTo>
                    <a:pt x="14386" y="0"/>
                    <a:pt x="0" y="14386"/>
                    <a:pt x="0" y="32105"/>
                  </a:cubicBezTo>
                  <a:moveTo>
                    <a:pt x="45289" y="36717"/>
                  </a:moveTo>
                  <a:cubicBezTo>
                    <a:pt x="45514" y="36692"/>
                    <a:pt x="45514" y="36692"/>
                    <a:pt x="45289" y="36692"/>
                  </a:cubicBezTo>
                  <a:lnTo>
                    <a:pt x="45289" y="36692"/>
                  </a:lnTo>
                  <a:cubicBezTo>
                    <a:pt x="45289" y="36692"/>
                    <a:pt x="45289" y="36692"/>
                    <a:pt x="45289" y="367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8" name="Google Shape;1278;p27"/>
          <p:cNvGrpSpPr/>
          <p:nvPr/>
        </p:nvGrpSpPr>
        <p:grpSpPr>
          <a:xfrm>
            <a:off x="7342025" y="3230571"/>
            <a:ext cx="1230687" cy="1912919"/>
            <a:chOff x="4716417" y="4782122"/>
            <a:chExt cx="279994" cy="435189"/>
          </a:xfrm>
        </p:grpSpPr>
        <p:sp>
          <p:nvSpPr>
            <p:cNvPr id="1279" name="Google Shape;1279;p27"/>
            <p:cNvSpPr/>
            <p:nvPr/>
          </p:nvSpPr>
          <p:spPr>
            <a:xfrm>
              <a:off x="4798284" y="4973678"/>
              <a:ext cx="116259" cy="243633"/>
            </a:xfrm>
            <a:custGeom>
              <a:avLst/>
              <a:gdLst/>
              <a:ahLst/>
              <a:cxnLst/>
              <a:rect l="l" t="t" r="r" b="b"/>
              <a:pathLst>
                <a:path w="1893" h="3967" extrusionOk="0">
                  <a:moveTo>
                    <a:pt x="0" y="0"/>
                  </a:moveTo>
                  <a:lnTo>
                    <a:pt x="0" y="3967"/>
                  </a:lnTo>
                  <a:lnTo>
                    <a:pt x="1893" y="3967"/>
                  </a:lnTo>
                  <a:lnTo>
                    <a:pt x="189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7"/>
            <p:cNvSpPr/>
            <p:nvPr/>
          </p:nvSpPr>
          <p:spPr>
            <a:xfrm>
              <a:off x="4716417" y="4961579"/>
              <a:ext cx="81928" cy="255732"/>
            </a:xfrm>
            <a:custGeom>
              <a:avLst/>
              <a:gdLst/>
              <a:ahLst/>
              <a:cxnLst/>
              <a:rect l="l" t="t" r="r" b="b"/>
              <a:pathLst>
                <a:path w="1334" h="4164" extrusionOk="0">
                  <a:moveTo>
                    <a:pt x="1" y="1"/>
                  </a:moveTo>
                  <a:lnTo>
                    <a:pt x="1" y="4164"/>
                  </a:lnTo>
                  <a:lnTo>
                    <a:pt x="1333" y="4164"/>
                  </a:lnTo>
                  <a:lnTo>
                    <a:pt x="1333" y="19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7"/>
            <p:cNvSpPr/>
            <p:nvPr/>
          </p:nvSpPr>
          <p:spPr>
            <a:xfrm>
              <a:off x="4914483" y="4961579"/>
              <a:ext cx="81928" cy="255732"/>
            </a:xfrm>
            <a:custGeom>
              <a:avLst/>
              <a:gdLst/>
              <a:ahLst/>
              <a:cxnLst/>
              <a:rect l="l" t="t" r="r" b="b"/>
              <a:pathLst>
                <a:path w="1334" h="4164" extrusionOk="0">
                  <a:moveTo>
                    <a:pt x="1333" y="1"/>
                  </a:moveTo>
                  <a:lnTo>
                    <a:pt x="1" y="197"/>
                  </a:lnTo>
                  <a:lnTo>
                    <a:pt x="1" y="4164"/>
                  </a:lnTo>
                  <a:lnTo>
                    <a:pt x="1333" y="4164"/>
                  </a:lnTo>
                  <a:lnTo>
                    <a:pt x="133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7"/>
            <p:cNvSpPr/>
            <p:nvPr/>
          </p:nvSpPr>
          <p:spPr>
            <a:xfrm>
              <a:off x="4838266" y="5021091"/>
              <a:ext cx="35375" cy="75356"/>
            </a:xfrm>
            <a:custGeom>
              <a:avLst/>
              <a:gdLst/>
              <a:ahLst/>
              <a:cxnLst/>
              <a:rect l="l" t="t" r="r" b="b"/>
              <a:pathLst>
                <a:path w="576" h="1227" extrusionOk="0">
                  <a:moveTo>
                    <a:pt x="288" y="0"/>
                  </a:moveTo>
                  <a:cubicBezTo>
                    <a:pt x="137" y="0"/>
                    <a:pt x="0" y="137"/>
                    <a:pt x="0" y="303"/>
                  </a:cubicBezTo>
                  <a:lnTo>
                    <a:pt x="0" y="1227"/>
                  </a:lnTo>
                  <a:lnTo>
                    <a:pt x="576" y="1227"/>
                  </a:lnTo>
                  <a:lnTo>
                    <a:pt x="576" y="303"/>
                  </a:lnTo>
                  <a:cubicBezTo>
                    <a:pt x="576" y="137"/>
                    <a:pt x="454" y="0"/>
                    <a:pt x="2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7"/>
            <p:cNvSpPr/>
            <p:nvPr/>
          </p:nvSpPr>
          <p:spPr>
            <a:xfrm>
              <a:off x="4841951" y="5025759"/>
              <a:ext cx="28005" cy="67004"/>
            </a:xfrm>
            <a:custGeom>
              <a:avLst/>
              <a:gdLst/>
              <a:ahLst/>
              <a:cxnLst/>
              <a:rect l="l" t="t" r="r" b="b"/>
              <a:pathLst>
                <a:path w="456" h="1091" extrusionOk="0">
                  <a:moveTo>
                    <a:pt x="228" y="0"/>
                  </a:moveTo>
                  <a:cubicBezTo>
                    <a:pt x="107" y="0"/>
                    <a:pt x="1" y="91"/>
                    <a:pt x="1" y="227"/>
                  </a:cubicBezTo>
                  <a:lnTo>
                    <a:pt x="1" y="1090"/>
                  </a:lnTo>
                  <a:lnTo>
                    <a:pt x="455" y="1090"/>
                  </a:lnTo>
                  <a:lnTo>
                    <a:pt x="455" y="227"/>
                  </a:lnTo>
                  <a:cubicBezTo>
                    <a:pt x="455" y="91"/>
                    <a:pt x="364" y="0"/>
                    <a:pt x="2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7"/>
            <p:cNvSpPr/>
            <p:nvPr/>
          </p:nvSpPr>
          <p:spPr>
            <a:xfrm>
              <a:off x="4838266" y="5092702"/>
              <a:ext cx="35375" cy="3746"/>
            </a:xfrm>
            <a:custGeom>
              <a:avLst/>
              <a:gdLst/>
              <a:ahLst/>
              <a:cxnLst/>
              <a:rect l="l" t="t" r="r" b="b"/>
              <a:pathLst>
                <a:path w="576" h="61" extrusionOk="0">
                  <a:moveTo>
                    <a:pt x="61" y="0"/>
                  </a:moveTo>
                  <a:lnTo>
                    <a:pt x="0" y="61"/>
                  </a:lnTo>
                  <a:lnTo>
                    <a:pt x="576" y="61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27"/>
            <p:cNvSpPr/>
            <p:nvPr/>
          </p:nvSpPr>
          <p:spPr>
            <a:xfrm>
              <a:off x="4848461" y="4782122"/>
              <a:ext cx="9396" cy="47474"/>
            </a:xfrm>
            <a:custGeom>
              <a:avLst/>
              <a:gdLst/>
              <a:ahLst/>
              <a:cxnLst/>
              <a:rect l="l" t="t" r="r" b="b"/>
              <a:pathLst>
                <a:path w="153" h="773" extrusionOk="0">
                  <a:moveTo>
                    <a:pt x="1" y="1"/>
                  </a:moveTo>
                  <a:lnTo>
                    <a:pt x="1" y="773"/>
                  </a:lnTo>
                  <a:lnTo>
                    <a:pt x="152" y="773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7"/>
            <p:cNvSpPr/>
            <p:nvPr/>
          </p:nvSpPr>
          <p:spPr>
            <a:xfrm>
              <a:off x="4832677" y="4794221"/>
              <a:ext cx="40964" cy="10256"/>
            </a:xfrm>
            <a:custGeom>
              <a:avLst/>
              <a:gdLst/>
              <a:ahLst/>
              <a:cxnLst/>
              <a:rect l="l" t="t" r="r" b="b"/>
              <a:pathLst>
                <a:path w="667" h="167" extrusionOk="0">
                  <a:moveTo>
                    <a:pt x="0" y="0"/>
                  </a:moveTo>
                  <a:lnTo>
                    <a:pt x="0" y="167"/>
                  </a:lnTo>
                  <a:lnTo>
                    <a:pt x="667" y="167"/>
                  </a:lnTo>
                  <a:lnTo>
                    <a:pt x="66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7"/>
            <p:cNvSpPr/>
            <p:nvPr/>
          </p:nvSpPr>
          <p:spPr>
            <a:xfrm>
              <a:off x="4848461" y="4804416"/>
              <a:ext cx="9396" cy="23338"/>
            </a:xfrm>
            <a:custGeom>
              <a:avLst/>
              <a:gdLst/>
              <a:ahLst/>
              <a:cxnLst/>
              <a:rect l="l" t="t" r="r" b="b"/>
              <a:pathLst>
                <a:path w="153" h="380" extrusionOk="0">
                  <a:moveTo>
                    <a:pt x="1" y="1"/>
                  </a:moveTo>
                  <a:lnTo>
                    <a:pt x="1" y="349"/>
                  </a:lnTo>
                  <a:lnTo>
                    <a:pt x="152" y="379"/>
                  </a:lnTo>
                  <a:lnTo>
                    <a:pt x="152" y="273"/>
                  </a:lnTo>
                  <a:cubicBezTo>
                    <a:pt x="46" y="25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44466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7"/>
            <p:cNvSpPr/>
            <p:nvPr/>
          </p:nvSpPr>
          <p:spPr>
            <a:xfrm>
              <a:off x="4831756" y="4821183"/>
              <a:ext cx="43727" cy="44710"/>
            </a:xfrm>
            <a:custGeom>
              <a:avLst/>
              <a:gdLst/>
              <a:ahLst/>
              <a:cxnLst/>
              <a:rect l="l" t="t" r="r" b="b"/>
              <a:pathLst>
                <a:path w="712" h="728" extrusionOk="0">
                  <a:moveTo>
                    <a:pt x="348" y="0"/>
                  </a:moveTo>
                  <a:cubicBezTo>
                    <a:pt x="152" y="0"/>
                    <a:pt x="0" y="167"/>
                    <a:pt x="0" y="364"/>
                  </a:cubicBezTo>
                  <a:lnTo>
                    <a:pt x="0" y="727"/>
                  </a:lnTo>
                  <a:lnTo>
                    <a:pt x="712" y="727"/>
                  </a:lnTo>
                  <a:lnTo>
                    <a:pt x="712" y="364"/>
                  </a:lnTo>
                  <a:cubicBezTo>
                    <a:pt x="712" y="167"/>
                    <a:pt x="545" y="0"/>
                    <a:pt x="3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7"/>
            <p:cNvSpPr/>
            <p:nvPr/>
          </p:nvSpPr>
          <p:spPr>
            <a:xfrm>
              <a:off x="4716417" y="4854654"/>
              <a:ext cx="279991" cy="119084"/>
            </a:xfrm>
            <a:custGeom>
              <a:avLst/>
              <a:gdLst/>
              <a:ahLst/>
              <a:cxnLst/>
              <a:rect l="l" t="t" r="r" b="b"/>
              <a:pathLst>
                <a:path w="4559" h="1939" extrusionOk="0">
                  <a:moveTo>
                    <a:pt x="2287" y="0"/>
                  </a:moveTo>
                  <a:cubicBezTo>
                    <a:pt x="1969" y="0"/>
                    <a:pt x="1681" y="46"/>
                    <a:pt x="1409" y="152"/>
                  </a:cubicBezTo>
                  <a:cubicBezTo>
                    <a:pt x="924" y="318"/>
                    <a:pt x="516" y="621"/>
                    <a:pt x="258" y="1045"/>
                  </a:cubicBezTo>
                  <a:cubicBezTo>
                    <a:pt x="152" y="1212"/>
                    <a:pt x="77" y="1393"/>
                    <a:pt x="31" y="1590"/>
                  </a:cubicBezTo>
                  <a:cubicBezTo>
                    <a:pt x="16" y="1636"/>
                    <a:pt x="16" y="1696"/>
                    <a:pt x="1" y="1742"/>
                  </a:cubicBezTo>
                  <a:lnTo>
                    <a:pt x="1333" y="1938"/>
                  </a:lnTo>
                  <a:lnTo>
                    <a:pt x="3226" y="1938"/>
                  </a:lnTo>
                  <a:lnTo>
                    <a:pt x="4558" y="1742"/>
                  </a:lnTo>
                  <a:cubicBezTo>
                    <a:pt x="4543" y="1696"/>
                    <a:pt x="4543" y="1651"/>
                    <a:pt x="4528" y="1605"/>
                  </a:cubicBezTo>
                  <a:cubicBezTo>
                    <a:pt x="4497" y="1499"/>
                    <a:pt x="4467" y="1393"/>
                    <a:pt x="4422" y="1302"/>
                  </a:cubicBezTo>
                  <a:cubicBezTo>
                    <a:pt x="4361" y="1151"/>
                    <a:pt x="4285" y="1000"/>
                    <a:pt x="4180" y="879"/>
                  </a:cubicBezTo>
                  <a:cubicBezTo>
                    <a:pt x="3771" y="318"/>
                    <a:pt x="3074" y="0"/>
                    <a:pt x="22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7"/>
            <p:cNvSpPr/>
            <p:nvPr/>
          </p:nvSpPr>
          <p:spPr>
            <a:xfrm>
              <a:off x="4716417" y="4918834"/>
              <a:ext cx="279991" cy="54905"/>
            </a:xfrm>
            <a:custGeom>
              <a:avLst/>
              <a:gdLst/>
              <a:ahLst/>
              <a:cxnLst/>
              <a:rect l="l" t="t" r="r" b="b"/>
              <a:pathLst>
                <a:path w="4559" h="894" extrusionOk="0">
                  <a:moveTo>
                    <a:pt x="258" y="0"/>
                  </a:moveTo>
                  <a:cubicBezTo>
                    <a:pt x="152" y="167"/>
                    <a:pt x="77" y="348"/>
                    <a:pt x="31" y="545"/>
                  </a:cubicBezTo>
                  <a:cubicBezTo>
                    <a:pt x="16" y="591"/>
                    <a:pt x="16" y="651"/>
                    <a:pt x="1" y="697"/>
                  </a:cubicBezTo>
                  <a:lnTo>
                    <a:pt x="1333" y="893"/>
                  </a:lnTo>
                  <a:lnTo>
                    <a:pt x="3226" y="893"/>
                  </a:lnTo>
                  <a:lnTo>
                    <a:pt x="4558" y="697"/>
                  </a:lnTo>
                  <a:cubicBezTo>
                    <a:pt x="4543" y="651"/>
                    <a:pt x="4543" y="606"/>
                    <a:pt x="4528" y="560"/>
                  </a:cubicBezTo>
                  <a:cubicBezTo>
                    <a:pt x="4497" y="454"/>
                    <a:pt x="4467" y="348"/>
                    <a:pt x="4422" y="257"/>
                  </a:cubicBezTo>
                  <a:cubicBezTo>
                    <a:pt x="3862" y="400"/>
                    <a:pt x="3316" y="454"/>
                    <a:pt x="2815" y="454"/>
                  </a:cubicBezTo>
                  <a:cubicBezTo>
                    <a:pt x="1350" y="454"/>
                    <a:pt x="258" y="0"/>
                    <a:pt x="258" y="0"/>
                  </a:cubicBezTo>
                  <a:close/>
                </a:path>
              </a:pathLst>
            </a:custGeom>
            <a:solidFill>
              <a:srgbClr val="144466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7"/>
            <p:cNvSpPr/>
            <p:nvPr/>
          </p:nvSpPr>
          <p:spPr>
            <a:xfrm>
              <a:off x="4716417" y="4952306"/>
              <a:ext cx="279991" cy="21434"/>
            </a:xfrm>
            <a:custGeom>
              <a:avLst/>
              <a:gdLst/>
              <a:ahLst/>
              <a:cxnLst/>
              <a:rect l="l" t="t" r="r" b="b"/>
              <a:pathLst>
                <a:path w="4559" h="349" extrusionOk="0">
                  <a:moveTo>
                    <a:pt x="31" y="0"/>
                  </a:moveTo>
                  <a:cubicBezTo>
                    <a:pt x="16" y="46"/>
                    <a:pt x="16" y="106"/>
                    <a:pt x="1" y="152"/>
                  </a:cubicBezTo>
                  <a:lnTo>
                    <a:pt x="1333" y="348"/>
                  </a:lnTo>
                  <a:lnTo>
                    <a:pt x="3226" y="348"/>
                  </a:lnTo>
                  <a:lnTo>
                    <a:pt x="4558" y="152"/>
                  </a:lnTo>
                  <a:cubicBezTo>
                    <a:pt x="4543" y="106"/>
                    <a:pt x="4543" y="61"/>
                    <a:pt x="4528" y="15"/>
                  </a:cubicBezTo>
                  <a:cubicBezTo>
                    <a:pt x="3768" y="151"/>
                    <a:pt x="3025" y="197"/>
                    <a:pt x="2365" y="197"/>
                  </a:cubicBezTo>
                  <a:cubicBezTo>
                    <a:pt x="1184" y="197"/>
                    <a:pt x="274" y="49"/>
                    <a:pt x="31" y="0"/>
                  </a:cubicBezTo>
                  <a:close/>
                </a:path>
              </a:pathLst>
            </a:custGeom>
            <a:solidFill>
              <a:srgbClr val="144466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2" name="Google Shape;1292;p27"/>
          <p:cNvGrpSpPr/>
          <p:nvPr/>
        </p:nvGrpSpPr>
        <p:grpSpPr>
          <a:xfrm>
            <a:off x="5206991" y="539396"/>
            <a:ext cx="3715448" cy="4604145"/>
            <a:chOff x="-548209" y="539396"/>
            <a:chExt cx="3715448" cy="4604145"/>
          </a:xfrm>
        </p:grpSpPr>
        <p:sp>
          <p:nvSpPr>
            <p:cNvPr id="1293" name="Google Shape;1293;p27"/>
            <p:cNvSpPr/>
            <p:nvPr/>
          </p:nvSpPr>
          <p:spPr>
            <a:xfrm flipH="1">
              <a:off x="-548209" y="3969265"/>
              <a:ext cx="2281592" cy="1172372"/>
            </a:xfrm>
            <a:custGeom>
              <a:avLst/>
              <a:gdLst/>
              <a:ahLst/>
              <a:cxnLst/>
              <a:rect l="l" t="t" r="r" b="b"/>
              <a:pathLst>
                <a:path w="29951" h="15390" extrusionOk="0">
                  <a:moveTo>
                    <a:pt x="0" y="1"/>
                  </a:moveTo>
                  <a:lnTo>
                    <a:pt x="0" y="15389"/>
                  </a:lnTo>
                  <a:lnTo>
                    <a:pt x="29950" y="15389"/>
                  </a:lnTo>
                  <a:lnTo>
                    <a:pt x="299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94" name="Google Shape;1294;p27"/>
            <p:cNvGrpSpPr/>
            <p:nvPr/>
          </p:nvGrpSpPr>
          <p:grpSpPr>
            <a:xfrm>
              <a:off x="-496046" y="539396"/>
              <a:ext cx="2337941" cy="3933656"/>
              <a:chOff x="-244075" y="1356050"/>
              <a:chExt cx="2251050" cy="3787460"/>
            </a:xfrm>
          </p:grpSpPr>
          <p:sp>
            <p:nvSpPr>
              <p:cNvPr id="1295" name="Google Shape;1295;p27"/>
              <p:cNvSpPr/>
              <p:nvPr/>
            </p:nvSpPr>
            <p:spPr>
              <a:xfrm>
                <a:off x="-183303" y="2512487"/>
                <a:ext cx="2125144" cy="2631023"/>
              </a:xfrm>
              <a:custGeom>
                <a:avLst/>
                <a:gdLst/>
                <a:ahLst/>
                <a:cxnLst/>
                <a:rect l="l" t="t" r="r" b="b"/>
                <a:pathLst>
                  <a:path w="48222" h="59701" extrusionOk="0">
                    <a:moveTo>
                      <a:pt x="25214" y="1"/>
                    </a:moveTo>
                    <a:cubicBezTo>
                      <a:pt x="11279" y="1"/>
                      <a:pt x="0" y="11304"/>
                      <a:pt x="0" y="25239"/>
                    </a:cubicBezTo>
                    <a:lnTo>
                      <a:pt x="0" y="59700"/>
                    </a:lnTo>
                    <a:lnTo>
                      <a:pt x="8923" y="59700"/>
                    </a:lnTo>
                    <a:lnTo>
                      <a:pt x="8923" y="25665"/>
                    </a:lnTo>
                    <a:cubicBezTo>
                      <a:pt x="8923" y="16893"/>
                      <a:pt x="16041" y="9775"/>
                      <a:pt x="24812" y="9775"/>
                    </a:cubicBezTo>
                    <a:cubicBezTo>
                      <a:pt x="32808" y="9775"/>
                      <a:pt x="39299" y="16266"/>
                      <a:pt x="39299" y="24261"/>
                    </a:cubicBezTo>
                    <a:lnTo>
                      <a:pt x="39299" y="59700"/>
                    </a:lnTo>
                    <a:lnTo>
                      <a:pt x="48221" y="59700"/>
                    </a:lnTo>
                    <a:lnTo>
                      <a:pt x="48221" y="23008"/>
                    </a:lnTo>
                    <a:cubicBezTo>
                      <a:pt x="48221" y="10301"/>
                      <a:pt x="37920" y="1"/>
                      <a:pt x="2521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27"/>
              <p:cNvSpPr/>
              <p:nvPr/>
            </p:nvSpPr>
            <p:spPr>
              <a:xfrm>
                <a:off x="-41926" y="2654964"/>
                <a:ext cx="1841289" cy="2346022"/>
              </a:xfrm>
              <a:custGeom>
                <a:avLst/>
                <a:gdLst/>
                <a:ahLst/>
                <a:cxnLst/>
                <a:rect l="l" t="t" r="r" b="b"/>
                <a:pathLst>
                  <a:path w="41781" h="53234" extrusionOk="0">
                    <a:moveTo>
                      <a:pt x="22006" y="1"/>
                    </a:moveTo>
                    <a:cubicBezTo>
                      <a:pt x="9875" y="1"/>
                      <a:pt x="0" y="9875"/>
                      <a:pt x="0" y="22006"/>
                    </a:cubicBezTo>
                    <a:lnTo>
                      <a:pt x="0" y="53234"/>
                    </a:lnTo>
                    <a:lnTo>
                      <a:pt x="2482" y="53234"/>
                    </a:lnTo>
                    <a:lnTo>
                      <a:pt x="2482" y="22432"/>
                    </a:lnTo>
                    <a:cubicBezTo>
                      <a:pt x="2482" y="11880"/>
                      <a:pt x="11053" y="3309"/>
                      <a:pt x="21604" y="3309"/>
                    </a:cubicBezTo>
                    <a:cubicBezTo>
                      <a:pt x="31379" y="3309"/>
                      <a:pt x="39324" y="11254"/>
                      <a:pt x="39324" y="21028"/>
                    </a:cubicBezTo>
                    <a:lnTo>
                      <a:pt x="39324" y="53234"/>
                    </a:lnTo>
                    <a:lnTo>
                      <a:pt x="41780" y="53234"/>
                    </a:lnTo>
                    <a:lnTo>
                      <a:pt x="41780" y="19775"/>
                    </a:lnTo>
                    <a:cubicBezTo>
                      <a:pt x="41780" y="8873"/>
                      <a:pt x="32908" y="1"/>
                      <a:pt x="2200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27"/>
              <p:cNvSpPr/>
              <p:nvPr/>
            </p:nvSpPr>
            <p:spPr>
              <a:xfrm>
                <a:off x="-244075" y="3421515"/>
                <a:ext cx="546776" cy="135868"/>
              </a:xfrm>
              <a:custGeom>
                <a:avLst/>
                <a:gdLst/>
                <a:ahLst/>
                <a:cxnLst/>
                <a:rect l="l" t="t" r="r" b="b"/>
                <a:pathLst>
                  <a:path w="12407" h="3083" extrusionOk="0">
                    <a:moveTo>
                      <a:pt x="1" y="0"/>
                    </a:moveTo>
                    <a:lnTo>
                      <a:pt x="1" y="3083"/>
                    </a:lnTo>
                    <a:lnTo>
                      <a:pt x="12407" y="3083"/>
                    </a:lnTo>
                    <a:lnTo>
                      <a:pt x="1240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27"/>
              <p:cNvSpPr/>
              <p:nvPr/>
            </p:nvSpPr>
            <p:spPr>
              <a:xfrm>
                <a:off x="1460199" y="3421515"/>
                <a:ext cx="546776" cy="135868"/>
              </a:xfrm>
              <a:custGeom>
                <a:avLst/>
                <a:gdLst/>
                <a:ahLst/>
                <a:cxnLst/>
                <a:rect l="l" t="t" r="r" b="b"/>
                <a:pathLst>
                  <a:path w="12407" h="3083" extrusionOk="0">
                    <a:moveTo>
                      <a:pt x="1" y="0"/>
                    </a:moveTo>
                    <a:lnTo>
                      <a:pt x="1" y="3083"/>
                    </a:lnTo>
                    <a:lnTo>
                      <a:pt x="12407" y="3083"/>
                    </a:lnTo>
                    <a:lnTo>
                      <a:pt x="1240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27"/>
              <p:cNvSpPr/>
              <p:nvPr/>
            </p:nvSpPr>
            <p:spPr>
              <a:xfrm>
                <a:off x="504806" y="1522854"/>
                <a:ext cx="786473" cy="768757"/>
              </a:xfrm>
              <a:custGeom>
                <a:avLst/>
                <a:gdLst/>
                <a:ahLst/>
                <a:cxnLst/>
                <a:rect l="l" t="t" r="r" b="b"/>
                <a:pathLst>
                  <a:path w="17846" h="17444" extrusionOk="0">
                    <a:moveTo>
                      <a:pt x="0" y="8722"/>
                    </a:moveTo>
                    <a:cubicBezTo>
                      <a:pt x="0" y="13534"/>
                      <a:pt x="3985" y="17444"/>
                      <a:pt x="8923" y="17444"/>
                    </a:cubicBezTo>
                    <a:lnTo>
                      <a:pt x="8923" y="17444"/>
                    </a:lnTo>
                    <a:cubicBezTo>
                      <a:pt x="13860" y="17444"/>
                      <a:pt x="17845" y="13534"/>
                      <a:pt x="17845" y="8722"/>
                    </a:cubicBezTo>
                    <a:lnTo>
                      <a:pt x="17845" y="8722"/>
                    </a:lnTo>
                    <a:cubicBezTo>
                      <a:pt x="17845" y="3910"/>
                      <a:pt x="13860" y="0"/>
                      <a:pt x="8923" y="0"/>
                    </a:cubicBezTo>
                    <a:lnTo>
                      <a:pt x="8923" y="0"/>
                    </a:lnTo>
                    <a:cubicBezTo>
                      <a:pt x="3985" y="0"/>
                      <a:pt x="0" y="3910"/>
                      <a:pt x="0" y="8722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27"/>
              <p:cNvSpPr/>
              <p:nvPr/>
            </p:nvSpPr>
            <p:spPr>
              <a:xfrm>
                <a:off x="819598" y="1356050"/>
                <a:ext cx="154686" cy="186725"/>
              </a:xfrm>
              <a:custGeom>
                <a:avLst/>
                <a:gdLst/>
                <a:ahLst/>
                <a:cxnLst/>
                <a:rect l="l" t="t" r="r" b="b"/>
                <a:pathLst>
                  <a:path w="3510" h="4237" extrusionOk="0">
                    <a:moveTo>
                      <a:pt x="1504" y="1"/>
                    </a:moveTo>
                    <a:lnTo>
                      <a:pt x="1504" y="1304"/>
                    </a:lnTo>
                    <a:lnTo>
                      <a:pt x="0" y="1304"/>
                    </a:lnTo>
                    <a:lnTo>
                      <a:pt x="0" y="1830"/>
                    </a:lnTo>
                    <a:lnTo>
                      <a:pt x="1504" y="1830"/>
                    </a:lnTo>
                    <a:lnTo>
                      <a:pt x="1504" y="4236"/>
                    </a:lnTo>
                    <a:lnTo>
                      <a:pt x="2005" y="4236"/>
                    </a:lnTo>
                    <a:lnTo>
                      <a:pt x="2005" y="1830"/>
                    </a:lnTo>
                    <a:lnTo>
                      <a:pt x="3509" y="1830"/>
                    </a:lnTo>
                    <a:lnTo>
                      <a:pt x="3509" y="1304"/>
                    </a:lnTo>
                    <a:lnTo>
                      <a:pt x="2005" y="1304"/>
                    </a:lnTo>
                    <a:lnTo>
                      <a:pt x="200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27"/>
              <p:cNvSpPr/>
              <p:nvPr/>
            </p:nvSpPr>
            <p:spPr>
              <a:xfrm>
                <a:off x="578799" y="1913842"/>
                <a:ext cx="625221" cy="825123"/>
              </a:xfrm>
              <a:custGeom>
                <a:avLst/>
                <a:gdLst/>
                <a:ahLst/>
                <a:cxnLst/>
                <a:rect l="l" t="t" r="r" b="b"/>
                <a:pathLst>
                  <a:path w="14187" h="18723" extrusionOk="0">
                    <a:moveTo>
                      <a:pt x="1" y="0"/>
                    </a:moveTo>
                    <a:lnTo>
                      <a:pt x="1" y="18722"/>
                    </a:lnTo>
                    <a:lnTo>
                      <a:pt x="14186" y="18722"/>
                    </a:lnTo>
                    <a:lnTo>
                      <a:pt x="14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27"/>
              <p:cNvSpPr/>
              <p:nvPr/>
            </p:nvSpPr>
            <p:spPr>
              <a:xfrm>
                <a:off x="283883" y="1913842"/>
                <a:ext cx="294961" cy="825123"/>
              </a:xfrm>
              <a:custGeom>
                <a:avLst/>
                <a:gdLst/>
                <a:ahLst/>
                <a:cxnLst/>
                <a:rect l="l" t="t" r="r" b="b"/>
                <a:pathLst>
                  <a:path w="6693" h="18723" extrusionOk="0">
                    <a:moveTo>
                      <a:pt x="6693" y="0"/>
                    </a:moveTo>
                    <a:lnTo>
                      <a:pt x="1" y="3559"/>
                    </a:lnTo>
                    <a:lnTo>
                      <a:pt x="1" y="18722"/>
                    </a:lnTo>
                    <a:lnTo>
                      <a:pt x="6693" y="18722"/>
                    </a:lnTo>
                    <a:lnTo>
                      <a:pt x="669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27"/>
              <p:cNvSpPr/>
              <p:nvPr/>
            </p:nvSpPr>
            <p:spPr>
              <a:xfrm>
                <a:off x="354571" y="2131415"/>
                <a:ext cx="118240" cy="572205"/>
              </a:xfrm>
              <a:custGeom>
                <a:avLst/>
                <a:gdLst/>
                <a:ahLst/>
                <a:cxnLst/>
                <a:rect l="l" t="t" r="r" b="b"/>
                <a:pathLst>
                  <a:path w="2683" h="12984" extrusionOk="0">
                    <a:moveTo>
                      <a:pt x="1" y="1329"/>
                    </a:moveTo>
                    <a:lnTo>
                      <a:pt x="1" y="12983"/>
                    </a:lnTo>
                    <a:lnTo>
                      <a:pt x="2683" y="12382"/>
                    </a:lnTo>
                    <a:lnTo>
                      <a:pt x="2683" y="1329"/>
                    </a:lnTo>
                    <a:cubicBezTo>
                      <a:pt x="2683" y="602"/>
                      <a:pt x="2081" y="1"/>
                      <a:pt x="1354" y="1"/>
                    </a:cubicBezTo>
                    <a:lnTo>
                      <a:pt x="1354" y="1"/>
                    </a:lnTo>
                    <a:cubicBezTo>
                      <a:pt x="602" y="1"/>
                      <a:pt x="1" y="602"/>
                      <a:pt x="1" y="1329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27"/>
              <p:cNvSpPr/>
              <p:nvPr/>
            </p:nvSpPr>
            <p:spPr>
              <a:xfrm>
                <a:off x="354571" y="2646150"/>
                <a:ext cx="118240" cy="57467"/>
              </a:xfrm>
              <a:custGeom>
                <a:avLst/>
                <a:gdLst/>
                <a:ahLst/>
                <a:cxnLst/>
                <a:rect l="l" t="t" r="r" b="b"/>
                <a:pathLst>
                  <a:path w="2683" h="1304" extrusionOk="0">
                    <a:moveTo>
                      <a:pt x="2683" y="0"/>
                    </a:moveTo>
                    <a:lnTo>
                      <a:pt x="1" y="652"/>
                    </a:lnTo>
                    <a:lnTo>
                      <a:pt x="1" y="1303"/>
                    </a:lnTo>
                    <a:lnTo>
                      <a:pt x="2683" y="702"/>
                    </a:lnTo>
                    <a:lnTo>
                      <a:pt x="268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27"/>
              <p:cNvSpPr/>
              <p:nvPr/>
            </p:nvSpPr>
            <p:spPr>
              <a:xfrm>
                <a:off x="1203976" y="1913842"/>
                <a:ext cx="294916" cy="825123"/>
              </a:xfrm>
              <a:custGeom>
                <a:avLst/>
                <a:gdLst/>
                <a:ahLst/>
                <a:cxnLst/>
                <a:rect l="l" t="t" r="r" b="b"/>
                <a:pathLst>
                  <a:path w="6692" h="18723" extrusionOk="0">
                    <a:moveTo>
                      <a:pt x="0" y="0"/>
                    </a:moveTo>
                    <a:lnTo>
                      <a:pt x="0" y="18722"/>
                    </a:lnTo>
                    <a:lnTo>
                      <a:pt x="6692" y="18722"/>
                    </a:lnTo>
                    <a:lnTo>
                      <a:pt x="6692" y="35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27"/>
              <p:cNvSpPr/>
              <p:nvPr/>
            </p:nvSpPr>
            <p:spPr>
              <a:xfrm>
                <a:off x="1310008" y="2131415"/>
                <a:ext cx="118196" cy="57220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12984" extrusionOk="0">
                    <a:moveTo>
                      <a:pt x="0" y="1329"/>
                    </a:moveTo>
                    <a:lnTo>
                      <a:pt x="0" y="12382"/>
                    </a:lnTo>
                    <a:lnTo>
                      <a:pt x="2682" y="12983"/>
                    </a:lnTo>
                    <a:lnTo>
                      <a:pt x="2682" y="1329"/>
                    </a:lnTo>
                    <a:cubicBezTo>
                      <a:pt x="2682" y="602"/>
                      <a:pt x="2080" y="1"/>
                      <a:pt x="1329" y="1"/>
                    </a:cubicBezTo>
                    <a:lnTo>
                      <a:pt x="1329" y="1"/>
                    </a:lnTo>
                    <a:cubicBezTo>
                      <a:pt x="602" y="1"/>
                      <a:pt x="0" y="602"/>
                      <a:pt x="0" y="132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27"/>
              <p:cNvSpPr/>
              <p:nvPr/>
            </p:nvSpPr>
            <p:spPr>
              <a:xfrm>
                <a:off x="1310008" y="2646150"/>
                <a:ext cx="118196" cy="57467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1304" extrusionOk="0">
                    <a:moveTo>
                      <a:pt x="0" y="0"/>
                    </a:moveTo>
                    <a:lnTo>
                      <a:pt x="0" y="702"/>
                    </a:lnTo>
                    <a:lnTo>
                      <a:pt x="2682" y="1303"/>
                    </a:lnTo>
                    <a:lnTo>
                      <a:pt x="2682" y="6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27"/>
              <p:cNvSpPr/>
              <p:nvPr/>
            </p:nvSpPr>
            <p:spPr>
              <a:xfrm>
                <a:off x="737848" y="2024281"/>
                <a:ext cx="320345" cy="650605"/>
              </a:xfrm>
              <a:custGeom>
                <a:avLst/>
                <a:gdLst/>
                <a:ahLst/>
                <a:cxnLst/>
                <a:rect l="l" t="t" r="r" b="b"/>
                <a:pathLst>
                  <a:path w="7269" h="14763" extrusionOk="0">
                    <a:moveTo>
                      <a:pt x="1" y="3635"/>
                    </a:moveTo>
                    <a:lnTo>
                      <a:pt x="1" y="14763"/>
                    </a:lnTo>
                    <a:lnTo>
                      <a:pt x="7269" y="14763"/>
                    </a:lnTo>
                    <a:lnTo>
                      <a:pt x="7269" y="3635"/>
                    </a:lnTo>
                    <a:cubicBezTo>
                      <a:pt x="7269" y="1630"/>
                      <a:pt x="5640" y="1"/>
                      <a:pt x="3635" y="1"/>
                    </a:cubicBezTo>
                    <a:lnTo>
                      <a:pt x="3635" y="1"/>
                    </a:lnTo>
                    <a:cubicBezTo>
                      <a:pt x="1630" y="1"/>
                      <a:pt x="1" y="1630"/>
                      <a:pt x="1" y="3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27"/>
              <p:cNvSpPr/>
              <p:nvPr/>
            </p:nvSpPr>
            <p:spPr>
              <a:xfrm>
                <a:off x="737848" y="2625129"/>
                <a:ext cx="320345" cy="49755"/>
              </a:xfrm>
              <a:custGeom>
                <a:avLst/>
                <a:gdLst/>
                <a:ahLst/>
                <a:cxnLst/>
                <a:rect l="l" t="t" r="r" b="b"/>
                <a:pathLst>
                  <a:path w="7269" h="1129" extrusionOk="0">
                    <a:moveTo>
                      <a:pt x="1" y="1"/>
                    </a:moveTo>
                    <a:lnTo>
                      <a:pt x="1" y="1129"/>
                    </a:lnTo>
                    <a:lnTo>
                      <a:pt x="7269" y="1129"/>
                    </a:lnTo>
                    <a:lnTo>
                      <a:pt x="726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10" name="Google Shape;1310;p27"/>
            <p:cNvSpPr/>
            <p:nvPr/>
          </p:nvSpPr>
          <p:spPr>
            <a:xfrm flipH="1">
              <a:off x="-548190" y="3808916"/>
              <a:ext cx="1479748" cy="162334"/>
            </a:xfrm>
            <a:custGeom>
              <a:avLst/>
              <a:gdLst/>
              <a:ahLst/>
              <a:cxnLst/>
              <a:rect l="l" t="t" r="r" b="b"/>
              <a:pathLst>
                <a:path w="19425" h="2131" extrusionOk="0">
                  <a:moveTo>
                    <a:pt x="0" y="1"/>
                  </a:moveTo>
                  <a:lnTo>
                    <a:pt x="0" y="2131"/>
                  </a:lnTo>
                  <a:lnTo>
                    <a:pt x="19424" y="2131"/>
                  </a:lnTo>
                  <a:lnTo>
                    <a:pt x="194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7"/>
            <p:cNvSpPr/>
            <p:nvPr/>
          </p:nvSpPr>
          <p:spPr>
            <a:xfrm flipH="1">
              <a:off x="402605" y="3967361"/>
              <a:ext cx="2764634" cy="1176181"/>
            </a:xfrm>
            <a:custGeom>
              <a:avLst/>
              <a:gdLst/>
              <a:ahLst/>
              <a:cxnLst/>
              <a:rect l="l" t="t" r="r" b="b"/>
              <a:pathLst>
                <a:path w="36292" h="15440" extrusionOk="0">
                  <a:moveTo>
                    <a:pt x="28898" y="1"/>
                  </a:moveTo>
                  <a:lnTo>
                    <a:pt x="1" y="15439"/>
                  </a:lnTo>
                  <a:lnTo>
                    <a:pt x="36292" y="15439"/>
                  </a:lnTo>
                  <a:lnTo>
                    <a:pt x="362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7"/>
            <p:cNvSpPr/>
            <p:nvPr/>
          </p:nvSpPr>
          <p:spPr>
            <a:xfrm flipH="1">
              <a:off x="288037" y="3967361"/>
              <a:ext cx="2764634" cy="1176181"/>
            </a:xfrm>
            <a:custGeom>
              <a:avLst/>
              <a:gdLst/>
              <a:ahLst/>
              <a:cxnLst/>
              <a:rect l="l" t="t" r="r" b="b"/>
              <a:pathLst>
                <a:path w="36292" h="15440" extrusionOk="0">
                  <a:moveTo>
                    <a:pt x="28873" y="1"/>
                  </a:moveTo>
                  <a:lnTo>
                    <a:pt x="1" y="15439"/>
                  </a:lnTo>
                  <a:lnTo>
                    <a:pt x="36292" y="15439"/>
                  </a:lnTo>
                  <a:lnTo>
                    <a:pt x="3629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7"/>
            <p:cNvSpPr/>
            <p:nvPr/>
          </p:nvSpPr>
          <p:spPr>
            <a:xfrm flipH="1">
              <a:off x="-46017" y="4204115"/>
              <a:ext cx="492640" cy="492640"/>
            </a:xfrm>
            <a:custGeom>
              <a:avLst/>
              <a:gdLst/>
              <a:ahLst/>
              <a:cxnLst/>
              <a:rect l="l" t="t" r="r" b="b"/>
              <a:pathLst>
                <a:path w="6467" h="6467" extrusionOk="0">
                  <a:moveTo>
                    <a:pt x="0" y="0"/>
                  </a:moveTo>
                  <a:lnTo>
                    <a:pt x="0" y="6467"/>
                  </a:lnTo>
                  <a:lnTo>
                    <a:pt x="6467" y="6467"/>
                  </a:lnTo>
                  <a:lnTo>
                    <a:pt x="646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7"/>
            <p:cNvSpPr/>
            <p:nvPr/>
          </p:nvSpPr>
          <p:spPr>
            <a:xfrm flipH="1">
              <a:off x="5556" y="4255685"/>
              <a:ext cx="389496" cy="389496"/>
            </a:xfrm>
            <a:custGeom>
              <a:avLst/>
              <a:gdLst/>
              <a:ahLst/>
              <a:cxnLst/>
              <a:rect l="l" t="t" r="r" b="b"/>
              <a:pathLst>
                <a:path w="5113" h="5113" extrusionOk="0">
                  <a:moveTo>
                    <a:pt x="0" y="0"/>
                  </a:moveTo>
                  <a:lnTo>
                    <a:pt x="0" y="5113"/>
                  </a:lnTo>
                  <a:lnTo>
                    <a:pt x="5113" y="5113"/>
                  </a:lnTo>
                  <a:lnTo>
                    <a:pt x="51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7"/>
            <p:cNvSpPr/>
            <p:nvPr/>
          </p:nvSpPr>
          <p:spPr>
            <a:xfrm flipH="1">
              <a:off x="622197" y="4498152"/>
              <a:ext cx="492640" cy="492640"/>
            </a:xfrm>
            <a:custGeom>
              <a:avLst/>
              <a:gdLst/>
              <a:ahLst/>
              <a:cxnLst/>
              <a:rect l="l" t="t" r="r" b="b"/>
              <a:pathLst>
                <a:path w="6467" h="6467" extrusionOk="0">
                  <a:moveTo>
                    <a:pt x="0" y="0"/>
                  </a:moveTo>
                  <a:lnTo>
                    <a:pt x="0" y="6466"/>
                  </a:lnTo>
                  <a:lnTo>
                    <a:pt x="6467" y="6466"/>
                  </a:lnTo>
                  <a:lnTo>
                    <a:pt x="646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7"/>
            <p:cNvSpPr/>
            <p:nvPr/>
          </p:nvSpPr>
          <p:spPr>
            <a:xfrm flipH="1">
              <a:off x="673770" y="4549647"/>
              <a:ext cx="389496" cy="389572"/>
            </a:xfrm>
            <a:custGeom>
              <a:avLst/>
              <a:gdLst/>
              <a:ahLst/>
              <a:cxnLst/>
              <a:rect l="l" t="t" r="r" b="b"/>
              <a:pathLst>
                <a:path w="5113" h="5114" extrusionOk="0">
                  <a:moveTo>
                    <a:pt x="0" y="1"/>
                  </a:moveTo>
                  <a:lnTo>
                    <a:pt x="0" y="5114"/>
                  </a:lnTo>
                  <a:lnTo>
                    <a:pt x="5113" y="5114"/>
                  </a:lnTo>
                  <a:lnTo>
                    <a:pt x="51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7" name="Google Shape;1317;p27"/>
          <p:cNvGrpSpPr/>
          <p:nvPr/>
        </p:nvGrpSpPr>
        <p:grpSpPr>
          <a:xfrm rot="-1039058" flipH="1">
            <a:off x="7639658" y="-881369"/>
            <a:ext cx="3278130" cy="1957859"/>
            <a:chOff x="195532" y="212563"/>
            <a:chExt cx="1216249" cy="726403"/>
          </a:xfrm>
        </p:grpSpPr>
        <p:sp>
          <p:nvSpPr>
            <p:cNvPr id="1318" name="Google Shape;1318;p27"/>
            <p:cNvSpPr/>
            <p:nvPr/>
          </p:nvSpPr>
          <p:spPr>
            <a:xfrm>
              <a:off x="1011964" y="602588"/>
              <a:ext cx="147098" cy="120690"/>
            </a:xfrm>
            <a:custGeom>
              <a:avLst/>
              <a:gdLst/>
              <a:ahLst/>
              <a:cxnLst/>
              <a:rect l="l" t="t" r="r" b="b"/>
              <a:pathLst>
                <a:path w="1454" h="1193" extrusionOk="0">
                  <a:moveTo>
                    <a:pt x="652" y="0"/>
                  </a:moveTo>
                  <a:cubicBezTo>
                    <a:pt x="586" y="0"/>
                    <a:pt x="520" y="5"/>
                    <a:pt x="454" y="14"/>
                  </a:cubicBezTo>
                  <a:cubicBezTo>
                    <a:pt x="318" y="44"/>
                    <a:pt x="182" y="75"/>
                    <a:pt x="106" y="181"/>
                  </a:cubicBezTo>
                  <a:cubicBezTo>
                    <a:pt x="0" y="347"/>
                    <a:pt x="106" y="574"/>
                    <a:pt x="212" y="726"/>
                  </a:cubicBezTo>
                  <a:cubicBezTo>
                    <a:pt x="303" y="862"/>
                    <a:pt x="409" y="998"/>
                    <a:pt x="545" y="1089"/>
                  </a:cubicBezTo>
                  <a:cubicBezTo>
                    <a:pt x="649" y="1151"/>
                    <a:pt x="767" y="1192"/>
                    <a:pt x="880" y="1192"/>
                  </a:cubicBezTo>
                  <a:cubicBezTo>
                    <a:pt x="932" y="1192"/>
                    <a:pt x="982" y="1184"/>
                    <a:pt x="1030" y="1165"/>
                  </a:cubicBezTo>
                  <a:cubicBezTo>
                    <a:pt x="1035" y="1165"/>
                    <a:pt x="1041" y="1165"/>
                    <a:pt x="1046" y="1165"/>
                  </a:cubicBezTo>
                  <a:cubicBezTo>
                    <a:pt x="1266" y="1165"/>
                    <a:pt x="1454" y="872"/>
                    <a:pt x="1454" y="650"/>
                  </a:cubicBezTo>
                  <a:cubicBezTo>
                    <a:pt x="1454" y="423"/>
                    <a:pt x="1302" y="211"/>
                    <a:pt x="1105" y="105"/>
                  </a:cubicBezTo>
                  <a:cubicBezTo>
                    <a:pt x="966" y="30"/>
                    <a:pt x="811" y="0"/>
                    <a:pt x="6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7"/>
            <p:cNvSpPr/>
            <p:nvPr/>
          </p:nvSpPr>
          <p:spPr>
            <a:xfrm>
              <a:off x="286586" y="810637"/>
              <a:ext cx="101168" cy="86800"/>
            </a:xfrm>
            <a:custGeom>
              <a:avLst/>
              <a:gdLst/>
              <a:ahLst/>
              <a:cxnLst/>
              <a:rect l="l" t="t" r="r" b="b"/>
              <a:pathLst>
                <a:path w="1000" h="858" extrusionOk="0">
                  <a:moveTo>
                    <a:pt x="441" y="0"/>
                  </a:moveTo>
                  <a:cubicBezTo>
                    <a:pt x="416" y="0"/>
                    <a:pt x="390" y="3"/>
                    <a:pt x="364" y="10"/>
                  </a:cubicBezTo>
                  <a:cubicBezTo>
                    <a:pt x="358" y="9"/>
                    <a:pt x="352" y="9"/>
                    <a:pt x="346" y="9"/>
                  </a:cubicBezTo>
                  <a:cubicBezTo>
                    <a:pt x="200" y="9"/>
                    <a:pt x="46" y="182"/>
                    <a:pt x="31" y="328"/>
                  </a:cubicBezTo>
                  <a:cubicBezTo>
                    <a:pt x="1" y="479"/>
                    <a:pt x="92" y="646"/>
                    <a:pt x="213" y="736"/>
                  </a:cubicBezTo>
                  <a:cubicBezTo>
                    <a:pt x="349" y="827"/>
                    <a:pt x="500" y="857"/>
                    <a:pt x="652" y="857"/>
                  </a:cubicBezTo>
                  <a:cubicBezTo>
                    <a:pt x="743" y="857"/>
                    <a:pt x="849" y="827"/>
                    <a:pt x="909" y="767"/>
                  </a:cubicBezTo>
                  <a:cubicBezTo>
                    <a:pt x="1000" y="661"/>
                    <a:pt x="939" y="509"/>
                    <a:pt x="879" y="388"/>
                  </a:cubicBezTo>
                  <a:cubicBezTo>
                    <a:pt x="833" y="282"/>
                    <a:pt x="773" y="176"/>
                    <a:pt x="682" y="100"/>
                  </a:cubicBezTo>
                  <a:cubicBezTo>
                    <a:pt x="623" y="41"/>
                    <a:pt x="535" y="0"/>
                    <a:pt x="4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7"/>
            <p:cNvSpPr/>
            <p:nvPr/>
          </p:nvSpPr>
          <p:spPr>
            <a:xfrm>
              <a:off x="1031653" y="249963"/>
              <a:ext cx="65961" cy="76177"/>
            </a:xfrm>
            <a:custGeom>
              <a:avLst/>
              <a:gdLst/>
              <a:ahLst/>
              <a:cxnLst/>
              <a:rect l="l" t="t" r="r" b="b"/>
              <a:pathLst>
                <a:path w="652" h="753" extrusionOk="0">
                  <a:moveTo>
                    <a:pt x="332" y="0"/>
                  </a:moveTo>
                  <a:cubicBezTo>
                    <a:pt x="322" y="0"/>
                    <a:pt x="312" y="1"/>
                    <a:pt x="303" y="2"/>
                  </a:cubicBezTo>
                  <a:cubicBezTo>
                    <a:pt x="182" y="2"/>
                    <a:pt x="76" y="108"/>
                    <a:pt x="46" y="214"/>
                  </a:cubicBezTo>
                  <a:cubicBezTo>
                    <a:pt x="1" y="335"/>
                    <a:pt x="16" y="457"/>
                    <a:pt x="46" y="578"/>
                  </a:cubicBezTo>
                  <a:cubicBezTo>
                    <a:pt x="61" y="638"/>
                    <a:pt x="91" y="714"/>
                    <a:pt x="152" y="744"/>
                  </a:cubicBezTo>
                  <a:cubicBezTo>
                    <a:pt x="171" y="750"/>
                    <a:pt x="190" y="752"/>
                    <a:pt x="209" y="752"/>
                  </a:cubicBezTo>
                  <a:cubicBezTo>
                    <a:pt x="295" y="752"/>
                    <a:pt x="378" y="700"/>
                    <a:pt x="440" y="638"/>
                  </a:cubicBezTo>
                  <a:cubicBezTo>
                    <a:pt x="500" y="578"/>
                    <a:pt x="561" y="517"/>
                    <a:pt x="606" y="441"/>
                  </a:cubicBezTo>
                  <a:cubicBezTo>
                    <a:pt x="636" y="351"/>
                    <a:pt x="652" y="260"/>
                    <a:pt x="606" y="184"/>
                  </a:cubicBezTo>
                  <a:cubicBezTo>
                    <a:pt x="592" y="73"/>
                    <a:pt x="439" y="0"/>
                    <a:pt x="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7"/>
            <p:cNvSpPr/>
            <p:nvPr/>
          </p:nvSpPr>
          <p:spPr>
            <a:xfrm>
              <a:off x="425286" y="328220"/>
              <a:ext cx="225300" cy="170564"/>
            </a:xfrm>
            <a:custGeom>
              <a:avLst/>
              <a:gdLst/>
              <a:ahLst/>
              <a:cxnLst/>
              <a:rect l="l" t="t" r="r" b="b"/>
              <a:pathLst>
                <a:path w="2227" h="1686" extrusionOk="0">
                  <a:moveTo>
                    <a:pt x="939" y="1"/>
                  </a:moveTo>
                  <a:cubicBezTo>
                    <a:pt x="697" y="1"/>
                    <a:pt x="425" y="92"/>
                    <a:pt x="288" y="289"/>
                  </a:cubicBezTo>
                  <a:cubicBezTo>
                    <a:pt x="1" y="455"/>
                    <a:pt x="1" y="1000"/>
                    <a:pt x="167" y="1288"/>
                  </a:cubicBezTo>
                  <a:cubicBezTo>
                    <a:pt x="332" y="1549"/>
                    <a:pt x="635" y="1686"/>
                    <a:pt x="939" y="1686"/>
                  </a:cubicBezTo>
                  <a:cubicBezTo>
                    <a:pt x="969" y="1686"/>
                    <a:pt x="1000" y="1684"/>
                    <a:pt x="1030" y="1682"/>
                  </a:cubicBezTo>
                  <a:cubicBezTo>
                    <a:pt x="1363" y="1651"/>
                    <a:pt x="1681" y="1485"/>
                    <a:pt x="1923" y="1273"/>
                  </a:cubicBezTo>
                  <a:cubicBezTo>
                    <a:pt x="2075" y="1136"/>
                    <a:pt x="2226" y="985"/>
                    <a:pt x="2226" y="788"/>
                  </a:cubicBezTo>
                  <a:cubicBezTo>
                    <a:pt x="2226" y="485"/>
                    <a:pt x="1923" y="304"/>
                    <a:pt x="1666" y="183"/>
                  </a:cubicBezTo>
                  <a:cubicBezTo>
                    <a:pt x="1439" y="92"/>
                    <a:pt x="1197" y="1"/>
                    <a:pt x="9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7"/>
            <p:cNvSpPr/>
            <p:nvPr/>
          </p:nvSpPr>
          <p:spPr>
            <a:xfrm>
              <a:off x="799003" y="760208"/>
              <a:ext cx="226818" cy="171778"/>
            </a:xfrm>
            <a:custGeom>
              <a:avLst/>
              <a:gdLst/>
              <a:ahLst/>
              <a:cxnLst/>
              <a:rect l="l" t="t" r="r" b="b"/>
              <a:pathLst>
                <a:path w="2242" h="1698" extrusionOk="0">
                  <a:moveTo>
                    <a:pt x="954" y="0"/>
                  </a:moveTo>
                  <a:cubicBezTo>
                    <a:pt x="697" y="0"/>
                    <a:pt x="440" y="91"/>
                    <a:pt x="288" y="303"/>
                  </a:cubicBezTo>
                  <a:cubicBezTo>
                    <a:pt x="1" y="470"/>
                    <a:pt x="1" y="1015"/>
                    <a:pt x="182" y="1287"/>
                  </a:cubicBezTo>
                  <a:cubicBezTo>
                    <a:pt x="341" y="1561"/>
                    <a:pt x="676" y="1697"/>
                    <a:pt x="995" y="1697"/>
                  </a:cubicBezTo>
                  <a:cubicBezTo>
                    <a:pt x="1012" y="1697"/>
                    <a:pt x="1029" y="1697"/>
                    <a:pt x="1045" y="1696"/>
                  </a:cubicBezTo>
                  <a:cubicBezTo>
                    <a:pt x="1378" y="1666"/>
                    <a:pt x="1681" y="1499"/>
                    <a:pt x="1939" y="1272"/>
                  </a:cubicBezTo>
                  <a:cubicBezTo>
                    <a:pt x="2090" y="1151"/>
                    <a:pt x="2226" y="984"/>
                    <a:pt x="2226" y="788"/>
                  </a:cubicBezTo>
                  <a:cubicBezTo>
                    <a:pt x="2241" y="500"/>
                    <a:pt x="1939" y="303"/>
                    <a:pt x="1666" y="197"/>
                  </a:cubicBezTo>
                  <a:cubicBezTo>
                    <a:pt x="1439" y="91"/>
                    <a:pt x="1197" y="16"/>
                    <a:pt x="9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7"/>
            <p:cNvSpPr/>
            <p:nvPr/>
          </p:nvSpPr>
          <p:spPr>
            <a:xfrm>
              <a:off x="802038" y="375061"/>
              <a:ext cx="144164" cy="177140"/>
            </a:xfrm>
            <a:custGeom>
              <a:avLst/>
              <a:gdLst/>
              <a:ahLst/>
              <a:cxnLst/>
              <a:rect l="l" t="t" r="r" b="b"/>
              <a:pathLst>
                <a:path w="1425" h="1751" extrusionOk="0">
                  <a:moveTo>
                    <a:pt x="827" y="1"/>
                  </a:moveTo>
                  <a:cubicBezTo>
                    <a:pt x="626" y="1"/>
                    <a:pt x="442" y="177"/>
                    <a:pt x="319" y="340"/>
                  </a:cubicBezTo>
                  <a:cubicBezTo>
                    <a:pt x="198" y="507"/>
                    <a:pt x="92" y="689"/>
                    <a:pt x="46" y="885"/>
                  </a:cubicBezTo>
                  <a:cubicBezTo>
                    <a:pt x="1" y="1082"/>
                    <a:pt x="31" y="1294"/>
                    <a:pt x="168" y="1446"/>
                  </a:cubicBezTo>
                  <a:cubicBezTo>
                    <a:pt x="225" y="1642"/>
                    <a:pt x="486" y="1750"/>
                    <a:pt x="720" y="1750"/>
                  </a:cubicBezTo>
                  <a:cubicBezTo>
                    <a:pt x="793" y="1750"/>
                    <a:pt x="863" y="1740"/>
                    <a:pt x="924" y="1718"/>
                  </a:cubicBezTo>
                  <a:cubicBezTo>
                    <a:pt x="1182" y="1627"/>
                    <a:pt x="1348" y="1370"/>
                    <a:pt x="1394" y="1113"/>
                  </a:cubicBezTo>
                  <a:cubicBezTo>
                    <a:pt x="1424" y="840"/>
                    <a:pt x="1348" y="567"/>
                    <a:pt x="1227" y="325"/>
                  </a:cubicBezTo>
                  <a:cubicBezTo>
                    <a:pt x="1152" y="189"/>
                    <a:pt x="1046" y="38"/>
                    <a:pt x="894" y="7"/>
                  </a:cubicBezTo>
                  <a:cubicBezTo>
                    <a:pt x="872" y="3"/>
                    <a:pt x="849" y="1"/>
                    <a:pt x="8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7"/>
            <p:cNvSpPr/>
            <p:nvPr/>
          </p:nvSpPr>
          <p:spPr>
            <a:xfrm>
              <a:off x="849588" y="564549"/>
              <a:ext cx="144063" cy="176229"/>
            </a:xfrm>
            <a:custGeom>
              <a:avLst/>
              <a:gdLst/>
              <a:ahLst/>
              <a:cxnLst/>
              <a:rect l="l" t="t" r="r" b="b"/>
              <a:pathLst>
                <a:path w="1424" h="1742" extrusionOk="0">
                  <a:moveTo>
                    <a:pt x="809" y="1"/>
                  </a:moveTo>
                  <a:cubicBezTo>
                    <a:pt x="614" y="1"/>
                    <a:pt x="437" y="173"/>
                    <a:pt x="318" y="345"/>
                  </a:cubicBezTo>
                  <a:cubicBezTo>
                    <a:pt x="197" y="511"/>
                    <a:pt x="91" y="678"/>
                    <a:pt x="46" y="875"/>
                  </a:cubicBezTo>
                  <a:cubicBezTo>
                    <a:pt x="0" y="1071"/>
                    <a:pt x="31" y="1299"/>
                    <a:pt x="167" y="1450"/>
                  </a:cubicBezTo>
                  <a:cubicBezTo>
                    <a:pt x="223" y="1642"/>
                    <a:pt x="474" y="1742"/>
                    <a:pt x="705" y="1742"/>
                  </a:cubicBezTo>
                  <a:cubicBezTo>
                    <a:pt x="783" y="1742"/>
                    <a:pt x="859" y="1730"/>
                    <a:pt x="924" y="1707"/>
                  </a:cubicBezTo>
                  <a:cubicBezTo>
                    <a:pt x="1181" y="1632"/>
                    <a:pt x="1348" y="1374"/>
                    <a:pt x="1393" y="1102"/>
                  </a:cubicBezTo>
                  <a:cubicBezTo>
                    <a:pt x="1423" y="829"/>
                    <a:pt x="1348" y="557"/>
                    <a:pt x="1227" y="330"/>
                  </a:cubicBezTo>
                  <a:cubicBezTo>
                    <a:pt x="1151" y="178"/>
                    <a:pt x="1045" y="42"/>
                    <a:pt x="894" y="12"/>
                  </a:cubicBezTo>
                  <a:cubicBezTo>
                    <a:pt x="865" y="4"/>
                    <a:pt x="837" y="1"/>
                    <a:pt x="8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7"/>
            <p:cNvSpPr/>
            <p:nvPr/>
          </p:nvSpPr>
          <p:spPr>
            <a:xfrm>
              <a:off x="684177" y="716908"/>
              <a:ext cx="96615" cy="118970"/>
            </a:xfrm>
            <a:custGeom>
              <a:avLst/>
              <a:gdLst/>
              <a:ahLst/>
              <a:cxnLst/>
              <a:rect l="l" t="t" r="r" b="b"/>
              <a:pathLst>
                <a:path w="955" h="1176" extrusionOk="0">
                  <a:moveTo>
                    <a:pt x="548" y="0"/>
                  </a:moveTo>
                  <a:cubicBezTo>
                    <a:pt x="414" y="0"/>
                    <a:pt x="294" y="122"/>
                    <a:pt x="212" y="232"/>
                  </a:cubicBezTo>
                  <a:cubicBezTo>
                    <a:pt x="136" y="338"/>
                    <a:pt x="61" y="459"/>
                    <a:pt x="30" y="595"/>
                  </a:cubicBezTo>
                  <a:cubicBezTo>
                    <a:pt x="0" y="716"/>
                    <a:pt x="15" y="867"/>
                    <a:pt x="106" y="973"/>
                  </a:cubicBezTo>
                  <a:cubicBezTo>
                    <a:pt x="153" y="1101"/>
                    <a:pt x="325" y="1176"/>
                    <a:pt x="484" y="1176"/>
                  </a:cubicBezTo>
                  <a:cubicBezTo>
                    <a:pt x="532" y="1176"/>
                    <a:pt x="579" y="1169"/>
                    <a:pt x="621" y="1155"/>
                  </a:cubicBezTo>
                  <a:cubicBezTo>
                    <a:pt x="787" y="1095"/>
                    <a:pt x="909" y="928"/>
                    <a:pt x="939" y="746"/>
                  </a:cubicBezTo>
                  <a:cubicBezTo>
                    <a:pt x="954" y="565"/>
                    <a:pt x="909" y="383"/>
                    <a:pt x="818" y="216"/>
                  </a:cubicBezTo>
                  <a:cubicBezTo>
                    <a:pt x="772" y="126"/>
                    <a:pt x="697" y="35"/>
                    <a:pt x="591" y="4"/>
                  </a:cubicBezTo>
                  <a:cubicBezTo>
                    <a:pt x="576" y="2"/>
                    <a:pt x="562" y="0"/>
                    <a:pt x="5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7"/>
            <p:cNvSpPr/>
            <p:nvPr/>
          </p:nvSpPr>
          <p:spPr>
            <a:xfrm>
              <a:off x="956827" y="369497"/>
              <a:ext cx="183821" cy="210423"/>
            </a:xfrm>
            <a:custGeom>
              <a:avLst/>
              <a:gdLst/>
              <a:ahLst/>
              <a:cxnLst/>
              <a:rect l="l" t="t" r="r" b="b"/>
              <a:pathLst>
                <a:path w="1817" h="2080" extrusionOk="0">
                  <a:moveTo>
                    <a:pt x="890" y="1"/>
                  </a:moveTo>
                  <a:cubicBezTo>
                    <a:pt x="631" y="1"/>
                    <a:pt x="329" y="170"/>
                    <a:pt x="197" y="380"/>
                  </a:cubicBezTo>
                  <a:cubicBezTo>
                    <a:pt x="0" y="653"/>
                    <a:pt x="30" y="1031"/>
                    <a:pt x="182" y="1319"/>
                  </a:cubicBezTo>
                  <a:cubicBezTo>
                    <a:pt x="348" y="1622"/>
                    <a:pt x="621" y="1834"/>
                    <a:pt x="924" y="1970"/>
                  </a:cubicBezTo>
                  <a:cubicBezTo>
                    <a:pt x="1048" y="2032"/>
                    <a:pt x="1186" y="2080"/>
                    <a:pt x="1314" y="2080"/>
                  </a:cubicBezTo>
                  <a:cubicBezTo>
                    <a:pt x="1374" y="2080"/>
                    <a:pt x="1431" y="2070"/>
                    <a:pt x="1484" y="2046"/>
                  </a:cubicBezTo>
                  <a:cubicBezTo>
                    <a:pt x="1756" y="1925"/>
                    <a:pt x="1817" y="1576"/>
                    <a:pt x="1802" y="1289"/>
                  </a:cubicBezTo>
                  <a:cubicBezTo>
                    <a:pt x="1802" y="1031"/>
                    <a:pt x="1787" y="789"/>
                    <a:pt x="1681" y="547"/>
                  </a:cubicBezTo>
                  <a:cubicBezTo>
                    <a:pt x="1590" y="320"/>
                    <a:pt x="1393" y="123"/>
                    <a:pt x="1151" y="77"/>
                  </a:cubicBezTo>
                  <a:cubicBezTo>
                    <a:pt x="1077" y="24"/>
                    <a:pt x="987" y="1"/>
                    <a:pt x="8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7"/>
            <p:cNvSpPr/>
            <p:nvPr/>
          </p:nvSpPr>
          <p:spPr>
            <a:xfrm>
              <a:off x="195532" y="613009"/>
              <a:ext cx="223783" cy="176229"/>
            </a:xfrm>
            <a:custGeom>
              <a:avLst/>
              <a:gdLst/>
              <a:ahLst/>
              <a:cxnLst/>
              <a:rect l="l" t="t" r="r" b="b"/>
              <a:pathLst>
                <a:path w="2212" h="1742" extrusionOk="0">
                  <a:moveTo>
                    <a:pt x="886" y="1"/>
                  </a:moveTo>
                  <a:cubicBezTo>
                    <a:pt x="776" y="1"/>
                    <a:pt x="669" y="25"/>
                    <a:pt x="576" y="78"/>
                  </a:cubicBezTo>
                  <a:cubicBezTo>
                    <a:pt x="243" y="93"/>
                    <a:pt x="1" y="577"/>
                    <a:pt x="31" y="910"/>
                  </a:cubicBezTo>
                  <a:cubicBezTo>
                    <a:pt x="46" y="1243"/>
                    <a:pt x="319" y="1531"/>
                    <a:pt x="621" y="1652"/>
                  </a:cubicBezTo>
                  <a:cubicBezTo>
                    <a:pt x="786" y="1715"/>
                    <a:pt x="960" y="1741"/>
                    <a:pt x="1133" y="1741"/>
                  </a:cubicBezTo>
                  <a:cubicBezTo>
                    <a:pt x="1293" y="1741"/>
                    <a:pt x="1453" y="1719"/>
                    <a:pt x="1605" y="1683"/>
                  </a:cubicBezTo>
                  <a:cubicBezTo>
                    <a:pt x="1802" y="1637"/>
                    <a:pt x="1999" y="1561"/>
                    <a:pt x="2090" y="1380"/>
                  </a:cubicBezTo>
                  <a:cubicBezTo>
                    <a:pt x="2211" y="1122"/>
                    <a:pt x="2045" y="820"/>
                    <a:pt x="1848" y="592"/>
                  </a:cubicBezTo>
                  <a:cubicBezTo>
                    <a:pt x="1696" y="411"/>
                    <a:pt x="1515" y="214"/>
                    <a:pt x="1288" y="108"/>
                  </a:cubicBezTo>
                  <a:cubicBezTo>
                    <a:pt x="1168" y="40"/>
                    <a:pt x="1026" y="1"/>
                    <a:pt x="8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7"/>
            <p:cNvSpPr/>
            <p:nvPr/>
          </p:nvSpPr>
          <p:spPr>
            <a:xfrm>
              <a:off x="583008" y="480782"/>
              <a:ext cx="265160" cy="207489"/>
            </a:xfrm>
            <a:custGeom>
              <a:avLst/>
              <a:gdLst/>
              <a:ahLst/>
              <a:cxnLst/>
              <a:rect l="l" t="t" r="r" b="b"/>
              <a:pathLst>
                <a:path w="2621" h="2051" extrusionOk="0">
                  <a:moveTo>
                    <a:pt x="1034" y="0"/>
                  </a:moveTo>
                  <a:cubicBezTo>
                    <a:pt x="911" y="0"/>
                    <a:pt x="790" y="26"/>
                    <a:pt x="682" y="83"/>
                  </a:cubicBezTo>
                  <a:cubicBezTo>
                    <a:pt x="289" y="113"/>
                    <a:pt x="1" y="673"/>
                    <a:pt x="31" y="1067"/>
                  </a:cubicBezTo>
                  <a:cubicBezTo>
                    <a:pt x="77" y="1460"/>
                    <a:pt x="379" y="1793"/>
                    <a:pt x="743" y="1945"/>
                  </a:cubicBezTo>
                  <a:cubicBezTo>
                    <a:pt x="925" y="2021"/>
                    <a:pt x="1118" y="2051"/>
                    <a:pt x="1312" y="2051"/>
                  </a:cubicBezTo>
                  <a:cubicBezTo>
                    <a:pt x="1507" y="2051"/>
                    <a:pt x="1704" y="2021"/>
                    <a:pt x="1893" y="1975"/>
                  </a:cubicBezTo>
                  <a:cubicBezTo>
                    <a:pt x="2121" y="1930"/>
                    <a:pt x="2363" y="1824"/>
                    <a:pt x="2469" y="1627"/>
                  </a:cubicBezTo>
                  <a:cubicBezTo>
                    <a:pt x="2620" y="1324"/>
                    <a:pt x="2408" y="961"/>
                    <a:pt x="2181" y="703"/>
                  </a:cubicBezTo>
                  <a:cubicBezTo>
                    <a:pt x="1999" y="476"/>
                    <a:pt x="1787" y="249"/>
                    <a:pt x="1530" y="128"/>
                  </a:cubicBezTo>
                  <a:cubicBezTo>
                    <a:pt x="1381" y="49"/>
                    <a:pt x="1205" y="0"/>
                    <a:pt x="10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7"/>
            <p:cNvSpPr/>
            <p:nvPr/>
          </p:nvSpPr>
          <p:spPr>
            <a:xfrm>
              <a:off x="423768" y="728340"/>
              <a:ext cx="263541" cy="207388"/>
            </a:xfrm>
            <a:custGeom>
              <a:avLst/>
              <a:gdLst/>
              <a:ahLst/>
              <a:cxnLst/>
              <a:rect l="l" t="t" r="r" b="b"/>
              <a:pathLst>
                <a:path w="2605" h="2050" extrusionOk="0">
                  <a:moveTo>
                    <a:pt x="1048" y="0"/>
                  </a:moveTo>
                  <a:cubicBezTo>
                    <a:pt x="918" y="0"/>
                    <a:pt x="788" y="28"/>
                    <a:pt x="667" y="88"/>
                  </a:cubicBezTo>
                  <a:cubicBezTo>
                    <a:pt x="288" y="103"/>
                    <a:pt x="0" y="679"/>
                    <a:pt x="31" y="1072"/>
                  </a:cubicBezTo>
                  <a:cubicBezTo>
                    <a:pt x="61" y="1466"/>
                    <a:pt x="364" y="1799"/>
                    <a:pt x="727" y="1935"/>
                  </a:cubicBezTo>
                  <a:cubicBezTo>
                    <a:pt x="920" y="2016"/>
                    <a:pt x="1131" y="2049"/>
                    <a:pt x="1342" y="2049"/>
                  </a:cubicBezTo>
                  <a:cubicBezTo>
                    <a:pt x="1528" y="2049"/>
                    <a:pt x="1716" y="2023"/>
                    <a:pt x="1893" y="1981"/>
                  </a:cubicBezTo>
                  <a:cubicBezTo>
                    <a:pt x="2120" y="1920"/>
                    <a:pt x="2347" y="1829"/>
                    <a:pt x="2453" y="1617"/>
                  </a:cubicBezTo>
                  <a:cubicBezTo>
                    <a:pt x="2604" y="1315"/>
                    <a:pt x="2393" y="951"/>
                    <a:pt x="2181" y="694"/>
                  </a:cubicBezTo>
                  <a:cubicBezTo>
                    <a:pt x="1984" y="467"/>
                    <a:pt x="1787" y="255"/>
                    <a:pt x="1514" y="119"/>
                  </a:cubicBezTo>
                  <a:cubicBezTo>
                    <a:pt x="1372" y="43"/>
                    <a:pt x="1210" y="0"/>
                    <a:pt x="10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7"/>
            <p:cNvSpPr/>
            <p:nvPr/>
          </p:nvSpPr>
          <p:spPr>
            <a:xfrm>
              <a:off x="1106860" y="731881"/>
              <a:ext cx="265059" cy="207085"/>
            </a:xfrm>
            <a:custGeom>
              <a:avLst/>
              <a:gdLst/>
              <a:ahLst/>
              <a:cxnLst/>
              <a:rect l="l" t="t" r="r" b="b"/>
              <a:pathLst>
                <a:path w="2620" h="2047" extrusionOk="0">
                  <a:moveTo>
                    <a:pt x="1038" y="0"/>
                  </a:moveTo>
                  <a:cubicBezTo>
                    <a:pt x="914" y="0"/>
                    <a:pt x="792" y="25"/>
                    <a:pt x="682" y="84"/>
                  </a:cubicBezTo>
                  <a:cubicBezTo>
                    <a:pt x="288" y="114"/>
                    <a:pt x="1" y="674"/>
                    <a:pt x="31" y="1068"/>
                  </a:cubicBezTo>
                  <a:cubicBezTo>
                    <a:pt x="61" y="1461"/>
                    <a:pt x="379" y="1794"/>
                    <a:pt x="743" y="1946"/>
                  </a:cubicBezTo>
                  <a:cubicBezTo>
                    <a:pt x="930" y="2016"/>
                    <a:pt x="1130" y="2046"/>
                    <a:pt x="1332" y="2046"/>
                  </a:cubicBezTo>
                  <a:cubicBezTo>
                    <a:pt x="1520" y="2046"/>
                    <a:pt x="1710" y="2020"/>
                    <a:pt x="1893" y="1976"/>
                  </a:cubicBezTo>
                  <a:cubicBezTo>
                    <a:pt x="2120" y="1916"/>
                    <a:pt x="2363" y="1825"/>
                    <a:pt x="2453" y="1628"/>
                  </a:cubicBezTo>
                  <a:cubicBezTo>
                    <a:pt x="2620" y="1310"/>
                    <a:pt x="2408" y="962"/>
                    <a:pt x="2181" y="704"/>
                  </a:cubicBezTo>
                  <a:cubicBezTo>
                    <a:pt x="1999" y="477"/>
                    <a:pt x="1787" y="250"/>
                    <a:pt x="1530" y="114"/>
                  </a:cubicBezTo>
                  <a:cubicBezTo>
                    <a:pt x="1374" y="45"/>
                    <a:pt x="1204" y="0"/>
                    <a:pt x="10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7"/>
            <p:cNvSpPr/>
            <p:nvPr/>
          </p:nvSpPr>
          <p:spPr>
            <a:xfrm>
              <a:off x="1253959" y="536222"/>
              <a:ext cx="157821" cy="117453"/>
            </a:xfrm>
            <a:custGeom>
              <a:avLst/>
              <a:gdLst/>
              <a:ahLst/>
              <a:cxnLst/>
              <a:rect l="l" t="t" r="r" b="b"/>
              <a:pathLst>
                <a:path w="1560" h="1161" extrusionOk="0">
                  <a:moveTo>
                    <a:pt x="664" y="0"/>
                  </a:moveTo>
                  <a:cubicBezTo>
                    <a:pt x="521" y="0"/>
                    <a:pt x="375" y="38"/>
                    <a:pt x="273" y="140"/>
                  </a:cubicBezTo>
                  <a:cubicBezTo>
                    <a:pt x="61" y="216"/>
                    <a:pt x="0" y="579"/>
                    <a:pt x="76" y="791"/>
                  </a:cubicBezTo>
                  <a:cubicBezTo>
                    <a:pt x="167" y="1003"/>
                    <a:pt x="394" y="1139"/>
                    <a:pt x="621" y="1155"/>
                  </a:cubicBezTo>
                  <a:cubicBezTo>
                    <a:pt x="651" y="1159"/>
                    <a:pt x="681" y="1160"/>
                    <a:pt x="710" y="1160"/>
                  </a:cubicBezTo>
                  <a:cubicBezTo>
                    <a:pt x="907" y="1160"/>
                    <a:pt x="1101" y="1078"/>
                    <a:pt x="1272" y="973"/>
                  </a:cubicBezTo>
                  <a:cubicBezTo>
                    <a:pt x="1393" y="912"/>
                    <a:pt x="1499" y="806"/>
                    <a:pt x="1529" y="685"/>
                  </a:cubicBezTo>
                  <a:cubicBezTo>
                    <a:pt x="1560" y="488"/>
                    <a:pt x="1378" y="322"/>
                    <a:pt x="1211" y="216"/>
                  </a:cubicBezTo>
                  <a:cubicBezTo>
                    <a:pt x="1060" y="125"/>
                    <a:pt x="909" y="34"/>
                    <a:pt x="742" y="4"/>
                  </a:cubicBezTo>
                  <a:cubicBezTo>
                    <a:pt x="716" y="2"/>
                    <a:pt x="690" y="0"/>
                    <a:pt x="6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7"/>
            <p:cNvSpPr/>
            <p:nvPr/>
          </p:nvSpPr>
          <p:spPr>
            <a:xfrm>
              <a:off x="1174238" y="369699"/>
              <a:ext cx="119580" cy="151747"/>
            </a:xfrm>
            <a:custGeom>
              <a:avLst/>
              <a:gdLst/>
              <a:ahLst/>
              <a:cxnLst/>
              <a:rect l="l" t="t" r="r" b="b"/>
              <a:pathLst>
                <a:path w="1182" h="1500" extrusionOk="0">
                  <a:moveTo>
                    <a:pt x="593" y="1"/>
                  </a:moveTo>
                  <a:cubicBezTo>
                    <a:pt x="495" y="1"/>
                    <a:pt x="397" y="21"/>
                    <a:pt x="319" y="60"/>
                  </a:cubicBezTo>
                  <a:cubicBezTo>
                    <a:pt x="122" y="166"/>
                    <a:pt x="1" y="409"/>
                    <a:pt x="1" y="636"/>
                  </a:cubicBezTo>
                  <a:cubicBezTo>
                    <a:pt x="1" y="863"/>
                    <a:pt x="107" y="1090"/>
                    <a:pt x="243" y="1272"/>
                  </a:cubicBezTo>
                  <a:cubicBezTo>
                    <a:pt x="319" y="1377"/>
                    <a:pt x="425" y="1483"/>
                    <a:pt x="546" y="1499"/>
                  </a:cubicBezTo>
                  <a:cubicBezTo>
                    <a:pt x="554" y="1499"/>
                    <a:pt x="561" y="1499"/>
                    <a:pt x="569" y="1499"/>
                  </a:cubicBezTo>
                  <a:cubicBezTo>
                    <a:pt x="768" y="1499"/>
                    <a:pt x="897" y="1311"/>
                    <a:pt x="985" y="1150"/>
                  </a:cubicBezTo>
                  <a:cubicBezTo>
                    <a:pt x="1076" y="999"/>
                    <a:pt x="1152" y="832"/>
                    <a:pt x="1167" y="666"/>
                  </a:cubicBezTo>
                  <a:cubicBezTo>
                    <a:pt x="1182" y="499"/>
                    <a:pt x="1121" y="303"/>
                    <a:pt x="1000" y="197"/>
                  </a:cubicBezTo>
                  <a:cubicBezTo>
                    <a:pt x="933" y="62"/>
                    <a:pt x="763" y="1"/>
                    <a:pt x="5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7"/>
            <p:cNvSpPr/>
            <p:nvPr/>
          </p:nvSpPr>
          <p:spPr>
            <a:xfrm>
              <a:off x="812892" y="212563"/>
              <a:ext cx="154887" cy="121297"/>
            </a:xfrm>
            <a:custGeom>
              <a:avLst/>
              <a:gdLst/>
              <a:ahLst/>
              <a:cxnLst/>
              <a:rect l="l" t="t" r="r" b="b"/>
              <a:pathLst>
                <a:path w="1531" h="1199" extrusionOk="0">
                  <a:moveTo>
                    <a:pt x="609" y="1"/>
                  </a:moveTo>
                  <a:cubicBezTo>
                    <a:pt x="534" y="1"/>
                    <a:pt x="460" y="17"/>
                    <a:pt x="395" y="49"/>
                  </a:cubicBezTo>
                  <a:cubicBezTo>
                    <a:pt x="167" y="65"/>
                    <a:pt x="1" y="398"/>
                    <a:pt x="16" y="625"/>
                  </a:cubicBezTo>
                  <a:cubicBezTo>
                    <a:pt x="46" y="852"/>
                    <a:pt x="213" y="1049"/>
                    <a:pt x="425" y="1139"/>
                  </a:cubicBezTo>
                  <a:cubicBezTo>
                    <a:pt x="537" y="1179"/>
                    <a:pt x="657" y="1198"/>
                    <a:pt x="779" y="1198"/>
                  </a:cubicBezTo>
                  <a:cubicBezTo>
                    <a:pt x="888" y="1198"/>
                    <a:pt x="999" y="1183"/>
                    <a:pt x="1106" y="1155"/>
                  </a:cubicBezTo>
                  <a:cubicBezTo>
                    <a:pt x="1242" y="1124"/>
                    <a:pt x="1379" y="1064"/>
                    <a:pt x="1439" y="943"/>
                  </a:cubicBezTo>
                  <a:cubicBezTo>
                    <a:pt x="1530" y="776"/>
                    <a:pt x="1394" y="564"/>
                    <a:pt x="1273" y="413"/>
                  </a:cubicBezTo>
                  <a:cubicBezTo>
                    <a:pt x="1167" y="276"/>
                    <a:pt x="1046" y="155"/>
                    <a:pt x="894" y="80"/>
                  </a:cubicBezTo>
                  <a:cubicBezTo>
                    <a:pt x="808" y="28"/>
                    <a:pt x="708" y="1"/>
                    <a:pt x="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7"/>
            <p:cNvSpPr/>
            <p:nvPr/>
          </p:nvSpPr>
          <p:spPr>
            <a:xfrm>
              <a:off x="656558" y="310617"/>
              <a:ext cx="130304" cy="102784"/>
            </a:xfrm>
            <a:custGeom>
              <a:avLst/>
              <a:gdLst/>
              <a:ahLst/>
              <a:cxnLst/>
              <a:rect l="l" t="t" r="r" b="b"/>
              <a:pathLst>
                <a:path w="1288" h="1016" extrusionOk="0">
                  <a:moveTo>
                    <a:pt x="513" y="0"/>
                  </a:moveTo>
                  <a:cubicBezTo>
                    <a:pt x="449" y="0"/>
                    <a:pt x="387" y="12"/>
                    <a:pt x="334" y="39"/>
                  </a:cubicBezTo>
                  <a:cubicBezTo>
                    <a:pt x="137" y="54"/>
                    <a:pt x="1" y="342"/>
                    <a:pt x="16" y="523"/>
                  </a:cubicBezTo>
                  <a:cubicBezTo>
                    <a:pt x="31" y="720"/>
                    <a:pt x="182" y="887"/>
                    <a:pt x="364" y="962"/>
                  </a:cubicBezTo>
                  <a:cubicBezTo>
                    <a:pt x="455" y="1000"/>
                    <a:pt x="550" y="1015"/>
                    <a:pt x="646" y="1015"/>
                  </a:cubicBezTo>
                  <a:cubicBezTo>
                    <a:pt x="743" y="1015"/>
                    <a:pt x="841" y="1000"/>
                    <a:pt x="939" y="977"/>
                  </a:cubicBezTo>
                  <a:cubicBezTo>
                    <a:pt x="1045" y="947"/>
                    <a:pt x="1166" y="902"/>
                    <a:pt x="1212" y="811"/>
                  </a:cubicBezTo>
                  <a:cubicBezTo>
                    <a:pt x="1288" y="659"/>
                    <a:pt x="1182" y="478"/>
                    <a:pt x="1076" y="342"/>
                  </a:cubicBezTo>
                  <a:cubicBezTo>
                    <a:pt x="985" y="236"/>
                    <a:pt x="879" y="130"/>
                    <a:pt x="758" y="54"/>
                  </a:cubicBezTo>
                  <a:cubicBezTo>
                    <a:pt x="681" y="20"/>
                    <a:pt x="595" y="0"/>
                    <a:pt x="5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5" name="Google Shape;1335;p27"/>
          <p:cNvGrpSpPr/>
          <p:nvPr/>
        </p:nvGrpSpPr>
        <p:grpSpPr>
          <a:xfrm rot="-1039058" flipH="1">
            <a:off x="-171349" y="-111351"/>
            <a:ext cx="962276" cy="953539"/>
            <a:chOff x="802038" y="369497"/>
            <a:chExt cx="357023" cy="353781"/>
          </a:xfrm>
        </p:grpSpPr>
        <p:sp>
          <p:nvSpPr>
            <p:cNvPr id="1336" name="Google Shape;1336;p27"/>
            <p:cNvSpPr/>
            <p:nvPr/>
          </p:nvSpPr>
          <p:spPr>
            <a:xfrm>
              <a:off x="1011964" y="602588"/>
              <a:ext cx="147098" cy="120690"/>
            </a:xfrm>
            <a:custGeom>
              <a:avLst/>
              <a:gdLst/>
              <a:ahLst/>
              <a:cxnLst/>
              <a:rect l="l" t="t" r="r" b="b"/>
              <a:pathLst>
                <a:path w="1454" h="1193" extrusionOk="0">
                  <a:moveTo>
                    <a:pt x="652" y="0"/>
                  </a:moveTo>
                  <a:cubicBezTo>
                    <a:pt x="586" y="0"/>
                    <a:pt x="520" y="5"/>
                    <a:pt x="454" y="14"/>
                  </a:cubicBezTo>
                  <a:cubicBezTo>
                    <a:pt x="318" y="44"/>
                    <a:pt x="182" y="75"/>
                    <a:pt x="106" y="181"/>
                  </a:cubicBezTo>
                  <a:cubicBezTo>
                    <a:pt x="0" y="347"/>
                    <a:pt x="106" y="574"/>
                    <a:pt x="212" y="726"/>
                  </a:cubicBezTo>
                  <a:cubicBezTo>
                    <a:pt x="303" y="862"/>
                    <a:pt x="409" y="998"/>
                    <a:pt x="545" y="1089"/>
                  </a:cubicBezTo>
                  <a:cubicBezTo>
                    <a:pt x="649" y="1151"/>
                    <a:pt x="767" y="1192"/>
                    <a:pt x="880" y="1192"/>
                  </a:cubicBezTo>
                  <a:cubicBezTo>
                    <a:pt x="932" y="1192"/>
                    <a:pt x="982" y="1184"/>
                    <a:pt x="1030" y="1165"/>
                  </a:cubicBezTo>
                  <a:cubicBezTo>
                    <a:pt x="1035" y="1165"/>
                    <a:pt x="1041" y="1165"/>
                    <a:pt x="1046" y="1165"/>
                  </a:cubicBezTo>
                  <a:cubicBezTo>
                    <a:pt x="1266" y="1165"/>
                    <a:pt x="1454" y="872"/>
                    <a:pt x="1454" y="650"/>
                  </a:cubicBezTo>
                  <a:cubicBezTo>
                    <a:pt x="1454" y="423"/>
                    <a:pt x="1302" y="211"/>
                    <a:pt x="1105" y="105"/>
                  </a:cubicBezTo>
                  <a:cubicBezTo>
                    <a:pt x="966" y="30"/>
                    <a:pt x="811" y="0"/>
                    <a:pt x="6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7"/>
            <p:cNvSpPr/>
            <p:nvPr/>
          </p:nvSpPr>
          <p:spPr>
            <a:xfrm>
              <a:off x="802038" y="375061"/>
              <a:ext cx="144164" cy="177140"/>
            </a:xfrm>
            <a:custGeom>
              <a:avLst/>
              <a:gdLst/>
              <a:ahLst/>
              <a:cxnLst/>
              <a:rect l="l" t="t" r="r" b="b"/>
              <a:pathLst>
                <a:path w="1425" h="1751" extrusionOk="0">
                  <a:moveTo>
                    <a:pt x="827" y="1"/>
                  </a:moveTo>
                  <a:cubicBezTo>
                    <a:pt x="626" y="1"/>
                    <a:pt x="442" y="177"/>
                    <a:pt x="319" y="340"/>
                  </a:cubicBezTo>
                  <a:cubicBezTo>
                    <a:pt x="198" y="507"/>
                    <a:pt x="92" y="689"/>
                    <a:pt x="46" y="885"/>
                  </a:cubicBezTo>
                  <a:cubicBezTo>
                    <a:pt x="1" y="1082"/>
                    <a:pt x="31" y="1294"/>
                    <a:pt x="168" y="1446"/>
                  </a:cubicBezTo>
                  <a:cubicBezTo>
                    <a:pt x="225" y="1642"/>
                    <a:pt x="486" y="1750"/>
                    <a:pt x="720" y="1750"/>
                  </a:cubicBezTo>
                  <a:cubicBezTo>
                    <a:pt x="793" y="1750"/>
                    <a:pt x="863" y="1740"/>
                    <a:pt x="924" y="1718"/>
                  </a:cubicBezTo>
                  <a:cubicBezTo>
                    <a:pt x="1182" y="1627"/>
                    <a:pt x="1348" y="1370"/>
                    <a:pt x="1394" y="1113"/>
                  </a:cubicBezTo>
                  <a:cubicBezTo>
                    <a:pt x="1424" y="840"/>
                    <a:pt x="1348" y="567"/>
                    <a:pt x="1227" y="325"/>
                  </a:cubicBezTo>
                  <a:cubicBezTo>
                    <a:pt x="1152" y="189"/>
                    <a:pt x="1046" y="38"/>
                    <a:pt x="894" y="7"/>
                  </a:cubicBezTo>
                  <a:cubicBezTo>
                    <a:pt x="872" y="3"/>
                    <a:pt x="849" y="1"/>
                    <a:pt x="8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7"/>
            <p:cNvSpPr/>
            <p:nvPr/>
          </p:nvSpPr>
          <p:spPr>
            <a:xfrm>
              <a:off x="956827" y="369497"/>
              <a:ext cx="183821" cy="210423"/>
            </a:xfrm>
            <a:custGeom>
              <a:avLst/>
              <a:gdLst/>
              <a:ahLst/>
              <a:cxnLst/>
              <a:rect l="l" t="t" r="r" b="b"/>
              <a:pathLst>
                <a:path w="1817" h="2080" extrusionOk="0">
                  <a:moveTo>
                    <a:pt x="890" y="1"/>
                  </a:moveTo>
                  <a:cubicBezTo>
                    <a:pt x="631" y="1"/>
                    <a:pt x="329" y="170"/>
                    <a:pt x="197" y="380"/>
                  </a:cubicBezTo>
                  <a:cubicBezTo>
                    <a:pt x="0" y="653"/>
                    <a:pt x="30" y="1031"/>
                    <a:pt x="182" y="1319"/>
                  </a:cubicBezTo>
                  <a:cubicBezTo>
                    <a:pt x="348" y="1622"/>
                    <a:pt x="621" y="1834"/>
                    <a:pt x="924" y="1970"/>
                  </a:cubicBezTo>
                  <a:cubicBezTo>
                    <a:pt x="1048" y="2032"/>
                    <a:pt x="1186" y="2080"/>
                    <a:pt x="1314" y="2080"/>
                  </a:cubicBezTo>
                  <a:cubicBezTo>
                    <a:pt x="1374" y="2080"/>
                    <a:pt x="1431" y="2070"/>
                    <a:pt x="1484" y="2046"/>
                  </a:cubicBezTo>
                  <a:cubicBezTo>
                    <a:pt x="1756" y="1925"/>
                    <a:pt x="1817" y="1576"/>
                    <a:pt x="1802" y="1289"/>
                  </a:cubicBezTo>
                  <a:cubicBezTo>
                    <a:pt x="1802" y="1031"/>
                    <a:pt x="1787" y="789"/>
                    <a:pt x="1681" y="547"/>
                  </a:cubicBezTo>
                  <a:cubicBezTo>
                    <a:pt x="1590" y="320"/>
                    <a:pt x="1393" y="123"/>
                    <a:pt x="1151" y="77"/>
                  </a:cubicBezTo>
                  <a:cubicBezTo>
                    <a:pt x="1077" y="24"/>
                    <a:pt x="987" y="1"/>
                    <a:pt x="8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9" name="Google Shape;1339;p27"/>
          <p:cNvSpPr txBox="1">
            <a:spLocks noGrp="1"/>
          </p:cNvSpPr>
          <p:nvPr>
            <p:ph type="subTitle" idx="2"/>
          </p:nvPr>
        </p:nvSpPr>
        <p:spPr>
          <a:xfrm>
            <a:off x="720000" y="2126838"/>
            <a:ext cx="3434700" cy="40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600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340" name="Google Shape;1340;p27"/>
          <p:cNvSpPr txBox="1"/>
          <p:nvPr/>
        </p:nvSpPr>
        <p:spPr>
          <a:xfrm>
            <a:off x="713100" y="3527375"/>
            <a:ext cx="3276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4"/>
                </a:solidFill>
                <a:latin typeface="Cambay"/>
                <a:ea typeface="Cambay"/>
                <a:cs typeface="Cambay"/>
                <a:sym typeface="Cambay"/>
              </a:rPr>
              <a:t>CREDITS: This presentation template was created by </a:t>
            </a:r>
            <a:r>
              <a:rPr lang="en" sz="1200" b="1">
                <a:solidFill>
                  <a:schemeClr val="accent5"/>
                </a:solidFill>
                <a:uFill>
                  <a:noFill/>
                </a:uFill>
                <a:latin typeface="Cambay"/>
                <a:ea typeface="Cambay"/>
                <a:cs typeface="Cambay"/>
                <a:sym typeface="Cambay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accent4"/>
                </a:solidFill>
                <a:latin typeface="Cambay"/>
                <a:ea typeface="Cambay"/>
                <a:cs typeface="Cambay"/>
                <a:sym typeface="Cambay"/>
              </a:rPr>
              <a:t>, including icons by </a:t>
            </a:r>
            <a:r>
              <a:rPr lang="en" sz="1200" b="1">
                <a:solidFill>
                  <a:schemeClr val="accent5"/>
                </a:solidFill>
                <a:uFill>
                  <a:noFill/>
                </a:uFill>
                <a:latin typeface="Cambay"/>
                <a:ea typeface="Cambay"/>
                <a:cs typeface="Cambay"/>
                <a:sym typeface="Cambay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accent4"/>
                </a:solidFill>
                <a:latin typeface="Cambay"/>
                <a:ea typeface="Cambay"/>
                <a:cs typeface="Cambay"/>
                <a:sym typeface="Cambay"/>
              </a:rPr>
              <a:t>, infographics and images by </a:t>
            </a:r>
            <a:r>
              <a:rPr lang="en" sz="1200" b="1">
                <a:solidFill>
                  <a:schemeClr val="accent5"/>
                </a:solidFill>
                <a:uFill>
                  <a:noFill/>
                </a:uFill>
                <a:latin typeface="Cambay"/>
                <a:ea typeface="Cambay"/>
                <a:cs typeface="Cambay"/>
                <a:sym typeface="Cambay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accent5"/>
              </a:solidFill>
              <a:latin typeface="Cambay"/>
              <a:ea typeface="Cambay"/>
              <a:cs typeface="Cambay"/>
              <a:sym typeface="Cambay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8"/>
          <p:cNvGrpSpPr/>
          <p:nvPr/>
        </p:nvGrpSpPr>
        <p:grpSpPr>
          <a:xfrm rot="1144824" flipH="1">
            <a:off x="8391585" y="-249194"/>
            <a:ext cx="2227255" cy="1502698"/>
            <a:chOff x="583008" y="369497"/>
            <a:chExt cx="844050" cy="569469"/>
          </a:xfrm>
        </p:grpSpPr>
        <p:sp>
          <p:nvSpPr>
            <p:cNvPr id="1343" name="Google Shape;1343;p28"/>
            <p:cNvSpPr/>
            <p:nvPr/>
          </p:nvSpPr>
          <p:spPr>
            <a:xfrm>
              <a:off x="1011964" y="602588"/>
              <a:ext cx="147098" cy="120690"/>
            </a:xfrm>
            <a:custGeom>
              <a:avLst/>
              <a:gdLst/>
              <a:ahLst/>
              <a:cxnLst/>
              <a:rect l="l" t="t" r="r" b="b"/>
              <a:pathLst>
                <a:path w="1454" h="1193" extrusionOk="0">
                  <a:moveTo>
                    <a:pt x="652" y="0"/>
                  </a:moveTo>
                  <a:cubicBezTo>
                    <a:pt x="586" y="0"/>
                    <a:pt x="520" y="5"/>
                    <a:pt x="454" y="14"/>
                  </a:cubicBezTo>
                  <a:cubicBezTo>
                    <a:pt x="318" y="44"/>
                    <a:pt x="182" y="75"/>
                    <a:pt x="106" y="181"/>
                  </a:cubicBezTo>
                  <a:cubicBezTo>
                    <a:pt x="0" y="347"/>
                    <a:pt x="106" y="574"/>
                    <a:pt x="212" y="726"/>
                  </a:cubicBezTo>
                  <a:cubicBezTo>
                    <a:pt x="303" y="862"/>
                    <a:pt x="409" y="998"/>
                    <a:pt x="545" y="1089"/>
                  </a:cubicBezTo>
                  <a:cubicBezTo>
                    <a:pt x="649" y="1151"/>
                    <a:pt x="767" y="1192"/>
                    <a:pt x="880" y="1192"/>
                  </a:cubicBezTo>
                  <a:cubicBezTo>
                    <a:pt x="932" y="1192"/>
                    <a:pt x="982" y="1184"/>
                    <a:pt x="1030" y="1165"/>
                  </a:cubicBezTo>
                  <a:cubicBezTo>
                    <a:pt x="1035" y="1165"/>
                    <a:pt x="1041" y="1165"/>
                    <a:pt x="1046" y="1165"/>
                  </a:cubicBezTo>
                  <a:cubicBezTo>
                    <a:pt x="1266" y="1165"/>
                    <a:pt x="1454" y="872"/>
                    <a:pt x="1454" y="650"/>
                  </a:cubicBezTo>
                  <a:cubicBezTo>
                    <a:pt x="1454" y="423"/>
                    <a:pt x="1302" y="211"/>
                    <a:pt x="1105" y="105"/>
                  </a:cubicBezTo>
                  <a:cubicBezTo>
                    <a:pt x="966" y="30"/>
                    <a:pt x="811" y="0"/>
                    <a:pt x="6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8"/>
            <p:cNvSpPr/>
            <p:nvPr/>
          </p:nvSpPr>
          <p:spPr>
            <a:xfrm>
              <a:off x="1325890" y="717920"/>
              <a:ext cx="101167" cy="86800"/>
            </a:xfrm>
            <a:custGeom>
              <a:avLst/>
              <a:gdLst/>
              <a:ahLst/>
              <a:cxnLst/>
              <a:rect l="l" t="t" r="r" b="b"/>
              <a:pathLst>
                <a:path w="1000" h="858" extrusionOk="0">
                  <a:moveTo>
                    <a:pt x="441" y="0"/>
                  </a:moveTo>
                  <a:cubicBezTo>
                    <a:pt x="416" y="0"/>
                    <a:pt x="390" y="3"/>
                    <a:pt x="364" y="10"/>
                  </a:cubicBezTo>
                  <a:cubicBezTo>
                    <a:pt x="358" y="9"/>
                    <a:pt x="352" y="9"/>
                    <a:pt x="346" y="9"/>
                  </a:cubicBezTo>
                  <a:cubicBezTo>
                    <a:pt x="200" y="9"/>
                    <a:pt x="46" y="182"/>
                    <a:pt x="31" y="328"/>
                  </a:cubicBezTo>
                  <a:cubicBezTo>
                    <a:pt x="1" y="479"/>
                    <a:pt x="92" y="646"/>
                    <a:pt x="213" y="736"/>
                  </a:cubicBezTo>
                  <a:cubicBezTo>
                    <a:pt x="349" y="827"/>
                    <a:pt x="500" y="857"/>
                    <a:pt x="652" y="857"/>
                  </a:cubicBezTo>
                  <a:cubicBezTo>
                    <a:pt x="743" y="857"/>
                    <a:pt x="849" y="827"/>
                    <a:pt x="909" y="767"/>
                  </a:cubicBezTo>
                  <a:cubicBezTo>
                    <a:pt x="1000" y="661"/>
                    <a:pt x="939" y="509"/>
                    <a:pt x="879" y="388"/>
                  </a:cubicBezTo>
                  <a:cubicBezTo>
                    <a:pt x="833" y="282"/>
                    <a:pt x="773" y="176"/>
                    <a:pt x="682" y="100"/>
                  </a:cubicBezTo>
                  <a:cubicBezTo>
                    <a:pt x="623" y="41"/>
                    <a:pt x="535" y="0"/>
                    <a:pt x="4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8"/>
            <p:cNvSpPr/>
            <p:nvPr/>
          </p:nvSpPr>
          <p:spPr>
            <a:xfrm>
              <a:off x="1181927" y="628285"/>
              <a:ext cx="65961" cy="76177"/>
            </a:xfrm>
            <a:custGeom>
              <a:avLst/>
              <a:gdLst/>
              <a:ahLst/>
              <a:cxnLst/>
              <a:rect l="l" t="t" r="r" b="b"/>
              <a:pathLst>
                <a:path w="652" h="753" extrusionOk="0">
                  <a:moveTo>
                    <a:pt x="332" y="0"/>
                  </a:moveTo>
                  <a:cubicBezTo>
                    <a:pt x="322" y="0"/>
                    <a:pt x="312" y="1"/>
                    <a:pt x="303" y="2"/>
                  </a:cubicBezTo>
                  <a:cubicBezTo>
                    <a:pt x="182" y="2"/>
                    <a:pt x="76" y="108"/>
                    <a:pt x="46" y="214"/>
                  </a:cubicBezTo>
                  <a:cubicBezTo>
                    <a:pt x="1" y="335"/>
                    <a:pt x="16" y="457"/>
                    <a:pt x="46" y="578"/>
                  </a:cubicBezTo>
                  <a:cubicBezTo>
                    <a:pt x="61" y="638"/>
                    <a:pt x="91" y="714"/>
                    <a:pt x="152" y="744"/>
                  </a:cubicBezTo>
                  <a:cubicBezTo>
                    <a:pt x="171" y="750"/>
                    <a:pt x="190" y="752"/>
                    <a:pt x="209" y="752"/>
                  </a:cubicBezTo>
                  <a:cubicBezTo>
                    <a:pt x="295" y="752"/>
                    <a:pt x="378" y="700"/>
                    <a:pt x="440" y="638"/>
                  </a:cubicBezTo>
                  <a:cubicBezTo>
                    <a:pt x="500" y="578"/>
                    <a:pt x="561" y="517"/>
                    <a:pt x="606" y="441"/>
                  </a:cubicBezTo>
                  <a:cubicBezTo>
                    <a:pt x="636" y="351"/>
                    <a:pt x="652" y="260"/>
                    <a:pt x="606" y="184"/>
                  </a:cubicBezTo>
                  <a:cubicBezTo>
                    <a:pt x="592" y="73"/>
                    <a:pt x="439" y="0"/>
                    <a:pt x="3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8"/>
            <p:cNvSpPr/>
            <p:nvPr/>
          </p:nvSpPr>
          <p:spPr>
            <a:xfrm>
              <a:off x="799003" y="760208"/>
              <a:ext cx="226818" cy="171778"/>
            </a:xfrm>
            <a:custGeom>
              <a:avLst/>
              <a:gdLst/>
              <a:ahLst/>
              <a:cxnLst/>
              <a:rect l="l" t="t" r="r" b="b"/>
              <a:pathLst>
                <a:path w="2242" h="1698" extrusionOk="0">
                  <a:moveTo>
                    <a:pt x="954" y="0"/>
                  </a:moveTo>
                  <a:cubicBezTo>
                    <a:pt x="697" y="0"/>
                    <a:pt x="440" y="91"/>
                    <a:pt x="288" y="303"/>
                  </a:cubicBezTo>
                  <a:cubicBezTo>
                    <a:pt x="1" y="470"/>
                    <a:pt x="1" y="1015"/>
                    <a:pt x="182" y="1287"/>
                  </a:cubicBezTo>
                  <a:cubicBezTo>
                    <a:pt x="341" y="1561"/>
                    <a:pt x="676" y="1697"/>
                    <a:pt x="995" y="1697"/>
                  </a:cubicBezTo>
                  <a:cubicBezTo>
                    <a:pt x="1012" y="1697"/>
                    <a:pt x="1029" y="1697"/>
                    <a:pt x="1045" y="1696"/>
                  </a:cubicBezTo>
                  <a:cubicBezTo>
                    <a:pt x="1378" y="1666"/>
                    <a:pt x="1681" y="1499"/>
                    <a:pt x="1939" y="1272"/>
                  </a:cubicBezTo>
                  <a:cubicBezTo>
                    <a:pt x="2090" y="1151"/>
                    <a:pt x="2226" y="984"/>
                    <a:pt x="2226" y="788"/>
                  </a:cubicBezTo>
                  <a:cubicBezTo>
                    <a:pt x="2241" y="500"/>
                    <a:pt x="1939" y="303"/>
                    <a:pt x="1666" y="197"/>
                  </a:cubicBezTo>
                  <a:cubicBezTo>
                    <a:pt x="1439" y="91"/>
                    <a:pt x="1197" y="16"/>
                    <a:pt x="9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8"/>
            <p:cNvSpPr/>
            <p:nvPr/>
          </p:nvSpPr>
          <p:spPr>
            <a:xfrm>
              <a:off x="802038" y="375061"/>
              <a:ext cx="144164" cy="177140"/>
            </a:xfrm>
            <a:custGeom>
              <a:avLst/>
              <a:gdLst/>
              <a:ahLst/>
              <a:cxnLst/>
              <a:rect l="l" t="t" r="r" b="b"/>
              <a:pathLst>
                <a:path w="1425" h="1751" extrusionOk="0">
                  <a:moveTo>
                    <a:pt x="827" y="1"/>
                  </a:moveTo>
                  <a:cubicBezTo>
                    <a:pt x="626" y="1"/>
                    <a:pt x="442" y="177"/>
                    <a:pt x="319" y="340"/>
                  </a:cubicBezTo>
                  <a:cubicBezTo>
                    <a:pt x="198" y="507"/>
                    <a:pt x="92" y="689"/>
                    <a:pt x="46" y="885"/>
                  </a:cubicBezTo>
                  <a:cubicBezTo>
                    <a:pt x="1" y="1082"/>
                    <a:pt x="31" y="1294"/>
                    <a:pt x="168" y="1446"/>
                  </a:cubicBezTo>
                  <a:cubicBezTo>
                    <a:pt x="225" y="1642"/>
                    <a:pt x="486" y="1750"/>
                    <a:pt x="720" y="1750"/>
                  </a:cubicBezTo>
                  <a:cubicBezTo>
                    <a:pt x="793" y="1750"/>
                    <a:pt x="863" y="1740"/>
                    <a:pt x="924" y="1718"/>
                  </a:cubicBezTo>
                  <a:cubicBezTo>
                    <a:pt x="1182" y="1627"/>
                    <a:pt x="1348" y="1370"/>
                    <a:pt x="1394" y="1113"/>
                  </a:cubicBezTo>
                  <a:cubicBezTo>
                    <a:pt x="1424" y="840"/>
                    <a:pt x="1348" y="567"/>
                    <a:pt x="1227" y="325"/>
                  </a:cubicBezTo>
                  <a:cubicBezTo>
                    <a:pt x="1152" y="189"/>
                    <a:pt x="1046" y="38"/>
                    <a:pt x="894" y="7"/>
                  </a:cubicBezTo>
                  <a:cubicBezTo>
                    <a:pt x="872" y="3"/>
                    <a:pt x="849" y="1"/>
                    <a:pt x="8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8"/>
            <p:cNvSpPr/>
            <p:nvPr/>
          </p:nvSpPr>
          <p:spPr>
            <a:xfrm>
              <a:off x="849588" y="564549"/>
              <a:ext cx="144063" cy="176229"/>
            </a:xfrm>
            <a:custGeom>
              <a:avLst/>
              <a:gdLst/>
              <a:ahLst/>
              <a:cxnLst/>
              <a:rect l="l" t="t" r="r" b="b"/>
              <a:pathLst>
                <a:path w="1424" h="1742" extrusionOk="0">
                  <a:moveTo>
                    <a:pt x="809" y="1"/>
                  </a:moveTo>
                  <a:cubicBezTo>
                    <a:pt x="614" y="1"/>
                    <a:pt x="437" y="173"/>
                    <a:pt x="318" y="345"/>
                  </a:cubicBezTo>
                  <a:cubicBezTo>
                    <a:pt x="197" y="511"/>
                    <a:pt x="91" y="678"/>
                    <a:pt x="46" y="875"/>
                  </a:cubicBezTo>
                  <a:cubicBezTo>
                    <a:pt x="0" y="1071"/>
                    <a:pt x="31" y="1299"/>
                    <a:pt x="167" y="1450"/>
                  </a:cubicBezTo>
                  <a:cubicBezTo>
                    <a:pt x="223" y="1642"/>
                    <a:pt x="474" y="1742"/>
                    <a:pt x="705" y="1742"/>
                  </a:cubicBezTo>
                  <a:cubicBezTo>
                    <a:pt x="783" y="1742"/>
                    <a:pt x="859" y="1730"/>
                    <a:pt x="924" y="1707"/>
                  </a:cubicBezTo>
                  <a:cubicBezTo>
                    <a:pt x="1181" y="1632"/>
                    <a:pt x="1348" y="1374"/>
                    <a:pt x="1393" y="1102"/>
                  </a:cubicBezTo>
                  <a:cubicBezTo>
                    <a:pt x="1423" y="829"/>
                    <a:pt x="1348" y="557"/>
                    <a:pt x="1227" y="330"/>
                  </a:cubicBezTo>
                  <a:cubicBezTo>
                    <a:pt x="1151" y="178"/>
                    <a:pt x="1045" y="42"/>
                    <a:pt x="894" y="12"/>
                  </a:cubicBezTo>
                  <a:cubicBezTo>
                    <a:pt x="865" y="4"/>
                    <a:pt x="837" y="1"/>
                    <a:pt x="8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8"/>
            <p:cNvSpPr/>
            <p:nvPr/>
          </p:nvSpPr>
          <p:spPr>
            <a:xfrm>
              <a:off x="684177" y="716908"/>
              <a:ext cx="96615" cy="118970"/>
            </a:xfrm>
            <a:custGeom>
              <a:avLst/>
              <a:gdLst/>
              <a:ahLst/>
              <a:cxnLst/>
              <a:rect l="l" t="t" r="r" b="b"/>
              <a:pathLst>
                <a:path w="955" h="1176" extrusionOk="0">
                  <a:moveTo>
                    <a:pt x="548" y="0"/>
                  </a:moveTo>
                  <a:cubicBezTo>
                    <a:pt x="414" y="0"/>
                    <a:pt x="294" y="122"/>
                    <a:pt x="212" y="232"/>
                  </a:cubicBezTo>
                  <a:cubicBezTo>
                    <a:pt x="136" y="338"/>
                    <a:pt x="61" y="459"/>
                    <a:pt x="30" y="595"/>
                  </a:cubicBezTo>
                  <a:cubicBezTo>
                    <a:pt x="0" y="716"/>
                    <a:pt x="15" y="867"/>
                    <a:pt x="106" y="973"/>
                  </a:cubicBezTo>
                  <a:cubicBezTo>
                    <a:pt x="153" y="1101"/>
                    <a:pt x="325" y="1176"/>
                    <a:pt x="484" y="1176"/>
                  </a:cubicBezTo>
                  <a:cubicBezTo>
                    <a:pt x="532" y="1176"/>
                    <a:pt x="579" y="1169"/>
                    <a:pt x="621" y="1155"/>
                  </a:cubicBezTo>
                  <a:cubicBezTo>
                    <a:pt x="787" y="1095"/>
                    <a:pt x="909" y="928"/>
                    <a:pt x="939" y="746"/>
                  </a:cubicBezTo>
                  <a:cubicBezTo>
                    <a:pt x="954" y="565"/>
                    <a:pt x="909" y="383"/>
                    <a:pt x="818" y="216"/>
                  </a:cubicBezTo>
                  <a:cubicBezTo>
                    <a:pt x="772" y="126"/>
                    <a:pt x="697" y="35"/>
                    <a:pt x="591" y="4"/>
                  </a:cubicBezTo>
                  <a:cubicBezTo>
                    <a:pt x="576" y="2"/>
                    <a:pt x="562" y="0"/>
                    <a:pt x="5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8"/>
            <p:cNvSpPr/>
            <p:nvPr/>
          </p:nvSpPr>
          <p:spPr>
            <a:xfrm>
              <a:off x="956827" y="369497"/>
              <a:ext cx="183821" cy="210423"/>
            </a:xfrm>
            <a:custGeom>
              <a:avLst/>
              <a:gdLst/>
              <a:ahLst/>
              <a:cxnLst/>
              <a:rect l="l" t="t" r="r" b="b"/>
              <a:pathLst>
                <a:path w="1817" h="2080" extrusionOk="0">
                  <a:moveTo>
                    <a:pt x="890" y="1"/>
                  </a:moveTo>
                  <a:cubicBezTo>
                    <a:pt x="631" y="1"/>
                    <a:pt x="329" y="170"/>
                    <a:pt x="197" y="380"/>
                  </a:cubicBezTo>
                  <a:cubicBezTo>
                    <a:pt x="0" y="653"/>
                    <a:pt x="30" y="1031"/>
                    <a:pt x="182" y="1319"/>
                  </a:cubicBezTo>
                  <a:cubicBezTo>
                    <a:pt x="348" y="1622"/>
                    <a:pt x="621" y="1834"/>
                    <a:pt x="924" y="1970"/>
                  </a:cubicBezTo>
                  <a:cubicBezTo>
                    <a:pt x="1048" y="2032"/>
                    <a:pt x="1186" y="2080"/>
                    <a:pt x="1314" y="2080"/>
                  </a:cubicBezTo>
                  <a:cubicBezTo>
                    <a:pt x="1374" y="2080"/>
                    <a:pt x="1431" y="2070"/>
                    <a:pt x="1484" y="2046"/>
                  </a:cubicBezTo>
                  <a:cubicBezTo>
                    <a:pt x="1756" y="1925"/>
                    <a:pt x="1817" y="1576"/>
                    <a:pt x="1802" y="1289"/>
                  </a:cubicBezTo>
                  <a:cubicBezTo>
                    <a:pt x="1802" y="1031"/>
                    <a:pt x="1787" y="789"/>
                    <a:pt x="1681" y="547"/>
                  </a:cubicBezTo>
                  <a:cubicBezTo>
                    <a:pt x="1590" y="320"/>
                    <a:pt x="1393" y="123"/>
                    <a:pt x="1151" y="77"/>
                  </a:cubicBezTo>
                  <a:cubicBezTo>
                    <a:pt x="1077" y="24"/>
                    <a:pt x="987" y="1"/>
                    <a:pt x="8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8"/>
            <p:cNvSpPr/>
            <p:nvPr/>
          </p:nvSpPr>
          <p:spPr>
            <a:xfrm>
              <a:off x="583008" y="480782"/>
              <a:ext cx="265160" cy="207489"/>
            </a:xfrm>
            <a:custGeom>
              <a:avLst/>
              <a:gdLst/>
              <a:ahLst/>
              <a:cxnLst/>
              <a:rect l="l" t="t" r="r" b="b"/>
              <a:pathLst>
                <a:path w="2621" h="2051" extrusionOk="0">
                  <a:moveTo>
                    <a:pt x="1034" y="0"/>
                  </a:moveTo>
                  <a:cubicBezTo>
                    <a:pt x="911" y="0"/>
                    <a:pt x="790" y="26"/>
                    <a:pt x="682" y="83"/>
                  </a:cubicBezTo>
                  <a:cubicBezTo>
                    <a:pt x="289" y="113"/>
                    <a:pt x="1" y="673"/>
                    <a:pt x="31" y="1067"/>
                  </a:cubicBezTo>
                  <a:cubicBezTo>
                    <a:pt x="77" y="1460"/>
                    <a:pt x="379" y="1793"/>
                    <a:pt x="743" y="1945"/>
                  </a:cubicBezTo>
                  <a:cubicBezTo>
                    <a:pt x="925" y="2021"/>
                    <a:pt x="1118" y="2051"/>
                    <a:pt x="1312" y="2051"/>
                  </a:cubicBezTo>
                  <a:cubicBezTo>
                    <a:pt x="1507" y="2051"/>
                    <a:pt x="1704" y="2021"/>
                    <a:pt x="1893" y="1975"/>
                  </a:cubicBezTo>
                  <a:cubicBezTo>
                    <a:pt x="2121" y="1930"/>
                    <a:pt x="2363" y="1824"/>
                    <a:pt x="2469" y="1627"/>
                  </a:cubicBezTo>
                  <a:cubicBezTo>
                    <a:pt x="2620" y="1324"/>
                    <a:pt x="2408" y="961"/>
                    <a:pt x="2181" y="703"/>
                  </a:cubicBezTo>
                  <a:cubicBezTo>
                    <a:pt x="1999" y="476"/>
                    <a:pt x="1787" y="249"/>
                    <a:pt x="1530" y="128"/>
                  </a:cubicBezTo>
                  <a:cubicBezTo>
                    <a:pt x="1381" y="49"/>
                    <a:pt x="1205" y="0"/>
                    <a:pt x="10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8"/>
            <p:cNvSpPr/>
            <p:nvPr/>
          </p:nvSpPr>
          <p:spPr>
            <a:xfrm>
              <a:off x="1106860" y="731881"/>
              <a:ext cx="265059" cy="207085"/>
            </a:xfrm>
            <a:custGeom>
              <a:avLst/>
              <a:gdLst/>
              <a:ahLst/>
              <a:cxnLst/>
              <a:rect l="l" t="t" r="r" b="b"/>
              <a:pathLst>
                <a:path w="2620" h="2047" extrusionOk="0">
                  <a:moveTo>
                    <a:pt x="1038" y="0"/>
                  </a:moveTo>
                  <a:cubicBezTo>
                    <a:pt x="914" y="0"/>
                    <a:pt x="792" y="25"/>
                    <a:pt x="682" y="84"/>
                  </a:cubicBezTo>
                  <a:cubicBezTo>
                    <a:pt x="288" y="114"/>
                    <a:pt x="1" y="674"/>
                    <a:pt x="31" y="1068"/>
                  </a:cubicBezTo>
                  <a:cubicBezTo>
                    <a:pt x="61" y="1461"/>
                    <a:pt x="379" y="1794"/>
                    <a:pt x="743" y="1946"/>
                  </a:cubicBezTo>
                  <a:cubicBezTo>
                    <a:pt x="930" y="2016"/>
                    <a:pt x="1130" y="2046"/>
                    <a:pt x="1332" y="2046"/>
                  </a:cubicBezTo>
                  <a:cubicBezTo>
                    <a:pt x="1520" y="2046"/>
                    <a:pt x="1710" y="2020"/>
                    <a:pt x="1893" y="1976"/>
                  </a:cubicBezTo>
                  <a:cubicBezTo>
                    <a:pt x="2120" y="1916"/>
                    <a:pt x="2363" y="1825"/>
                    <a:pt x="2453" y="1628"/>
                  </a:cubicBezTo>
                  <a:cubicBezTo>
                    <a:pt x="2620" y="1310"/>
                    <a:pt x="2408" y="962"/>
                    <a:pt x="2181" y="704"/>
                  </a:cubicBezTo>
                  <a:cubicBezTo>
                    <a:pt x="1999" y="477"/>
                    <a:pt x="1787" y="250"/>
                    <a:pt x="1530" y="114"/>
                  </a:cubicBezTo>
                  <a:cubicBezTo>
                    <a:pt x="1374" y="45"/>
                    <a:pt x="1204" y="0"/>
                    <a:pt x="10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8"/>
            <p:cNvSpPr/>
            <p:nvPr/>
          </p:nvSpPr>
          <p:spPr>
            <a:xfrm>
              <a:off x="1253959" y="536222"/>
              <a:ext cx="157821" cy="117453"/>
            </a:xfrm>
            <a:custGeom>
              <a:avLst/>
              <a:gdLst/>
              <a:ahLst/>
              <a:cxnLst/>
              <a:rect l="l" t="t" r="r" b="b"/>
              <a:pathLst>
                <a:path w="1560" h="1161" extrusionOk="0">
                  <a:moveTo>
                    <a:pt x="664" y="0"/>
                  </a:moveTo>
                  <a:cubicBezTo>
                    <a:pt x="521" y="0"/>
                    <a:pt x="375" y="38"/>
                    <a:pt x="273" y="140"/>
                  </a:cubicBezTo>
                  <a:cubicBezTo>
                    <a:pt x="61" y="216"/>
                    <a:pt x="0" y="579"/>
                    <a:pt x="76" y="791"/>
                  </a:cubicBezTo>
                  <a:cubicBezTo>
                    <a:pt x="167" y="1003"/>
                    <a:pt x="394" y="1139"/>
                    <a:pt x="621" y="1155"/>
                  </a:cubicBezTo>
                  <a:cubicBezTo>
                    <a:pt x="651" y="1159"/>
                    <a:pt x="681" y="1160"/>
                    <a:pt x="710" y="1160"/>
                  </a:cubicBezTo>
                  <a:cubicBezTo>
                    <a:pt x="907" y="1160"/>
                    <a:pt x="1101" y="1078"/>
                    <a:pt x="1272" y="973"/>
                  </a:cubicBezTo>
                  <a:cubicBezTo>
                    <a:pt x="1393" y="912"/>
                    <a:pt x="1499" y="806"/>
                    <a:pt x="1529" y="685"/>
                  </a:cubicBezTo>
                  <a:cubicBezTo>
                    <a:pt x="1560" y="488"/>
                    <a:pt x="1378" y="322"/>
                    <a:pt x="1211" y="216"/>
                  </a:cubicBezTo>
                  <a:cubicBezTo>
                    <a:pt x="1060" y="125"/>
                    <a:pt x="909" y="34"/>
                    <a:pt x="742" y="4"/>
                  </a:cubicBezTo>
                  <a:cubicBezTo>
                    <a:pt x="716" y="2"/>
                    <a:pt x="690" y="0"/>
                    <a:pt x="6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4" name="Google Shape;1354;p28"/>
          <p:cNvGrpSpPr/>
          <p:nvPr/>
        </p:nvGrpSpPr>
        <p:grpSpPr>
          <a:xfrm rot="-2229730">
            <a:off x="-1277644" y="-811565"/>
            <a:ext cx="2647434" cy="1658058"/>
            <a:chOff x="423768" y="310617"/>
            <a:chExt cx="1003289" cy="628349"/>
          </a:xfrm>
        </p:grpSpPr>
        <p:sp>
          <p:nvSpPr>
            <p:cNvPr id="1355" name="Google Shape;1355;p28"/>
            <p:cNvSpPr/>
            <p:nvPr/>
          </p:nvSpPr>
          <p:spPr>
            <a:xfrm>
              <a:off x="1011964" y="602588"/>
              <a:ext cx="147098" cy="120690"/>
            </a:xfrm>
            <a:custGeom>
              <a:avLst/>
              <a:gdLst/>
              <a:ahLst/>
              <a:cxnLst/>
              <a:rect l="l" t="t" r="r" b="b"/>
              <a:pathLst>
                <a:path w="1454" h="1193" extrusionOk="0">
                  <a:moveTo>
                    <a:pt x="652" y="0"/>
                  </a:moveTo>
                  <a:cubicBezTo>
                    <a:pt x="586" y="0"/>
                    <a:pt x="520" y="5"/>
                    <a:pt x="454" y="14"/>
                  </a:cubicBezTo>
                  <a:cubicBezTo>
                    <a:pt x="318" y="44"/>
                    <a:pt x="182" y="75"/>
                    <a:pt x="106" y="181"/>
                  </a:cubicBezTo>
                  <a:cubicBezTo>
                    <a:pt x="0" y="347"/>
                    <a:pt x="106" y="574"/>
                    <a:pt x="212" y="726"/>
                  </a:cubicBezTo>
                  <a:cubicBezTo>
                    <a:pt x="303" y="862"/>
                    <a:pt x="409" y="998"/>
                    <a:pt x="545" y="1089"/>
                  </a:cubicBezTo>
                  <a:cubicBezTo>
                    <a:pt x="649" y="1151"/>
                    <a:pt x="767" y="1192"/>
                    <a:pt x="880" y="1192"/>
                  </a:cubicBezTo>
                  <a:cubicBezTo>
                    <a:pt x="932" y="1192"/>
                    <a:pt x="982" y="1184"/>
                    <a:pt x="1030" y="1165"/>
                  </a:cubicBezTo>
                  <a:cubicBezTo>
                    <a:pt x="1035" y="1165"/>
                    <a:pt x="1041" y="1165"/>
                    <a:pt x="1046" y="1165"/>
                  </a:cubicBezTo>
                  <a:cubicBezTo>
                    <a:pt x="1266" y="1165"/>
                    <a:pt x="1454" y="872"/>
                    <a:pt x="1454" y="650"/>
                  </a:cubicBezTo>
                  <a:cubicBezTo>
                    <a:pt x="1454" y="423"/>
                    <a:pt x="1302" y="211"/>
                    <a:pt x="1105" y="105"/>
                  </a:cubicBezTo>
                  <a:cubicBezTo>
                    <a:pt x="966" y="30"/>
                    <a:pt x="811" y="0"/>
                    <a:pt x="6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28"/>
            <p:cNvSpPr/>
            <p:nvPr/>
          </p:nvSpPr>
          <p:spPr>
            <a:xfrm>
              <a:off x="1325890" y="717920"/>
              <a:ext cx="101167" cy="86800"/>
            </a:xfrm>
            <a:custGeom>
              <a:avLst/>
              <a:gdLst/>
              <a:ahLst/>
              <a:cxnLst/>
              <a:rect l="l" t="t" r="r" b="b"/>
              <a:pathLst>
                <a:path w="1000" h="858" extrusionOk="0">
                  <a:moveTo>
                    <a:pt x="441" y="0"/>
                  </a:moveTo>
                  <a:cubicBezTo>
                    <a:pt x="416" y="0"/>
                    <a:pt x="390" y="3"/>
                    <a:pt x="364" y="10"/>
                  </a:cubicBezTo>
                  <a:cubicBezTo>
                    <a:pt x="358" y="9"/>
                    <a:pt x="352" y="9"/>
                    <a:pt x="346" y="9"/>
                  </a:cubicBezTo>
                  <a:cubicBezTo>
                    <a:pt x="200" y="9"/>
                    <a:pt x="46" y="182"/>
                    <a:pt x="31" y="328"/>
                  </a:cubicBezTo>
                  <a:cubicBezTo>
                    <a:pt x="1" y="479"/>
                    <a:pt x="92" y="646"/>
                    <a:pt x="213" y="736"/>
                  </a:cubicBezTo>
                  <a:cubicBezTo>
                    <a:pt x="349" y="827"/>
                    <a:pt x="500" y="857"/>
                    <a:pt x="652" y="857"/>
                  </a:cubicBezTo>
                  <a:cubicBezTo>
                    <a:pt x="743" y="857"/>
                    <a:pt x="849" y="827"/>
                    <a:pt x="909" y="767"/>
                  </a:cubicBezTo>
                  <a:cubicBezTo>
                    <a:pt x="1000" y="661"/>
                    <a:pt x="939" y="509"/>
                    <a:pt x="879" y="388"/>
                  </a:cubicBezTo>
                  <a:cubicBezTo>
                    <a:pt x="833" y="282"/>
                    <a:pt x="773" y="176"/>
                    <a:pt x="682" y="100"/>
                  </a:cubicBezTo>
                  <a:cubicBezTo>
                    <a:pt x="623" y="41"/>
                    <a:pt x="535" y="0"/>
                    <a:pt x="4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8"/>
            <p:cNvSpPr/>
            <p:nvPr/>
          </p:nvSpPr>
          <p:spPr>
            <a:xfrm>
              <a:off x="1181927" y="628285"/>
              <a:ext cx="65961" cy="76177"/>
            </a:xfrm>
            <a:custGeom>
              <a:avLst/>
              <a:gdLst/>
              <a:ahLst/>
              <a:cxnLst/>
              <a:rect l="l" t="t" r="r" b="b"/>
              <a:pathLst>
                <a:path w="652" h="753" extrusionOk="0">
                  <a:moveTo>
                    <a:pt x="332" y="0"/>
                  </a:moveTo>
                  <a:cubicBezTo>
                    <a:pt x="322" y="0"/>
                    <a:pt x="312" y="1"/>
                    <a:pt x="303" y="2"/>
                  </a:cubicBezTo>
                  <a:cubicBezTo>
                    <a:pt x="182" y="2"/>
                    <a:pt x="76" y="108"/>
                    <a:pt x="46" y="214"/>
                  </a:cubicBezTo>
                  <a:cubicBezTo>
                    <a:pt x="1" y="335"/>
                    <a:pt x="16" y="457"/>
                    <a:pt x="46" y="578"/>
                  </a:cubicBezTo>
                  <a:cubicBezTo>
                    <a:pt x="61" y="638"/>
                    <a:pt x="91" y="714"/>
                    <a:pt x="152" y="744"/>
                  </a:cubicBezTo>
                  <a:cubicBezTo>
                    <a:pt x="171" y="750"/>
                    <a:pt x="190" y="752"/>
                    <a:pt x="209" y="752"/>
                  </a:cubicBezTo>
                  <a:cubicBezTo>
                    <a:pt x="295" y="752"/>
                    <a:pt x="378" y="700"/>
                    <a:pt x="440" y="638"/>
                  </a:cubicBezTo>
                  <a:cubicBezTo>
                    <a:pt x="500" y="578"/>
                    <a:pt x="561" y="517"/>
                    <a:pt x="606" y="441"/>
                  </a:cubicBezTo>
                  <a:cubicBezTo>
                    <a:pt x="636" y="351"/>
                    <a:pt x="652" y="260"/>
                    <a:pt x="606" y="184"/>
                  </a:cubicBezTo>
                  <a:cubicBezTo>
                    <a:pt x="592" y="73"/>
                    <a:pt x="439" y="0"/>
                    <a:pt x="3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8"/>
            <p:cNvSpPr/>
            <p:nvPr/>
          </p:nvSpPr>
          <p:spPr>
            <a:xfrm>
              <a:off x="799003" y="760208"/>
              <a:ext cx="226818" cy="171778"/>
            </a:xfrm>
            <a:custGeom>
              <a:avLst/>
              <a:gdLst/>
              <a:ahLst/>
              <a:cxnLst/>
              <a:rect l="l" t="t" r="r" b="b"/>
              <a:pathLst>
                <a:path w="2242" h="1698" extrusionOk="0">
                  <a:moveTo>
                    <a:pt x="954" y="0"/>
                  </a:moveTo>
                  <a:cubicBezTo>
                    <a:pt x="697" y="0"/>
                    <a:pt x="440" y="91"/>
                    <a:pt x="288" y="303"/>
                  </a:cubicBezTo>
                  <a:cubicBezTo>
                    <a:pt x="1" y="470"/>
                    <a:pt x="1" y="1015"/>
                    <a:pt x="182" y="1287"/>
                  </a:cubicBezTo>
                  <a:cubicBezTo>
                    <a:pt x="341" y="1561"/>
                    <a:pt x="676" y="1697"/>
                    <a:pt x="995" y="1697"/>
                  </a:cubicBezTo>
                  <a:cubicBezTo>
                    <a:pt x="1012" y="1697"/>
                    <a:pt x="1029" y="1697"/>
                    <a:pt x="1045" y="1696"/>
                  </a:cubicBezTo>
                  <a:cubicBezTo>
                    <a:pt x="1378" y="1666"/>
                    <a:pt x="1681" y="1499"/>
                    <a:pt x="1939" y="1272"/>
                  </a:cubicBezTo>
                  <a:cubicBezTo>
                    <a:pt x="2090" y="1151"/>
                    <a:pt x="2226" y="984"/>
                    <a:pt x="2226" y="788"/>
                  </a:cubicBezTo>
                  <a:cubicBezTo>
                    <a:pt x="2241" y="500"/>
                    <a:pt x="1939" y="303"/>
                    <a:pt x="1666" y="197"/>
                  </a:cubicBezTo>
                  <a:cubicBezTo>
                    <a:pt x="1439" y="91"/>
                    <a:pt x="1197" y="16"/>
                    <a:pt x="9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28"/>
            <p:cNvSpPr/>
            <p:nvPr/>
          </p:nvSpPr>
          <p:spPr>
            <a:xfrm>
              <a:off x="802038" y="375061"/>
              <a:ext cx="144164" cy="177140"/>
            </a:xfrm>
            <a:custGeom>
              <a:avLst/>
              <a:gdLst/>
              <a:ahLst/>
              <a:cxnLst/>
              <a:rect l="l" t="t" r="r" b="b"/>
              <a:pathLst>
                <a:path w="1425" h="1751" extrusionOk="0">
                  <a:moveTo>
                    <a:pt x="827" y="1"/>
                  </a:moveTo>
                  <a:cubicBezTo>
                    <a:pt x="626" y="1"/>
                    <a:pt x="442" y="177"/>
                    <a:pt x="319" y="340"/>
                  </a:cubicBezTo>
                  <a:cubicBezTo>
                    <a:pt x="198" y="507"/>
                    <a:pt x="92" y="689"/>
                    <a:pt x="46" y="885"/>
                  </a:cubicBezTo>
                  <a:cubicBezTo>
                    <a:pt x="1" y="1082"/>
                    <a:pt x="31" y="1294"/>
                    <a:pt x="168" y="1446"/>
                  </a:cubicBezTo>
                  <a:cubicBezTo>
                    <a:pt x="225" y="1642"/>
                    <a:pt x="486" y="1750"/>
                    <a:pt x="720" y="1750"/>
                  </a:cubicBezTo>
                  <a:cubicBezTo>
                    <a:pt x="793" y="1750"/>
                    <a:pt x="863" y="1740"/>
                    <a:pt x="924" y="1718"/>
                  </a:cubicBezTo>
                  <a:cubicBezTo>
                    <a:pt x="1182" y="1627"/>
                    <a:pt x="1348" y="1370"/>
                    <a:pt x="1394" y="1113"/>
                  </a:cubicBezTo>
                  <a:cubicBezTo>
                    <a:pt x="1424" y="840"/>
                    <a:pt x="1348" y="567"/>
                    <a:pt x="1227" y="325"/>
                  </a:cubicBezTo>
                  <a:cubicBezTo>
                    <a:pt x="1152" y="189"/>
                    <a:pt x="1046" y="38"/>
                    <a:pt x="894" y="7"/>
                  </a:cubicBezTo>
                  <a:cubicBezTo>
                    <a:pt x="872" y="3"/>
                    <a:pt x="849" y="1"/>
                    <a:pt x="8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28"/>
            <p:cNvSpPr/>
            <p:nvPr/>
          </p:nvSpPr>
          <p:spPr>
            <a:xfrm>
              <a:off x="849588" y="564549"/>
              <a:ext cx="144063" cy="176229"/>
            </a:xfrm>
            <a:custGeom>
              <a:avLst/>
              <a:gdLst/>
              <a:ahLst/>
              <a:cxnLst/>
              <a:rect l="l" t="t" r="r" b="b"/>
              <a:pathLst>
                <a:path w="1424" h="1742" extrusionOk="0">
                  <a:moveTo>
                    <a:pt x="809" y="1"/>
                  </a:moveTo>
                  <a:cubicBezTo>
                    <a:pt x="614" y="1"/>
                    <a:pt x="437" y="173"/>
                    <a:pt x="318" y="345"/>
                  </a:cubicBezTo>
                  <a:cubicBezTo>
                    <a:pt x="197" y="511"/>
                    <a:pt x="91" y="678"/>
                    <a:pt x="46" y="875"/>
                  </a:cubicBezTo>
                  <a:cubicBezTo>
                    <a:pt x="0" y="1071"/>
                    <a:pt x="31" y="1299"/>
                    <a:pt x="167" y="1450"/>
                  </a:cubicBezTo>
                  <a:cubicBezTo>
                    <a:pt x="223" y="1642"/>
                    <a:pt x="474" y="1742"/>
                    <a:pt x="705" y="1742"/>
                  </a:cubicBezTo>
                  <a:cubicBezTo>
                    <a:pt x="783" y="1742"/>
                    <a:pt x="859" y="1730"/>
                    <a:pt x="924" y="1707"/>
                  </a:cubicBezTo>
                  <a:cubicBezTo>
                    <a:pt x="1181" y="1632"/>
                    <a:pt x="1348" y="1374"/>
                    <a:pt x="1393" y="1102"/>
                  </a:cubicBezTo>
                  <a:cubicBezTo>
                    <a:pt x="1423" y="829"/>
                    <a:pt x="1348" y="557"/>
                    <a:pt x="1227" y="330"/>
                  </a:cubicBezTo>
                  <a:cubicBezTo>
                    <a:pt x="1151" y="178"/>
                    <a:pt x="1045" y="42"/>
                    <a:pt x="894" y="12"/>
                  </a:cubicBezTo>
                  <a:cubicBezTo>
                    <a:pt x="865" y="4"/>
                    <a:pt x="837" y="1"/>
                    <a:pt x="8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28"/>
            <p:cNvSpPr/>
            <p:nvPr/>
          </p:nvSpPr>
          <p:spPr>
            <a:xfrm>
              <a:off x="684177" y="716908"/>
              <a:ext cx="96615" cy="118970"/>
            </a:xfrm>
            <a:custGeom>
              <a:avLst/>
              <a:gdLst/>
              <a:ahLst/>
              <a:cxnLst/>
              <a:rect l="l" t="t" r="r" b="b"/>
              <a:pathLst>
                <a:path w="955" h="1176" extrusionOk="0">
                  <a:moveTo>
                    <a:pt x="548" y="0"/>
                  </a:moveTo>
                  <a:cubicBezTo>
                    <a:pt x="414" y="0"/>
                    <a:pt x="294" y="122"/>
                    <a:pt x="212" y="232"/>
                  </a:cubicBezTo>
                  <a:cubicBezTo>
                    <a:pt x="136" y="338"/>
                    <a:pt x="61" y="459"/>
                    <a:pt x="30" y="595"/>
                  </a:cubicBezTo>
                  <a:cubicBezTo>
                    <a:pt x="0" y="716"/>
                    <a:pt x="15" y="867"/>
                    <a:pt x="106" y="973"/>
                  </a:cubicBezTo>
                  <a:cubicBezTo>
                    <a:pt x="153" y="1101"/>
                    <a:pt x="325" y="1176"/>
                    <a:pt x="484" y="1176"/>
                  </a:cubicBezTo>
                  <a:cubicBezTo>
                    <a:pt x="532" y="1176"/>
                    <a:pt x="579" y="1169"/>
                    <a:pt x="621" y="1155"/>
                  </a:cubicBezTo>
                  <a:cubicBezTo>
                    <a:pt x="787" y="1095"/>
                    <a:pt x="909" y="928"/>
                    <a:pt x="939" y="746"/>
                  </a:cubicBezTo>
                  <a:cubicBezTo>
                    <a:pt x="954" y="565"/>
                    <a:pt x="909" y="383"/>
                    <a:pt x="818" y="216"/>
                  </a:cubicBezTo>
                  <a:cubicBezTo>
                    <a:pt x="772" y="126"/>
                    <a:pt x="697" y="35"/>
                    <a:pt x="591" y="4"/>
                  </a:cubicBezTo>
                  <a:cubicBezTo>
                    <a:pt x="576" y="2"/>
                    <a:pt x="562" y="0"/>
                    <a:pt x="5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28"/>
            <p:cNvSpPr/>
            <p:nvPr/>
          </p:nvSpPr>
          <p:spPr>
            <a:xfrm>
              <a:off x="956827" y="369497"/>
              <a:ext cx="183821" cy="210423"/>
            </a:xfrm>
            <a:custGeom>
              <a:avLst/>
              <a:gdLst/>
              <a:ahLst/>
              <a:cxnLst/>
              <a:rect l="l" t="t" r="r" b="b"/>
              <a:pathLst>
                <a:path w="1817" h="2080" extrusionOk="0">
                  <a:moveTo>
                    <a:pt x="890" y="1"/>
                  </a:moveTo>
                  <a:cubicBezTo>
                    <a:pt x="631" y="1"/>
                    <a:pt x="329" y="170"/>
                    <a:pt x="197" y="380"/>
                  </a:cubicBezTo>
                  <a:cubicBezTo>
                    <a:pt x="0" y="653"/>
                    <a:pt x="30" y="1031"/>
                    <a:pt x="182" y="1319"/>
                  </a:cubicBezTo>
                  <a:cubicBezTo>
                    <a:pt x="348" y="1622"/>
                    <a:pt x="621" y="1834"/>
                    <a:pt x="924" y="1970"/>
                  </a:cubicBezTo>
                  <a:cubicBezTo>
                    <a:pt x="1048" y="2032"/>
                    <a:pt x="1186" y="2080"/>
                    <a:pt x="1314" y="2080"/>
                  </a:cubicBezTo>
                  <a:cubicBezTo>
                    <a:pt x="1374" y="2080"/>
                    <a:pt x="1431" y="2070"/>
                    <a:pt x="1484" y="2046"/>
                  </a:cubicBezTo>
                  <a:cubicBezTo>
                    <a:pt x="1756" y="1925"/>
                    <a:pt x="1817" y="1576"/>
                    <a:pt x="1802" y="1289"/>
                  </a:cubicBezTo>
                  <a:cubicBezTo>
                    <a:pt x="1802" y="1031"/>
                    <a:pt x="1787" y="789"/>
                    <a:pt x="1681" y="547"/>
                  </a:cubicBezTo>
                  <a:cubicBezTo>
                    <a:pt x="1590" y="320"/>
                    <a:pt x="1393" y="123"/>
                    <a:pt x="1151" y="77"/>
                  </a:cubicBezTo>
                  <a:cubicBezTo>
                    <a:pt x="1077" y="24"/>
                    <a:pt x="987" y="1"/>
                    <a:pt x="8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28"/>
            <p:cNvSpPr/>
            <p:nvPr/>
          </p:nvSpPr>
          <p:spPr>
            <a:xfrm>
              <a:off x="583008" y="480782"/>
              <a:ext cx="265160" cy="207489"/>
            </a:xfrm>
            <a:custGeom>
              <a:avLst/>
              <a:gdLst/>
              <a:ahLst/>
              <a:cxnLst/>
              <a:rect l="l" t="t" r="r" b="b"/>
              <a:pathLst>
                <a:path w="2621" h="2051" extrusionOk="0">
                  <a:moveTo>
                    <a:pt x="1034" y="0"/>
                  </a:moveTo>
                  <a:cubicBezTo>
                    <a:pt x="911" y="0"/>
                    <a:pt x="790" y="26"/>
                    <a:pt x="682" y="83"/>
                  </a:cubicBezTo>
                  <a:cubicBezTo>
                    <a:pt x="289" y="113"/>
                    <a:pt x="1" y="673"/>
                    <a:pt x="31" y="1067"/>
                  </a:cubicBezTo>
                  <a:cubicBezTo>
                    <a:pt x="77" y="1460"/>
                    <a:pt x="379" y="1793"/>
                    <a:pt x="743" y="1945"/>
                  </a:cubicBezTo>
                  <a:cubicBezTo>
                    <a:pt x="925" y="2021"/>
                    <a:pt x="1118" y="2051"/>
                    <a:pt x="1312" y="2051"/>
                  </a:cubicBezTo>
                  <a:cubicBezTo>
                    <a:pt x="1507" y="2051"/>
                    <a:pt x="1704" y="2021"/>
                    <a:pt x="1893" y="1975"/>
                  </a:cubicBezTo>
                  <a:cubicBezTo>
                    <a:pt x="2121" y="1930"/>
                    <a:pt x="2363" y="1824"/>
                    <a:pt x="2469" y="1627"/>
                  </a:cubicBezTo>
                  <a:cubicBezTo>
                    <a:pt x="2620" y="1324"/>
                    <a:pt x="2408" y="961"/>
                    <a:pt x="2181" y="703"/>
                  </a:cubicBezTo>
                  <a:cubicBezTo>
                    <a:pt x="1999" y="476"/>
                    <a:pt x="1787" y="249"/>
                    <a:pt x="1530" y="128"/>
                  </a:cubicBezTo>
                  <a:cubicBezTo>
                    <a:pt x="1381" y="49"/>
                    <a:pt x="1205" y="0"/>
                    <a:pt x="10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8"/>
            <p:cNvSpPr/>
            <p:nvPr/>
          </p:nvSpPr>
          <p:spPr>
            <a:xfrm>
              <a:off x="423768" y="728340"/>
              <a:ext cx="263541" cy="207388"/>
            </a:xfrm>
            <a:custGeom>
              <a:avLst/>
              <a:gdLst/>
              <a:ahLst/>
              <a:cxnLst/>
              <a:rect l="l" t="t" r="r" b="b"/>
              <a:pathLst>
                <a:path w="2605" h="2050" extrusionOk="0">
                  <a:moveTo>
                    <a:pt x="1048" y="0"/>
                  </a:moveTo>
                  <a:cubicBezTo>
                    <a:pt x="918" y="0"/>
                    <a:pt x="788" y="28"/>
                    <a:pt x="667" y="88"/>
                  </a:cubicBezTo>
                  <a:cubicBezTo>
                    <a:pt x="288" y="103"/>
                    <a:pt x="0" y="679"/>
                    <a:pt x="31" y="1072"/>
                  </a:cubicBezTo>
                  <a:cubicBezTo>
                    <a:pt x="61" y="1466"/>
                    <a:pt x="364" y="1799"/>
                    <a:pt x="727" y="1935"/>
                  </a:cubicBezTo>
                  <a:cubicBezTo>
                    <a:pt x="920" y="2016"/>
                    <a:pt x="1131" y="2049"/>
                    <a:pt x="1342" y="2049"/>
                  </a:cubicBezTo>
                  <a:cubicBezTo>
                    <a:pt x="1528" y="2049"/>
                    <a:pt x="1716" y="2023"/>
                    <a:pt x="1893" y="1981"/>
                  </a:cubicBezTo>
                  <a:cubicBezTo>
                    <a:pt x="2120" y="1920"/>
                    <a:pt x="2347" y="1829"/>
                    <a:pt x="2453" y="1617"/>
                  </a:cubicBezTo>
                  <a:cubicBezTo>
                    <a:pt x="2604" y="1315"/>
                    <a:pt x="2393" y="951"/>
                    <a:pt x="2181" y="694"/>
                  </a:cubicBezTo>
                  <a:cubicBezTo>
                    <a:pt x="1984" y="467"/>
                    <a:pt x="1787" y="255"/>
                    <a:pt x="1514" y="119"/>
                  </a:cubicBezTo>
                  <a:cubicBezTo>
                    <a:pt x="1372" y="43"/>
                    <a:pt x="1210" y="0"/>
                    <a:pt x="10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8"/>
            <p:cNvSpPr/>
            <p:nvPr/>
          </p:nvSpPr>
          <p:spPr>
            <a:xfrm>
              <a:off x="1106860" y="731881"/>
              <a:ext cx="265059" cy="207085"/>
            </a:xfrm>
            <a:custGeom>
              <a:avLst/>
              <a:gdLst/>
              <a:ahLst/>
              <a:cxnLst/>
              <a:rect l="l" t="t" r="r" b="b"/>
              <a:pathLst>
                <a:path w="2620" h="2047" extrusionOk="0">
                  <a:moveTo>
                    <a:pt x="1038" y="0"/>
                  </a:moveTo>
                  <a:cubicBezTo>
                    <a:pt x="914" y="0"/>
                    <a:pt x="792" y="25"/>
                    <a:pt x="682" y="84"/>
                  </a:cubicBezTo>
                  <a:cubicBezTo>
                    <a:pt x="288" y="114"/>
                    <a:pt x="1" y="674"/>
                    <a:pt x="31" y="1068"/>
                  </a:cubicBezTo>
                  <a:cubicBezTo>
                    <a:pt x="61" y="1461"/>
                    <a:pt x="379" y="1794"/>
                    <a:pt x="743" y="1946"/>
                  </a:cubicBezTo>
                  <a:cubicBezTo>
                    <a:pt x="930" y="2016"/>
                    <a:pt x="1130" y="2046"/>
                    <a:pt x="1332" y="2046"/>
                  </a:cubicBezTo>
                  <a:cubicBezTo>
                    <a:pt x="1520" y="2046"/>
                    <a:pt x="1710" y="2020"/>
                    <a:pt x="1893" y="1976"/>
                  </a:cubicBezTo>
                  <a:cubicBezTo>
                    <a:pt x="2120" y="1916"/>
                    <a:pt x="2363" y="1825"/>
                    <a:pt x="2453" y="1628"/>
                  </a:cubicBezTo>
                  <a:cubicBezTo>
                    <a:pt x="2620" y="1310"/>
                    <a:pt x="2408" y="962"/>
                    <a:pt x="2181" y="704"/>
                  </a:cubicBezTo>
                  <a:cubicBezTo>
                    <a:pt x="1999" y="477"/>
                    <a:pt x="1787" y="250"/>
                    <a:pt x="1530" y="114"/>
                  </a:cubicBezTo>
                  <a:cubicBezTo>
                    <a:pt x="1374" y="45"/>
                    <a:pt x="1204" y="0"/>
                    <a:pt x="10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8"/>
            <p:cNvSpPr/>
            <p:nvPr/>
          </p:nvSpPr>
          <p:spPr>
            <a:xfrm>
              <a:off x="1253959" y="536222"/>
              <a:ext cx="157821" cy="117453"/>
            </a:xfrm>
            <a:custGeom>
              <a:avLst/>
              <a:gdLst/>
              <a:ahLst/>
              <a:cxnLst/>
              <a:rect l="l" t="t" r="r" b="b"/>
              <a:pathLst>
                <a:path w="1560" h="1161" extrusionOk="0">
                  <a:moveTo>
                    <a:pt x="664" y="0"/>
                  </a:moveTo>
                  <a:cubicBezTo>
                    <a:pt x="521" y="0"/>
                    <a:pt x="375" y="38"/>
                    <a:pt x="273" y="140"/>
                  </a:cubicBezTo>
                  <a:cubicBezTo>
                    <a:pt x="61" y="216"/>
                    <a:pt x="0" y="579"/>
                    <a:pt x="76" y="791"/>
                  </a:cubicBezTo>
                  <a:cubicBezTo>
                    <a:pt x="167" y="1003"/>
                    <a:pt x="394" y="1139"/>
                    <a:pt x="621" y="1155"/>
                  </a:cubicBezTo>
                  <a:cubicBezTo>
                    <a:pt x="651" y="1159"/>
                    <a:pt x="681" y="1160"/>
                    <a:pt x="710" y="1160"/>
                  </a:cubicBezTo>
                  <a:cubicBezTo>
                    <a:pt x="907" y="1160"/>
                    <a:pt x="1101" y="1078"/>
                    <a:pt x="1272" y="973"/>
                  </a:cubicBezTo>
                  <a:cubicBezTo>
                    <a:pt x="1393" y="912"/>
                    <a:pt x="1499" y="806"/>
                    <a:pt x="1529" y="685"/>
                  </a:cubicBezTo>
                  <a:cubicBezTo>
                    <a:pt x="1560" y="488"/>
                    <a:pt x="1378" y="322"/>
                    <a:pt x="1211" y="216"/>
                  </a:cubicBezTo>
                  <a:cubicBezTo>
                    <a:pt x="1060" y="125"/>
                    <a:pt x="909" y="34"/>
                    <a:pt x="742" y="4"/>
                  </a:cubicBezTo>
                  <a:cubicBezTo>
                    <a:pt x="716" y="2"/>
                    <a:pt x="690" y="0"/>
                    <a:pt x="6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8"/>
            <p:cNvSpPr/>
            <p:nvPr/>
          </p:nvSpPr>
          <p:spPr>
            <a:xfrm>
              <a:off x="1174238" y="369699"/>
              <a:ext cx="119580" cy="151747"/>
            </a:xfrm>
            <a:custGeom>
              <a:avLst/>
              <a:gdLst/>
              <a:ahLst/>
              <a:cxnLst/>
              <a:rect l="l" t="t" r="r" b="b"/>
              <a:pathLst>
                <a:path w="1182" h="1500" extrusionOk="0">
                  <a:moveTo>
                    <a:pt x="593" y="1"/>
                  </a:moveTo>
                  <a:cubicBezTo>
                    <a:pt x="495" y="1"/>
                    <a:pt x="397" y="21"/>
                    <a:pt x="319" y="60"/>
                  </a:cubicBezTo>
                  <a:cubicBezTo>
                    <a:pt x="122" y="166"/>
                    <a:pt x="1" y="409"/>
                    <a:pt x="1" y="636"/>
                  </a:cubicBezTo>
                  <a:cubicBezTo>
                    <a:pt x="1" y="863"/>
                    <a:pt x="107" y="1090"/>
                    <a:pt x="243" y="1272"/>
                  </a:cubicBezTo>
                  <a:cubicBezTo>
                    <a:pt x="319" y="1377"/>
                    <a:pt x="425" y="1483"/>
                    <a:pt x="546" y="1499"/>
                  </a:cubicBezTo>
                  <a:cubicBezTo>
                    <a:pt x="554" y="1499"/>
                    <a:pt x="561" y="1499"/>
                    <a:pt x="569" y="1499"/>
                  </a:cubicBezTo>
                  <a:cubicBezTo>
                    <a:pt x="768" y="1499"/>
                    <a:pt x="897" y="1311"/>
                    <a:pt x="985" y="1150"/>
                  </a:cubicBezTo>
                  <a:cubicBezTo>
                    <a:pt x="1076" y="999"/>
                    <a:pt x="1152" y="832"/>
                    <a:pt x="1167" y="666"/>
                  </a:cubicBezTo>
                  <a:cubicBezTo>
                    <a:pt x="1182" y="499"/>
                    <a:pt x="1121" y="303"/>
                    <a:pt x="1000" y="197"/>
                  </a:cubicBezTo>
                  <a:cubicBezTo>
                    <a:pt x="933" y="62"/>
                    <a:pt x="763" y="1"/>
                    <a:pt x="5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8"/>
            <p:cNvSpPr/>
            <p:nvPr/>
          </p:nvSpPr>
          <p:spPr>
            <a:xfrm>
              <a:off x="656558" y="310617"/>
              <a:ext cx="130304" cy="102784"/>
            </a:xfrm>
            <a:custGeom>
              <a:avLst/>
              <a:gdLst/>
              <a:ahLst/>
              <a:cxnLst/>
              <a:rect l="l" t="t" r="r" b="b"/>
              <a:pathLst>
                <a:path w="1288" h="1016" extrusionOk="0">
                  <a:moveTo>
                    <a:pt x="513" y="0"/>
                  </a:moveTo>
                  <a:cubicBezTo>
                    <a:pt x="449" y="0"/>
                    <a:pt x="387" y="12"/>
                    <a:pt x="334" y="39"/>
                  </a:cubicBezTo>
                  <a:cubicBezTo>
                    <a:pt x="137" y="54"/>
                    <a:pt x="1" y="342"/>
                    <a:pt x="16" y="523"/>
                  </a:cubicBezTo>
                  <a:cubicBezTo>
                    <a:pt x="31" y="720"/>
                    <a:pt x="182" y="887"/>
                    <a:pt x="364" y="962"/>
                  </a:cubicBezTo>
                  <a:cubicBezTo>
                    <a:pt x="455" y="1000"/>
                    <a:pt x="550" y="1015"/>
                    <a:pt x="646" y="1015"/>
                  </a:cubicBezTo>
                  <a:cubicBezTo>
                    <a:pt x="743" y="1015"/>
                    <a:pt x="841" y="1000"/>
                    <a:pt x="939" y="977"/>
                  </a:cubicBezTo>
                  <a:cubicBezTo>
                    <a:pt x="1045" y="947"/>
                    <a:pt x="1166" y="902"/>
                    <a:pt x="1212" y="811"/>
                  </a:cubicBezTo>
                  <a:cubicBezTo>
                    <a:pt x="1288" y="659"/>
                    <a:pt x="1182" y="478"/>
                    <a:pt x="1076" y="342"/>
                  </a:cubicBezTo>
                  <a:cubicBezTo>
                    <a:pt x="985" y="236"/>
                    <a:pt x="879" y="130"/>
                    <a:pt x="758" y="54"/>
                  </a:cubicBezTo>
                  <a:cubicBezTo>
                    <a:pt x="681" y="20"/>
                    <a:pt x="595" y="0"/>
                    <a:pt x="5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9" name="Google Shape;1369;p28"/>
          <p:cNvGrpSpPr/>
          <p:nvPr/>
        </p:nvGrpSpPr>
        <p:grpSpPr>
          <a:xfrm rot="745285" flipH="1">
            <a:off x="8290239" y="4109312"/>
            <a:ext cx="1083590" cy="1135096"/>
            <a:chOff x="583008" y="310617"/>
            <a:chExt cx="410642" cy="430161"/>
          </a:xfrm>
        </p:grpSpPr>
        <p:sp>
          <p:nvSpPr>
            <p:cNvPr id="1370" name="Google Shape;1370;p28"/>
            <p:cNvSpPr/>
            <p:nvPr/>
          </p:nvSpPr>
          <p:spPr>
            <a:xfrm>
              <a:off x="802038" y="375061"/>
              <a:ext cx="144164" cy="177140"/>
            </a:xfrm>
            <a:custGeom>
              <a:avLst/>
              <a:gdLst/>
              <a:ahLst/>
              <a:cxnLst/>
              <a:rect l="l" t="t" r="r" b="b"/>
              <a:pathLst>
                <a:path w="1425" h="1751" extrusionOk="0">
                  <a:moveTo>
                    <a:pt x="827" y="1"/>
                  </a:moveTo>
                  <a:cubicBezTo>
                    <a:pt x="626" y="1"/>
                    <a:pt x="442" y="177"/>
                    <a:pt x="319" y="340"/>
                  </a:cubicBezTo>
                  <a:cubicBezTo>
                    <a:pt x="198" y="507"/>
                    <a:pt x="92" y="689"/>
                    <a:pt x="46" y="885"/>
                  </a:cubicBezTo>
                  <a:cubicBezTo>
                    <a:pt x="1" y="1082"/>
                    <a:pt x="31" y="1294"/>
                    <a:pt x="168" y="1446"/>
                  </a:cubicBezTo>
                  <a:cubicBezTo>
                    <a:pt x="225" y="1642"/>
                    <a:pt x="486" y="1750"/>
                    <a:pt x="720" y="1750"/>
                  </a:cubicBezTo>
                  <a:cubicBezTo>
                    <a:pt x="793" y="1750"/>
                    <a:pt x="863" y="1740"/>
                    <a:pt x="924" y="1718"/>
                  </a:cubicBezTo>
                  <a:cubicBezTo>
                    <a:pt x="1182" y="1627"/>
                    <a:pt x="1348" y="1370"/>
                    <a:pt x="1394" y="1113"/>
                  </a:cubicBezTo>
                  <a:cubicBezTo>
                    <a:pt x="1424" y="840"/>
                    <a:pt x="1348" y="567"/>
                    <a:pt x="1227" y="325"/>
                  </a:cubicBezTo>
                  <a:cubicBezTo>
                    <a:pt x="1152" y="189"/>
                    <a:pt x="1046" y="38"/>
                    <a:pt x="894" y="7"/>
                  </a:cubicBezTo>
                  <a:cubicBezTo>
                    <a:pt x="872" y="3"/>
                    <a:pt x="849" y="1"/>
                    <a:pt x="8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8"/>
            <p:cNvSpPr/>
            <p:nvPr/>
          </p:nvSpPr>
          <p:spPr>
            <a:xfrm>
              <a:off x="849588" y="564549"/>
              <a:ext cx="144063" cy="176229"/>
            </a:xfrm>
            <a:custGeom>
              <a:avLst/>
              <a:gdLst/>
              <a:ahLst/>
              <a:cxnLst/>
              <a:rect l="l" t="t" r="r" b="b"/>
              <a:pathLst>
                <a:path w="1424" h="1742" extrusionOk="0">
                  <a:moveTo>
                    <a:pt x="809" y="1"/>
                  </a:moveTo>
                  <a:cubicBezTo>
                    <a:pt x="614" y="1"/>
                    <a:pt x="437" y="173"/>
                    <a:pt x="318" y="345"/>
                  </a:cubicBezTo>
                  <a:cubicBezTo>
                    <a:pt x="197" y="511"/>
                    <a:pt x="91" y="678"/>
                    <a:pt x="46" y="875"/>
                  </a:cubicBezTo>
                  <a:cubicBezTo>
                    <a:pt x="0" y="1071"/>
                    <a:pt x="31" y="1299"/>
                    <a:pt x="167" y="1450"/>
                  </a:cubicBezTo>
                  <a:cubicBezTo>
                    <a:pt x="223" y="1642"/>
                    <a:pt x="474" y="1742"/>
                    <a:pt x="705" y="1742"/>
                  </a:cubicBezTo>
                  <a:cubicBezTo>
                    <a:pt x="783" y="1742"/>
                    <a:pt x="859" y="1730"/>
                    <a:pt x="924" y="1707"/>
                  </a:cubicBezTo>
                  <a:cubicBezTo>
                    <a:pt x="1181" y="1632"/>
                    <a:pt x="1348" y="1374"/>
                    <a:pt x="1393" y="1102"/>
                  </a:cubicBezTo>
                  <a:cubicBezTo>
                    <a:pt x="1423" y="829"/>
                    <a:pt x="1348" y="557"/>
                    <a:pt x="1227" y="330"/>
                  </a:cubicBezTo>
                  <a:cubicBezTo>
                    <a:pt x="1151" y="178"/>
                    <a:pt x="1045" y="42"/>
                    <a:pt x="894" y="12"/>
                  </a:cubicBezTo>
                  <a:cubicBezTo>
                    <a:pt x="865" y="4"/>
                    <a:pt x="837" y="1"/>
                    <a:pt x="8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8"/>
            <p:cNvSpPr/>
            <p:nvPr/>
          </p:nvSpPr>
          <p:spPr>
            <a:xfrm>
              <a:off x="583008" y="480782"/>
              <a:ext cx="265160" cy="207489"/>
            </a:xfrm>
            <a:custGeom>
              <a:avLst/>
              <a:gdLst/>
              <a:ahLst/>
              <a:cxnLst/>
              <a:rect l="l" t="t" r="r" b="b"/>
              <a:pathLst>
                <a:path w="2621" h="2051" extrusionOk="0">
                  <a:moveTo>
                    <a:pt x="1034" y="0"/>
                  </a:moveTo>
                  <a:cubicBezTo>
                    <a:pt x="911" y="0"/>
                    <a:pt x="790" y="26"/>
                    <a:pt x="682" y="83"/>
                  </a:cubicBezTo>
                  <a:cubicBezTo>
                    <a:pt x="289" y="113"/>
                    <a:pt x="1" y="673"/>
                    <a:pt x="31" y="1067"/>
                  </a:cubicBezTo>
                  <a:cubicBezTo>
                    <a:pt x="77" y="1460"/>
                    <a:pt x="379" y="1793"/>
                    <a:pt x="743" y="1945"/>
                  </a:cubicBezTo>
                  <a:cubicBezTo>
                    <a:pt x="925" y="2021"/>
                    <a:pt x="1118" y="2051"/>
                    <a:pt x="1312" y="2051"/>
                  </a:cubicBezTo>
                  <a:cubicBezTo>
                    <a:pt x="1507" y="2051"/>
                    <a:pt x="1704" y="2021"/>
                    <a:pt x="1893" y="1975"/>
                  </a:cubicBezTo>
                  <a:cubicBezTo>
                    <a:pt x="2121" y="1930"/>
                    <a:pt x="2363" y="1824"/>
                    <a:pt x="2469" y="1627"/>
                  </a:cubicBezTo>
                  <a:cubicBezTo>
                    <a:pt x="2620" y="1324"/>
                    <a:pt x="2408" y="961"/>
                    <a:pt x="2181" y="703"/>
                  </a:cubicBezTo>
                  <a:cubicBezTo>
                    <a:pt x="1999" y="476"/>
                    <a:pt x="1787" y="249"/>
                    <a:pt x="1530" y="128"/>
                  </a:cubicBezTo>
                  <a:cubicBezTo>
                    <a:pt x="1381" y="49"/>
                    <a:pt x="1205" y="0"/>
                    <a:pt x="10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8"/>
            <p:cNvSpPr/>
            <p:nvPr/>
          </p:nvSpPr>
          <p:spPr>
            <a:xfrm>
              <a:off x="656558" y="310617"/>
              <a:ext cx="130304" cy="102784"/>
            </a:xfrm>
            <a:custGeom>
              <a:avLst/>
              <a:gdLst/>
              <a:ahLst/>
              <a:cxnLst/>
              <a:rect l="l" t="t" r="r" b="b"/>
              <a:pathLst>
                <a:path w="1288" h="1016" extrusionOk="0">
                  <a:moveTo>
                    <a:pt x="513" y="0"/>
                  </a:moveTo>
                  <a:cubicBezTo>
                    <a:pt x="449" y="0"/>
                    <a:pt x="387" y="12"/>
                    <a:pt x="334" y="39"/>
                  </a:cubicBezTo>
                  <a:cubicBezTo>
                    <a:pt x="137" y="54"/>
                    <a:pt x="1" y="342"/>
                    <a:pt x="16" y="523"/>
                  </a:cubicBezTo>
                  <a:cubicBezTo>
                    <a:pt x="31" y="720"/>
                    <a:pt x="182" y="887"/>
                    <a:pt x="364" y="962"/>
                  </a:cubicBezTo>
                  <a:cubicBezTo>
                    <a:pt x="455" y="1000"/>
                    <a:pt x="550" y="1015"/>
                    <a:pt x="646" y="1015"/>
                  </a:cubicBezTo>
                  <a:cubicBezTo>
                    <a:pt x="743" y="1015"/>
                    <a:pt x="841" y="1000"/>
                    <a:pt x="939" y="977"/>
                  </a:cubicBezTo>
                  <a:cubicBezTo>
                    <a:pt x="1045" y="947"/>
                    <a:pt x="1166" y="902"/>
                    <a:pt x="1212" y="811"/>
                  </a:cubicBezTo>
                  <a:cubicBezTo>
                    <a:pt x="1288" y="659"/>
                    <a:pt x="1182" y="478"/>
                    <a:pt x="1076" y="342"/>
                  </a:cubicBezTo>
                  <a:cubicBezTo>
                    <a:pt x="985" y="236"/>
                    <a:pt x="879" y="130"/>
                    <a:pt x="758" y="54"/>
                  </a:cubicBezTo>
                  <a:cubicBezTo>
                    <a:pt x="681" y="20"/>
                    <a:pt x="595" y="0"/>
                    <a:pt x="5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4" name="Google Shape;1374;p28"/>
          <p:cNvGrpSpPr/>
          <p:nvPr/>
        </p:nvGrpSpPr>
        <p:grpSpPr>
          <a:xfrm rot="-7485796" flipH="1">
            <a:off x="-103839" y="4286834"/>
            <a:ext cx="1297696" cy="1025913"/>
            <a:chOff x="195532" y="546946"/>
            <a:chExt cx="491778" cy="388783"/>
          </a:xfrm>
        </p:grpSpPr>
        <p:sp>
          <p:nvSpPr>
            <p:cNvPr id="1375" name="Google Shape;1375;p28"/>
            <p:cNvSpPr/>
            <p:nvPr/>
          </p:nvSpPr>
          <p:spPr>
            <a:xfrm>
              <a:off x="195532" y="613009"/>
              <a:ext cx="223783" cy="176229"/>
            </a:xfrm>
            <a:custGeom>
              <a:avLst/>
              <a:gdLst/>
              <a:ahLst/>
              <a:cxnLst/>
              <a:rect l="l" t="t" r="r" b="b"/>
              <a:pathLst>
                <a:path w="2212" h="1742" extrusionOk="0">
                  <a:moveTo>
                    <a:pt x="886" y="1"/>
                  </a:moveTo>
                  <a:cubicBezTo>
                    <a:pt x="776" y="1"/>
                    <a:pt x="669" y="25"/>
                    <a:pt x="576" y="78"/>
                  </a:cubicBezTo>
                  <a:cubicBezTo>
                    <a:pt x="243" y="93"/>
                    <a:pt x="1" y="577"/>
                    <a:pt x="31" y="910"/>
                  </a:cubicBezTo>
                  <a:cubicBezTo>
                    <a:pt x="46" y="1243"/>
                    <a:pt x="319" y="1531"/>
                    <a:pt x="621" y="1652"/>
                  </a:cubicBezTo>
                  <a:cubicBezTo>
                    <a:pt x="786" y="1715"/>
                    <a:pt x="960" y="1741"/>
                    <a:pt x="1133" y="1741"/>
                  </a:cubicBezTo>
                  <a:cubicBezTo>
                    <a:pt x="1293" y="1741"/>
                    <a:pt x="1453" y="1719"/>
                    <a:pt x="1605" y="1683"/>
                  </a:cubicBezTo>
                  <a:cubicBezTo>
                    <a:pt x="1802" y="1637"/>
                    <a:pt x="1999" y="1561"/>
                    <a:pt x="2090" y="1380"/>
                  </a:cubicBezTo>
                  <a:cubicBezTo>
                    <a:pt x="2211" y="1122"/>
                    <a:pt x="2045" y="820"/>
                    <a:pt x="1848" y="592"/>
                  </a:cubicBezTo>
                  <a:cubicBezTo>
                    <a:pt x="1696" y="411"/>
                    <a:pt x="1515" y="214"/>
                    <a:pt x="1288" y="108"/>
                  </a:cubicBezTo>
                  <a:cubicBezTo>
                    <a:pt x="1168" y="40"/>
                    <a:pt x="1026" y="1"/>
                    <a:pt x="8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8"/>
            <p:cNvSpPr/>
            <p:nvPr/>
          </p:nvSpPr>
          <p:spPr>
            <a:xfrm>
              <a:off x="423768" y="728340"/>
              <a:ext cx="263541" cy="207388"/>
            </a:xfrm>
            <a:custGeom>
              <a:avLst/>
              <a:gdLst/>
              <a:ahLst/>
              <a:cxnLst/>
              <a:rect l="l" t="t" r="r" b="b"/>
              <a:pathLst>
                <a:path w="2605" h="2050" extrusionOk="0">
                  <a:moveTo>
                    <a:pt x="1048" y="0"/>
                  </a:moveTo>
                  <a:cubicBezTo>
                    <a:pt x="918" y="0"/>
                    <a:pt x="788" y="28"/>
                    <a:pt x="667" y="88"/>
                  </a:cubicBezTo>
                  <a:cubicBezTo>
                    <a:pt x="288" y="103"/>
                    <a:pt x="0" y="679"/>
                    <a:pt x="31" y="1072"/>
                  </a:cubicBezTo>
                  <a:cubicBezTo>
                    <a:pt x="61" y="1466"/>
                    <a:pt x="364" y="1799"/>
                    <a:pt x="727" y="1935"/>
                  </a:cubicBezTo>
                  <a:cubicBezTo>
                    <a:pt x="920" y="2016"/>
                    <a:pt x="1131" y="2049"/>
                    <a:pt x="1342" y="2049"/>
                  </a:cubicBezTo>
                  <a:cubicBezTo>
                    <a:pt x="1528" y="2049"/>
                    <a:pt x="1716" y="2023"/>
                    <a:pt x="1893" y="1981"/>
                  </a:cubicBezTo>
                  <a:cubicBezTo>
                    <a:pt x="2120" y="1920"/>
                    <a:pt x="2347" y="1829"/>
                    <a:pt x="2453" y="1617"/>
                  </a:cubicBezTo>
                  <a:cubicBezTo>
                    <a:pt x="2604" y="1315"/>
                    <a:pt x="2393" y="951"/>
                    <a:pt x="2181" y="694"/>
                  </a:cubicBezTo>
                  <a:cubicBezTo>
                    <a:pt x="1984" y="467"/>
                    <a:pt x="1787" y="255"/>
                    <a:pt x="1514" y="119"/>
                  </a:cubicBezTo>
                  <a:cubicBezTo>
                    <a:pt x="1372" y="43"/>
                    <a:pt x="1210" y="0"/>
                    <a:pt x="10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8"/>
            <p:cNvSpPr/>
            <p:nvPr/>
          </p:nvSpPr>
          <p:spPr>
            <a:xfrm>
              <a:off x="417597" y="546946"/>
              <a:ext cx="154887" cy="121297"/>
            </a:xfrm>
            <a:custGeom>
              <a:avLst/>
              <a:gdLst/>
              <a:ahLst/>
              <a:cxnLst/>
              <a:rect l="l" t="t" r="r" b="b"/>
              <a:pathLst>
                <a:path w="1531" h="1199" extrusionOk="0">
                  <a:moveTo>
                    <a:pt x="609" y="1"/>
                  </a:moveTo>
                  <a:cubicBezTo>
                    <a:pt x="534" y="1"/>
                    <a:pt x="460" y="17"/>
                    <a:pt x="395" y="49"/>
                  </a:cubicBezTo>
                  <a:cubicBezTo>
                    <a:pt x="167" y="65"/>
                    <a:pt x="1" y="398"/>
                    <a:pt x="16" y="625"/>
                  </a:cubicBezTo>
                  <a:cubicBezTo>
                    <a:pt x="46" y="852"/>
                    <a:pt x="213" y="1049"/>
                    <a:pt x="425" y="1139"/>
                  </a:cubicBezTo>
                  <a:cubicBezTo>
                    <a:pt x="537" y="1179"/>
                    <a:pt x="657" y="1198"/>
                    <a:pt x="779" y="1198"/>
                  </a:cubicBezTo>
                  <a:cubicBezTo>
                    <a:pt x="888" y="1198"/>
                    <a:pt x="999" y="1183"/>
                    <a:pt x="1106" y="1155"/>
                  </a:cubicBezTo>
                  <a:cubicBezTo>
                    <a:pt x="1242" y="1124"/>
                    <a:pt x="1379" y="1064"/>
                    <a:pt x="1439" y="943"/>
                  </a:cubicBezTo>
                  <a:cubicBezTo>
                    <a:pt x="1530" y="776"/>
                    <a:pt x="1394" y="564"/>
                    <a:pt x="1273" y="413"/>
                  </a:cubicBezTo>
                  <a:cubicBezTo>
                    <a:pt x="1167" y="276"/>
                    <a:pt x="1046" y="155"/>
                    <a:pt x="894" y="80"/>
                  </a:cubicBezTo>
                  <a:cubicBezTo>
                    <a:pt x="808" y="28"/>
                    <a:pt x="708" y="1"/>
                    <a:pt x="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rcellus"/>
              <a:buNone/>
              <a:defRPr sz="3500" b="1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 ExtraBold"/>
              <a:buNone/>
              <a:defRPr sz="35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 ExtraBold"/>
              <a:buNone/>
              <a:defRPr sz="35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 ExtraBold"/>
              <a:buNone/>
              <a:defRPr sz="35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 ExtraBold"/>
              <a:buNone/>
              <a:defRPr sz="35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 ExtraBold"/>
              <a:buNone/>
              <a:defRPr sz="35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 ExtraBold"/>
              <a:buNone/>
              <a:defRPr sz="35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 ExtraBold"/>
              <a:buNone/>
              <a:defRPr sz="35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 ExtraBold"/>
              <a:buNone/>
              <a:defRPr sz="35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mbay"/>
              <a:buChar char="●"/>
              <a:defRPr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mbay"/>
              <a:buChar char="○"/>
              <a:defRPr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mbay"/>
              <a:buChar char="■"/>
              <a:defRPr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mbay"/>
              <a:buChar char="●"/>
              <a:defRPr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mbay"/>
              <a:buChar char="○"/>
              <a:defRPr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mbay"/>
              <a:buChar char="■"/>
              <a:defRPr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mbay"/>
              <a:buChar char="●"/>
              <a:defRPr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mbay"/>
              <a:buChar char="○"/>
              <a:defRPr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Cambay"/>
              <a:buChar char="■"/>
              <a:defRPr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5" r:id="rId4"/>
    <p:sldLayoutId id="2147483656" r:id="rId5"/>
    <p:sldLayoutId id="2147483660" r:id="rId6"/>
    <p:sldLayoutId id="2147483661" r:id="rId7"/>
    <p:sldLayoutId id="2147483673" r:id="rId8"/>
    <p:sldLayoutId id="2147483674" r:id="rId9"/>
    <p:sldLayoutId id="2147483675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11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p33"/>
          <p:cNvSpPr txBox="1">
            <a:spLocks noGrp="1"/>
          </p:cNvSpPr>
          <p:nvPr>
            <p:ph type="ctrTitle"/>
          </p:nvPr>
        </p:nvSpPr>
        <p:spPr>
          <a:xfrm>
            <a:off x="1678950" y="1210119"/>
            <a:ext cx="5786100" cy="241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700">
                <a:solidFill>
                  <a:schemeClr val="accent4"/>
                </a:solidFill>
              </a:rPr>
              <a:t>Giữ gìn công trình công cộng</a:t>
            </a:r>
            <a:endParaRPr sz="5100" b="1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51" name="Google Shape;1451;p33"/>
          <p:cNvSpPr txBox="1">
            <a:spLocks noGrp="1"/>
          </p:cNvSpPr>
          <p:nvPr>
            <p:ph type="subTitle" idx="1"/>
          </p:nvPr>
        </p:nvSpPr>
        <p:spPr>
          <a:xfrm>
            <a:off x="2041800" y="3394250"/>
            <a:ext cx="5060400" cy="33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/>
              <a:t>Tiết 2</a:t>
            </a:r>
            <a:endParaRPr sz="2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303" t="12115" r="7683" b="10988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74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" name="Google Shape;1491;p36"/>
          <p:cNvSpPr txBox="1">
            <a:spLocks noGrp="1"/>
          </p:cNvSpPr>
          <p:nvPr>
            <p:ph type="title"/>
          </p:nvPr>
        </p:nvSpPr>
        <p:spPr>
          <a:xfrm>
            <a:off x="1684140" y="555570"/>
            <a:ext cx="4960500" cy="8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 LUẬN</a:t>
            </a:r>
            <a:endParaRPr>
              <a:solidFill>
                <a:srgbClr val="FFEACD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92" name="Google Shape;1492;p36"/>
          <p:cNvSpPr txBox="1">
            <a:spLocks noGrp="1"/>
          </p:cNvSpPr>
          <p:nvPr>
            <p:ph type="subTitle" idx="1"/>
          </p:nvPr>
        </p:nvSpPr>
        <p:spPr>
          <a:xfrm>
            <a:off x="509900" y="2137270"/>
            <a:ext cx="6134740" cy="137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defRPr/>
            </a:pPr>
            <a:r>
              <a:rPr lang="en-US" sz="320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20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20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320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sương</a:t>
            </a:r>
            <a:r>
              <a:rPr lang="en-US" sz="320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320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320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320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320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20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1" name="Google Shape;2971;p65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3434700" cy="8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342900" y="1314450"/>
            <a:ext cx="4479131" cy="34004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 b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CHÚC CÁC EM HỌC TỐT!</a:t>
            </a:r>
            <a:endParaRPr lang="en-US" sz="5400" b="1">
              <a:solidFill>
                <a:schemeClr val="accent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895599" y="459161"/>
            <a:ext cx="3859200" cy="1279500"/>
          </a:xfrm>
        </p:spPr>
        <p:txBody>
          <a:bodyPr/>
          <a:lstStyle/>
          <a:p>
            <a:r>
              <a:rPr lang="vi-VN" sz="5400">
                <a:latin typeface="Cambria" panose="02040503050406030204" pitchFamily="18" charset="0"/>
                <a:ea typeface="Cambria" panose="02040503050406030204" pitchFamily="18" charset="0"/>
              </a:rPr>
              <a:t>Khởi động</a:t>
            </a:r>
            <a:endParaRPr lang="en-US" sz="54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39433" y="1509986"/>
            <a:ext cx="8333509" cy="1407900"/>
          </a:xfrm>
        </p:spPr>
        <p:txBody>
          <a:bodyPr/>
          <a:lstStyle/>
          <a:p>
            <a:r>
              <a:rPr lang="en-US" altLang="en-US" sz="3200" b="1" err="1">
                <a:solidFill>
                  <a:srgbClr val="FF0000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err="1">
                <a:solidFill>
                  <a:srgbClr val="FF0000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err="1">
                <a:solidFill>
                  <a:srgbClr val="FF0000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err="1">
                <a:solidFill>
                  <a:srgbClr val="FF0000"/>
                </a:solidFill>
                <a:latin typeface="Times New Roman" panose="02020603050405020304" pitchFamily="18" charset="0"/>
              </a:rPr>
              <a:t>gi</a:t>
            </a:r>
            <a:r>
              <a:rPr lang="vi-VN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ữ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err="1">
                <a:solidFill>
                  <a:srgbClr val="FF0000"/>
                </a:solidFill>
                <a:latin typeface="Times New Roman" panose="02020603050405020304" pitchFamily="18" charset="0"/>
              </a:rPr>
              <a:t>gìn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err="1">
                <a:solidFill>
                  <a:srgbClr val="FF0000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err="1">
                <a:solidFill>
                  <a:srgbClr val="FF0000"/>
                </a:solidFill>
                <a:latin typeface="Times New Roman" panose="02020603050405020304" pitchFamily="18" charset="0"/>
              </a:rPr>
              <a:t>trình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err="1">
                <a:solidFill>
                  <a:srgbClr val="FF0000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err="1">
                <a:solidFill>
                  <a:srgbClr val="FF0000"/>
                </a:solidFill>
                <a:latin typeface="Times New Roman" panose="02020603050405020304" pitchFamily="18" charset="0"/>
              </a:rPr>
              <a:t>cộng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7" name="Subtitle 5"/>
          <p:cNvSpPr txBox="1">
            <a:spLocks/>
          </p:cNvSpPr>
          <p:nvPr/>
        </p:nvSpPr>
        <p:spPr>
          <a:xfrm>
            <a:off x="810492" y="2687623"/>
            <a:ext cx="7585361" cy="14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mbay"/>
              <a:buNone/>
              <a:defRPr sz="1600" b="0" i="0" u="none" strike="noStrike" cap="none"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mbay"/>
              <a:buNone/>
              <a:defRPr sz="1400" b="0" i="0" u="none" strike="noStrike" cap="none"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mbay"/>
              <a:buNone/>
              <a:defRPr sz="1400" b="0" i="0" u="none" strike="noStrike" cap="none"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mbay"/>
              <a:buNone/>
              <a:defRPr sz="1400" b="0" i="0" u="none" strike="noStrike" cap="none"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mbay"/>
              <a:buNone/>
              <a:defRPr sz="1400" b="0" i="0" u="none" strike="noStrike" cap="none"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mbay"/>
              <a:buNone/>
              <a:defRPr sz="1400" b="0" i="0" u="none" strike="noStrike" cap="none"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mbay"/>
              <a:buNone/>
              <a:defRPr sz="1400" b="0" i="0" u="none" strike="noStrike" cap="none"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mbay"/>
              <a:buNone/>
              <a:defRPr sz="1400" b="0" i="0" u="none" strike="noStrike" cap="none"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Cambay"/>
              <a:buNone/>
              <a:defRPr sz="1400" b="0" i="0" u="none" strike="noStrike" cap="none"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defRPr>
            </a:lvl9pPr>
          </a:lstStyle>
          <a:p>
            <a:pPr algn="just"/>
            <a:r>
              <a:rPr lang="en-US" altLang="en-US" sz="3200" b="1" i="1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3200" b="1" i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3200" b="1" i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trình</a:t>
            </a:r>
            <a:r>
              <a:rPr lang="en-US" altLang="en-US" sz="3200" b="1" i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3200" b="1" i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cộng</a:t>
            </a:r>
            <a:r>
              <a:rPr lang="vi-VN" altLang="en-US" sz="3200" b="1" i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là tài sản chung của xã hội. Mọi người dân đều phải có trách nhiệm và bảo vệ.</a:t>
            </a:r>
            <a:endParaRPr lang="en-US" altLang="en-US" sz="3200" b="1" i="1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925181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8" name="Google Shape;1578;p38"/>
          <p:cNvSpPr/>
          <p:nvPr/>
        </p:nvSpPr>
        <p:spPr>
          <a:xfrm rot="-1405455">
            <a:off x="3928307" y="1443193"/>
            <a:ext cx="1358288" cy="1061210"/>
          </a:xfrm>
          <a:custGeom>
            <a:avLst/>
            <a:gdLst/>
            <a:ahLst/>
            <a:cxnLst/>
            <a:rect l="l" t="t" r="r" b="b"/>
            <a:pathLst>
              <a:path w="2620" h="2047" extrusionOk="0">
                <a:moveTo>
                  <a:pt x="1038" y="0"/>
                </a:moveTo>
                <a:cubicBezTo>
                  <a:pt x="914" y="0"/>
                  <a:pt x="792" y="25"/>
                  <a:pt x="682" y="84"/>
                </a:cubicBezTo>
                <a:cubicBezTo>
                  <a:pt x="288" y="114"/>
                  <a:pt x="1" y="674"/>
                  <a:pt x="31" y="1068"/>
                </a:cubicBezTo>
                <a:cubicBezTo>
                  <a:pt x="61" y="1461"/>
                  <a:pt x="379" y="1794"/>
                  <a:pt x="743" y="1946"/>
                </a:cubicBezTo>
                <a:cubicBezTo>
                  <a:pt x="930" y="2016"/>
                  <a:pt x="1130" y="2046"/>
                  <a:pt x="1332" y="2046"/>
                </a:cubicBezTo>
                <a:cubicBezTo>
                  <a:pt x="1520" y="2046"/>
                  <a:pt x="1710" y="2020"/>
                  <a:pt x="1893" y="1976"/>
                </a:cubicBezTo>
                <a:cubicBezTo>
                  <a:pt x="2120" y="1916"/>
                  <a:pt x="2363" y="1825"/>
                  <a:pt x="2453" y="1628"/>
                </a:cubicBezTo>
                <a:cubicBezTo>
                  <a:pt x="2620" y="1310"/>
                  <a:pt x="2408" y="962"/>
                  <a:pt x="2181" y="704"/>
                </a:cubicBezTo>
                <a:cubicBezTo>
                  <a:pt x="1999" y="477"/>
                  <a:pt x="1787" y="250"/>
                  <a:pt x="1530" y="114"/>
                </a:cubicBezTo>
                <a:cubicBezTo>
                  <a:pt x="1374" y="45"/>
                  <a:pt x="1204" y="0"/>
                  <a:pt x="103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9" name="Google Shape;1579;p38"/>
          <p:cNvSpPr txBox="1">
            <a:spLocks noGrp="1"/>
          </p:cNvSpPr>
          <p:nvPr>
            <p:ph type="title"/>
          </p:nvPr>
        </p:nvSpPr>
        <p:spPr>
          <a:xfrm>
            <a:off x="2038200" y="2625763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 TẾ</a:t>
            </a:r>
            <a:endParaRPr>
              <a:solidFill>
                <a:schemeClr val="accent5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80" name="Google Shape;1580;p38"/>
          <p:cNvSpPr txBox="1">
            <a:spLocks noGrp="1"/>
          </p:cNvSpPr>
          <p:nvPr>
            <p:ph type="title" idx="2"/>
          </p:nvPr>
        </p:nvSpPr>
        <p:spPr>
          <a:xfrm>
            <a:off x="3946050" y="1596338"/>
            <a:ext cx="125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" name="Google Shape;1589;p39"/>
          <p:cNvSpPr/>
          <p:nvPr/>
        </p:nvSpPr>
        <p:spPr>
          <a:xfrm rot="-3046804">
            <a:off x="394095" y="695599"/>
            <a:ext cx="678735" cy="514032"/>
          </a:xfrm>
          <a:custGeom>
            <a:avLst/>
            <a:gdLst/>
            <a:ahLst/>
            <a:cxnLst/>
            <a:rect l="l" t="t" r="r" b="b"/>
            <a:pathLst>
              <a:path w="2242" h="1698" extrusionOk="0">
                <a:moveTo>
                  <a:pt x="954" y="0"/>
                </a:moveTo>
                <a:cubicBezTo>
                  <a:pt x="697" y="0"/>
                  <a:pt x="440" y="91"/>
                  <a:pt x="288" y="303"/>
                </a:cubicBezTo>
                <a:cubicBezTo>
                  <a:pt x="1" y="470"/>
                  <a:pt x="1" y="1015"/>
                  <a:pt x="182" y="1287"/>
                </a:cubicBezTo>
                <a:cubicBezTo>
                  <a:pt x="341" y="1561"/>
                  <a:pt x="676" y="1697"/>
                  <a:pt x="995" y="1697"/>
                </a:cubicBezTo>
                <a:cubicBezTo>
                  <a:pt x="1012" y="1697"/>
                  <a:pt x="1029" y="1697"/>
                  <a:pt x="1045" y="1696"/>
                </a:cubicBezTo>
                <a:cubicBezTo>
                  <a:pt x="1378" y="1666"/>
                  <a:pt x="1681" y="1499"/>
                  <a:pt x="1939" y="1272"/>
                </a:cubicBezTo>
                <a:cubicBezTo>
                  <a:pt x="2090" y="1151"/>
                  <a:pt x="2226" y="984"/>
                  <a:pt x="2226" y="788"/>
                </a:cubicBezTo>
                <a:cubicBezTo>
                  <a:pt x="2241" y="500"/>
                  <a:pt x="1939" y="303"/>
                  <a:pt x="1666" y="197"/>
                </a:cubicBezTo>
                <a:cubicBezTo>
                  <a:pt x="1439" y="91"/>
                  <a:pt x="1197" y="16"/>
                  <a:pt x="95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398282"/>
              </p:ext>
            </p:extLst>
          </p:nvPr>
        </p:nvGraphicFramePr>
        <p:xfrm>
          <a:off x="900545" y="1484161"/>
          <a:ext cx="7467599" cy="3195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66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703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335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57684">
                <a:tc>
                  <a:txBody>
                    <a:bodyPr/>
                    <a:lstStyle/>
                    <a:p>
                      <a:pPr algn="ctr"/>
                      <a:r>
                        <a:rPr lang="vi-VN" sz="2400">
                          <a:solidFill>
                            <a:schemeClr val="accent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STT</a:t>
                      </a:r>
                      <a:endParaRPr lang="en-US" sz="2400">
                        <a:solidFill>
                          <a:schemeClr val="accent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err="1">
                          <a:solidFill>
                            <a:schemeClr val="accent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lang="en-US" sz="2400" baseline="0">
                          <a:solidFill>
                            <a:schemeClr val="accent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err="1">
                          <a:solidFill>
                            <a:schemeClr val="accent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trình</a:t>
                      </a:r>
                      <a:r>
                        <a:rPr lang="en-US" sz="2400" baseline="0">
                          <a:solidFill>
                            <a:schemeClr val="accent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err="1">
                          <a:solidFill>
                            <a:schemeClr val="accent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lang="en-US" sz="2400" baseline="0">
                          <a:solidFill>
                            <a:schemeClr val="accent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err="1">
                          <a:solidFill>
                            <a:schemeClr val="accent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cộng</a:t>
                      </a:r>
                      <a:r>
                        <a:rPr lang="en-US" sz="2400" baseline="0">
                          <a:solidFill>
                            <a:schemeClr val="accent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400">
                        <a:solidFill>
                          <a:schemeClr val="accent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err="1">
                          <a:solidFill>
                            <a:schemeClr val="accent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Tình</a:t>
                      </a:r>
                      <a:r>
                        <a:rPr lang="en-US" sz="2400" baseline="0">
                          <a:solidFill>
                            <a:schemeClr val="accent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err="1">
                          <a:solidFill>
                            <a:schemeClr val="accent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trạng</a:t>
                      </a:r>
                      <a:endParaRPr lang="en-US" sz="2400">
                        <a:solidFill>
                          <a:schemeClr val="accent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err="1">
                          <a:solidFill>
                            <a:schemeClr val="accent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Biện</a:t>
                      </a:r>
                      <a:r>
                        <a:rPr lang="en-US" sz="2400" baseline="0">
                          <a:solidFill>
                            <a:schemeClr val="accent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err="1">
                          <a:solidFill>
                            <a:schemeClr val="accent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pháp</a:t>
                      </a:r>
                      <a:r>
                        <a:rPr lang="en-US" sz="2400" baseline="0">
                          <a:solidFill>
                            <a:schemeClr val="accent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err="1">
                          <a:solidFill>
                            <a:schemeClr val="accent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khắc</a:t>
                      </a:r>
                      <a:r>
                        <a:rPr lang="en-US" sz="2400" baseline="0">
                          <a:solidFill>
                            <a:schemeClr val="accent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err="1">
                          <a:solidFill>
                            <a:schemeClr val="accent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phục</a:t>
                      </a:r>
                      <a:r>
                        <a:rPr lang="en-US" sz="2400" baseline="0">
                          <a:solidFill>
                            <a:schemeClr val="accent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400">
                        <a:solidFill>
                          <a:schemeClr val="accent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68977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68977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0545" y="2341411"/>
            <a:ext cx="782782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83327" y="2341411"/>
            <a:ext cx="1884218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H trường Everest</a:t>
            </a:r>
            <a:endParaRPr lang="en-US" sz="240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67545" y="2341411"/>
            <a:ext cx="22860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40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01145" y="2341411"/>
            <a:ext cx="26670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>
              <a:defRPr/>
            </a:pPr>
            <a:r>
              <a:rPr lang="en-US" sz="2400">
                <a:solidFill>
                  <a:schemeClr val="accent6"/>
                </a:solidFill>
                <a:latin typeface="Times New Roman"/>
                <a:cs typeface="Times New Roman"/>
              </a:rPr>
              <a:t>Bảo </a:t>
            </a:r>
            <a:r>
              <a:rPr lang="en-US" sz="2400" err="1">
                <a:solidFill>
                  <a:schemeClr val="accent6"/>
                </a:solidFill>
                <a:latin typeface="Times New Roman"/>
                <a:cs typeface="Times New Roman"/>
              </a:rPr>
              <a:t>quản</a:t>
            </a:r>
            <a:r>
              <a:rPr lang="en-US" sz="2400">
                <a:solidFill>
                  <a:schemeClr val="accent6"/>
                </a:solidFill>
                <a:latin typeface="Times New Roman"/>
                <a:cs typeface="Times New Roman"/>
              </a:rPr>
              <a:t> </a:t>
            </a:r>
            <a:r>
              <a:rPr lang="en-US" sz="2400" err="1">
                <a:solidFill>
                  <a:schemeClr val="accent6"/>
                </a:solidFill>
                <a:latin typeface="Times New Roman"/>
                <a:cs typeface="Times New Roman"/>
              </a:rPr>
              <a:t>tốt</a:t>
            </a:r>
            <a:r>
              <a:rPr lang="en-US" sz="2400">
                <a:solidFill>
                  <a:schemeClr val="accent6"/>
                </a:solidFill>
                <a:latin typeface="Times New Roman"/>
                <a:cs typeface="Times New Roman"/>
              </a:rPr>
              <a:t> </a:t>
            </a:r>
            <a:r>
              <a:rPr lang="en-US" sz="2400" err="1">
                <a:solidFill>
                  <a:schemeClr val="accent6"/>
                </a:solidFill>
                <a:latin typeface="Times New Roman"/>
                <a:cs typeface="Times New Roman"/>
              </a:rPr>
              <a:t>cơ</a:t>
            </a:r>
            <a:r>
              <a:rPr lang="en-US" sz="2400">
                <a:solidFill>
                  <a:schemeClr val="accent6"/>
                </a:solidFill>
                <a:latin typeface="Times New Roman"/>
                <a:cs typeface="Times New Roman"/>
              </a:rPr>
              <a:t> </a:t>
            </a:r>
            <a:r>
              <a:rPr lang="en-US" sz="2400" err="1">
                <a:solidFill>
                  <a:schemeClr val="accent6"/>
                </a:solidFill>
                <a:latin typeface="Times New Roman"/>
                <a:cs typeface="Times New Roman"/>
              </a:rPr>
              <a:t>sở</a:t>
            </a:r>
            <a:r>
              <a:rPr lang="en-US" sz="2400">
                <a:solidFill>
                  <a:schemeClr val="accent6"/>
                </a:solidFill>
                <a:latin typeface="Times New Roman"/>
                <a:cs typeface="Times New Roman"/>
              </a:rPr>
              <a:t> </a:t>
            </a:r>
            <a:r>
              <a:rPr lang="en-US" sz="2400" err="1">
                <a:solidFill>
                  <a:schemeClr val="accent6"/>
                </a:solidFill>
                <a:latin typeface="Times New Roman"/>
                <a:cs typeface="Times New Roman"/>
              </a:rPr>
              <a:t>vật</a:t>
            </a:r>
            <a:r>
              <a:rPr lang="en-US" sz="2400">
                <a:solidFill>
                  <a:schemeClr val="accent6"/>
                </a:solidFill>
                <a:latin typeface="Times New Roman"/>
                <a:cs typeface="Times New Roman"/>
              </a:rPr>
              <a:t> </a:t>
            </a:r>
            <a:r>
              <a:rPr lang="en-US" sz="2400" err="1">
                <a:solidFill>
                  <a:schemeClr val="accent6"/>
                </a:solidFill>
                <a:latin typeface="Times New Roman"/>
                <a:cs typeface="Times New Roman"/>
              </a:rPr>
              <a:t>chất</a:t>
            </a:r>
            <a:r>
              <a:rPr lang="en-US" sz="2400">
                <a:solidFill>
                  <a:schemeClr val="accent6"/>
                </a:solidFill>
                <a:latin typeface="Times New Roman"/>
                <a:cs typeface="Times New Roman"/>
              </a:rPr>
              <a:t> </a:t>
            </a:r>
            <a:r>
              <a:rPr lang="en-US" sz="2400" err="1">
                <a:solidFill>
                  <a:schemeClr val="accent6"/>
                </a:solidFill>
                <a:latin typeface="Times New Roman"/>
                <a:cs typeface="Times New Roman"/>
              </a:rPr>
              <a:t>các</a:t>
            </a:r>
            <a:r>
              <a:rPr lang="en-US" sz="2400">
                <a:solidFill>
                  <a:schemeClr val="accent6"/>
                </a:solidFill>
                <a:latin typeface="Times New Roman"/>
                <a:cs typeface="Times New Roman"/>
              </a:rPr>
              <a:t> </a:t>
            </a:r>
            <a:r>
              <a:rPr lang="en-US" sz="2400" err="1">
                <a:solidFill>
                  <a:schemeClr val="accent6"/>
                </a:solidFill>
                <a:latin typeface="Times New Roman"/>
                <a:cs typeface="Times New Roman"/>
              </a:rPr>
              <a:t>phòng</a:t>
            </a:r>
            <a:r>
              <a:rPr lang="en-US" sz="2400">
                <a:solidFill>
                  <a:schemeClr val="accent6"/>
                </a:solidFill>
                <a:latin typeface="Times New Roman"/>
                <a:cs typeface="Times New Roman"/>
              </a:rPr>
              <a:t> </a:t>
            </a:r>
            <a:r>
              <a:rPr lang="en-US" sz="2400" err="1">
                <a:solidFill>
                  <a:schemeClr val="accent6"/>
                </a:solidFill>
                <a:latin typeface="Times New Roman"/>
                <a:cs typeface="Times New Roman"/>
              </a:rPr>
              <a:t>học</a:t>
            </a:r>
            <a:r>
              <a:rPr lang="en-US" sz="2400">
                <a:solidFill>
                  <a:schemeClr val="accent6"/>
                </a:solidFill>
                <a:latin typeface="Times New Roman"/>
                <a:cs typeface="Times New Roman"/>
              </a:rPr>
              <a:t> </a:t>
            </a:r>
            <a:r>
              <a:rPr lang="en-US" sz="2400" err="1">
                <a:solidFill>
                  <a:schemeClr val="accent6"/>
                </a:solidFill>
                <a:latin typeface="Times New Roman"/>
                <a:cs typeface="Times New Roman"/>
              </a:rPr>
              <a:t>khu</a:t>
            </a:r>
            <a:r>
              <a:rPr lang="en-US" sz="2400">
                <a:solidFill>
                  <a:schemeClr val="accent6"/>
                </a:solidFill>
                <a:latin typeface="Times New Roman"/>
                <a:cs typeface="Times New Roman"/>
              </a:rPr>
              <a:t> </a:t>
            </a:r>
            <a:r>
              <a:rPr lang="en-US" sz="2400" err="1">
                <a:solidFill>
                  <a:schemeClr val="accent6"/>
                </a:solidFill>
                <a:latin typeface="Times New Roman"/>
                <a:cs typeface="Times New Roman"/>
              </a:rPr>
              <a:t>nhà</a:t>
            </a:r>
            <a:r>
              <a:rPr lang="en-US" sz="2400">
                <a:solidFill>
                  <a:schemeClr val="accent6"/>
                </a:solidFill>
                <a:latin typeface="Times New Roman"/>
                <a:cs typeface="Times New Roman"/>
              </a:rPr>
              <a:t> H. </a:t>
            </a:r>
            <a:endParaRPr lang="en-US" sz="240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00544" y="3484411"/>
            <a:ext cx="782779" cy="12207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683325" y="3484411"/>
            <a:ext cx="1884219" cy="12207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tầng 3</a:t>
            </a:r>
            <a:r>
              <a:rPr lang="en-US" sz="240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567545" y="3484411"/>
            <a:ext cx="2133600" cy="12207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err="1">
                <a:solidFill>
                  <a:schemeClr val="accent6"/>
                </a:solidFill>
                <a:latin typeface="Times New Roman"/>
                <a:cs typeface="Times New Roman"/>
              </a:rPr>
              <a:t>Nhiều</a:t>
            </a:r>
            <a:r>
              <a:rPr lang="en-US" sz="2400">
                <a:solidFill>
                  <a:schemeClr val="accent6"/>
                </a:solidFill>
                <a:latin typeface="Times New Roman"/>
                <a:cs typeface="Times New Roman"/>
              </a:rPr>
              <a:t> rác, </a:t>
            </a:r>
            <a:r>
              <a:rPr lang="en-US" sz="2400" err="1">
                <a:solidFill>
                  <a:schemeClr val="accent6"/>
                </a:solidFill>
                <a:latin typeface="Times New Roman"/>
                <a:cs typeface="Times New Roman"/>
              </a:rPr>
              <a:t>nặng</a:t>
            </a:r>
            <a:r>
              <a:rPr lang="en-US" sz="2400">
                <a:solidFill>
                  <a:schemeClr val="accent6"/>
                </a:solidFill>
                <a:latin typeface="Times New Roman"/>
                <a:cs typeface="Times New Roman"/>
              </a:rPr>
              <a:t> </a:t>
            </a:r>
            <a:r>
              <a:rPr lang="en-US" sz="2400" err="1">
                <a:solidFill>
                  <a:schemeClr val="accent6"/>
                </a:solidFill>
                <a:latin typeface="Times New Roman"/>
                <a:cs typeface="Times New Roman"/>
              </a:rPr>
              <a:t>mùi</a:t>
            </a:r>
            <a:r>
              <a:rPr lang="en-US" sz="2400">
                <a:solidFill>
                  <a:schemeClr val="accent6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701145" y="3508225"/>
            <a:ext cx="2667000" cy="12207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cấm</a:t>
            </a:r>
            <a:r>
              <a:rPr lang="en-US" sz="240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xả</a:t>
            </a:r>
            <a:r>
              <a:rPr lang="en-US" sz="240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240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, don </a:t>
            </a:r>
            <a:r>
              <a:rPr lang="en-US" sz="240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240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240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Google Shape;1486;p35"/>
          <p:cNvSpPr txBox="1">
            <a:spLocks noGrp="1"/>
          </p:cNvSpPr>
          <p:nvPr>
            <p:ph type="title" idx="4294967295"/>
          </p:nvPr>
        </p:nvSpPr>
        <p:spPr>
          <a:xfrm>
            <a:off x="733462" y="57205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>
                <a:solidFill>
                  <a:schemeClr val="bg1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Marcellus"/>
                <a:sym typeface="Marcellus"/>
              </a:rPr>
              <a:t>Trao đổi về tình trạng hiện tại của một số công trình công cộng mà em biết</a:t>
            </a:r>
            <a:endParaRPr sz="2800" b="1">
              <a:solidFill>
                <a:schemeClr val="bg1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Marcellus"/>
              <a:sym typeface="Marcellus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4" name="Google Shape;1744;p41"/>
          <p:cNvSpPr txBox="1">
            <a:spLocks noGrp="1"/>
          </p:cNvSpPr>
          <p:nvPr>
            <p:ph type="title"/>
          </p:nvPr>
        </p:nvSpPr>
        <p:spPr>
          <a:xfrm>
            <a:off x="2785200" y="2872101"/>
            <a:ext cx="5645700" cy="53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</a:rPr>
              <a:t>—Someone</a:t>
            </a:r>
            <a:r>
              <a:rPr lang="en">
                <a:solidFill>
                  <a:schemeClr val="accent3"/>
                </a:solidFill>
              </a:rPr>
              <a:t> </a:t>
            </a:r>
            <a:r>
              <a:rPr lang="en">
                <a:solidFill>
                  <a:schemeClr val="accent5"/>
                </a:solidFill>
              </a:rPr>
              <a:t>Famous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24609" y="1440871"/>
            <a:ext cx="5673028" cy="20712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1" hangingPunct="1"/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alt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alt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4585528" y="408816"/>
            <a:ext cx="34227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KẾT LUẬN</a:t>
            </a:r>
            <a:endParaRPr lang="en-US" sz="5400" b="1" cap="none" spc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8" name="Google Shape;1578;p38"/>
          <p:cNvSpPr/>
          <p:nvPr/>
        </p:nvSpPr>
        <p:spPr>
          <a:xfrm rot="-1405455">
            <a:off x="3928307" y="1443193"/>
            <a:ext cx="1358288" cy="1061210"/>
          </a:xfrm>
          <a:custGeom>
            <a:avLst/>
            <a:gdLst/>
            <a:ahLst/>
            <a:cxnLst/>
            <a:rect l="l" t="t" r="r" b="b"/>
            <a:pathLst>
              <a:path w="2620" h="2047" extrusionOk="0">
                <a:moveTo>
                  <a:pt x="1038" y="0"/>
                </a:moveTo>
                <a:cubicBezTo>
                  <a:pt x="914" y="0"/>
                  <a:pt x="792" y="25"/>
                  <a:pt x="682" y="84"/>
                </a:cubicBezTo>
                <a:cubicBezTo>
                  <a:pt x="288" y="114"/>
                  <a:pt x="1" y="674"/>
                  <a:pt x="31" y="1068"/>
                </a:cubicBezTo>
                <a:cubicBezTo>
                  <a:pt x="61" y="1461"/>
                  <a:pt x="379" y="1794"/>
                  <a:pt x="743" y="1946"/>
                </a:cubicBezTo>
                <a:cubicBezTo>
                  <a:pt x="930" y="2016"/>
                  <a:pt x="1130" y="2046"/>
                  <a:pt x="1332" y="2046"/>
                </a:cubicBezTo>
                <a:cubicBezTo>
                  <a:pt x="1520" y="2046"/>
                  <a:pt x="1710" y="2020"/>
                  <a:pt x="1893" y="1976"/>
                </a:cubicBezTo>
                <a:cubicBezTo>
                  <a:pt x="2120" y="1916"/>
                  <a:pt x="2363" y="1825"/>
                  <a:pt x="2453" y="1628"/>
                </a:cubicBezTo>
                <a:cubicBezTo>
                  <a:pt x="2620" y="1310"/>
                  <a:pt x="2408" y="962"/>
                  <a:pt x="2181" y="704"/>
                </a:cubicBezTo>
                <a:cubicBezTo>
                  <a:pt x="1999" y="477"/>
                  <a:pt x="1787" y="250"/>
                  <a:pt x="1530" y="114"/>
                </a:cubicBezTo>
                <a:cubicBezTo>
                  <a:pt x="1374" y="45"/>
                  <a:pt x="1204" y="0"/>
                  <a:pt x="103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9" name="Google Shape;1579;p38"/>
          <p:cNvSpPr txBox="1">
            <a:spLocks noGrp="1"/>
          </p:cNvSpPr>
          <p:nvPr>
            <p:ph type="title"/>
          </p:nvPr>
        </p:nvSpPr>
        <p:spPr>
          <a:xfrm>
            <a:off x="2038200" y="2625763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>
                <a:latin typeface="Cambria" panose="02040503050406030204" pitchFamily="18" charset="0"/>
                <a:ea typeface="Cambria" panose="02040503050406030204" pitchFamily="18" charset="0"/>
              </a:rPr>
              <a:t>CHIA SẺ</a:t>
            </a:r>
            <a:endParaRPr>
              <a:solidFill>
                <a:schemeClr val="accent5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80" name="Google Shape;1580;p38"/>
          <p:cNvSpPr txBox="1">
            <a:spLocks noGrp="1"/>
          </p:cNvSpPr>
          <p:nvPr>
            <p:ph type="title" idx="2"/>
          </p:nvPr>
        </p:nvSpPr>
        <p:spPr>
          <a:xfrm>
            <a:off x="3946050" y="1596338"/>
            <a:ext cx="125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r>
              <a:rPr lang="vi-VN"/>
              <a:t>2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94655257"/>
      </p:ext>
    </p:extLst>
  </p:cSld>
  <p:clrMapOvr>
    <a:masterClrMapping/>
  </p:clrMapOvr>
  <p:transition spd="slow"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764;p57"/>
          <p:cNvSpPr txBox="1">
            <a:spLocks noGrp="1"/>
          </p:cNvSpPr>
          <p:nvPr>
            <p:ph type="title"/>
          </p:nvPr>
        </p:nvSpPr>
        <p:spPr>
          <a:xfrm>
            <a:off x="290536" y="1260504"/>
            <a:ext cx="4156773" cy="28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>
                <a:latin typeface="Cambria" panose="02040503050406030204" pitchFamily="18" charset="0"/>
                <a:ea typeface="Cambria" panose="02040503050406030204" pitchFamily="18" charset="0"/>
              </a:rPr>
              <a:t>Sưu tầm các tấm gương, câu chuyện nói về việc giữ gìn, bảo vệ các công trình công cộng.</a:t>
            </a:r>
            <a:endParaRPr sz="3600">
              <a:solidFill>
                <a:schemeClr val="accent5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 descr="Hà Nội: Phố đi bộ thưa thớt lạ thường dịp nghỉ lễ 30/4 | Việt Nam Mớ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446" y="344925"/>
            <a:ext cx="3323923" cy="22153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ầu Long Biên - biểu tượng văn hóa, lịch sử của Hà Nội - Nhịp sống Hà Nộ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445" y="2736216"/>
            <a:ext cx="3323924" cy="19272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4453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0470" t="10555" r="13085" b="12673"/>
          <a:stretch/>
        </p:blipFill>
        <p:spPr>
          <a:xfrm>
            <a:off x="0" y="0"/>
            <a:ext cx="9144000" cy="516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62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156" t="11411" r="8164" b="10491"/>
          <a:stretch/>
        </p:blipFill>
        <p:spPr>
          <a:xfrm>
            <a:off x="0" y="-50800"/>
            <a:ext cx="9144000" cy="519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32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theme/theme1.xml><?xml version="1.0" encoding="utf-8"?>
<a:theme xmlns:a="http://schemas.openxmlformats.org/drawingml/2006/main" name="Greek Restaurant MK Campaign by Slidesgo">
  <a:themeElements>
    <a:clrScheme name="Simple Light">
      <a:dk1>
        <a:srgbClr val="2E4286"/>
      </a:dk1>
      <a:lt1>
        <a:srgbClr val="D3EFFF"/>
      </a:lt1>
      <a:dk2>
        <a:srgbClr val="144466"/>
      </a:dk2>
      <a:lt2>
        <a:srgbClr val="3C9FD5"/>
      </a:lt2>
      <a:accent1>
        <a:srgbClr val="1091BF"/>
      </a:accent1>
      <a:accent2>
        <a:srgbClr val="8CB5D2"/>
      </a:accent2>
      <a:accent3>
        <a:srgbClr val="DFDFDF"/>
      </a:accent3>
      <a:accent4>
        <a:srgbClr val="F2F2F2"/>
      </a:accent4>
      <a:accent5>
        <a:srgbClr val="FFEACD"/>
      </a:accent5>
      <a:accent6>
        <a:srgbClr val="FFFFFF"/>
      </a:accent6>
      <a:hlink>
        <a:srgbClr val="14446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9D03E857A24738439EBDBCE221308454" ma:contentTypeVersion="10" ma:contentTypeDescription="Tạo tài liệu mới." ma:contentTypeScope="" ma:versionID="59326c5e3d33be258467e6daea668a3e">
  <xsd:schema xmlns:xsd="http://www.w3.org/2001/XMLSchema" xmlns:xs="http://www.w3.org/2001/XMLSchema" xmlns:p="http://schemas.microsoft.com/office/2006/metadata/properties" xmlns:ns2="1267bf89-3ccd-4dc2-a1f6-827ca4b6dee3" targetNamespace="http://schemas.microsoft.com/office/2006/metadata/properties" ma:root="true" ma:fieldsID="bc8d7cbef41f26f424a4b42f5eba5c3c" ns2:_="">
    <xsd:import namespace="1267bf89-3ccd-4dc2-a1f6-827ca4b6de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67bf89-3ccd-4dc2-a1f6-827ca4b6de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D4CC751-8A9E-4E6E-922F-CD23344A90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67bf89-3ccd-4dc2-a1f6-827ca4b6de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33C8F0A-12EA-4A27-8A53-2E5C9284C57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FF0B107-ED23-4F24-8932-DF9265366AA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232</Words>
  <Application>Microsoft Office PowerPoint</Application>
  <PresentationFormat>On-screen Show (16:9)</PresentationFormat>
  <Paragraphs>30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Times New Roman</vt:lpstr>
      <vt:lpstr>Montserrat ExtraBold</vt:lpstr>
      <vt:lpstr>Marcellus</vt:lpstr>
      <vt:lpstr>Arial</vt:lpstr>
      <vt:lpstr>Montserrat</vt:lpstr>
      <vt:lpstr>Roboto Condensed Light</vt:lpstr>
      <vt:lpstr>Cambay</vt:lpstr>
      <vt:lpstr>Cambria</vt:lpstr>
      <vt:lpstr>Greek Restaurant MK Campaign by Slidesgo</vt:lpstr>
      <vt:lpstr>Giữ gìn công trình công cộng</vt:lpstr>
      <vt:lpstr>Khởi động</vt:lpstr>
      <vt:lpstr>THỰC TẾ</vt:lpstr>
      <vt:lpstr>Trao đổi về tình trạng hiện tại của một số công trình công cộng mà em biết</vt:lpstr>
      <vt:lpstr>—Someone Famous</vt:lpstr>
      <vt:lpstr>CHIA SẺ</vt:lpstr>
      <vt:lpstr>Sưu tầm các tấm gương, câu chuyện nói về việc giữ gìn, bảo vệ các công trình công cộng.</vt:lpstr>
      <vt:lpstr>PowerPoint Presentation</vt:lpstr>
      <vt:lpstr>PowerPoint Presentation</vt:lpstr>
      <vt:lpstr>PowerPoint Presentation</vt:lpstr>
      <vt:lpstr>KẾT LUẬN</vt:lpstr>
      <vt:lpstr>THANKS!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Giữ gìn công trình công cộng</dc:title>
  <dc:creator>Uyen</dc:creator>
  <cp:lastModifiedBy>Thuy Ninh</cp:lastModifiedBy>
  <cp:revision>3</cp:revision>
  <dcterms:modified xsi:type="dcterms:W3CDTF">2023-06-03T17:05:00Z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0x0101009D03E857A24738439EBDBCE221308454</vt:lpwstr>
  </property>
</Properties>
</file>