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5"/>
  </p:notesMasterIdLst>
  <p:sldIdLst>
    <p:sldId id="256" r:id="rId2"/>
    <p:sldId id="257" r:id="rId3"/>
    <p:sldId id="304" r:id="rId4"/>
    <p:sldId id="259" r:id="rId5"/>
    <p:sldId id="318" r:id="rId6"/>
    <p:sldId id="319" r:id="rId7"/>
    <p:sldId id="320" r:id="rId8"/>
    <p:sldId id="261" r:id="rId9"/>
    <p:sldId id="262" r:id="rId10"/>
    <p:sldId id="305" r:id="rId11"/>
    <p:sldId id="322" r:id="rId12"/>
    <p:sldId id="307" r:id="rId13"/>
    <p:sldId id="308" r:id="rId14"/>
    <p:sldId id="309" r:id="rId15"/>
    <p:sldId id="310" r:id="rId16"/>
    <p:sldId id="311" r:id="rId17"/>
    <p:sldId id="312" r:id="rId18"/>
    <p:sldId id="313" r:id="rId19"/>
    <p:sldId id="315" r:id="rId20"/>
    <p:sldId id="314" r:id="rId21"/>
    <p:sldId id="317" r:id="rId22"/>
    <p:sldId id="271" r:id="rId23"/>
    <p:sldId id="321"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Roboto Condensed Light" panose="020B0604020202020204" charset="0"/>
      <p:regular r:id="rId30"/>
      <p:italic r:id="rId31"/>
    </p:embeddedFont>
    <p:embeddedFont>
      <p:font typeface="Anaheim" panose="020B0604020202020204" charset="0"/>
      <p:regular r:id="rId32"/>
    </p:embeddedFont>
    <p:embeddedFont>
      <p:font typeface="Bahnschrift Light Condensed" panose="020B0502040204020203" pitchFamily="34" charset="0"/>
      <p:regular r:id="rId33"/>
    </p:embeddedFont>
    <p:embeddedFont>
      <p:font typeface="Barlow" panose="020B0604020202020204" charset="0"/>
      <p:regular r:id="rId34"/>
      <p:bold r:id="rId35"/>
      <p:italic r:id="rId36"/>
      <p:boldItalic r:id="rId37"/>
    </p:embeddedFont>
    <p:embeddedFont>
      <p:font typeface="Aclonica" panose="020B0604020202020204" charset="0"/>
      <p:regular r:id="rId38"/>
    </p:embeddedFont>
    <p:embeddedFont>
      <p:font typeface="Barlow Medium"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HI" initials="N" lastIdx="2" clrIdx="0">
    <p:extLst>
      <p:ext uri="{19B8F6BF-5375-455C-9EA6-DF929625EA0E}">
        <p15:presenceInfo xmlns:p15="http://schemas.microsoft.com/office/powerpoint/2012/main" userId="NH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58E42E-A66D-4646-8760-A86CCB924803}">
  <a:tblStyle styleId="{E258E42E-A66D-4646-8760-A86CCB9248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90" d="100"/>
          <a:sy n="90" d="100"/>
        </p:scale>
        <p:origin x="7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422860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096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31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6dd927a06960bc8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6dd927a06960bc8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475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6dd927a06960bc8f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6dd927a06960bc8f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394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46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6dd927a06960bc8f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6dd927a06960bc8f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30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44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67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0360bdd704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0360bdd704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74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10360bdd704_0_1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10360bdd704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934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23350" y="1415143"/>
            <a:ext cx="6897300" cy="1734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000">
                <a:latin typeface="Aclonica"/>
                <a:ea typeface="Aclonica"/>
                <a:cs typeface="Aclonica"/>
                <a:sym typeface="Aclonic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1630950" y="3086093"/>
            <a:ext cx="5882100" cy="48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Barlow"/>
                <a:ea typeface="Barlow"/>
                <a:cs typeface="Barlow"/>
                <a:sym typeface="Barlow"/>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7886641" y="1778876"/>
            <a:ext cx="571557" cy="540178"/>
            <a:chOff x="8078976" y="1716063"/>
            <a:chExt cx="517433" cy="489026"/>
          </a:xfrm>
        </p:grpSpPr>
        <p:sp>
          <p:nvSpPr>
            <p:cNvPr id="12" name="Google Shape;12;p2"/>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flipH="1">
            <a:off x="551789" y="1415141"/>
            <a:ext cx="571557" cy="541611"/>
            <a:chOff x="605925" y="1677875"/>
            <a:chExt cx="517433" cy="490323"/>
          </a:xfrm>
        </p:grpSpPr>
        <p:sp>
          <p:nvSpPr>
            <p:cNvPr id="15" name="Google Shape;15;p2"/>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flipH="1">
            <a:off x="-537357" y="-1805304"/>
            <a:ext cx="10218717" cy="3067549"/>
            <a:chOff x="-683081" y="-1702930"/>
            <a:chExt cx="10824912" cy="3249523"/>
          </a:xfrm>
        </p:grpSpPr>
        <p:sp>
          <p:nvSpPr>
            <p:cNvPr id="18" name="Google Shape;18;p2"/>
            <p:cNvSpPr/>
            <p:nvPr/>
          </p:nvSpPr>
          <p:spPr>
            <a:xfrm rot="-2700000">
              <a:off x="83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325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2700000">
              <a:off x="566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2700000">
              <a:off x="808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700000">
              <a:off x="-329412"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2700000">
              <a:off x="208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2700000">
              <a:off x="4500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2700000">
              <a:off x="691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700000">
              <a:off x="83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2700000">
              <a:off x="325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700000">
              <a:off x="566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2700000">
              <a:off x="808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rot="10800000" flipH="1">
            <a:off x="-537357" y="3751505"/>
            <a:ext cx="10218717" cy="3067549"/>
            <a:chOff x="-683081" y="-1702930"/>
            <a:chExt cx="10824912" cy="3249523"/>
          </a:xfrm>
        </p:grpSpPr>
        <p:sp>
          <p:nvSpPr>
            <p:cNvPr id="35" name="Google Shape;35;p2"/>
            <p:cNvSpPr/>
            <p:nvPr/>
          </p:nvSpPr>
          <p:spPr>
            <a:xfrm rot="-2700000">
              <a:off x="83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2700000">
              <a:off x="325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2700000">
              <a:off x="566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700000">
              <a:off x="808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2700000">
              <a:off x="-329412"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700000">
              <a:off x="208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700000">
              <a:off x="4500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2700000">
              <a:off x="691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700000">
              <a:off x="83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2700000">
              <a:off x="325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700000">
              <a:off x="566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700000">
              <a:off x="808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1329107" y="3051773"/>
            <a:ext cx="405150" cy="382875"/>
            <a:chOff x="4857777" y="4077447"/>
            <a:chExt cx="517433" cy="488984"/>
          </a:xfrm>
        </p:grpSpPr>
        <p:sp>
          <p:nvSpPr>
            <p:cNvPr id="52" name="Google Shape;52;p2"/>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flipH="1">
            <a:off x="7356782" y="3434661"/>
            <a:ext cx="405150" cy="382875"/>
            <a:chOff x="4857777" y="4077447"/>
            <a:chExt cx="517433" cy="488984"/>
          </a:xfrm>
        </p:grpSpPr>
        <p:sp>
          <p:nvSpPr>
            <p:cNvPr id="55" name="Google Shape;55;p2"/>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1100"/>
        <p:cNvGrpSpPr/>
        <p:nvPr/>
      </p:nvGrpSpPr>
      <p:grpSpPr>
        <a:xfrm>
          <a:off x="0" y="0"/>
          <a:ext cx="0" cy="0"/>
          <a:chOff x="0" y="0"/>
          <a:chExt cx="0" cy="0"/>
        </a:xfrm>
      </p:grpSpPr>
      <p:grpSp>
        <p:nvGrpSpPr>
          <p:cNvPr id="1101" name="Google Shape;1101;p35"/>
          <p:cNvGrpSpPr/>
          <p:nvPr/>
        </p:nvGrpSpPr>
        <p:grpSpPr>
          <a:xfrm flipH="1">
            <a:off x="-454481" y="-1831537"/>
            <a:ext cx="10824912" cy="3330243"/>
            <a:chOff x="-454481" y="-1872197"/>
            <a:chExt cx="10824912" cy="3330243"/>
          </a:xfrm>
        </p:grpSpPr>
        <p:sp>
          <p:nvSpPr>
            <p:cNvPr id="1102" name="Google Shape;1102;p35"/>
            <p:cNvSpPr/>
            <p:nvPr/>
          </p:nvSpPr>
          <p:spPr>
            <a:xfrm rot="2700000" flipH="1">
              <a:off x="714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5"/>
            <p:cNvSpPr/>
            <p:nvPr/>
          </p:nvSpPr>
          <p:spPr>
            <a:xfrm rot="2700000" flipH="1">
              <a:off x="4729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5"/>
            <p:cNvSpPr/>
            <p:nvPr/>
          </p:nvSpPr>
          <p:spPr>
            <a:xfrm rot="2700000" flipH="1">
              <a:off x="231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5"/>
            <p:cNvSpPr/>
            <p:nvPr/>
          </p:nvSpPr>
          <p:spPr>
            <a:xfrm rot="2700000" flipH="1">
              <a:off x="-100812"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5"/>
            <p:cNvSpPr/>
            <p:nvPr/>
          </p:nvSpPr>
          <p:spPr>
            <a:xfrm rot="2700000" flipH="1">
              <a:off x="830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5"/>
            <p:cNvSpPr/>
            <p:nvPr/>
          </p:nvSpPr>
          <p:spPr>
            <a:xfrm rot="2700000" flipH="1">
              <a:off x="589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5"/>
            <p:cNvSpPr/>
            <p:nvPr/>
          </p:nvSpPr>
          <p:spPr>
            <a:xfrm rot="2700000" flipH="1">
              <a:off x="347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5"/>
            <p:cNvSpPr/>
            <p:nvPr/>
          </p:nvSpPr>
          <p:spPr>
            <a:xfrm rot="2700000" flipH="1">
              <a:off x="106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5"/>
            <p:cNvSpPr/>
            <p:nvPr/>
          </p:nvSpPr>
          <p:spPr>
            <a:xfrm rot="2700000" flipH="1">
              <a:off x="714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5"/>
            <p:cNvSpPr/>
            <p:nvPr/>
          </p:nvSpPr>
          <p:spPr>
            <a:xfrm rot="2700000" flipH="1">
              <a:off x="4729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5"/>
            <p:cNvSpPr/>
            <p:nvPr/>
          </p:nvSpPr>
          <p:spPr>
            <a:xfrm rot="2700000" flipH="1">
              <a:off x="231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5"/>
            <p:cNvSpPr/>
            <p:nvPr/>
          </p:nvSpPr>
          <p:spPr>
            <a:xfrm rot="2700000" flipH="1">
              <a:off x="-100812"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5"/>
            <p:cNvSpPr/>
            <p:nvPr/>
          </p:nvSpPr>
          <p:spPr>
            <a:xfrm rot="2700000" flipH="1">
              <a:off x="830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5"/>
            <p:cNvSpPr/>
            <p:nvPr/>
          </p:nvSpPr>
          <p:spPr>
            <a:xfrm rot="2700000" flipH="1">
              <a:off x="589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5"/>
            <p:cNvSpPr/>
            <p:nvPr/>
          </p:nvSpPr>
          <p:spPr>
            <a:xfrm rot="2700000" flipH="1">
              <a:off x="347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5"/>
            <p:cNvSpPr/>
            <p:nvPr/>
          </p:nvSpPr>
          <p:spPr>
            <a:xfrm rot="2700000" flipH="1">
              <a:off x="106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7_1_1">
    <p:spTree>
      <p:nvGrpSpPr>
        <p:cNvPr id="1" name="Shape 1118"/>
        <p:cNvGrpSpPr/>
        <p:nvPr/>
      </p:nvGrpSpPr>
      <p:grpSpPr>
        <a:xfrm>
          <a:off x="0" y="0"/>
          <a:ext cx="0" cy="0"/>
          <a:chOff x="0" y="0"/>
          <a:chExt cx="0" cy="0"/>
        </a:xfrm>
      </p:grpSpPr>
      <p:grpSp>
        <p:nvGrpSpPr>
          <p:cNvPr id="1119" name="Google Shape;1119;p36"/>
          <p:cNvGrpSpPr/>
          <p:nvPr/>
        </p:nvGrpSpPr>
        <p:grpSpPr>
          <a:xfrm flipH="1">
            <a:off x="-537357" y="-1805304"/>
            <a:ext cx="6839280" cy="3067549"/>
            <a:chOff x="2896831" y="-1702930"/>
            <a:chExt cx="7245000" cy="3249523"/>
          </a:xfrm>
        </p:grpSpPr>
        <p:sp>
          <p:nvSpPr>
            <p:cNvPr id="1120" name="Google Shape;1120;p36"/>
            <p:cNvSpPr/>
            <p:nvPr/>
          </p:nvSpPr>
          <p:spPr>
            <a:xfrm rot="-2700000">
              <a:off x="325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rot="-2700000">
              <a:off x="5665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rot="-2700000">
              <a:off x="8080500" y="-514739"/>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rot="-2700000">
              <a:off x="4500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rot="-2700000">
              <a:off x="6915588" y="-772869"/>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rot="-2700000">
              <a:off x="325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rot="-2700000">
              <a:off x="5665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rot="-2700000">
              <a:off x="8080500" y="-1010412"/>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7_1_1_1">
    <p:spTree>
      <p:nvGrpSpPr>
        <p:cNvPr id="1" name="Shape 1130"/>
        <p:cNvGrpSpPr/>
        <p:nvPr/>
      </p:nvGrpSpPr>
      <p:grpSpPr>
        <a:xfrm>
          <a:off x="0" y="0"/>
          <a:ext cx="0" cy="0"/>
          <a:chOff x="0" y="0"/>
          <a:chExt cx="0" cy="0"/>
        </a:xfrm>
      </p:grpSpPr>
      <p:grpSp>
        <p:nvGrpSpPr>
          <p:cNvPr id="1131" name="Google Shape;1131;p37"/>
          <p:cNvGrpSpPr/>
          <p:nvPr/>
        </p:nvGrpSpPr>
        <p:grpSpPr>
          <a:xfrm>
            <a:off x="-454481" y="3678657"/>
            <a:ext cx="10824912" cy="3330243"/>
            <a:chOff x="-454481" y="3461803"/>
            <a:chExt cx="10824912" cy="3330243"/>
          </a:xfrm>
        </p:grpSpPr>
        <p:sp>
          <p:nvSpPr>
            <p:cNvPr id="1132" name="Google Shape;1132;p37"/>
            <p:cNvSpPr/>
            <p:nvPr/>
          </p:nvSpPr>
          <p:spPr>
            <a:xfrm rot="8100000">
              <a:off x="714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rot="8100000">
              <a:off x="4729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rot="8100000">
              <a:off x="231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rot="8100000">
              <a:off x="-100812"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rot="8100000">
              <a:off x="830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rot="8100000">
              <a:off x="589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rot="8100000">
              <a:off x="347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rot="8100000">
              <a:off x="106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rot="8100000">
              <a:off x="714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rot="8100000">
              <a:off x="4729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rot="8100000">
              <a:off x="231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rot="8100000">
              <a:off x="-100812"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rot="8100000">
              <a:off x="830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rot="8100000">
              <a:off x="589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rot="8100000">
              <a:off x="347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rot="8100000">
              <a:off x="106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3"/>
          <p:cNvSpPr txBox="1">
            <a:spLocks noGrp="1"/>
          </p:cNvSpPr>
          <p:nvPr>
            <p:ph type="title"/>
          </p:nvPr>
        </p:nvSpPr>
        <p:spPr>
          <a:xfrm>
            <a:off x="1721550" y="3089800"/>
            <a:ext cx="57009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7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9" name="Google Shape;59;p3"/>
          <p:cNvSpPr txBox="1">
            <a:spLocks noGrp="1"/>
          </p:cNvSpPr>
          <p:nvPr>
            <p:ph type="title" idx="2" hasCustomPrompt="1"/>
          </p:nvPr>
        </p:nvSpPr>
        <p:spPr>
          <a:xfrm>
            <a:off x="3360272" y="1386550"/>
            <a:ext cx="2326800" cy="116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2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0" name="Google Shape;60;p3"/>
          <p:cNvSpPr txBox="1">
            <a:spLocks noGrp="1"/>
          </p:cNvSpPr>
          <p:nvPr>
            <p:ph type="subTitle" idx="1"/>
          </p:nvPr>
        </p:nvSpPr>
        <p:spPr>
          <a:xfrm flipH="1">
            <a:off x="2275350" y="3892400"/>
            <a:ext cx="4593300" cy="3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atin typeface="Barlow"/>
                <a:ea typeface="Barlow"/>
                <a:cs typeface="Barlow"/>
                <a:sym typeface="Barlow"/>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61" name="Google Shape;61;p3"/>
          <p:cNvGrpSpPr/>
          <p:nvPr/>
        </p:nvGrpSpPr>
        <p:grpSpPr>
          <a:xfrm>
            <a:off x="2431437" y="1003673"/>
            <a:ext cx="405150" cy="382875"/>
            <a:chOff x="4857777" y="4077447"/>
            <a:chExt cx="517433" cy="488984"/>
          </a:xfrm>
        </p:grpSpPr>
        <p:sp>
          <p:nvSpPr>
            <p:cNvPr id="62" name="Google Shape;62;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3"/>
          <p:cNvGrpSpPr/>
          <p:nvPr/>
        </p:nvGrpSpPr>
        <p:grpSpPr>
          <a:xfrm>
            <a:off x="2026287" y="4219686"/>
            <a:ext cx="405150" cy="382875"/>
            <a:chOff x="4857777" y="4077447"/>
            <a:chExt cx="517433" cy="488984"/>
          </a:xfrm>
        </p:grpSpPr>
        <p:sp>
          <p:nvSpPr>
            <p:cNvPr id="65" name="Google Shape;65;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rot="-5400000" flipH="1">
            <a:off x="-4929446" y="863330"/>
            <a:ext cx="10218717" cy="2838949"/>
            <a:chOff x="-683081" y="-1702930"/>
            <a:chExt cx="10824912" cy="3007361"/>
          </a:xfrm>
        </p:grpSpPr>
        <p:sp>
          <p:nvSpPr>
            <p:cNvPr id="68" name="Google Shape;68;p3"/>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3"/>
          <p:cNvGrpSpPr/>
          <p:nvPr/>
        </p:nvGrpSpPr>
        <p:grpSpPr>
          <a:xfrm rot="5400000">
            <a:off x="3854729" y="863330"/>
            <a:ext cx="10218717" cy="2838949"/>
            <a:chOff x="-683081" y="-1702930"/>
            <a:chExt cx="10824912" cy="3007361"/>
          </a:xfrm>
        </p:grpSpPr>
        <p:sp>
          <p:nvSpPr>
            <p:cNvPr id="85" name="Google Shape;85;p3"/>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flipH="1">
            <a:off x="6307412" y="1003673"/>
            <a:ext cx="405150" cy="382875"/>
            <a:chOff x="4857777" y="4077447"/>
            <a:chExt cx="517433" cy="488984"/>
          </a:xfrm>
        </p:grpSpPr>
        <p:sp>
          <p:nvSpPr>
            <p:cNvPr id="102" name="Google Shape;102;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3"/>
          <p:cNvGrpSpPr/>
          <p:nvPr/>
        </p:nvGrpSpPr>
        <p:grpSpPr>
          <a:xfrm flipH="1">
            <a:off x="6712562" y="4219686"/>
            <a:ext cx="405150" cy="382875"/>
            <a:chOff x="4857777" y="4077447"/>
            <a:chExt cx="517433" cy="488984"/>
          </a:xfrm>
        </p:grpSpPr>
        <p:sp>
          <p:nvSpPr>
            <p:cNvPr id="105" name="Google Shape;105;p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685800" y="1252525"/>
            <a:ext cx="7772400" cy="33501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Barlow"/>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09" name="Google Shape;109;p4"/>
          <p:cNvSpPr txBox="1">
            <a:spLocks noGrp="1"/>
          </p:cNvSpPr>
          <p:nvPr>
            <p:ph type="title"/>
          </p:nvPr>
        </p:nvSpPr>
        <p:spPr>
          <a:xfrm>
            <a:off x="685800" y="533230"/>
            <a:ext cx="7772400" cy="4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Aclonica"/>
              <a:buNone/>
              <a:defRPr sz="3500">
                <a:latin typeface="Aclonica"/>
                <a:ea typeface="Aclonica"/>
                <a:cs typeface="Aclonica"/>
                <a:sym typeface="Aclonica"/>
              </a:defRPr>
            </a:lvl1pPr>
            <a:lvl2pPr lvl="1" rtl="0">
              <a:spcBef>
                <a:spcPts val="0"/>
              </a:spcBef>
              <a:spcAft>
                <a:spcPts val="0"/>
              </a:spcAft>
              <a:buSzPts val="3500"/>
              <a:buFont typeface="Aclonica"/>
              <a:buNone/>
              <a:defRPr sz="3500">
                <a:latin typeface="Aclonica"/>
                <a:ea typeface="Aclonica"/>
                <a:cs typeface="Aclonica"/>
                <a:sym typeface="Aclonica"/>
              </a:defRPr>
            </a:lvl2pPr>
            <a:lvl3pPr lvl="2" rtl="0">
              <a:spcBef>
                <a:spcPts val="0"/>
              </a:spcBef>
              <a:spcAft>
                <a:spcPts val="0"/>
              </a:spcAft>
              <a:buSzPts val="3500"/>
              <a:buFont typeface="Aclonica"/>
              <a:buNone/>
              <a:defRPr sz="3500">
                <a:latin typeface="Aclonica"/>
                <a:ea typeface="Aclonica"/>
                <a:cs typeface="Aclonica"/>
                <a:sym typeface="Aclonica"/>
              </a:defRPr>
            </a:lvl3pPr>
            <a:lvl4pPr lvl="3" rtl="0">
              <a:spcBef>
                <a:spcPts val="0"/>
              </a:spcBef>
              <a:spcAft>
                <a:spcPts val="0"/>
              </a:spcAft>
              <a:buSzPts val="3500"/>
              <a:buFont typeface="Aclonica"/>
              <a:buNone/>
              <a:defRPr sz="3500">
                <a:latin typeface="Aclonica"/>
                <a:ea typeface="Aclonica"/>
                <a:cs typeface="Aclonica"/>
                <a:sym typeface="Aclonica"/>
              </a:defRPr>
            </a:lvl4pPr>
            <a:lvl5pPr lvl="4" rtl="0">
              <a:spcBef>
                <a:spcPts val="0"/>
              </a:spcBef>
              <a:spcAft>
                <a:spcPts val="0"/>
              </a:spcAft>
              <a:buSzPts val="3500"/>
              <a:buFont typeface="Aclonica"/>
              <a:buNone/>
              <a:defRPr sz="3500">
                <a:latin typeface="Aclonica"/>
                <a:ea typeface="Aclonica"/>
                <a:cs typeface="Aclonica"/>
                <a:sym typeface="Aclonica"/>
              </a:defRPr>
            </a:lvl5pPr>
            <a:lvl6pPr lvl="5" rtl="0">
              <a:spcBef>
                <a:spcPts val="0"/>
              </a:spcBef>
              <a:spcAft>
                <a:spcPts val="0"/>
              </a:spcAft>
              <a:buSzPts val="3500"/>
              <a:buFont typeface="Aclonica"/>
              <a:buNone/>
              <a:defRPr sz="3500">
                <a:latin typeface="Aclonica"/>
                <a:ea typeface="Aclonica"/>
                <a:cs typeface="Aclonica"/>
                <a:sym typeface="Aclonica"/>
              </a:defRPr>
            </a:lvl6pPr>
            <a:lvl7pPr lvl="6" rtl="0">
              <a:spcBef>
                <a:spcPts val="0"/>
              </a:spcBef>
              <a:spcAft>
                <a:spcPts val="0"/>
              </a:spcAft>
              <a:buSzPts val="3500"/>
              <a:buFont typeface="Aclonica"/>
              <a:buNone/>
              <a:defRPr sz="3500">
                <a:latin typeface="Aclonica"/>
                <a:ea typeface="Aclonica"/>
                <a:cs typeface="Aclonica"/>
                <a:sym typeface="Aclonica"/>
              </a:defRPr>
            </a:lvl7pPr>
            <a:lvl8pPr lvl="7" rtl="0">
              <a:spcBef>
                <a:spcPts val="0"/>
              </a:spcBef>
              <a:spcAft>
                <a:spcPts val="0"/>
              </a:spcAft>
              <a:buSzPts val="3500"/>
              <a:buFont typeface="Aclonica"/>
              <a:buNone/>
              <a:defRPr sz="3500">
                <a:latin typeface="Aclonica"/>
                <a:ea typeface="Aclonica"/>
                <a:cs typeface="Aclonica"/>
                <a:sym typeface="Aclonica"/>
              </a:defRPr>
            </a:lvl8pPr>
            <a:lvl9pPr lvl="8" rtl="0">
              <a:spcBef>
                <a:spcPts val="0"/>
              </a:spcBef>
              <a:spcAft>
                <a:spcPts val="0"/>
              </a:spcAft>
              <a:buSzPts val="3500"/>
              <a:buFont typeface="Aclonica"/>
              <a:buNone/>
              <a:defRPr sz="3500">
                <a:latin typeface="Aclonica"/>
                <a:ea typeface="Aclonica"/>
                <a:cs typeface="Aclonica"/>
                <a:sym typeface="Aclonica"/>
              </a:defRPr>
            </a:lvl9pPr>
          </a:lstStyle>
          <a:p>
            <a:endParaRPr/>
          </a:p>
        </p:txBody>
      </p:sp>
      <p:grpSp>
        <p:nvGrpSpPr>
          <p:cNvPr id="110" name="Google Shape;110;p4"/>
          <p:cNvGrpSpPr/>
          <p:nvPr/>
        </p:nvGrpSpPr>
        <p:grpSpPr>
          <a:xfrm flipH="1">
            <a:off x="427088" y="422551"/>
            <a:ext cx="517433" cy="489026"/>
            <a:chOff x="8078976" y="1716063"/>
            <a:chExt cx="517433" cy="489026"/>
          </a:xfrm>
        </p:grpSpPr>
        <p:sp>
          <p:nvSpPr>
            <p:cNvPr id="111" name="Google Shape;111;p4"/>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4"/>
          <p:cNvGrpSpPr/>
          <p:nvPr/>
        </p:nvGrpSpPr>
        <p:grpSpPr>
          <a:xfrm>
            <a:off x="481814" y="3429147"/>
            <a:ext cx="517433" cy="488984"/>
            <a:chOff x="4857777" y="4077447"/>
            <a:chExt cx="517433" cy="488984"/>
          </a:xfrm>
        </p:grpSpPr>
        <p:sp>
          <p:nvSpPr>
            <p:cNvPr id="114" name="Google Shape;114;p4"/>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4"/>
          <p:cNvGrpSpPr/>
          <p:nvPr/>
        </p:nvGrpSpPr>
        <p:grpSpPr>
          <a:xfrm flipH="1">
            <a:off x="7511125" y="2482450"/>
            <a:ext cx="517433" cy="490323"/>
            <a:chOff x="605925" y="1677875"/>
            <a:chExt cx="517433" cy="490323"/>
          </a:xfrm>
        </p:grpSpPr>
        <p:sp>
          <p:nvSpPr>
            <p:cNvPr id="117" name="Google Shape;117;p4"/>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4"/>
          <p:cNvGrpSpPr/>
          <p:nvPr/>
        </p:nvGrpSpPr>
        <p:grpSpPr>
          <a:xfrm>
            <a:off x="5121838" y="4223660"/>
            <a:ext cx="4559760" cy="2671715"/>
            <a:chOff x="5121838" y="4223660"/>
            <a:chExt cx="4559760" cy="2671715"/>
          </a:xfrm>
        </p:grpSpPr>
        <p:sp>
          <p:nvSpPr>
            <p:cNvPr id="120" name="Google Shape;120;p4"/>
            <p:cNvSpPr/>
            <p:nvPr/>
          </p:nvSpPr>
          <p:spPr>
            <a:xfrm rot="-8100000" flipH="1">
              <a:off x="6635820" y="4557558"/>
              <a:ext cx="1612203" cy="161220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8100000" flipH="1">
              <a:off x="5455737" y="4777235"/>
              <a:ext cx="1612203" cy="161220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8100000" flipH="1">
              <a:off x="7735497" y="4777235"/>
              <a:ext cx="1612203" cy="161220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8100000" flipH="1">
              <a:off x="6635820" y="4949273"/>
              <a:ext cx="1612203" cy="161220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4"/>
          <p:cNvGrpSpPr/>
          <p:nvPr/>
        </p:nvGrpSpPr>
        <p:grpSpPr>
          <a:xfrm>
            <a:off x="8176532" y="856773"/>
            <a:ext cx="405150" cy="382875"/>
            <a:chOff x="4857777" y="4077447"/>
            <a:chExt cx="517433" cy="488984"/>
          </a:xfrm>
        </p:grpSpPr>
        <p:sp>
          <p:nvSpPr>
            <p:cNvPr id="125" name="Google Shape;125;p4"/>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3"/>
        <p:cNvGrpSpPr/>
        <p:nvPr/>
      </p:nvGrpSpPr>
      <p:grpSpPr>
        <a:xfrm>
          <a:off x="0" y="0"/>
          <a:ext cx="0" cy="0"/>
          <a:chOff x="0" y="0"/>
          <a:chExt cx="0" cy="0"/>
        </a:xfrm>
      </p:grpSpPr>
      <p:sp>
        <p:nvSpPr>
          <p:cNvPr id="184" name="Google Shape;184;p7"/>
          <p:cNvSpPr txBox="1">
            <a:spLocks noGrp="1"/>
          </p:cNvSpPr>
          <p:nvPr>
            <p:ph type="body" idx="1"/>
          </p:nvPr>
        </p:nvSpPr>
        <p:spPr>
          <a:xfrm>
            <a:off x="1337700" y="1364975"/>
            <a:ext cx="6468600" cy="24795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Barlow Medium"/>
              <a:buChar char="●"/>
              <a:defRPr sz="1400">
                <a:latin typeface="Barlow"/>
                <a:ea typeface="Barlow"/>
                <a:cs typeface="Barlow"/>
                <a:sym typeface="Barlow"/>
              </a:defRPr>
            </a:lvl1pPr>
            <a:lvl2pPr marL="914400" lvl="1" indent="-317500">
              <a:spcBef>
                <a:spcPts val="0"/>
              </a:spcBef>
              <a:spcAft>
                <a:spcPts val="0"/>
              </a:spcAft>
              <a:buClr>
                <a:srgbClr val="595959"/>
              </a:buClr>
              <a:buSzPts val="1400"/>
              <a:buFont typeface="Anaheim"/>
              <a:buChar char="○"/>
              <a:defRPr sz="1200"/>
            </a:lvl2pPr>
            <a:lvl3pPr marL="1371600" lvl="2" indent="-317500">
              <a:spcBef>
                <a:spcPts val="0"/>
              </a:spcBef>
              <a:spcAft>
                <a:spcPts val="0"/>
              </a:spcAft>
              <a:buClr>
                <a:srgbClr val="595959"/>
              </a:buClr>
              <a:buSzPts val="1400"/>
              <a:buFont typeface="Anaheim"/>
              <a:buChar char="■"/>
              <a:defRPr sz="1200"/>
            </a:lvl3pPr>
            <a:lvl4pPr marL="1828800" lvl="3" indent="-317500">
              <a:spcBef>
                <a:spcPts val="0"/>
              </a:spcBef>
              <a:spcAft>
                <a:spcPts val="0"/>
              </a:spcAft>
              <a:buClr>
                <a:srgbClr val="595959"/>
              </a:buClr>
              <a:buSzPts val="1400"/>
              <a:buFont typeface="Anaheim"/>
              <a:buChar char="●"/>
              <a:defRPr sz="1200"/>
            </a:lvl4pPr>
            <a:lvl5pPr marL="2286000" lvl="4" indent="-317500">
              <a:spcBef>
                <a:spcPts val="0"/>
              </a:spcBef>
              <a:spcAft>
                <a:spcPts val="0"/>
              </a:spcAft>
              <a:buClr>
                <a:srgbClr val="595959"/>
              </a:buClr>
              <a:buSzPts val="1400"/>
              <a:buFont typeface="Anaheim"/>
              <a:buChar char="○"/>
              <a:defRPr sz="1200"/>
            </a:lvl5pPr>
            <a:lvl6pPr marL="2743200" lvl="5" indent="-317500">
              <a:spcBef>
                <a:spcPts val="0"/>
              </a:spcBef>
              <a:spcAft>
                <a:spcPts val="0"/>
              </a:spcAft>
              <a:buClr>
                <a:srgbClr val="595959"/>
              </a:buClr>
              <a:buSzPts val="1400"/>
              <a:buFont typeface="Anaheim"/>
              <a:buChar char="■"/>
              <a:defRPr sz="1200"/>
            </a:lvl6pPr>
            <a:lvl7pPr marL="3200400" lvl="6" indent="-317500">
              <a:spcBef>
                <a:spcPts val="0"/>
              </a:spcBef>
              <a:spcAft>
                <a:spcPts val="0"/>
              </a:spcAft>
              <a:buClr>
                <a:srgbClr val="595959"/>
              </a:buClr>
              <a:buSzPts val="1400"/>
              <a:buFont typeface="Anaheim"/>
              <a:buChar char="●"/>
              <a:defRPr sz="1200"/>
            </a:lvl7pPr>
            <a:lvl8pPr marL="3657600" lvl="7" indent="-317500">
              <a:spcBef>
                <a:spcPts val="0"/>
              </a:spcBef>
              <a:spcAft>
                <a:spcPts val="0"/>
              </a:spcAft>
              <a:buClr>
                <a:srgbClr val="595959"/>
              </a:buClr>
              <a:buSzPts val="1400"/>
              <a:buFont typeface="Anaheim"/>
              <a:buChar char="○"/>
              <a:defRPr sz="1200"/>
            </a:lvl8pPr>
            <a:lvl9pPr marL="4114800" lvl="8" indent="-317500">
              <a:spcBef>
                <a:spcPts val="0"/>
              </a:spcBef>
              <a:spcAft>
                <a:spcPts val="0"/>
              </a:spcAft>
              <a:buClr>
                <a:srgbClr val="595959"/>
              </a:buClr>
              <a:buSzPts val="1400"/>
              <a:buFont typeface="Anaheim"/>
              <a:buChar char="■"/>
              <a:defRPr sz="1200"/>
            </a:lvl9pPr>
          </a:lstStyle>
          <a:p>
            <a:endParaRPr/>
          </a:p>
        </p:txBody>
      </p:sp>
      <p:sp>
        <p:nvSpPr>
          <p:cNvPr id="185" name="Google Shape;185;p7"/>
          <p:cNvSpPr txBox="1">
            <a:spLocks noGrp="1"/>
          </p:cNvSpPr>
          <p:nvPr>
            <p:ph type="title"/>
          </p:nvPr>
        </p:nvSpPr>
        <p:spPr>
          <a:xfrm>
            <a:off x="685800" y="533230"/>
            <a:ext cx="7772400" cy="4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Aclonica"/>
              <a:buNone/>
              <a:defRPr sz="3500">
                <a:latin typeface="Aclonica"/>
                <a:ea typeface="Aclonica"/>
                <a:cs typeface="Aclonica"/>
                <a:sym typeface="Aclonica"/>
              </a:defRPr>
            </a:lvl1pPr>
            <a:lvl2pPr lvl="1" rtl="0">
              <a:spcBef>
                <a:spcPts val="0"/>
              </a:spcBef>
              <a:spcAft>
                <a:spcPts val="0"/>
              </a:spcAft>
              <a:buSzPts val="3500"/>
              <a:buFont typeface="Aclonica"/>
              <a:buNone/>
              <a:defRPr sz="3500">
                <a:latin typeface="Aclonica"/>
                <a:ea typeface="Aclonica"/>
                <a:cs typeface="Aclonica"/>
                <a:sym typeface="Aclonica"/>
              </a:defRPr>
            </a:lvl2pPr>
            <a:lvl3pPr lvl="2" rtl="0">
              <a:spcBef>
                <a:spcPts val="0"/>
              </a:spcBef>
              <a:spcAft>
                <a:spcPts val="0"/>
              </a:spcAft>
              <a:buSzPts val="3500"/>
              <a:buFont typeface="Aclonica"/>
              <a:buNone/>
              <a:defRPr sz="3500">
                <a:latin typeface="Aclonica"/>
                <a:ea typeface="Aclonica"/>
                <a:cs typeface="Aclonica"/>
                <a:sym typeface="Aclonica"/>
              </a:defRPr>
            </a:lvl3pPr>
            <a:lvl4pPr lvl="3" rtl="0">
              <a:spcBef>
                <a:spcPts val="0"/>
              </a:spcBef>
              <a:spcAft>
                <a:spcPts val="0"/>
              </a:spcAft>
              <a:buSzPts val="3500"/>
              <a:buFont typeface="Aclonica"/>
              <a:buNone/>
              <a:defRPr sz="3500">
                <a:latin typeface="Aclonica"/>
                <a:ea typeface="Aclonica"/>
                <a:cs typeface="Aclonica"/>
                <a:sym typeface="Aclonica"/>
              </a:defRPr>
            </a:lvl4pPr>
            <a:lvl5pPr lvl="4" rtl="0">
              <a:spcBef>
                <a:spcPts val="0"/>
              </a:spcBef>
              <a:spcAft>
                <a:spcPts val="0"/>
              </a:spcAft>
              <a:buSzPts val="3500"/>
              <a:buFont typeface="Aclonica"/>
              <a:buNone/>
              <a:defRPr sz="3500">
                <a:latin typeface="Aclonica"/>
                <a:ea typeface="Aclonica"/>
                <a:cs typeface="Aclonica"/>
                <a:sym typeface="Aclonica"/>
              </a:defRPr>
            </a:lvl5pPr>
            <a:lvl6pPr lvl="5" rtl="0">
              <a:spcBef>
                <a:spcPts val="0"/>
              </a:spcBef>
              <a:spcAft>
                <a:spcPts val="0"/>
              </a:spcAft>
              <a:buSzPts val="3500"/>
              <a:buFont typeface="Aclonica"/>
              <a:buNone/>
              <a:defRPr sz="3500">
                <a:latin typeface="Aclonica"/>
                <a:ea typeface="Aclonica"/>
                <a:cs typeface="Aclonica"/>
                <a:sym typeface="Aclonica"/>
              </a:defRPr>
            </a:lvl6pPr>
            <a:lvl7pPr lvl="6" rtl="0">
              <a:spcBef>
                <a:spcPts val="0"/>
              </a:spcBef>
              <a:spcAft>
                <a:spcPts val="0"/>
              </a:spcAft>
              <a:buSzPts val="3500"/>
              <a:buFont typeface="Aclonica"/>
              <a:buNone/>
              <a:defRPr sz="3500">
                <a:latin typeface="Aclonica"/>
                <a:ea typeface="Aclonica"/>
                <a:cs typeface="Aclonica"/>
                <a:sym typeface="Aclonica"/>
              </a:defRPr>
            </a:lvl7pPr>
            <a:lvl8pPr lvl="7" rtl="0">
              <a:spcBef>
                <a:spcPts val="0"/>
              </a:spcBef>
              <a:spcAft>
                <a:spcPts val="0"/>
              </a:spcAft>
              <a:buSzPts val="3500"/>
              <a:buFont typeface="Aclonica"/>
              <a:buNone/>
              <a:defRPr sz="3500">
                <a:latin typeface="Aclonica"/>
                <a:ea typeface="Aclonica"/>
                <a:cs typeface="Aclonica"/>
                <a:sym typeface="Aclonica"/>
              </a:defRPr>
            </a:lvl8pPr>
            <a:lvl9pPr lvl="8" rtl="0">
              <a:spcBef>
                <a:spcPts val="0"/>
              </a:spcBef>
              <a:spcAft>
                <a:spcPts val="0"/>
              </a:spcAft>
              <a:buSzPts val="3500"/>
              <a:buFont typeface="Aclonica"/>
              <a:buNone/>
              <a:defRPr sz="3500">
                <a:latin typeface="Aclonica"/>
                <a:ea typeface="Aclonica"/>
                <a:cs typeface="Aclonica"/>
                <a:sym typeface="Aclonica"/>
              </a:defRPr>
            </a:lvl9pPr>
          </a:lstStyle>
          <a:p>
            <a:endParaRPr/>
          </a:p>
        </p:txBody>
      </p:sp>
      <p:grpSp>
        <p:nvGrpSpPr>
          <p:cNvPr id="186" name="Google Shape;186;p7"/>
          <p:cNvGrpSpPr/>
          <p:nvPr/>
        </p:nvGrpSpPr>
        <p:grpSpPr>
          <a:xfrm rot="10800000" flipH="1">
            <a:off x="-537358" y="4056305"/>
            <a:ext cx="10218717" cy="2838949"/>
            <a:chOff x="-683081" y="-1702930"/>
            <a:chExt cx="10824912" cy="3007361"/>
          </a:xfrm>
        </p:grpSpPr>
        <p:sp>
          <p:nvSpPr>
            <p:cNvPr id="187" name="Google Shape;187;p7"/>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7"/>
          <p:cNvGrpSpPr/>
          <p:nvPr/>
        </p:nvGrpSpPr>
        <p:grpSpPr>
          <a:xfrm>
            <a:off x="7940776" y="2705063"/>
            <a:ext cx="517433" cy="489026"/>
            <a:chOff x="8078976" y="1716063"/>
            <a:chExt cx="517433" cy="489026"/>
          </a:xfrm>
        </p:grpSpPr>
        <p:sp>
          <p:nvSpPr>
            <p:cNvPr id="204" name="Google Shape;204;p7"/>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7"/>
          <p:cNvGrpSpPr/>
          <p:nvPr/>
        </p:nvGrpSpPr>
        <p:grpSpPr>
          <a:xfrm flipH="1">
            <a:off x="574926" y="3553297"/>
            <a:ext cx="517433" cy="488984"/>
            <a:chOff x="4857777" y="4077447"/>
            <a:chExt cx="517433" cy="488984"/>
          </a:xfrm>
        </p:grpSpPr>
        <p:sp>
          <p:nvSpPr>
            <p:cNvPr id="207" name="Google Shape;207;p7"/>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7"/>
          <p:cNvGrpSpPr/>
          <p:nvPr/>
        </p:nvGrpSpPr>
        <p:grpSpPr>
          <a:xfrm>
            <a:off x="574926" y="1455475"/>
            <a:ext cx="517433" cy="490323"/>
            <a:chOff x="605925" y="1677875"/>
            <a:chExt cx="517433" cy="490323"/>
          </a:xfrm>
        </p:grpSpPr>
        <p:sp>
          <p:nvSpPr>
            <p:cNvPr id="210" name="Google Shape;210;p7"/>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7"/>
          <p:cNvGrpSpPr/>
          <p:nvPr/>
        </p:nvGrpSpPr>
        <p:grpSpPr>
          <a:xfrm flipH="1">
            <a:off x="5309275" y="2081425"/>
            <a:ext cx="517433" cy="490323"/>
            <a:chOff x="605925" y="1677875"/>
            <a:chExt cx="517433" cy="490323"/>
          </a:xfrm>
        </p:grpSpPr>
        <p:sp>
          <p:nvSpPr>
            <p:cNvPr id="213" name="Google Shape;213;p7"/>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5"/>
        <p:cNvGrpSpPr/>
        <p:nvPr/>
      </p:nvGrpSpPr>
      <p:grpSpPr>
        <a:xfrm>
          <a:off x="0" y="0"/>
          <a:ext cx="0" cy="0"/>
          <a:chOff x="0" y="0"/>
          <a:chExt cx="0" cy="0"/>
        </a:xfrm>
      </p:grpSpPr>
      <p:sp>
        <p:nvSpPr>
          <p:cNvPr id="216" name="Google Shape;216;p8"/>
          <p:cNvSpPr txBox="1">
            <a:spLocks noGrp="1"/>
          </p:cNvSpPr>
          <p:nvPr>
            <p:ph type="title"/>
          </p:nvPr>
        </p:nvSpPr>
        <p:spPr>
          <a:xfrm flipH="1">
            <a:off x="978704" y="1605150"/>
            <a:ext cx="5757600" cy="19332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17" name="Google Shape;217;p8"/>
          <p:cNvGrpSpPr/>
          <p:nvPr/>
        </p:nvGrpSpPr>
        <p:grpSpPr>
          <a:xfrm>
            <a:off x="5923521" y="989423"/>
            <a:ext cx="405150" cy="382875"/>
            <a:chOff x="4857777" y="4077447"/>
            <a:chExt cx="517433" cy="488984"/>
          </a:xfrm>
        </p:grpSpPr>
        <p:sp>
          <p:nvSpPr>
            <p:cNvPr id="218" name="Google Shape;218;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8"/>
          <p:cNvGrpSpPr/>
          <p:nvPr/>
        </p:nvGrpSpPr>
        <p:grpSpPr>
          <a:xfrm>
            <a:off x="2092221" y="4219673"/>
            <a:ext cx="405150" cy="382875"/>
            <a:chOff x="4857777" y="4077447"/>
            <a:chExt cx="517433" cy="488984"/>
          </a:xfrm>
        </p:grpSpPr>
        <p:sp>
          <p:nvSpPr>
            <p:cNvPr id="221" name="Google Shape;221;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8"/>
          <p:cNvGrpSpPr/>
          <p:nvPr/>
        </p:nvGrpSpPr>
        <p:grpSpPr>
          <a:xfrm flipH="1">
            <a:off x="5181421" y="3397523"/>
            <a:ext cx="405150" cy="382875"/>
            <a:chOff x="4857777" y="4077447"/>
            <a:chExt cx="517433" cy="488984"/>
          </a:xfrm>
        </p:grpSpPr>
        <p:sp>
          <p:nvSpPr>
            <p:cNvPr id="224" name="Google Shape;224;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8"/>
          <p:cNvGrpSpPr/>
          <p:nvPr/>
        </p:nvGrpSpPr>
        <p:grpSpPr>
          <a:xfrm flipH="1">
            <a:off x="2092221" y="838223"/>
            <a:ext cx="405150" cy="382875"/>
            <a:chOff x="4857777" y="4077447"/>
            <a:chExt cx="517433" cy="488984"/>
          </a:xfrm>
        </p:grpSpPr>
        <p:sp>
          <p:nvSpPr>
            <p:cNvPr id="227" name="Google Shape;227;p8"/>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8"/>
          <p:cNvGrpSpPr/>
          <p:nvPr/>
        </p:nvGrpSpPr>
        <p:grpSpPr>
          <a:xfrm flipH="1">
            <a:off x="6785484" y="-2826553"/>
            <a:ext cx="3654716" cy="10218717"/>
            <a:chOff x="-1231096" y="-2826553"/>
            <a:chExt cx="3654716" cy="10218717"/>
          </a:xfrm>
        </p:grpSpPr>
        <p:grpSp>
          <p:nvGrpSpPr>
            <p:cNvPr id="230" name="Google Shape;230;p8"/>
            <p:cNvGrpSpPr/>
            <p:nvPr/>
          </p:nvGrpSpPr>
          <p:grpSpPr>
            <a:xfrm rot="-5400000" flipH="1">
              <a:off x="-4105213" y="863330"/>
              <a:ext cx="10218717" cy="2838949"/>
              <a:chOff x="-683081" y="-1702930"/>
              <a:chExt cx="10824912" cy="3007361"/>
            </a:xfrm>
          </p:grpSpPr>
          <p:sp>
            <p:nvSpPr>
              <p:cNvPr id="231" name="Google Shape;231;p8"/>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8"/>
            <p:cNvGrpSpPr/>
            <p:nvPr/>
          </p:nvGrpSpPr>
          <p:grpSpPr>
            <a:xfrm rot="-5400000" flipH="1">
              <a:off x="-4920980" y="863330"/>
              <a:ext cx="10218717" cy="2838949"/>
              <a:chOff x="-683081" y="-1702930"/>
              <a:chExt cx="10824912" cy="3007361"/>
            </a:xfrm>
          </p:grpSpPr>
          <p:sp>
            <p:nvSpPr>
              <p:cNvPr id="248" name="Google Shape;248;p8"/>
              <p:cNvSpPr/>
              <p:nvPr/>
            </p:nvSpPr>
            <p:spPr>
              <a:xfrm rot="-2700000">
                <a:off x="83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rot="-2700000">
                <a:off x="325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rot="-2700000">
                <a:off x="5665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rot="-2700000">
                <a:off x="8080500" y="-756900"/>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rot="-2700000">
                <a:off x="-329412"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rot="-2700000">
                <a:off x="208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rot="-2700000">
                <a:off x="4500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rot="-2700000">
                <a:off x="6915588" y="-934310"/>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rot="-2700000">
                <a:off x="83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rot="-2700000">
                <a:off x="325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rot="-2700000">
                <a:off x="5665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rot="-2700000">
                <a:off x="8080500" y="-116701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rot="-2700000">
                <a:off x="-329412"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rot="-2700000">
                <a:off x="208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rot="-2700000">
                <a:off x="4500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rot="-2700000">
                <a:off x="6915588" y="-1349262"/>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4"/>
        <p:cNvGrpSpPr/>
        <p:nvPr/>
      </p:nvGrpSpPr>
      <p:grpSpPr>
        <a:xfrm>
          <a:off x="0" y="0"/>
          <a:ext cx="0" cy="0"/>
          <a:chOff x="0" y="0"/>
          <a:chExt cx="0" cy="0"/>
        </a:xfrm>
      </p:grpSpPr>
      <p:sp>
        <p:nvSpPr>
          <p:cNvPr id="265" name="Google Shape;265;p9"/>
          <p:cNvSpPr txBox="1">
            <a:spLocks noGrp="1"/>
          </p:cNvSpPr>
          <p:nvPr>
            <p:ph type="title"/>
          </p:nvPr>
        </p:nvSpPr>
        <p:spPr>
          <a:xfrm>
            <a:off x="2549400" y="1764775"/>
            <a:ext cx="4045200" cy="490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300">
                <a:solidFill>
                  <a:schemeClr val="dk1"/>
                </a:solidFill>
                <a:latin typeface="Aclonica"/>
                <a:ea typeface="Aclonica"/>
                <a:cs typeface="Aclonica"/>
                <a:sym typeface="Aclonica"/>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66" name="Google Shape;266;p9"/>
          <p:cNvSpPr txBox="1">
            <a:spLocks noGrp="1"/>
          </p:cNvSpPr>
          <p:nvPr>
            <p:ph type="subTitle" idx="1"/>
          </p:nvPr>
        </p:nvSpPr>
        <p:spPr>
          <a:xfrm>
            <a:off x="2257800" y="2418750"/>
            <a:ext cx="4628400" cy="976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400">
                <a:latin typeface="Barlow"/>
                <a:ea typeface="Barlow"/>
                <a:cs typeface="Barlow"/>
                <a:sym typeface="Barlow"/>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67" name="Google Shape;267;p9"/>
          <p:cNvGrpSpPr/>
          <p:nvPr/>
        </p:nvGrpSpPr>
        <p:grpSpPr>
          <a:xfrm>
            <a:off x="-454481" y="3678657"/>
            <a:ext cx="10824912" cy="3330243"/>
            <a:chOff x="-454481" y="3461803"/>
            <a:chExt cx="10824912" cy="3330243"/>
          </a:xfrm>
        </p:grpSpPr>
        <p:sp>
          <p:nvSpPr>
            <p:cNvPr id="268" name="Google Shape;268;p9"/>
            <p:cNvSpPr/>
            <p:nvPr/>
          </p:nvSpPr>
          <p:spPr>
            <a:xfrm rot="8100000">
              <a:off x="714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rot="8100000">
              <a:off x="4729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rot="8100000">
              <a:off x="231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8100000">
              <a:off x="-100812"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8100000">
              <a:off x="830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8100000">
              <a:off x="589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8100000">
              <a:off x="347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8100000">
              <a:off x="106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rot="8100000">
              <a:off x="714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rot="8100000">
              <a:off x="4729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rot="8100000">
              <a:off x="231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8100000">
              <a:off x="-100812"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8100000">
              <a:off x="830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8100000">
              <a:off x="589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8100000">
              <a:off x="347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rot="8100000">
              <a:off x="106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9"/>
          <p:cNvGrpSpPr/>
          <p:nvPr/>
        </p:nvGrpSpPr>
        <p:grpSpPr>
          <a:xfrm flipH="1">
            <a:off x="-454481" y="-1831537"/>
            <a:ext cx="10824912" cy="3330243"/>
            <a:chOff x="-454481" y="-1872197"/>
            <a:chExt cx="10824912" cy="3330243"/>
          </a:xfrm>
        </p:grpSpPr>
        <p:sp>
          <p:nvSpPr>
            <p:cNvPr id="285" name="Google Shape;285;p9"/>
            <p:cNvSpPr/>
            <p:nvPr/>
          </p:nvSpPr>
          <p:spPr>
            <a:xfrm rot="2700000" flipH="1">
              <a:off x="714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2700000" flipH="1">
              <a:off x="4729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rot="2700000" flipH="1">
              <a:off x="231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rot="2700000" flipH="1">
              <a:off x="-100812"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rot="2700000" flipH="1">
              <a:off x="830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rot="2700000" flipH="1">
              <a:off x="589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rot="2700000" flipH="1">
              <a:off x="347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rot="2700000" flipH="1">
              <a:off x="106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rot="2700000" flipH="1">
              <a:off x="714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rot="2700000" flipH="1">
              <a:off x="4729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rot="2700000" flipH="1">
              <a:off x="231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rot="2700000" flipH="1">
              <a:off x="-100812"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rot="2700000" flipH="1">
              <a:off x="830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rot="2700000" flipH="1">
              <a:off x="589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rot="2700000" flipH="1">
              <a:off x="347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rot="2700000" flipH="1">
              <a:off x="106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9"/>
          <p:cNvGrpSpPr/>
          <p:nvPr/>
        </p:nvGrpSpPr>
        <p:grpSpPr>
          <a:xfrm>
            <a:off x="7315546" y="3289451"/>
            <a:ext cx="517433" cy="489026"/>
            <a:chOff x="8078976" y="1716063"/>
            <a:chExt cx="517433" cy="489026"/>
          </a:xfrm>
        </p:grpSpPr>
        <p:sp>
          <p:nvSpPr>
            <p:cNvPr id="302" name="Google Shape;302;p9"/>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9"/>
          <p:cNvGrpSpPr/>
          <p:nvPr/>
        </p:nvGrpSpPr>
        <p:grpSpPr>
          <a:xfrm>
            <a:off x="7832970" y="1392000"/>
            <a:ext cx="517433" cy="490323"/>
            <a:chOff x="605925" y="1677875"/>
            <a:chExt cx="517433" cy="490323"/>
          </a:xfrm>
        </p:grpSpPr>
        <p:sp>
          <p:nvSpPr>
            <p:cNvPr id="305" name="Google Shape;305;p9"/>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9"/>
          <p:cNvGrpSpPr/>
          <p:nvPr/>
        </p:nvGrpSpPr>
        <p:grpSpPr>
          <a:xfrm flipH="1">
            <a:off x="1311020" y="3289451"/>
            <a:ext cx="517433" cy="489026"/>
            <a:chOff x="8078976" y="1716063"/>
            <a:chExt cx="517433" cy="489026"/>
          </a:xfrm>
        </p:grpSpPr>
        <p:sp>
          <p:nvSpPr>
            <p:cNvPr id="308" name="Google Shape;308;p9"/>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9"/>
          <p:cNvGrpSpPr/>
          <p:nvPr/>
        </p:nvGrpSpPr>
        <p:grpSpPr>
          <a:xfrm flipH="1">
            <a:off x="793596" y="1392000"/>
            <a:ext cx="517433" cy="490323"/>
            <a:chOff x="605925" y="1677875"/>
            <a:chExt cx="517433" cy="490323"/>
          </a:xfrm>
        </p:grpSpPr>
        <p:sp>
          <p:nvSpPr>
            <p:cNvPr id="311" name="Google Shape;311;p9"/>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719"/>
        <p:cNvGrpSpPr/>
        <p:nvPr/>
      </p:nvGrpSpPr>
      <p:grpSpPr>
        <a:xfrm>
          <a:off x="0" y="0"/>
          <a:ext cx="0" cy="0"/>
          <a:chOff x="0" y="0"/>
          <a:chExt cx="0" cy="0"/>
        </a:xfrm>
      </p:grpSpPr>
      <p:sp>
        <p:nvSpPr>
          <p:cNvPr id="720" name="Google Shape;720;p23"/>
          <p:cNvSpPr txBox="1">
            <a:spLocks noGrp="1"/>
          </p:cNvSpPr>
          <p:nvPr>
            <p:ph type="body" idx="1"/>
          </p:nvPr>
        </p:nvSpPr>
        <p:spPr>
          <a:xfrm>
            <a:off x="838200" y="2045050"/>
            <a:ext cx="3822300" cy="24813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lt1"/>
              </a:buClr>
              <a:buSzPts val="1800"/>
              <a:buFont typeface="Barlow"/>
              <a:buChar char="●"/>
              <a:defRPr sz="1400"/>
            </a:lvl1pPr>
            <a:lvl2pPr marL="914400" lvl="1" indent="-317500" rtl="0">
              <a:spcBef>
                <a:spcPts val="0"/>
              </a:spcBef>
              <a:spcAft>
                <a:spcPts val="0"/>
              </a:spcAft>
              <a:buClr>
                <a:srgbClr val="000000"/>
              </a:buClr>
              <a:buSzPts val="1400"/>
              <a:buFont typeface="Arimo"/>
              <a:buChar char="○"/>
              <a:defRPr/>
            </a:lvl2pPr>
            <a:lvl3pPr marL="1371600" lvl="2" indent="-317500" rtl="0">
              <a:spcBef>
                <a:spcPts val="0"/>
              </a:spcBef>
              <a:spcAft>
                <a:spcPts val="0"/>
              </a:spcAft>
              <a:buClr>
                <a:srgbClr val="000000"/>
              </a:buClr>
              <a:buSzPts val="1400"/>
              <a:buFont typeface="Arimo"/>
              <a:buChar char="■"/>
              <a:defRPr/>
            </a:lvl3pPr>
            <a:lvl4pPr marL="1828800" lvl="3" indent="-317500" rtl="0">
              <a:spcBef>
                <a:spcPts val="0"/>
              </a:spcBef>
              <a:spcAft>
                <a:spcPts val="0"/>
              </a:spcAft>
              <a:buClr>
                <a:srgbClr val="000000"/>
              </a:buClr>
              <a:buSzPts val="1400"/>
              <a:buFont typeface="Arimo"/>
              <a:buChar char="●"/>
              <a:defRPr/>
            </a:lvl4pPr>
            <a:lvl5pPr marL="2286000" lvl="4" indent="-317500" rtl="0">
              <a:spcBef>
                <a:spcPts val="0"/>
              </a:spcBef>
              <a:spcAft>
                <a:spcPts val="0"/>
              </a:spcAft>
              <a:buClr>
                <a:srgbClr val="000000"/>
              </a:buClr>
              <a:buSzPts val="1400"/>
              <a:buFont typeface="Arimo"/>
              <a:buChar char="○"/>
              <a:defRPr/>
            </a:lvl5pPr>
            <a:lvl6pPr marL="2743200" lvl="5" indent="-317500" rtl="0">
              <a:spcBef>
                <a:spcPts val="0"/>
              </a:spcBef>
              <a:spcAft>
                <a:spcPts val="0"/>
              </a:spcAft>
              <a:buClr>
                <a:srgbClr val="000000"/>
              </a:buClr>
              <a:buSzPts val="1400"/>
              <a:buFont typeface="Arimo"/>
              <a:buChar char="■"/>
              <a:defRPr/>
            </a:lvl6pPr>
            <a:lvl7pPr marL="3200400" lvl="6" indent="-317500" rtl="0">
              <a:spcBef>
                <a:spcPts val="0"/>
              </a:spcBef>
              <a:spcAft>
                <a:spcPts val="0"/>
              </a:spcAft>
              <a:buClr>
                <a:srgbClr val="000000"/>
              </a:buClr>
              <a:buSzPts val="1400"/>
              <a:buFont typeface="Arimo"/>
              <a:buChar char="●"/>
              <a:defRPr/>
            </a:lvl7pPr>
            <a:lvl8pPr marL="3657600" lvl="7" indent="-317500" rtl="0">
              <a:spcBef>
                <a:spcPts val="0"/>
              </a:spcBef>
              <a:spcAft>
                <a:spcPts val="0"/>
              </a:spcAft>
              <a:buClr>
                <a:srgbClr val="000000"/>
              </a:buClr>
              <a:buSzPts val="1400"/>
              <a:buFont typeface="Arimo"/>
              <a:buChar char="○"/>
              <a:defRPr/>
            </a:lvl8pPr>
            <a:lvl9pPr marL="4114800" lvl="8" indent="-317500" rtl="0">
              <a:spcBef>
                <a:spcPts val="0"/>
              </a:spcBef>
              <a:spcAft>
                <a:spcPts val="0"/>
              </a:spcAft>
              <a:buClr>
                <a:srgbClr val="000000"/>
              </a:buClr>
              <a:buSzPts val="1400"/>
              <a:buFont typeface="Arimo"/>
              <a:buChar char="■"/>
              <a:defRPr/>
            </a:lvl9pPr>
          </a:lstStyle>
          <a:p>
            <a:endParaRPr/>
          </a:p>
        </p:txBody>
      </p:sp>
      <p:sp>
        <p:nvSpPr>
          <p:cNvPr id="721" name="Google Shape;721;p23"/>
          <p:cNvSpPr txBox="1">
            <a:spLocks noGrp="1"/>
          </p:cNvSpPr>
          <p:nvPr>
            <p:ph type="title"/>
          </p:nvPr>
        </p:nvSpPr>
        <p:spPr>
          <a:xfrm>
            <a:off x="685800" y="533230"/>
            <a:ext cx="7772400" cy="4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Aclonica"/>
              <a:buNone/>
              <a:defRPr sz="3500">
                <a:latin typeface="Aclonica"/>
                <a:ea typeface="Aclonica"/>
                <a:cs typeface="Aclonica"/>
                <a:sym typeface="Aclonica"/>
              </a:defRPr>
            </a:lvl1pPr>
            <a:lvl2pPr lvl="1" rtl="0">
              <a:spcBef>
                <a:spcPts val="0"/>
              </a:spcBef>
              <a:spcAft>
                <a:spcPts val="0"/>
              </a:spcAft>
              <a:buSzPts val="3500"/>
              <a:buFont typeface="Aclonica"/>
              <a:buNone/>
              <a:defRPr sz="3500">
                <a:latin typeface="Aclonica"/>
                <a:ea typeface="Aclonica"/>
                <a:cs typeface="Aclonica"/>
                <a:sym typeface="Aclonica"/>
              </a:defRPr>
            </a:lvl2pPr>
            <a:lvl3pPr lvl="2" rtl="0">
              <a:spcBef>
                <a:spcPts val="0"/>
              </a:spcBef>
              <a:spcAft>
                <a:spcPts val="0"/>
              </a:spcAft>
              <a:buSzPts val="3500"/>
              <a:buFont typeface="Aclonica"/>
              <a:buNone/>
              <a:defRPr sz="3500">
                <a:latin typeface="Aclonica"/>
                <a:ea typeface="Aclonica"/>
                <a:cs typeface="Aclonica"/>
                <a:sym typeface="Aclonica"/>
              </a:defRPr>
            </a:lvl3pPr>
            <a:lvl4pPr lvl="3" rtl="0">
              <a:spcBef>
                <a:spcPts val="0"/>
              </a:spcBef>
              <a:spcAft>
                <a:spcPts val="0"/>
              </a:spcAft>
              <a:buSzPts val="3500"/>
              <a:buFont typeface="Aclonica"/>
              <a:buNone/>
              <a:defRPr sz="3500">
                <a:latin typeface="Aclonica"/>
                <a:ea typeface="Aclonica"/>
                <a:cs typeface="Aclonica"/>
                <a:sym typeface="Aclonica"/>
              </a:defRPr>
            </a:lvl4pPr>
            <a:lvl5pPr lvl="4" rtl="0">
              <a:spcBef>
                <a:spcPts val="0"/>
              </a:spcBef>
              <a:spcAft>
                <a:spcPts val="0"/>
              </a:spcAft>
              <a:buSzPts val="3500"/>
              <a:buFont typeface="Aclonica"/>
              <a:buNone/>
              <a:defRPr sz="3500">
                <a:latin typeface="Aclonica"/>
                <a:ea typeface="Aclonica"/>
                <a:cs typeface="Aclonica"/>
                <a:sym typeface="Aclonica"/>
              </a:defRPr>
            </a:lvl5pPr>
            <a:lvl6pPr lvl="5" rtl="0">
              <a:spcBef>
                <a:spcPts val="0"/>
              </a:spcBef>
              <a:spcAft>
                <a:spcPts val="0"/>
              </a:spcAft>
              <a:buSzPts val="3500"/>
              <a:buFont typeface="Aclonica"/>
              <a:buNone/>
              <a:defRPr sz="3500">
                <a:latin typeface="Aclonica"/>
                <a:ea typeface="Aclonica"/>
                <a:cs typeface="Aclonica"/>
                <a:sym typeface="Aclonica"/>
              </a:defRPr>
            </a:lvl6pPr>
            <a:lvl7pPr lvl="6" rtl="0">
              <a:spcBef>
                <a:spcPts val="0"/>
              </a:spcBef>
              <a:spcAft>
                <a:spcPts val="0"/>
              </a:spcAft>
              <a:buSzPts val="3500"/>
              <a:buFont typeface="Aclonica"/>
              <a:buNone/>
              <a:defRPr sz="3500">
                <a:latin typeface="Aclonica"/>
                <a:ea typeface="Aclonica"/>
                <a:cs typeface="Aclonica"/>
                <a:sym typeface="Aclonica"/>
              </a:defRPr>
            </a:lvl7pPr>
            <a:lvl8pPr lvl="7" rtl="0">
              <a:spcBef>
                <a:spcPts val="0"/>
              </a:spcBef>
              <a:spcAft>
                <a:spcPts val="0"/>
              </a:spcAft>
              <a:buSzPts val="3500"/>
              <a:buFont typeface="Aclonica"/>
              <a:buNone/>
              <a:defRPr sz="3500">
                <a:latin typeface="Aclonica"/>
                <a:ea typeface="Aclonica"/>
                <a:cs typeface="Aclonica"/>
                <a:sym typeface="Aclonica"/>
              </a:defRPr>
            </a:lvl8pPr>
            <a:lvl9pPr lvl="8" rtl="0">
              <a:spcBef>
                <a:spcPts val="0"/>
              </a:spcBef>
              <a:spcAft>
                <a:spcPts val="0"/>
              </a:spcAft>
              <a:buSzPts val="3500"/>
              <a:buFont typeface="Aclonica"/>
              <a:buNone/>
              <a:defRPr sz="3500">
                <a:latin typeface="Aclonica"/>
                <a:ea typeface="Aclonica"/>
                <a:cs typeface="Aclonica"/>
                <a:sym typeface="Aclonica"/>
              </a:defRPr>
            </a:lvl9pPr>
          </a:lstStyle>
          <a:p>
            <a:endParaRPr/>
          </a:p>
        </p:txBody>
      </p:sp>
      <p:grpSp>
        <p:nvGrpSpPr>
          <p:cNvPr id="722" name="Google Shape;722;p23"/>
          <p:cNvGrpSpPr/>
          <p:nvPr/>
        </p:nvGrpSpPr>
        <p:grpSpPr>
          <a:xfrm>
            <a:off x="1726051" y="1275013"/>
            <a:ext cx="517433" cy="489026"/>
            <a:chOff x="8078976" y="1716063"/>
            <a:chExt cx="517433" cy="489026"/>
          </a:xfrm>
        </p:grpSpPr>
        <p:sp>
          <p:nvSpPr>
            <p:cNvPr id="723" name="Google Shape;723;p23"/>
            <p:cNvSpPr/>
            <p:nvPr/>
          </p:nvSpPr>
          <p:spPr>
            <a:xfrm>
              <a:off x="8078976" y="2003230"/>
              <a:ext cx="201860" cy="201860"/>
            </a:xfrm>
            <a:custGeom>
              <a:avLst/>
              <a:gdLst/>
              <a:ahLst/>
              <a:cxnLst/>
              <a:rect l="l" t="t" r="r" b="b"/>
              <a:pathLst>
                <a:path w="4826" h="4826" extrusionOk="0">
                  <a:moveTo>
                    <a:pt x="2429" y="0"/>
                  </a:moveTo>
                  <a:cubicBezTo>
                    <a:pt x="1846" y="1036"/>
                    <a:pt x="1036" y="1846"/>
                    <a:pt x="0" y="2396"/>
                  </a:cubicBezTo>
                  <a:cubicBezTo>
                    <a:pt x="1036" y="2979"/>
                    <a:pt x="1846" y="3789"/>
                    <a:pt x="2429" y="4825"/>
                  </a:cubicBezTo>
                  <a:cubicBezTo>
                    <a:pt x="2979" y="3789"/>
                    <a:pt x="3789" y="2979"/>
                    <a:pt x="4825" y="2396"/>
                  </a:cubicBezTo>
                  <a:cubicBezTo>
                    <a:pt x="3789" y="1846"/>
                    <a:pt x="2979" y="1036"/>
                    <a:pt x="2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3"/>
            <p:cNvSpPr/>
            <p:nvPr/>
          </p:nvSpPr>
          <p:spPr>
            <a:xfrm>
              <a:off x="8284836" y="1716063"/>
              <a:ext cx="311573" cy="310235"/>
            </a:xfrm>
            <a:custGeom>
              <a:avLst/>
              <a:gdLst/>
              <a:ahLst/>
              <a:cxnLst/>
              <a:rect l="l" t="t" r="r" b="b"/>
              <a:pathLst>
                <a:path w="7449" h="7417" extrusionOk="0">
                  <a:moveTo>
                    <a:pt x="3724" y="1"/>
                  </a:moveTo>
                  <a:cubicBezTo>
                    <a:pt x="2850" y="1555"/>
                    <a:pt x="1587" y="2851"/>
                    <a:pt x="0" y="3725"/>
                  </a:cubicBezTo>
                  <a:cubicBezTo>
                    <a:pt x="1587" y="4567"/>
                    <a:pt x="2850" y="5862"/>
                    <a:pt x="3724" y="7417"/>
                  </a:cubicBezTo>
                  <a:cubicBezTo>
                    <a:pt x="4566" y="5862"/>
                    <a:pt x="5862" y="4567"/>
                    <a:pt x="7448" y="3725"/>
                  </a:cubicBezTo>
                  <a:cubicBezTo>
                    <a:pt x="5862" y="2851"/>
                    <a:pt x="4566" y="1555"/>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23"/>
          <p:cNvGrpSpPr/>
          <p:nvPr/>
        </p:nvGrpSpPr>
        <p:grpSpPr>
          <a:xfrm>
            <a:off x="7871989" y="1068059"/>
            <a:ext cx="517433" cy="488984"/>
            <a:chOff x="4857777" y="4077447"/>
            <a:chExt cx="517433" cy="488984"/>
          </a:xfrm>
        </p:grpSpPr>
        <p:sp>
          <p:nvSpPr>
            <p:cNvPr id="726" name="Google Shape;726;p23"/>
            <p:cNvSpPr/>
            <p:nvPr/>
          </p:nvSpPr>
          <p:spPr>
            <a:xfrm>
              <a:off x="4857777" y="4365910"/>
              <a:ext cx="201860" cy="200521"/>
            </a:xfrm>
            <a:custGeom>
              <a:avLst/>
              <a:gdLst/>
              <a:ahLst/>
              <a:cxnLst/>
              <a:rect l="l" t="t" r="r" b="b"/>
              <a:pathLst>
                <a:path w="4826" h="4794" extrusionOk="0">
                  <a:moveTo>
                    <a:pt x="2397" y="1"/>
                  </a:moveTo>
                  <a:cubicBezTo>
                    <a:pt x="1847" y="1005"/>
                    <a:pt x="1005" y="1847"/>
                    <a:pt x="1" y="2397"/>
                  </a:cubicBezTo>
                  <a:cubicBezTo>
                    <a:pt x="1005" y="2948"/>
                    <a:pt x="1847" y="3790"/>
                    <a:pt x="2397" y="4794"/>
                  </a:cubicBezTo>
                  <a:cubicBezTo>
                    <a:pt x="2948" y="3790"/>
                    <a:pt x="3789" y="2948"/>
                    <a:pt x="4826" y="2397"/>
                  </a:cubicBezTo>
                  <a:cubicBezTo>
                    <a:pt x="3789" y="1847"/>
                    <a:pt x="2948" y="1005"/>
                    <a:pt x="2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5063637" y="4077447"/>
              <a:ext cx="311573" cy="310235"/>
            </a:xfrm>
            <a:custGeom>
              <a:avLst/>
              <a:gdLst/>
              <a:ahLst/>
              <a:cxnLst/>
              <a:rect l="l" t="t" r="r" b="b"/>
              <a:pathLst>
                <a:path w="7449" h="7417" extrusionOk="0">
                  <a:moveTo>
                    <a:pt x="3725" y="0"/>
                  </a:moveTo>
                  <a:cubicBezTo>
                    <a:pt x="2883" y="1555"/>
                    <a:pt x="1588" y="2850"/>
                    <a:pt x="1" y="3724"/>
                  </a:cubicBezTo>
                  <a:cubicBezTo>
                    <a:pt x="1588" y="4566"/>
                    <a:pt x="2883" y="5862"/>
                    <a:pt x="3725" y="7416"/>
                  </a:cubicBezTo>
                  <a:cubicBezTo>
                    <a:pt x="4567" y="5862"/>
                    <a:pt x="5862" y="4566"/>
                    <a:pt x="7449" y="3724"/>
                  </a:cubicBezTo>
                  <a:cubicBezTo>
                    <a:pt x="5862" y="2850"/>
                    <a:pt x="4599" y="1555"/>
                    <a:pt x="3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23"/>
          <p:cNvGrpSpPr/>
          <p:nvPr/>
        </p:nvGrpSpPr>
        <p:grpSpPr>
          <a:xfrm>
            <a:off x="2702863" y="4112238"/>
            <a:ext cx="517433" cy="490323"/>
            <a:chOff x="605925" y="1677875"/>
            <a:chExt cx="517433" cy="490323"/>
          </a:xfrm>
        </p:grpSpPr>
        <p:sp>
          <p:nvSpPr>
            <p:cNvPr id="729" name="Google Shape;729;p23"/>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23"/>
          <p:cNvGrpSpPr/>
          <p:nvPr/>
        </p:nvGrpSpPr>
        <p:grpSpPr>
          <a:xfrm>
            <a:off x="-676796" y="-1805424"/>
            <a:ext cx="3379677" cy="3067789"/>
            <a:chOff x="-537597" y="-1805424"/>
            <a:chExt cx="3379677" cy="3067789"/>
          </a:xfrm>
        </p:grpSpPr>
        <p:sp>
          <p:nvSpPr>
            <p:cNvPr id="732" name="Google Shape;732;p23"/>
            <p:cNvSpPr/>
            <p:nvPr/>
          </p:nvSpPr>
          <p:spPr>
            <a:xfrm rot="2700000" flipH="1">
              <a:off x="-203699" y="-683737"/>
              <a:ext cx="1612203" cy="161220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rot="2700000" flipH="1">
              <a:off x="895978" y="-927411"/>
              <a:ext cx="1612203" cy="161220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rot="2700000" flipH="1">
              <a:off x="-203699" y="-1151652"/>
              <a:ext cx="1612203" cy="161220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3"/>
            <p:cNvSpPr/>
            <p:nvPr/>
          </p:nvSpPr>
          <p:spPr>
            <a:xfrm rot="2700000" flipH="1">
              <a:off x="895978" y="-1471526"/>
              <a:ext cx="1612203" cy="161220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3"/>
          <p:cNvGrpSpPr/>
          <p:nvPr/>
        </p:nvGrpSpPr>
        <p:grpSpPr>
          <a:xfrm>
            <a:off x="6440879" y="-1879449"/>
            <a:ext cx="3379677" cy="3067789"/>
            <a:chOff x="6580078" y="-1879449"/>
            <a:chExt cx="3379677" cy="3067789"/>
          </a:xfrm>
        </p:grpSpPr>
        <p:sp>
          <p:nvSpPr>
            <p:cNvPr id="737" name="Google Shape;737;p23"/>
            <p:cNvSpPr/>
            <p:nvPr/>
          </p:nvSpPr>
          <p:spPr>
            <a:xfrm rot="-2700000">
              <a:off x="8013653" y="-757762"/>
              <a:ext cx="1612203" cy="161220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rot="-2700000">
              <a:off x="6913976" y="-1001436"/>
              <a:ext cx="1612203" cy="161220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rot="-2700000">
              <a:off x="8013653" y="-1225677"/>
              <a:ext cx="1612203" cy="161220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3"/>
            <p:cNvSpPr/>
            <p:nvPr/>
          </p:nvSpPr>
          <p:spPr>
            <a:xfrm rot="-2700000">
              <a:off x="6913976" y="-1545551"/>
              <a:ext cx="1612203" cy="161220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3"/>
          <p:cNvGrpSpPr/>
          <p:nvPr/>
        </p:nvGrpSpPr>
        <p:grpSpPr>
          <a:xfrm flipH="1">
            <a:off x="6530950" y="4440013"/>
            <a:ext cx="517433" cy="490323"/>
            <a:chOff x="605925" y="1677875"/>
            <a:chExt cx="517433" cy="490323"/>
          </a:xfrm>
        </p:grpSpPr>
        <p:sp>
          <p:nvSpPr>
            <p:cNvPr id="742" name="Google Shape;742;p23"/>
            <p:cNvSpPr/>
            <p:nvPr/>
          </p:nvSpPr>
          <p:spPr>
            <a:xfrm>
              <a:off x="605925" y="1966338"/>
              <a:ext cx="201860" cy="201860"/>
            </a:xfrm>
            <a:custGeom>
              <a:avLst/>
              <a:gdLst/>
              <a:ahLst/>
              <a:cxnLst/>
              <a:rect l="l" t="t" r="r" b="b"/>
              <a:pathLst>
                <a:path w="4826" h="4826" extrusionOk="0">
                  <a:moveTo>
                    <a:pt x="2429" y="1"/>
                  </a:moveTo>
                  <a:cubicBezTo>
                    <a:pt x="1878" y="1005"/>
                    <a:pt x="1036" y="1846"/>
                    <a:pt x="0" y="2397"/>
                  </a:cubicBezTo>
                  <a:cubicBezTo>
                    <a:pt x="1036" y="2947"/>
                    <a:pt x="1878" y="3789"/>
                    <a:pt x="2429" y="4826"/>
                  </a:cubicBezTo>
                  <a:cubicBezTo>
                    <a:pt x="2979" y="3789"/>
                    <a:pt x="3821" y="2947"/>
                    <a:pt x="4825" y="2397"/>
                  </a:cubicBezTo>
                  <a:cubicBezTo>
                    <a:pt x="3821" y="1846"/>
                    <a:pt x="2979" y="1005"/>
                    <a:pt x="2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3"/>
            <p:cNvSpPr/>
            <p:nvPr/>
          </p:nvSpPr>
          <p:spPr>
            <a:xfrm>
              <a:off x="813124" y="1677875"/>
              <a:ext cx="310235" cy="311573"/>
            </a:xfrm>
            <a:custGeom>
              <a:avLst/>
              <a:gdLst/>
              <a:ahLst/>
              <a:cxnLst/>
              <a:rect l="l" t="t" r="r" b="b"/>
              <a:pathLst>
                <a:path w="7417" h="7449" extrusionOk="0">
                  <a:moveTo>
                    <a:pt x="3692" y="0"/>
                  </a:moveTo>
                  <a:cubicBezTo>
                    <a:pt x="2850" y="1587"/>
                    <a:pt x="1555" y="2882"/>
                    <a:pt x="1" y="3724"/>
                  </a:cubicBezTo>
                  <a:cubicBezTo>
                    <a:pt x="1555" y="4598"/>
                    <a:pt x="2850" y="5861"/>
                    <a:pt x="3692" y="7448"/>
                  </a:cubicBezTo>
                  <a:cubicBezTo>
                    <a:pt x="4567" y="5861"/>
                    <a:pt x="5862" y="4566"/>
                    <a:pt x="7416" y="3724"/>
                  </a:cubicBezTo>
                  <a:cubicBezTo>
                    <a:pt x="5862" y="2882"/>
                    <a:pt x="4567" y="1587"/>
                    <a:pt x="3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065"/>
        <p:cNvGrpSpPr/>
        <p:nvPr/>
      </p:nvGrpSpPr>
      <p:grpSpPr>
        <a:xfrm>
          <a:off x="0" y="0"/>
          <a:ext cx="0" cy="0"/>
          <a:chOff x="0" y="0"/>
          <a:chExt cx="0" cy="0"/>
        </a:xfrm>
      </p:grpSpPr>
      <p:grpSp>
        <p:nvGrpSpPr>
          <p:cNvPr id="1066" name="Google Shape;1066;p34"/>
          <p:cNvGrpSpPr/>
          <p:nvPr/>
        </p:nvGrpSpPr>
        <p:grpSpPr>
          <a:xfrm>
            <a:off x="-454481" y="3678657"/>
            <a:ext cx="10824912" cy="3330243"/>
            <a:chOff x="-454481" y="3461803"/>
            <a:chExt cx="10824912" cy="3330243"/>
          </a:xfrm>
        </p:grpSpPr>
        <p:sp>
          <p:nvSpPr>
            <p:cNvPr id="1067" name="Google Shape;1067;p34"/>
            <p:cNvSpPr/>
            <p:nvPr/>
          </p:nvSpPr>
          <p:spPr>
            <a:xfrm rot="8100000">
              <a:off x="714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4"/>
            <p:cNvSpPr/>
            <p:nvPr/>
          </p:nvSpPr>
          <p:spPr>
            <a:xfrm rot="8100000">
              <a:off x="4729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4"/>
            <p:cNvSpPr/>
            <p:nvPr/>
          </p:nvSpPr>
          <p:spPr>
            <a:xfrm rot="8100000">
              <a:off x="2314188"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4"/>
            <p:cNvSpPr/>
            <p:nvPr/>
          </p:nvSpPr>
          <p:spPr>
            <a:xfrm rot="8100000">
              <a:off x="-100812" y="3815472"/>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4"/>
            <p:cNvSpPr/>
            <p:nvPr/>
          </p:nvSpPr>
          <p:spPr>
            <a:xfrm rot="8100000">
              <a:off x="830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4"/>
            <p:cNvSpPr/>
            <p:nvPr/>
          </p:nvSpPr>
          <p:spPr>
            <a:xfrm rot="8100000">
              <a:off x="589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4"/>
            <p:cNvSpPr/>
            <p:nvPr/>
          </p:nvSpPr>
          <p:spPr>
            <a:xfrm rot="8100000">
              <a:off x="3479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4"/>
            <p:cNvSpPr/>
            <p:nvPr/>
          </p:nvSpPr>
          <p:spPr>
            <a:xfrm rot="8100000">
              <a:off x="1064100" y="4154322"/>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4"/>
            <p:cNvSpPr/>
            <p:nvPr/>
          </p:nvSpPr>
          <p:spPr>
            <a:xfrm rot="8100000">
              <a:off x="714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4"/>
            <p:cNvSpPr/>
            <p:nvPr/>
          </p:nvSpPr>
          <p:spPr>
            <a:xfrm rot="8100000">
              <a:off x="4729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4"/>
            <p:cNvSpPr/>
            <p:nvPr/>
          </p:nvSpPr>
          <p:spPr>
            <a:xfrm rot="8100000">
              <a:off x="2314188"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4"/>
            <p:cNvSpPr/>
            <p:nvPr/>
          </p:nvSpPr>
          <p:spPr>
            <a:xfrm rot="8100000">
              <a:off x="-100812" y="4391865"/>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4"/>
            <p:cNvSpPr/>
            <p:nvPr/>
          </p:nvSpPr>
          <p:spPr>
            <a:xfrm rot="8100000">
              <a:off x="830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4"/>
            <p:cNvSpPr/>
            <p:nvPr/>
          </p:nvSpPr>
          <p:spPr>
            <a:xfrm rot="8100000">
              <a:off x="589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4"/>
            <p:cNvSpPr/>
            <p:nvPr/>
          </p:nvSpPr>
          <p:spPr>
            <a:xfrm rot="8100000">
              <a:off x="3479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4"/>
            <p:cNvSpPr/>
            <p:nvPr/>
          </p:nvSpPr>
          <p:spPr>
            <a:xfrm rot="8100000">
              <a:off x="1064100" y="4730715"/>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 name="Google Shape;1083;p34"/>
          <p:cNvGrpSpPr/>
          <p:nvPr/>
        </p:nvGrpSpPr>
        <p:grpSpPr>
          <a:xfrm flipH="1">
            <a:off x="-454481" y="-1831537"/>
            <a:ext cx="10824912" cy="3330243"/>
            <a:chOff x="-454481" y="-1872197"/>
            <a:chExt cx="10824912" cy="3330243"/>
          </a:xfrm>
        </p:grpSpPr>
        <p:sp>
          <p:nvSpPr>
            <p:cNvPr id="1084" name="Google Shape;1084;p34"/>
            <p:cNvSpPr/>
            <p:nvPr/>
          </p:nvSpPr>
          <p:spPr>
            <a:xfrm rot="2700000" flipH="1">
              <a:off x="714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4"/>
            <p:cNvSpPr/>
            <p:nvPr/>
          </p:nvSpPr>
          <p:spPr>
            <a:xfrm rot="2700000" flipH="1">
              <a:off x="4729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4"/>
            <p:cNvSpPr/>
            <p:nvPr/>
          </p:nvSpPr>
          <p:spPr>
            <a:xfrm rot="2700000" flipH="1">
              <a:off x="2314188"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4"/>
            <p:cNvSpPr/>
            <p:nvPr/>
          </p:nvSpPr>
          <p:spPr>
            <a:xfrm rot="2700000" flipH="1">
              <a:off x="-100812" y="-603285"/>
              <a:ext cx="1707663" cy="1707663"/>
            </a:xfrm>
            <a:prstGeom prst="roundRect">
              <a:avLst>
                <a:gd name="adj" fmla="val 26193"/>
              </a:avLst>
            </a:prstGeom>
            <a:solidFill>
              <a:schemeClr val="accent4"/>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4"/>
            <p:cNvSpPr/>
            <p:nvPr/>
          </p:nvSpPr>
          <p:spPr>
            <a:xfrm rot="2700000" flipH="1">
              <a:off x="830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4"/>
            <p:cNvSpPr/>
            <p:nvPr/>
          </p:nvSpPr>
          <p:spPr>
            <a:xfrm rot="2700000" flipH="1">
              <a:off x="589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rot="2700000" flipH="1">
              <a:off x="3479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rot="2700000" flipH="1">
              <a:off x="1064100" y="-942135"/>
              <a:ext cx="1707663" cy="1707663"/>
            </a:xfrm>
            <a:prstGeom prst="roundRect">
              <a:avLst>
                <a:gd name="adj" fmla="val 26193"/>
              </a:avLst>
            </a:prstGeom>
            <a:solidFill>
              <a:schemeClr val="accent3"/>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rot="2700000" flipH="1">
              <a:off x="714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rot="2700000" flipH="1">
              <a:off x="4729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rot="2700000" flipH="1">
              <a:off x="2314188"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rot="2700000" flipH="1">
              <a:off x="-100812" y="-1179678"/>
              <a:ext cx="1707663" cy="1707663"/>
            </a:xfrm>
            <a:prstGeom prst="roundRect">
              <a:avLst>
                <a:gd name="adj" fmla="val 26193"/>
              </a:avLst>
            </a:prstGeom>
            <a:solidFill>
              <a:schemeClr val="accent1"/>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4"/>
            <p:cNvSpPr/>
            <p:nvPr/>
          </p:nvSpPr>
          <p:spPr>
            <a:xfrm rot="2700000" flipH="1">
              <a:off x="830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4"/>
            <p:cNvSpPr/>
            <p:nvPr/>
          </p:nvSpPr>
          <p:spPr>
            <a:xfrm rot="2700000" flipH="1">
              <a:off x="589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rot="2700000" flipH="1">
              <a:off x="3479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rot="2700000" flipH="1">
              <a:off x="1064100" y="-1518528"/>
              <a:ext cx="1707663" cy="1707663"/>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8525" y="445025"/>
            <a:ext cx="80271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1pPr>
            <a:lvl2pPr lvl="1">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2pPr>
            <a:lvl3pPr lvl="2">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3pPr>
            <a:lvl4pPr lvl="3">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4pPr>
            <a:lvl5pPr lvl="4">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5pPr>
            <a:lvl6pPr lvl="5">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6pPr>
            <a:lvl7pPr lvl="6">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7pPr>
            <a:lvl8pPr lvl="7">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8pPr>
            <a:lvl9pPr lvl="8">
              <a:spcBef>
                <a:spcPts val="0"/>
              </a:spcBef>
              <a:spcAft>
                <a:spcPts val="0"/>
              </a:spcAft>
              <a:buClr>
                <a:schemeClr val="dk1"/>
              </a:buClr>
              <a:buSzPts val="2800"/>
              <a:buFont typeface="Aclonica"/>
              <a:buNone/>
              <a:defRPr sz="2800">
                <a:solidFill>
                  <a:schemeClr val="dk1"/>
                </a:solidFill>
                <a:latin typeface="Aclonica"/>
                <a:ea typeface="Aclonica"/>
                <a:cs typeface="Aclonica"/>
                <a:sym typeface="Aclonica"/>
              </a:defRPr>
            </a:lvl9pPr>
          </a:lstStyle>
          <a:p>
            <a:endParaRPr/>
          </a:p>
        </p:txBody>
      </p:sp>
      <p:sp>
        <p:nvSpPr>
          <p:cNvPr id="7" name="Google Shape;7;p1"/>
          <p:cNvSpPr txBox="1">
            <a:spLocks noGrp="1"/>
          </p:cNvSpPr>
          <p:nvPr>
            <p:ph type="body" idx="1"/>
          </p:nvPr>
        </p:nvSpPr>
        <p:spPr>
          <a:xfrm>
            <a:off x="558525" y="1152475"/>
            <a:ext cx="80271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Barlow"/>
              <a:buChar char="●"/>
              <a:defRPr sz="1800">
                <a:solidFill>
                  <a:schemeClr val="accent5"/>
                </a:solidFill>
                <a:latin typeface="Barlow"/>
                <a:ea typeface="Barlow"/>
                <a:cs typeface="Barlow"/>
                <a:sym typeface="Barlow"/>
              </a:defRPr>
            </a:lvl1pPr>
            <a:lvl2pPr marL="914400" lvl="1"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2pPr>
            <a:lvl3pPr marL="1371600" lvl="2"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3pPr>
            <a:lvl4pPr marL="1828800" lvl="3"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4pPr>
            <a:lvl5pPr marL="2286000" lvl="4"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5pPr>
            <a:lvl6pPr marL="2743200" lvl="5"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6pPr>
            <a:lvl7pPr marL="3200400" lvl="6"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7pPr>
            <a:lvl8pPr marL="3657600" lvl="7"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8pPr>
            <a:lvl9pPr marL="4114800" lvl="8" indent="-317500">
              <a:lnSpc>
                <a:spcPct val="115000"/>
              </a:lnSpc>
              <a:spcBef>
                <a:spcPts val="0"/>
              </a:spcBef>
              <a:spcAft>
                <a:spcPts val="0"/>
              </a:spcAft>
              <a:buClr>
                <a:schemeClr val="accent5"/>
              </a:buClr>
              <a:buSzPts val="1400"/>
              <a:buFont typeface="Barlow"/>
              <a:buChar char="■"/>
              <a:defRPr>
                <a:solidFill>
                  <a:schemeClr val="accent5"/>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6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57"/>
        <p:cNvGrpSpPr/>
        <p:nvPr/>
      </p:nvGrpSpPr>
      <p:grpSpPr>
        <a:xfrm>
          <a:off x="0" y="0"/>
          <a:ext cx="0" cy="0"/>
          <a:chOff x="0" y="0"/>
          <a:chExt cx="0" cy="0"/>
        </a:xfrm>
      </p:grpSpPr>
      <p:sp>
        <p:nvSpPr>
          <p:cNvPr id="1158" name="Google Shape;1158;p41"/>
          <p:cNvSpPr txBox="1">
            <a:spLocks noGrp="1"/>
          </p:cNvSpPr>
          <p:nvPr>
            <p:ph type="ctrTitle"/>
          </p:nvPr>
        </p:nvSpPr>
        <p:spPr>
          <a:xfrm>
            <a:off x="0" y="1415143"/>
            <a:ext cx="9144000" cy="1734600"/>
          </a:xfrm>
          <a:prstGeom prst="rect">
            <a:avLst/>
          </a:prstGeom>
        </p:spPr>
        <p:txBody>
          <a:bodyPr spcFirstLastPara="1" wrap="square" lIns="91425" tIns="91425" rIns="91425" bIns="91425" anchor="ctr" anchorCtr="0">
            <a:prstTxWarp prst="textCanUp">
              <a:avLst/>
            </a:prstTxWarp>
            <a:noAutofit/>
          </a:bodyPr>
          <a:lstStyle/>
          <a:p>
            <a:pPr marL="0" lvl="0" indent="0" algn="ctr" rtl="0">
              <a:spcBef>
                <a:spcPts val="0"/>
              </a:spcBef>
              <a:spcAft>
                <a:spcPts val="0"/>
              </a:spcAft>
              <a:buNone/>
            </a:pPr>
            <a:r>
              <a:rPr lang="en-US" dirty="0" err="1">
                <a:solidFill>
                  <a:schemeClr val="accent6">
                    <a:lumMod val="50000"/>
                  </a:schemeClr>
                </a:solidFill>
                <a:latin typeface="Times New Roman" panose="02020603050405020304" pitchFamily="18" charset="0"/>
                <a:cs typeface="Times New Roman" panose="02020603050405020304" pitchFamily="18" charset="0"/>
              </a:rPr>
              <a:t>Chào</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mừng</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6">
                    <a:lumMod val="50000"/>
                  </a:schemeClr>
                </a:solidFill>
                <a:latin typeface="Times New Roman" panose="02020603050405020304" pitchFamily="18" charset="0"/>
                <a:cs typeface="Times New Roman" panose="02020603050405020304" pitchFamily="18" charset="0"/>
              </a:rPr>
              <a:t>cô</a:t>
            </a:r>
            <a:r>
              <a:rPr lang="en-US"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với</a:t>
            </a:r>
            <a:r>
              <a:rPr lang="en-US" dirty="0">
                <a:solidFill>
                  <a:schemeClr val="accent6">
                    <a:lumMod val="50000"/>
                  </a:schemeClr>
                </a:solidFill>
                <a:latin typeface="Times New Roman" panose="02020603050405020304" pitchFamily="18" charset="0"/>
                <a:cs typeface="Times New Roman" panose="02020603050405020304" pitchFamily="18" charset="0"/>
              </a:rPr>
              <a:t> </a:t>
            </a:r>
            <a:br>
              <a:rPr lang="en-US" dirty="0">
                <a:solidFill>
                  <a:schemeClr val="accent6">
                    <a:lumMod val="50000"/>
                  </a:schemeClr>
                </a:solidFill>
                <a:latin typeface="Times New Roman" panose="02020603050405020304" pitchFamily="18" charset="0"/>
                <a:cs typeface="Times New Roman" panose="02020603050405020304" pitchFamily="18" charset="0"/>
              </a:rPr>
            </a:b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tiết</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học</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đạo</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đức</a:t>
            </a:r>
            <a:endParaRPr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ADCBDBB-53B8-41B7-AC05-A43A75A93128}"/>
              </a:ext>
            </a:extLst>
          </p:cNvPr>
          <p:cNvSpPr>
            <a:spLocks noGrp="1"/>
          </p:cNvSpPr>
          <p:nvPr>
            <p:ph type="body" idx="1"/>
          </p:nvPr>
        </p:nvSpPr>
        <p:spPr>
          <a:xfrm>
            <a:off x="0" y="1411110"/>
            <a:ext cx="9143999" cy="2935112"/>
          </a:xfrm>
        </p:spPr>
        <p:txBody>
          <a:bodyPr/>
          <a:lstStyle/>
          <a:p>
            <a:pPr algn="l"/>
            <a:r>
              <a:rPr lang="vi-VN" sz="2400" b="0" i="0" dirty="0">
                <a:solidFill>
                  <a:srgbClr val="000000"/>
                </a:solidFill>
                <a:effectLst/>
                <a:latin typeface="+mj-lt"/>
              </a:rPr>
              <a:t> Nếu em là bạn Thắng trong tình huống trên, em ngăn cản hành động của bạn Tuấn lại và khuyên bạn không nên làm như vậy</a:t>
            </a:r>
            <a:r>
              <a:rPr lang="en-US" sz="2400" b="0" i="0" dirty="0">
                <a:solidFill>
                  <a:srgbClr val="000000"/>
                </a:solidFill>
                <a:effectLst/>
                <a:latin typeface="+mj-lt"/>
              </a:rPr>
              <a:t>.</a:t>
            </a:r>
            <a:endParaRPr lang="vi-VN" sz="2400" b="0" i="0" dirty="0">
              <a:solidFill>
                <a:srgbClr val="000000"/>
              </a:solidFill>
              <a:effectLst/>
              <a:latin typeface="+mj-lt"/>
            </a:endParaRPr>
          </a:p>
          <a:p>
            <a:pPr algn="l"/>
            <a:r>
              <a:rPr lang="vi-VN" sz="2400" b="0" i="0" dirty="0">
                <a:solidFill>
                  <a:srgbClr val="000000"/>
                </a:solidFill>
                <a:effectLst/>
                <a:latin typeface="+mj-lt"/>
              </a:rPr>
              <a:t> Vì nhà văn hoá là một công trình công cộng, là nơi sinh hoạt văn hoá chung của nhân dân, được xây dựng bởi nhiều công sức, tiền của. Vì vậy, Thắng cần phải khuyên </a:t>
            </a:r>
            <a:r>
              <a:rPr lang="vi-VN" sz="2400" dirty="0">
                <a:solidFill>
                  <a:srgbClr val="000000"/>
                </a:solidFill>
                <a:latin typeface="+mj-lt"/>
              </a:rPr>
              <a:t>Tuấn</a:t>
            </a:r>
            <a:r>
              <a:rPr lang="vi-VN" sz="2400" b="0" i="0" dirty="0">
                <a:solidFill>
                  <a:srgbClr val="000000"/>
                </a:solidFill>
                <a:effectLst/>
                <a:latin typeface="+mj-lt"/>
              </a:rPr>
              <a:t> nên giữ gìn không được vẽ bậy lên đó mà cần phải chung sức giữ gìn và bảo vệ nó sạch sẽ.</a:t>
            </a:r>
          </a:p>
          <a:p>
            <a:endParaRPr lang="en-US" dirty="0"/>
          </a:p>
        </p:txBody>
      </p:sp>
      <p:sp>
        <p:nvSpPr>
          <p:cNvPr id="3" name="Title 2">
            <a:extLst>
              <a:ext uri="{FF2B5EF4-FFF2-40B4-BE49-F238E27FC236}">
                <a16:creationId xmlns:a16="http://schemas.microsoft.com/office/drawing/2014/main" xmlns="" id="{3351C8A4-C2B4-4A02-8556-CD5605D32492}"/>
              </a:ext>
            </a:extLst>
          </p:cNvPr>
          <p:cNvSpPr>
            <a:spLocks noGrp="1"/>
          </p:cNvSpPr>
          <p:nvPr>
            <p:ph type="title"/>
          </p:nvPr>
        </p:nvSpPr>
        <p:spPr>
          <a:xfrm>
            <a:off x="587022" y="654755"/>
            <a:ext cx="7871178" cy="756355"/>
          </a:xfrm>
        </p:spPr>
        <p:txBody>
          <a:bodyPr/>
          <a:lstStyle/>
          <a:p>
            <a:pPr algn="l"/>
            <a:r>
              <a:rPr lang="en-US" b="0" i="0" dirty="0" err="1">
                <a:solidFill>
                  <a:srgbClr val="C00000"/>
                </a:solidFill>
                <a:effectLst/>
                <a:latin typeface="Times New Roman" panose="02020603050405020304" pitchFamily="18" charset="0"/>
                <a:cs typeface="Times New Roman" panose="02020603050405020304" pitchFamily="18" charset="0"/>
              </a:rPr>
              <a:t>Nếu</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em</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là</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bạn</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Thắng</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trong</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tình</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huống</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trên</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em</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sẽ</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làm</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gì</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Vì</a:t>
            </a:r>
            <a:r>
              <a:rPr lang="en-US" b="0" i="0" dirty="0">
                <a:solidFill>
                  <a:srgbClr val="C00000"/>
                </a:solidFill>
                <a:effectLst/>
                <a:latin typeface="Times New Roman" panose="02020603050405020304" pitchFamily="18" charset="0"/>
                <a:cs typeface="Times New Roman" panose="02020603050405020304" pitchFamily="18" charset="0"/>
              </a:rPr>
              <a:t> </a:t>
            </a:r>
            <a:r>
              <a:rPr lang="en-US" b="0" i="0" dirty="0" err="1">
                <a:solidFill>
                  <a:srgbClr val="C00000"/>
                </a:solidFill>
                <a:effectLst/>
                <a:latin typeface="Times New Roman" panose="02020603050405020304" pitchFamily="18" charset="0"/>
                <a:cs typeface="Times New Roman" panose="02020603050405020304" pitchFamily="18" charset="0"/>
              </a:rPr>
              <a:t>sao</a:t>
            </a:r>
            <a:r>
              <a:rPr lang="en-US" b="0" i="0" dirty="0">
                <a:solidFill>
                  <a:srgbClr val="C00000"/>
                </a:solidFill>
                <a:effectLst/>
                <a:latin typeface="Times New Roman" panose="02020603050405020304" pitchFamily="18" charset="0"/>
                <a:cs typeface="Times New Roman" panose="02020603050405020304" pitchFamily="18" charset="0"/>
              </a:rPr>
              <a:t>?</a:t>
            </a:r>
            <a:br>
              <a:rPr lang="en-US" b="0" i="0" dirty="0">
                <a:solidFill>
                  <a:srgbClr val="C00000"/>
                </a:solidFill>
                <a:effectLst/>
                <a:latin typeface="Times New Roman" panose="02020603050405020304" pitchFamily="18" charset="0"/>
                <a:cs typeface="Times New Roman" panose="02020603050405020304" pitchFamily="18" charset="0"/>
              </a:rPr>
            </a:b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85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0D120FC-6FB1-44DE-9AB0-3209343393BF}"/>
              </a:ext>
            </a:extLst>
          </p:cNvPr>
          <p:cNvSpPr>
            <a:spLocks noGrp="1"/>
          </p:cNvSpPr>
          <p:nvPr>
            <p:ph type="body" idx="1"/>
          </p:nvPr>
        </p:nvSpPr>
        <p:spPr>
          <a:xfrm>
            <a:off x="474133" y="1636889"/>
            <a:ext cx="8410223" cy="2207586"/>
          </a:xfrm>
        </p:spPr>
        <p:txBody>
          <a:bodyPr/>
          <a:lstStyle/>
          <a:p>
            <a:pPr marL="139700" indent="0">
              <a:buNone/>
            </a:pPr>
            <a:r>
              <a:rPr lang="en-US" sz="3600" b="0" i="0" dirty="0">
                <a:solidFill>
                  <a:srgbClr val="000000"/>
                </a:solidFill>
                <a:effectLst/>
                <a:latin typeface="+mj-lt"/>
              </a:rPr>
              <a:t>  </a:t>
            </a:r>
            <a:r>
              <a:rPr lang="vi-VN" sz="3600" b="0" i="0" dirty="0">
                <a:solidFill>
                  <a:srgbClr val="000000"/>
                </a:solidFill>
                <a:effectLst/>
                <a:latin typeface="+mj-lt"/>
              </a:rPr>
              <a:t>Công trình công cộng là tài sản chung của xã hội. Mọi người dân đều có trách nhiệm bảo vệ, giữ gìn.</a:t>
            </a:r>
            <a:endParaRPr lang="en-US" sz="3600" dirty="0">
              <a:latin typeface="+mj-lt"/>
            </a:endParaRPr>
          </a:p>
        </p:txBody>
      </p:sp>
      <p:sp>
        <p:nvSpPr>
          <p:cNvPr id="3" name="Title 2">
            <a:extLst>
              <a:ext uri="{FF2B5EF4-FFF2-40B4-BE49-F238E27FC236}">
                <a16:creationId xmlns:a16="http://schemas.microsoft.com/office/drawing/2014/main" xmlns="" id="{60279C70-8997-4902-88B3-BBE368CCEF8C}"/>
              </a:ext>
            </a:extLst>
          </p:cNvPr>
          <p:cNvSpPr>
            <a:spLocks noGrp="1"/>
          </p:cNvSpPr>
          <p:nvPr>
            <p:ph type="title"/>
          </p:nvPr>
        </p:nvSpPr>
        <p:spPr/>
        <p:txBody>
          <a:bodyPr/>
          <a:lstStyle/>
          <a:p>
            <a:r>
              <a:rPr lang="en-US" sz="4800" dirty="0" err="1">
                <a:latin typeface="Times New Roman" panose="02020603050405020304" pitchFamily="18" charset="0"/>
                <a:cs typeface="Times New Roman" panose="02020603050405020304" pitchFamily="18" charset="0"/>
              </a:rPr>
              <a:t>Ghi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nhớ</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0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78362" y="1048174"/>
            <a:ext cx="1786576"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txBox="1">
            <a:spLocks noGrp="1"/>
          </p:cNvSpPr>
          <p:nvPr>
            <p:ph type="title" idx="2"/>
          </p:nvPr>
        </p:nvSpPr>
        <p:spPr>
          <a:xfrm>
            <a:off x="3360272" y="13865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206" name="Google Shape;1206;p46"/>
          <p:cNvSpPr txBox="1">
            <a:spLocks noGrp="1"/>
          </p:cNvSpPr>
          <p:nvPr>
            <p:ph type="subTitle" idx="1"/>
          </p:nvPr>
        </p:nvSpPr>
        <p:spPr>
          <a:xfrm flipH="1">
            <a:off x="2275350" y="3892400"/>
            <a:ext cx="4593300" cy="382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endParaRPr dirty="0"/>
          </a:p>
        </p:txBody>
      </p:sp>
      <p:sp>
        <p:nvSpPr>
          <p:cNvPr id="3" name="Title 2">
            <a:extLst>
              <a:ext uri="{FF2B5EF4-FFF2-40B4-BE49-F238E27FC236}">
                <a16:creationId xmlns:a16="http://schemas.microsoft.com/office/drawing/2014/main" xmlns="" id="{C2757232-F473-49BA-888E-1DBAB6DBED44}"/>
              </a:ext>
            </a:extLst>
          </p:cNvPr>
          <p:cNvSpPr>
            <a:spLocks noGrp="1"/>
          </p:cNvSpPr>
          <p:nvPr>
            <p:ph type="title"/>
          </p:nvPr>
        </p:nvSpPr>
        <p:spPr>
          <a:xfrm>
            <a:off x="1721550" y="3680178"/>
            <a:ext cx="5700900" cy="1463322"/>
          </a:xfrm>
        </p:spPr>
        <p:txBody>
          <a:bodyPr/>
          <a:lstStyle/>
          <a:p>
            <a:r>
              <a:rPr lang="vi-VN" sz="4800" dirty="0">
                <a:effectLst/>
                <a:latin typeface="Times New Roman" panose="02020603050405020304" pitchFamily="18" charset="0"/>
                <a:ea typeface="Calibri" panose="020F0502020204030204" pitchFamily="34" charset="0"/>
                <a:cs typeface="Times New Roman" panose="02020603050405020304" pitchFamily="18" charset="0"/>
              </a:rPr>
              <a:t>Bày tỏ ý kiến</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800" dirty="0">
                <a:effectLst/>
                <a:latin typeface="Times New Roman" panose="02020603050405020304" pitchFamily="18" charset="0"/>
                <a:ea typeface="Calibri" panose="020F0502020204030204" pitchFamily="34" charset="0"/>
                <a:cs typeface="Times New Roman" panose="02020603050405020304" pitchFamily="18" charset="0"/>
              </a:rPr>
            </a:b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35</a:t>
            </a:r>
            <a:br>
              <a:rPr lang="en-US" sz="4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B9DA384-1D6C-4A4A-81B7-00FF534C80C0}"/>
              </a:ext>
            </a:extLst>
          </p:cNvPr>
          <p:cNvSpPr>
            <a:spLocks noGrp="1"/>
          </p:cNvSpPr>
          <p:nvPr>
            <p:ph type="body" idx="1"/>
          </p:nvPr>
        </p:nvSpPr>
        <p:spPr>
          <a:xfrm>
            <a:off x="0" y="994030"/>
            <a:ext cx="9144000" cy="3115126"/>
          </a:xfrm>
        </p:spPr>
        <p:txBody>
          <a:bodyPr/>
          <a:lstStyle/>
          <a:p>
            <a:endParaRPr lang="en-US" dirty="0"/>
          </a:p>
        </p:txBody>
      </p:sp>
      <p:sp>
        <p:nvSpPr>
          <p:cNvPr id="3" name="Title 2">
            <a:extLst>
              <a:ext uri="{FF2B5EF4-FFF2-40B4-BE49-F238E27FC236}">
                <a16:creationId xmlns:a16="http://schemas.microsoft.com/office/drawing/2014/main" xmlns="" id="{32D617B5-67FF-4B44-ABDA-1105926E4DFA}"/>
              </a:ext>
            </a:extLst>
          </p:cNvPr>
          <p:cNvSpPr>
            <a:spLocks noGrp="1"/>
          </p:cNvSpPr>
          <p:nvPr>
            <p:ph type="title"/>
          </p:nvPr>
        </p:nvSpPr>
        <p:spPr>
          <a:xfrm>
            <a:off x="0" y="0"/>
            <a:ext cx="9144000" cy="994030"/>
          </a:xfrm>
        </p:spPr>
        <p:txBody>
          <a:bodyPr/>
          <a:lstStyle/>
          <a:p>
            <a:pPr algn="l"/>
            <a:r>
              <a:rPr lang="vi-VN" sz="2400" b="1" i="0" dirty="0">
                <a:solidFill>
                  <a:schemeClr val="accent6">
                    <a:lumMod val="50000"/>
                  </a:schemeClr>
                </a:solidFill>
                <a:effectLst/>
                <a:latin typeface="+mj-lt"/>
              </a:rPr>
              <a:t>Câu 1: Trong những tranh dưới đây, tranh nào vẽ hành vi, việc làm nào đúng? Vì sao?</a:t>
            </a:r>
            <a:endParaRPr lang="en-US" sz="2400" dirty="0">
              <a:solidFill>
                <a:schemeClr val="accent6">
                  <a:lumMod val="50000"/>
                </a:schemeClr>
              </a:solidFill>
              <a:latin typeface="+mj-lt"/>
            </a:endParaRPr>
          </a:p>
        </p:txBody>
      </p:sp>
      <p:pic>
        <p:nvPicPr>
          <p:cNvPr id="7" name="Picture 6">
            <a:extLst>
              <a:ext uri="{FF2B5EF4-FFF2-40B4-BE49-F238E27FC236}">
                <a16:creationId xmlns:a16="http://schemas.microsoft.com/office/drawing/2014/main" xmlns="" id="{8EF77529-7779-42C0-8752-C6E629136D79}"/>
              </a:ext>
            </a:extLst>
          </p:cNvPr>
          <p:cNvPicPr>
            <a:picLocks noChangeAspect="1"/>
          </p:cNvPicPr>
          <p:nvPr/>
        </p:nvPicPr>
        <p:blipFill>
          <a:blip r:embed="rId2"/>
          <a:stretch>
            <a:fillRect/>
          </a:stretch>
        </p:blipFill>
        <p:spPr>
          <a:xfrm>
            <a:off x="0" y="869244"/>
            <a:ext cx="9144000" cy="4274256"/>
          </a:xfrm>
          <a:prstGeom prst="rect">
            <a:avLst/>
          </a:prstGeom>
        </p:spPr>
      </p:pic>
    </p:spTree>
    <p:extLst>
      <p:ext uri="{BB962C8B-B14F-4D97-AF65-F5344CB8AC3E}">
        <p14:creationId xmlns:p14="http://schemas.microsoft.com/office/powerpoint/2010/main" val="72134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B9DA384-1D6C-4A4A-81B7-00FF534C80C0}"/>
              </a:ext>
            </a:extLst>
          </p:cNvPr>
          <p:cNvSpPr>
            <a:spLocks noGrp="1"/>
          </p:cNvSpPr>
          <p:nvPr>
            <p:ph type="body" idx="1"/>
          </p:nvPr>
        </p:nvSpPr>
        <p:spPr>
          <a:xfrm>
            <a:off x="4572000" y="1230490"/>
            <a:ext cx="4572000" cy="3059288"/>
          </a:xfrm>
        </p:spPr>
        <p:txBody>
          <a:bodyPr/>
          <a:lstStyle/>
          <a:p>
            <a:pPr marL="139700" indent="0">
              <a:buNone/>
            </a:pPr>
            <a:r>
              <a:rPr lang="vi-VN" sz="2400" dirty="0">
                <a:latin typeface="Times New Roman" panose="02020603050405020304" pitchFamily="18" charset="0"/>
                <a:ea typeface="Calibri" panose="020F0502020204030204" pitchFamily="34" charset="0"/>
              </a:rPr>
              <a:t> Việc</a:t>
            </a:r>
            <a:r>
              <a:rPr lang="vi-VN" sz="2400" dirty="0">
                <a:effectLst/>
                <a:latin typeface="Times New Roman" panose="02020603050405020304" pitchFamily="18" charset="0"/>
                <a:ea typeface="Calibri" panose="020F0502020204030204" pitchFamily="34" charset="0"/>
              </a:rPr>
              <a:t> làm của các bạn như vậy là </a:t>
            </a:r>
            <a:r>
              <a:rPr lang="vi-VN" sz="2400" dirty="0">
                <a:solidFill>
                  <a:schemeClr val="bg2">
                    <a:lumMod val="50000"/>
                  </a:schemeClr>
                </a:solidFill>
                <a:effectLst/>
                <a:latin typeface="Times New Roman" panose="02020603050405020304" pitchFamily="18" charset="0"/>
                <a:ea typeface="Calibri" panose="020F0502020204030204" pitchFamily="34" charset="0"/>
              </a:rPr>
              <a:t>sai. </a:t>
            </a:r>
            <a:r>
              <a:rPr lang="vi-VN" sz="2400" dirty="0">
                <a:effectLst/>
                <a:latin typeface="Times New Roman" panose="02020603050405020304" pitchFamily="18" charset="0"/>
                <a:ea typeface="Calibri" panose="020F0502020204030204" pitchFamily="34" charset="0"/>
              </a:rPr>
              <a:t>Bởi vì các tượng đá của nhà chùa cũng là các công trình chung của mọi người, cần phải giữ gìn và bảo vệ , với lại các bạn leo trèo như vậy là rất nguy hiểm.</a:t>
            </a:r>
            <a:endParaRPr lang="en-US" sz="2400" dirty="0"/>
          </a:p>
        </p:txBody>
      </p:sp>
      <p:sp>
        <p:nvSpPr>
          <p:cNvPr id="3" name="Title 2">
            <a:extLst>
              <a:ext uri="{FF2B5EF4-FFF2-40B4-BE49-F238E27FC236}">
                <a16:creationId xmlns:a16="http://schemas.microsoft.com/office/drawing/2014/main" xmlns="" id="{32D617B5-67FF-4B44-ABDA-1105926E4DFA}"/>
              </a:ext>
            </a:extLst>
          </p:cNvPr>
          <p:cNvSpPr>
            <a:spLocks noGrp="1"/>
          </p:cNvSpPr>
          <p:nvPr>
            <p:ph type="title"/>
          </p:nvPr>
        </p:nvSpPr>
        <p:spPr/>
        <p:txBody>
          <a:bodyPr/>
          <a:lstStyle/>
          <a:p>
            <a:pPr algn="l"/>
            <a:r>
              <a:rPr lang="en-US" dirty="0" err="1"/>
              <a:t>Tranh</a:t>
            </a:r>
            <a:r>
              <a:rPr lang="en-US" dirty="0"/>
              <a:t> 1:</a:t>
            </a:r>
          </a:p>
        </p:txBody>
      </p:sp>
      <p:pic>
        <p:nvPicPr>
          <p:cNvPr id="7" name="Picture 6">
            <a:extLst>
              <a:ext uri="{FF2B5EF4-FFF2-40B4-BE49-F238E27FC236}">
                <a16:creationId xmlns:a16="http://schemas.microsoft.com/office/drawing/2014/main" xmlns="" id="{61942933-A6A0-41F2-A554-8A271AC0BC3A}"/>
              </a:ext>
            </a:extLst>
          </p:cNvPr>
          <p:cNvPicPr>
            <a:picLocks noChangeAspect="1"/>
          </p:cNvPicPr>
          <p:nvPr/>
        </p:nvPicPr>
        <p:blipFill>
          <a:blip r:embed="rId2"/>
          <a:stretch>
            <a:fillRect/>
          </a:stretch>
        </p:blipFill>
        <p:spPr>
          <a:xfrm>
            <a:off x="1" y="994031"/>
            <a:ext cx="4718756" cy="3194148"/>
          </a:xfrm>
          <a:prstGeom prst="rect">
            <a:avLst/>
          </a:prstGeom>
        </p:spPr>
      </p:pic>
    </p:spTree>
    <p:extLst>
      <p:ext uri="{BB962C8B-B14F-4D97-AF65-F5344CB8AC3E}">
        <p14:creationId xmlns:p14="http://schemas.microsoft.com/office/powerpoint/2010/main" val="12752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circle(in)">
                                      <p:cBhvr>
                                        <p:cTn id="20"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B9DA384-1D6C-4A4A-81B7-00FF534C80C0}"/>
              </a:ext>
            </a:extLst>
          </p:cNvPr>
          <p:cNvSpPr>
            <a:spLocks noGrp="1"/>
          </p:cNvSpPr>
          <p:nvPr>
            <p:ph type="body" idx="1"/>
          </p:nvPr>
        </p:nvSpPr>
        <p:spPr>
          <a:xfrm>
            <a:off x="4289778" y="994030"/>
            <a:ext cx="4775200" cy="3261881"/>
          </a:xfrm>
        </p:spPr>
        <p:txBody>
          <a:bodyPr/>
          <a:lstStyle/>
          <a:p>
            <a:pPr marL="139700" indent="0">
              <a:buNone/>
            </a:pPr>
            <a:r>
              <a:rPr lang="vi-VN" sz="2400" dirty="0">
                <a:effectLst/>
                <a:latin typeface="Times New Roman" panose="02020603050405020304" pitchFamily="18" charset="0"/>
                <a:ea typeface="Calibri" panose="020F0502020204030204" pitchFamily="34" charset="0"/>
              </a:rPr>
              <a:t>Việc làm trong tranh 2 là </a:t>
            </a:r>
            <a:r>
              <a:rPr lang="vi-VN" sz="2400" dirty="0">
                <a:solidFill>
                  <a:schemeClr val="bg2">
                    <a:lumMod val="50000"/>
                  </a:schemeClr>
                </a:solidFill>
                <a:effectLst/>
                <a:latin typeface="Times New Roman" panose="02020603050405020304" pitchFamily="18" charset="0"/>
                <a:ea typeface="Calibri" panose="020F0502020204030204" pitchFamily="34" charset="0"/>
              </a:rPr>
              <a:t>đúng.</a:t>
            </a:r>
            <a:r>
              <a:rPr lang="vi-VN" sz="2400" dirty="0">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a:p>
            <a:pPr marL="139700" indent="0">
              <a:buNone/>
            </a:pPr>
            <a:r>
              <a:rPr lang="vi-VN" sz="2400" dirty="0">
                <a:effectLst/>
                <a:latin typeface="Times New Roman" panose="02020603050405020304" pitchFamily="18" charset="0"/>
                <a:ea typeface="Calibri" panose="020F0502020204030204" pitchFamily="34" charset="0"/>
              </a:rPr>
              <a:t>Bởi vì đường là của chung của mọi người và chúng ta cần phải có ý thức và trách nhiệm giữ gìn. </a:t>
            </a:r>
            <a:endParaRPr lang="en-US" sz="2400" dirty="0"/>
          </a:p>
        </p:txBody>
      </p:sp>
      <p:sp>
        <p:nvSpPr>
          <p:cNvPr id="3" name="Title 2">
            <a:extLst>
              <a:ext uri="{FF2B5EF4-FFF2-40B4-BE49-F238E27FC236}">
                <a16:creationId xmlns:a16="http://schemas.microsoft.com/office/drawing/2014/main" xmlns="" id="{32D617B5-67FF-4B44-ABDA-1105926E4DFA}"/>
              </a:ext>
            </a:extLst>
          </p:cNvPr>
          <p:cNvSpPr>
            <a:spLocks noGrp="1"/>
          </p:cNvSpPr>
          <p:nvPr>
            <p:ph type="title"/>
          </p:nvPr>
        </p:nvSpPr>
        <p:spPr/>
        <p:txBody>
          <a:bodyPr/>
          <a:lstStyle/>
          <a:p>
            <a:pPr algn="l"/>
            <a:r>
              <a:rPr lang="en-US" dirty="0" err="1"/>
              <a:t>Tranh</a:t>
            </a:r>
            <a:r>
              <a:rPr lang="en-US" dirty="0"/>
              <a:t> 2</a:t>
            </a:r>
          </a:p>
        </p:txBody>
      </p:sp>
      <p:pic>
        <p:nvPicPr>
          <p:cNvPr id="5" name="Picture 4">
            <a:extLst>
              <a:ext uri="{FF2B5EF4-FFF2-40B4-BE49-F238E27FC236}">
                <a16:creationId xmlns:a16="http://schemas.microsoft.com/office/drawing/2014/main" xmlns="" id="{3D9EC24E-FA5B-4F1F-8BAB-E07B729ADA66}"/>
              </a:ext>
            </a:extLst>
          </p:cNvPr>
          <p:cNvPicPr>
            <a:picLocks noChangeAspect="1"/>
          </p:cNvPicPr>
          <p:nvPr/>
        </p:nvPicPr>
        <p:blipFill>
          <a:blip r:embed="rId2"/>
          <a:stretch>
            <a:fillRect/>
          </a:stretch>
        </p:blipFill>
        <p:spPr>
          <a:xfrm>
            <a:off x="0" y="994030"/>
            <a:ext cx="4289778" cy="3261881"/>
          </a:xfrm>
          <a:prstGeom prst="rect">
            <a:avLst/>
          </a:prstGeom>
        </p:spPr>
      </p:pic>
    </p:spTree>
    <p:extLst>
      <p:ext uri="{BB962C8B-B14F-4D97-AF65-F5344CB8AC3E}">
        <p14:creationId xmlns:p14="http://schemas.microsoft.com/office/powerpoint/2010/main" val="2829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circle(in)">
                                      <p:cBhvr>
                                        <p:cTn id="17" dur="2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circle(in)">
                                      <p:cBhvr>
                                        <p:cTn id="2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B9DA384-1D6C-4A4A-81B7-00FF534C80C0}"/>
              </a:ext>
            </a:extLst>
          </p:cNvPr>
          <p:cNvSpPr>
            <a:spLocks noGrp="1"/>
          </p:cNvSpPr>
          <p:nvPr>
            <p:ph type="body" idx="1"/>
          </p:nvPr>
        </p:nvSpPr>
        <p:spPr>
          <a:xfrm>
            <a:off x="4188178" y="1364975"/>
            <a:ext cx="4955822" cy="2913514"/>
          </a:xfrm>
        </p:spPr>
        <p:txBody>
          <a:bodyPr/>
          <a:lstStyle/>
          <a:p>
            <a:pPr marL="139700" indent="0">
              <a:buNone/>
            </a:pPr>
            <a:r>
              <a:rPr lang="vi-VN" sz="2400" dirty="0">
                <a:effectLst/>
                <a:latin typeface="Times New Roman" panose="02020603050405020304" pitchFamily="18" charset="0"/>
                <a:ea typeface="Calibri" panose="020F0502020204030204" pitchFamily="34" charset="0"/>
              </a:rPr>
              <a:t>Việc làm này của 2 bạn là </a:t>
            </a:r>
            <a:r>
              <a:rPr lang="vi-VN" sz="2400" dirty="0">
                <a:solidFill>
                  <a:schemeClr val="bg2">
                    <a:lumMod val="50000"/>
                  </a:schemeClr>
                </a:solidFill>
                <a:effectLst/>
                <a:latin typeface="Times New Roman" panose="02020603050405020304" pitchFamily="18" charset="0"/>
                <a:ea typeface="Calibri" panose="020F0502020204030204" pitchFamily="34" charset="0"/>
              </a:rPr>
              <a:t>sai.</a:t>
            </a:r>
            <a:endParaRPr lang="en-US" sz="2400" dirty="0">
              <a:solidFill>
                <a:schemeClr val="bg2">
                  <a:lumMod val="50000"/>
                </a:schemeClr>
              </a:solidFill>
              <a:effectLst/>
              <a:latin typeface="Times New Roman" panose="02020603050405020304" pitchFamily="18" charset="0"/>
              <a:ea typeface="Calibri" panose="020F0502020204030204" pitchFamily="34" charset="0"/>
            </a:endParaRPr>
          </a:p>
          <a:p>
            <a:pPr marL="139700" indent="0">
              <a:buNone/>
            </a:pPr>
            <a:r>
              <a:rPr lang="vi-VN" sz="2400" dirty="0">
                <a:effectLst/>
                <a:latin typeface="Times New Roman" panose="02020603050405020304" pitchFamily="18" charset="0"/>
                <a:ea typeface="Calibri" panose="020F0502020204030204" pitchFamily="34" charset="0"/>
              </a:rPr>
              <a:t>Bởi vì việc làm đó sẽ ảnh hưởng đến môi trường, nhiều người làm như thế có thể làm chết cây, ảnh hưởng đến thẩm m</a:t>
            </a:r>
            <a:r>
              <a:rPr lang="en-US" sz="2400" dirty="0">
                <a:effectLst/>
                <a:latin typeface="Times New Roman" panose="02020603050405020304" pitchFamily="18" charset="0"/>
                <a:ea typeface="Calibri" panose="020F0502020204030204" pitchFamily="34" charset="0"/>
              </a:rPr>
              <a:t>ỹ</a:t>
            </a:r>
            <a:r>
              <a:rPr lang="vi-VN" sz="2400" dirty="0">
                <a:effectLst/>
                <a:latin typeface="Times New Roman" panose="02020603050405020304" pitchFamily="18" charset="0"/>
                <a:ea typeface="Calibri" panose="020F0502020204030204" pitchFamily="34" charset="0"/>
              </a:rPr>
              <a:t> chung.</a:t>
            </a:r>
            <a:endParaRPr lang="en-US" sz="2400" dirty="0"/>
          </a:p>
        </p:txBody>
      </p:sp>
      <p:sp>
        <p:nvSpPr>
          <p:cNvPr id="3" name="Title 2">
            <a:extLst>
              <a:ext uri="{FF2B5EF4-FFF2-40B4-BE49-F238E27FC236}">
                <a16:creationId xmlns:a16="http://schemas.microsoft.com/office/drawing/2014/main" xmlns="" id="{32D617B5-67FF-4B44-ABDA-1105926E4DFA}"/>
              </a:ext>
            </a:extLst>
          </p:cNvPr>
          <p:cNvSpPr>
            <a:spLocks noGrp="1"/>
          </p:cNvSpPr>
          <p:nvPr>
            <p:ph type="title"/>
          </p:nvPr>
        </p:nvSpPr>
        <p:spPr/>
        <p:txBody>
          <a:bodyPr/>
          <a:lstStyle/>
          <a:p>
            <a:pPr algn="l"/>
            <a:r>
              <a:rPr lang="en-US" dirty="0" err="1"/>
              <a:t>Tranh</a:t>
            </a:r>
            <a:r>
              <a:rPr lang="en-US" dirty="0"/>
              <a:t> 3:</a:t>
            </a:r>
          </a:p>
        </p:txBody>
      </p:sp>
      <p:pic>
        <p:nvPicPr>
          <p:cNvPr id="5" name="Picture 4">
            <a:extLst>
              <a:ext uri="{FF2B5EF4-FFF2-40B4-BE49-F238E27FC236}">
                <a16:creationId xmlns:a16="http://schemas.microsoft.com/office/drawing/2014/main" xmlns="" id="{87DA6FA0-FA35-4A08-BF63-803EA0257CF1}"/>
              </a:ext>
            </a:extLst>
          </p:cNvPr>
          <p:cNvPicPr>
            <a:picLocks noChangeAspect="1"/>
          </p:cNvPicPr>
          <p:nvPr/>
        </p:nvPicPr>
        <p:blipFill>
          <a:blip r:embed="rId2"/>
          <a:stretch>
            <a:fillRect/>
          </a:stretch>
        </p:blipFill>
        <p:spPr>
          <a:xfrm>
            <a:off x="1" y="1185332"/>
            <a:ext cx="4188178" cy="3093157"/>
          </a:xfrm>
          <a:prstGeom prst="rect">
            <a:avLst/>
          </a:prstGeom>
        </p:spPr>
      </p:pic>
    </p:spTree>
    <p:extLst>
      <p:ext uri="{BB962C8B-B14F-4D97-AF65-F5344CB8AC3E}">
        <p14:creationId xmlns:p14="http://schemas.microsoft.com/office/powerpoint/2010/main" val="357006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66960A2-1F13-4413-9466-CAF86D8DC336}"/>
              </a:ext>
            </a:extLst>
          </p:cNvPr>
          <p:cNvSpPr>
            <a:spLocks noGrp="1"/>
          </p:cNvSpPr>
          <p:nvPr>
            <p:ph type="body" idx="1"/>
          </p:nvPr>
        </p:nvSpPr>
        <p:spPr>
          <a:xfrm>
            <a:off x="4447822" y="1364975"/>
            <a:ext cx="4696178" cy="2868358"/>
          </a:xfrm>
        </p:spPr>
        <p:txBody>
          <a:bodyPr/>
          <a:lstStyle/>
          <a:p>
            <a:pPr marL="139700" indent="0">
              <a:buNone/>
            </a:pPr>
            <a:r>
              <a:rPr lang="vi-VN" sz="2400" dirty="0">
                <a:effectLst/>
                <a:latin typeface="Times New Roman" panose="02020603050405020304" pitchFamily="18" charset="0"/>
                <a:ea typeface="Calibri" panose="020F0502020204030204" pitchFamily="34" charset="0"/>
              </a:rPr>
              <a:t>Việc làm này là </a:t>
            </a:r>
            <a:r>
              <a:rPr lang="vi-VN" sz="2400" dirty="0">
                <a:solidFill>
                  <a:schemeClr val="bg2">
                    <a:lumMod val="50000"/>
                  </a:schemeClr>
                </a:solidFill>
                <a:effectLst/>
                <a:latin typeface="Times New Roman" panose="02020603050405020304" pitchFamily="18" charset="0"/>
                <a:ea typeface="Calibri" panose="020F0502020204030204" pitchFamily="34" charset="0"/>
              </a:rPr>
              <a:t>đúng</a:t>
            </a:r>
            <a:r>
              <a:rPr lang="vi-VN" sz="2400" dirty="0">
                <a:solidFill>
                  <a:schemeClr val="bg2">
                    <a:lumMod val="10000"/>
                  </a:schemeClr>
                </a:solidFill>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a:p>
            <a:pPr marL="139700" indent="0">
              <a:buNone/>
            </a:pPr>
            <a:r>
              <a:rPr lang="vi-VN" sz="2400" dirty="0">
                <a:effectLst/>
                <a:latin typeface="Times New Roman" panose="02020603050405020304" pitchFamily="18" charset="0"/>
                <a:ea typeface="Calibri" panose="020F0502020204030204" pitchFamily="34" charset="0"/>
              </a:rPr>
              <a:t>Vì cột điện là tài sản chung, đem lại điện cho mọi người. Các chú thợ điện sửa chữa cột điện là bảo vệ tài sản chung cho mọi người.</a:t>
            </a:r>
            <a:endParaRPr lang="en-US" sz="2400" dirty="0"/>
          </a:p>
        </p:txBody>
      </p:sp>
      <p:sp>
        <p:nvSpPr>
          <p:cNvPr id="3" name="Title 2">
            <a:extLst>
              <a:ext uri="{FF2B5EF4-FFF2-40B4-BE49-F238E27FC236}">
                <a16:creationId xmlns:a16="http://schemas.microsoft.com/office/drawing/2014/main" xmlns="" id="{AECB5577-C335-4F65-AD6B-4319797A33E3}"/>
              </a:ext>
            </a:extLst>
          </p:cNvPr>
          <p:cNvSpPr>
            <a:spLocks noGrp="1"/>
          </p:cNvSpPr>
          <p:nvPr>
            <p:ph type="title"/>
          </p:nvPr>
        </p:nvSpPr>
        <p:spPr/>
        <p:txBody>
          <a:bodyPr/>
          <a:lstStyle/>
          <a:p>
            <a:pPr algn="l"/>
            <a:r>
              <a:rPr lang="en-US" dirty="0" err="1"/>
              <a:t>Tranh</a:t>
            </a:r>
            <a:r>
              <a:rPr lang="en-US" dirty="0"/>
              <a:t> 4:</a:t>
            </a:r>
          </a:p>
        </p:txBody>
      </p:sp>
      <p:pic>
        <p:nvPicPr>
          <p:cNvPr id="5" name="Picture 4">
            <a:extLst>
              <a:ext uri="{FF2B5EF4-FFF2-40B4-BE49-F238E27FC236}">
                <a16:creationId xmlns:a16="http://schemas.microsoft.com/office/drawing/2014/main" xmlns="" id="{20D0B18A-6F8C-4099-B846-33377353042F}"/>
              </a:ext>
            </a:extLst>
          </p:cNvPr>
          <p:cNvPicPr>
            <a:picLocks noChangeAspect="1"/>
          </p:cNvPicPr>
          <p:nvPr/>
        </p:nvPicPr>
        <p:blipFill>
          <a:blip r:embed="rId2"/>
          <a:stretch>
            <a:fillRect/>
          </a:stretch>
        </p:blipFill>
        <p:spPr>
          <a:xfrm>
            <a:off x="0" y="1106311"/>
            <a:ext cx="4447822" cy="3127022"/>
          </a:xfrm>
          <a:prstGeom prst="rect">
            <a:avLst/>
          </a:prstGeom>
        </p:spPr>
      </p:pic>
    </p:spTree>
    <p:extLst>
      <p:ext uri="{BB962C8B-B14F-4D97-AF65-F5344CB8AC3E}">
        <p14:creationId xmlns:p14="http://schemas.microsoft.com/office/powerpoint/2010/main" val="264117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81945" y="1087058"/>
            <a:ext cx="1762099"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6"/>
          <p:cNvSpPr txBox="1">
            <a:spLocks noGrp="1"/>
          </p:cNvSpPr>
          <p:nvPr>
            <p:ph type="title" idx="2"/>
          </p:nvPr>
        </p:nvSpPr>
        <p:spPr>
          <a:xfrm>
            <a:off x="3308349" y="14062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206" name="Google Shape;1206;p46"/>
          <p:cNvSpPr txBox="1">
            <a:spLocks noGrp="1"/>
          </p:cNvSpPr>
          <p:nvPr>
            <p:ph type="subTitle" idx="1"/>
          </p:nvPr>
        </p:nvSpPr>
        <p:spPr>
          <a:xfrm flipH="1">
            <a:off x="2275350" y="3892400"/>
            <a:ext cx="4593300" cy="382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endParaRPr dirty="0"/>
          </a:p>
        </p:txBody>
      </p:sp>
      <p:sp>
        <p:nvSpPr>
          <p:cNvPr id="3" name="Title 2">
            <a:extLst>
              <a:ext uri="{FF2B5EF4-FFF2-40B4-BE49-F238E27FC236}">
                <a16:creationId xmlns:a16="http://schemas.microsoft.com/office/drawing/2014/main" xmlns="" id="{C2757232-F473-49BA-888E-1DBAB6DBED44}"/>
              </a:ext>
            </a:extLst>
          </p:cNvPr>
          <p:cNvSpPr>
            <a:spLocks noGrp="1"/>
          </p:cNvSpPr>
          <p:nvPr>
            <p:ph type="title"/>
          </p:nvPr>
        </p:nvSpPr>
        <p:spPr>
          <a:xfrm>
            <a:off x="1721550" y="3680178"/>
            <a:ext cx="5700900" cy="1463322"/>
          </a:xfrm>
        </p:spPr>
        <p:txBody>
          <a:bodyPr/>
          <a:lstStyle/>
          <a:p>
            <a:r>
              <a:rPr lang="en-US" sz="48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800" dirty="0">
                <a:effectLst/>
                <a:latin typeface="Times New Roman" panose="02020603050405020304" pitchFamily="18" charset="0"/>
                <a:ea typeface="Calibri" panose="020F0502020204030204" pitchFamily="34" charset="0"/>
                <a:cs typeface="Times New Roman" panose="02020603050405020304" pitchFamily="18" charset="0"/>
              </a:rPr>
            </a:b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4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36</a:t>
            </a:r>
            <a:br>
              <a:rPr lang="en-US" sz="4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02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B9DA384-1D6C-4A4A-81B7-00FF534C80C0}"/>
              </a:ext>
            </a:extLst>
          </p:cNvPr>
          <p:cNvSpPr>
            <a:spLocks noGrp="1"/>
          </p:cNvSpPr>
          <p:nvPr>
            <p:ph type="body" idx="1"/>
          </p:nvPr>
        </p:nvSpPr>
        <p:spPr>
          <a:xfrm>
            <a:off x="-1" y="994031"/>
            <a:ext cx="9031111" cy="1577719"/>
          </a:xfrm>
        </p:spPr>
        <p:txBody>
          <a:bodyPr/>
          <a:lstStyle/>
          <a:p>
            <a:pPr marL="139700" indent="0">
              <a:buNone/>
            </a:pPr>
            <a:r>
              <a:rPr lang="vi-VN" sz="2800" b="0" i="0" dirty="0">
                <a:solidFill>
                  <a:schemeClr val="bg2">
                    <a:lumMod val="50000"/>
                  </a:schemeClr>
                </a:solidFill>
                <a:effectLst/>
                <a:latin typeface="+mj-lt"/>
              </a:rPr>
              <a:t>a. Một hôm, khi đi chăn trâu ở gần đường sắt, Hưng thấy một số thanh đường ray đã bị bọn trộm lấy đi.</a:t>
            </a:r>
            <a:br>
              <a:rPr lang="vi-VN" sz="2800" b="0" i="0" dirty="0">
                <a:solidFill>
                  <a:schemeClr val="bg2">
                    <a:lumMod val="50000"/>
                  </a:schemeClr>
                </a:solidFill>
                <a:effectLst/>
                <a:latin typeface="+mj-lt"/>
              </a:rPr>
            </a:br>
            <a:r>
              <a:rPr lang="vi-VN" sz="2800" b="0" i="0" dirty="0">
                <a:solidFill>
                  <a:schemeClr val="bg2">
                    <a:lumMod val="50000"/>
                  </a:schemeClr>
                </a:solidFill>
                <a:effectLst/>
                <a:latin typeface="+mj-lt"/>
              </a:rPr>
              <a:t>Nếu em là bạn Hưng, em sẽ làm gì khi đó? Vì sao?</a:t>
            </a:r>
            <a:br>
              <a:rPr lang="vi-VN" sz="2800" b="0" i="0" dirty="0">
                <a:solidFill>
                  <a:schemeClr val="bg2">
                    <a:lumMod val="50000"/>
                  </a:schemeClr>
                </a:solidFill>
                <a:effectLst/>
                <a:latin typeface="+mj-lt"/>
              </a:rPr>
            </a:br>
            <a:endParaRPr lang="en-US" sz="2800" dirty="0">
              <a:solidFill>
                <a:schemeClr val="bg2">
                  <a:lumMod val="50000"/>
                </a:schemeClr>
              </a:solidFill>
              <a:latin typeface="+mj-lt"/>
            </a:endParaRPr>
          </a:p>
        </p:txBody>
      </p:sp>
      <p:sp>
        <p:nvSpPr>
          <p:cNvPr id="3" name="Title 2">
            <a:extLst>
              <a:ext uri="{FF2B5EF4-FFF2-40B4-BE49-F238E27FC236}">
                <a16:creationId xmlns:a16="http://schemas.microsoft.com/office/drawing/2014/main" xmlns="" id="{32D617B5-67FF-4B44-ABDA-1105926E4DFA}"/>
              </a:ext>
            </a:extLst>
          </p:cNvPr>
          <p:cNvSpPr>
            <a:spLocks noGrp="1"/>
          </p:cNvSpPr>
          <p:nvPr>
            <p:ph type="title"/>
          </p:nvPr>
        </p:nvSpPr>
        <p:spPr>
          <a:xfrm>
            <a:off x="0" y="237067"/>
            <a:ext cx="9144000" cy="756963"/>
          </a:xfrm>
        </p:spPr>
        <p:txBody>
          <a:bodyPr/>
          <a:lstStyle/>
          <a:p>
            <a:pPr algn="l"/>
            <a:r>
              <a:rPr lang="vi-VN" sz="2400" b="1" i="0" dirty="0">
                <a:solidFill>
                  <a:srgbClr val="000000"/>
                </a:solidFill>
                <a:effectLst/>
                <a:latin typeface="+mj-lt"/>
              </a:rPr>
              <a:t>Em hãy cùng các bạn trong nhóm thảo luận về cách ứng xử trong các tình huống sau đây:</a:t>
            </a:r>
            <a:r>
              <a:rPr lang="vi-VN" sz="2400" b="0" i="0" dirty="0">
                <a:solidFill>
                  <a:srgbClr val="000000"/>
                </a:solidFill>
                <a:effectLst/>
                <a:latin typeface="+mj-lt"/>
              </a:rPr>
              <a:t/>
            </a:r>
            <a:br>
              <a:rPr lang="vi-VN" sz="2400" b="0" i="0" dirty="0">
                <a:solidFill>
                  <a:srgbClr val="000000"/>
                </a:solidFill>
                <a:effectLst/>
                <a:latin typeface="+mj-lt"/>
              </a:rPr>
            </a:br>
            <a:endParaRPr lang="en-US" sz="2400" dirty="0">
              <a:latin typeface="+mj-lt"/>
            </a:endParaRPr>
          </a:p>
        </p:txBody>
      </p:sp>
      <p:sp>
        <p:nvSpPr>
          <p:cNvPr id="4" name="TextBox 3">
            <a:extLst>
              <a:ext uri="{FF2B5EF4-FFF2-40B4-BE49-F238E27FC236}">
                <a16:creationId xmlns:a16="http://schemas.microsoft.com/office/drawing/2014/main" xmlns="" id="{5843309D-6204-4975-9A4F-F3A5A587840F}"/>
              </a:ext>
            </a:extLst>
          </p:cNvPr>
          <p:cNvSpPr txBox="1"/>
          <p:nvPr/>
        </p:nvSpPr>
        <p:spPr>
          <a:xfrm>
            <a:off x="372533" y="2460978"/>
            <a:ext cx="8286045" cy="1938992"/>
          </a:xfrm>
          <a:prstGeom prst="rect">
            <a:avLst/>
          </a:prstGeom>
          <a:noFill/>
        </p:spPr>
        <p:txBody>
          <a:bodyPr wrap="square" rtlCol="0">
            <a:spAutoFit/>
          </a:bodyPr>
          <a:lstStyle/>
          <a:p>
            <a:r>
              <a:rPr lang="en-US" sz="2400" b="0" i="0" dirty="0">
                <a:solidFill>
                  <a:srgbClr val="000000"/>
                </a:solidFill>
                <a:effectLst/>
                <a:latin typeface="+mj-lt"/>
              </a:rPr>
              <a:t>=&gt;</a:t>
            </a:r>
            <a:r>
              <a:rPr lang="vi-VN" sz="2400" b="0" i="0" dirty="0">
                <a:solidFill>
                  <a:srgbClr val="000000"/>
                </a:solidFill>
                <a:effectLst/>
                <a:latin typeface="+mj-lt"/>
              </a:rPr>
              <a:t>Nếu em là Hưng, em sẽ báo ngay với người lớn hoặc người có trách nhiệm về việc này (công an, nhân viên đường sắt...) bởi vì nếu không sửa chữa và khắc phục kịp thời thì có thể gây ra tai nạn đường sắt và đồng thời điều tra và xử lí với những người trộm cắp tài sản.</a:t>
            </a:r>
            <a:endParaRPr lang="en-US" sz="2400" dirty="0">
              <a:latin typeface="+mj-lt"/>
              <a:cs typeface="Times New Roman" panose="02020603050405020304" pitchFamily="18" charset="0"/>
            </a:endParaRPr>
          </a:p>
        </p:txBody>
      </p:sp>
    </p:spTree>
    <p:extLst>
      <p:ext uri="{BB962C8B-B14F-4D97-AF65-F5344CB8AC3E}">
        <p14:creationId xmlns:p14="http://schemas.microsoft.com/office/powerpoint/2010/main" val="398412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42"/>
          <p:cNvSpPr txBox="1">
            <a:spLocks noGrp="1"/>
          </p:cNvSpPr>
          <p:nvPr>
            <p:ph type="title"/>
          </p:nvPr>
        </p:nvSpPr>
        <p:spPr>
          <a:xfrm>
            <a:off x="685800" y="101600"/>
            <a:ext cx="7772400" cy="6999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B</a:t>
            </a:r>
            <a:r>
              <a:rPr lang="en" sz="3200" dirty="0"/>
              <a:t>ài hát: Lớp chúng mình đoàn kết</a:t>
            </a:r>
            <a:endParaRPr sz="3200" dirty="0"/>
          </a:p>
        </p:txBody>
      </p:sp>
      <p:sp>
        <p:nvSpPr>
          <p:cNvPr id="1165" name="Google Shape;1165;p42"/>
          <p:cNvSpPr txBox="1">
            <a:spLocks noGrp="1"/>
          </p:cNvSpPr>
          <p:nvPr>
            <p:ph type="body" idx="1"/>
          </p:nvPr>
        </p:nvSpPr>
        <p:spPr>
          <a:xfrm>
            <a:off x="685800" y="1252525"/>
            <a:ext cx="7772400" cy="335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accent5"/>
              </a:solidFill>
              <a:latin typeface="Barlow Medium"/>
              <a:ea typeface="Barlow Medium"/>
              <a:cs typeface="Barlow Medium"/>
              <a:sym typeface="Barlow Medium"/>
            </a:endParaRPr>
          </a:p>
        </p:txBody>
      </p:sp>
      <p:pic>
        <p:nvPicPr>
          <p:cNvPr id="2" name="Karaoke - Lớp Chúng Ta Đoàn Kết - Âm Nhạc Lớp 3 -- Lớp Nhạc doremi">
            <a:hlinkClick r:id="" action="ppaction://media"/>
            <a:extLst>
              <a:ext uri="{FF2B5EF4-FFF2-40B4-BE49-F238E27FC236}">
                <a16:creationId xmlns:a16="http://schemas.microsoft.com/office/drawing/2014/main" xmlns="" id="{38400014-9036-4559-A601-B65C0EFB71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01512"/>
            <a:ext cx="9144000" cy="43419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B9DA384-1D6C-4A4A-81B7-00FF534C80C0}"/>
              </a:ext>
            </a:extLst>
          </p:cNvPr>
          <p:cNvSpPr>
            <a:spLocks noGrp="1"/>
          </p:cNvSpPr>
          <p:nvPr>
            <p:ph type="body" idx="1"/>
          </p:nvPr>
        </p:nvSpPr>
        <p:spPr>
          <a:xfrm>
            <a:off x="553156" y="1964267"/>
            <a:ext cx="7811910" cy="2596443"/>
          </a:xfrm>
        </p:spPr>
        <p:txBody>
          <a:bodyPr/>
          <a:lstStyle/>
          <a:p>
            <a:pPr marL="139700" indent="0">
              <a:buNone/>
            </a:pPr>
            <a:r>
              <a:rPr lang="en-US" sz="2400" dirty="0">
                <a:latin typeface="Times New Roman" panose="02020603050405020304" pitchFamily="18" charset="0"/>
                <a:cs typeface="Times New Roman" panose="02020603050405020304" pitchFamily="18" charset="0"/>
              </a:rPr>
              <a:t>=&gt;Toàn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tích lợi ích của biển báo giao thông, giúp các bạn nhỏ thấy rõ tác hại của hành động ném đất, đá vào biển báo giao thông và khuyên ngăn họ.</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3970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xmlns="" id="{32D617B5-67FF-4B44-ABDA-1105926E4DFA}"/>
              </a:ext>
            </a:extLst>
          </p:cNvPr>
          <p:cNvSpPr>
            <a:spLocks noGrp="1"/>
          </p:cNvSpPr>
          <p:nvPr>
            <p:ph type="title"/>
          </p:nvPr>
        </p:nvSpPr>
        <p:spPr>
          <a:xfrm>
            <a:off x="553156" y="417689"/>
            <a:ext cx="8545689" cy="2127249"/>
          </a:xfrm>
        </p:spPr>
        <p:txBody>
          <a:bodyPr/>
          <a:lstStyle/>
          <a:p>
            <a:pPr algn="l"/>
            <a:r>
              <a:rPr lang="vi-VN" sz="2800" i="0" dirty="0">
                <a:solidFill>
                  <a:schemeClr val="bg2">
                    <a:lumMod val="50000"/>
                  </a:schemeClr>
                </a:solidFill>
                <a:effectLst/>
                <a:latin typeface="+mj-lt"/>
              </a:rPr>
              <a:t>b. Trên đường đi học về, Toàn thấy mấy bạn nhỏ rủ nhau lấy đất, đá ném vào các biển báo giao thông ven đường.</a:t>
            </a:r>
            <a:br>
              <a:rPr lang="vi-VN" sz="2800" i="0" dirty="0">
                <a:solidFill>
                  <a:schemeClr val="bg2">
                    <a:lumMod val="50000"/>
                  </a:schemeClr>
                </a:solidFill>
                <a:effectLst/>
                <a:latin typeface="+mj-lt"/>
              </a:rPr>
            </a:br>
            <a:r>
              <a:rPr lang="vi-VN" sz="2800" i="0" dirty="0">
                <a:solidFill>
                  <a:schemeClr val="bg2">
                    <a:lumMod val="50000"/>
                  </a:schemeClr>
                </a:solidFill>
                <a:effectLst/>
                <a:latin typeface="+mj-lt"/>
              </a:rPr>
              <a:t>Theo em, Toàn nên làm gì trong tình huống đó? V</a:t>
            </a:r>
            <a:r>
              <a:rPr lang="en-US" sz="2800" dirty="0">
                <a:solidFill>
                  <a:schemeClr val="bg2">
                    <a:lumMod val="50000"/>
                  </a:schemeClr>
                </a:solidFill>
                <a:effectLst/>
                <a:latin typeface="Times New Roman" panose="02020603050405020304" pitchFamily="18" charset="0"/>
                <a:cs typeface="Times New Roman" panose="02020603050405020304" pitchFamily="18" charset="0"/>
              </a:rPr>
              <a:t>ì </a:t>
            </a:r>
            <a:r>
              <a:rPr lang="en-US" sz="2800" dirty="0" err="1">
                <a:solidFill>
                  <a:schemeClr val="bg2">
                    <a:lumMod val="50000"/>
                  </a:schemeClr>
                </a:solidFill>
                <a:effectLst/>
                <a:latin typeface="Times New Roman" panose="02020603050405020304" pitchFamily="18" charset="0"/>
                <a:cs typeface="Times New Roman" panose="02020603050405020304" pitchFamily="18" charset="0"/>
              </a:rPr>
              <a:t>sao</a:t>
            </a:r>
            <a:r>
              <a:rPr lang="en-US" sz="2800" dirty="0">
                <a:solidFill>
                  <a:schemeClr val="bg2">
                    <a:lumMod val="50000"/>
                  </a:schemeClr>
                </a:solidFill>
                <a:effectLst/>
                <a:latin typeface="Times New Roman" panose="02020603050405020304" pitchFamily="18" charset="0"/>
                <a:cs typeface="Times New Roman" panose="02020603050405020304" pitchFamily="18" charset="0"/>
              </a:rPr>
              <a:t>?</a:t>
            </a:r>
            <a:r>
              <a:rPr lang="en-US" sz="28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en-US" sz="28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24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r>
            <a:br>
              <a:rPr lang="en-US" sz="24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dirty="0">
              <a:solidFill>
                <a:schemeClr val="bg2">
                  <a:lumMod val="5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146425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81945" y="1087058"/>
            <a:ext cx="1762099"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6"/>
          <p:cNvSpPr txBox="1">
            <a:spLocks noGrp="1"/>
          </p:cNvSpPr>
          <p:nvPr>
            <p:ph type="title" idx="2"/>
          </p:nvPr>
        </p:nvSpPr>
        <p:spPr>
          <a:xfrm>
            <a:off x="3308349" y="14062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 name="Title 2">
            <a:extLst>
              <a:ext uri="{FF2B5EF4-FFF2-40B4-BE49-F238E27FC236}">
                <a16:creationId xmlns:a16="http://schemas.microsoft.com/office/drawing/2014/main" xmlns="" id="{C2757232-F473-49BA-888E-1DBAB6DBED44}"/>
              </a:ext>
            </a:extLst>
          </p:cNvPr>
          <p:cNvSpPr>
            <a:spLocks noGrp="1"/>
          </p:cNvSpPr>
          <p:nvPr>
            <p:ph type="title"/>
          </p:nvPr>
        </p:nvSpPr>
        <p:spPr>
          <a:xfrm>
            <a:off x="1721550" y="3234994"/>
            <a:ext cx="5700900" cy="1449896"/>
          </a:xfrm>
        </p:spPr>
        <p:txBody>
          <a:bodyPr/>
          <a:lstStyle/>
          <a:p>
            <a:r>
              <a:rPr lang="en-US" sz="5400" dirty="0" err="1">
                <a:effectLst/>
                <a:latin typeface="Times New Roman" panose="02020603050405020304" pitchFamily="18" charset="0"/>
                <a:ea typeface="Calibri" panose="020F0502020204030204" pitchFamily="34" charset="0"/>
                <a:cs typeface="Times New Roman" panose="02020603050405020304" pitchFamily="18" charset="0"/>
              </a:rPr>
              <a:t>Củng</a:t>
            </a:r>
            <a:r>
              <a:rPr lang="en-US" sz="5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56"/>
          <p:cNvSpPr txBox="1">
            <a:spLocks noGrp="1"/>
          </p:cNvSpPr>
          <p:nvPr>
            <p:ph type="title"/>
          </p:nvPr>
        </p:nvSpPr>
        <p:spPr>
          <a:xfrm flipH="1">
            <a:off x="620889" y="643467"/>
            <a:ext cx="6036392" cy="383822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dirty="0">
                <a:latin typeface="Bahnschrift Light Condensed" panose="020B0502040204020203" pitchFamily="34" charset="0"/>
              </a:rPr>
              <a:t> E</a:t>
            </a:r>
            <a:r>
              <a:rPr lang="en" sz="5400" dirty="0">
                <a:latin typeface="Bahnschrift Light Condensed" panose="020B0502040204020203" pitchFamily="34" charset="0"/>
              </a:rPr>
              <a:t>m hãy kể các việc làm để bảo vệ các công trình công cộng?</a:t>
            </a:r>
            <a:endParaRPr sz="5400" dirty="0">
              <a:latin typeface="Bahnschrift Light Condensed"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5"/>
                                        </p:tgtEl>
                                        <p:attrNameLst>
                                          <p:attrName>style.visibility</p:attrName>
                                        </p:attrNameLst>
                                      </p:cBhvr>
                                      <p:to>
                                        <p:strVal val="visible"/>
                                      </p:to>
                                    </p:set>
                                    <p:anim calcmode="lin" valueType="num">
                                      <p:cBhvr additive="base">
                                        <p:cTn id="7" dur="500" fill="hold"/>
                                        <p:tgtEl>
                                          <p:spTgt spid="1415"/>
                                        </p:tgtEl>
                                        <p:attrNameLst>
                                          <p:attrName>ppt_x</p:attrName>
                                        </p:attrNameLst>
                                      </p:cBhvr>
                                      <p:tavLst>
                                        <p:tav tm="0">
                                          <p:val>
                                            <p:strVal val="#ppt_x"/>
                                          </p:val>
                                        </p:tav>
                                        <p:tav tm="100000">
                                          <p:val>
                                            <p:strVal val="#ppt_x"/>
                                          </p:val>
                                        </p:tav>
                                      </p:tavLst>
                                    </p:anim>
                                    <p:anim calcmode="lin" valueType="num">
                                      <p:cBhvr additive="base">
                                        <p:cTn id="8" dur="500" fill="hold"/>
                                        <p:tgtEl>
                                          <p:spTgt spid="1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3" name="Title 2">
            <a:extLst>
              <a:ext uri="{FF2B5EF4-FFF2-40B4-BE49-F238E27FC236}">
                <a16:creationId xmlns:a16="http://schemas.microsoft.com/office/drawing/2014/main" xmlns="" id="{C2757232-F473-49BA-888E-1DBAB6DBED44}"/>
              </a:ext>
            </a:extLst>
          </p:cNvPr>
          <p:cNvSpPr>
            <a:spLocks noGrp="1"/>
          </p:cNvSpPr>
          <p:nvPr>
            <p:ph type="title"/>
          </p:nvPr>
        </p:nvSpPr>
        <p:spPr>
          <a:xfrm>
            <a:off x="1721550" y="1061157"/>
            <a:ext cx="5700900" cy="3623734"/>
          </a:xfrm>
        </p:spPr>
        <p:txBody>
          <a:bodyPr>
            <a:prstTxWarp prst="textCanUp">
              <a:avLst/>
            </a:prstTxWarp>
          </a:bodyPr>
          <a:lstStyle/>
          <a:p>
            <a:r>
              <a:rPr lang="en-US" sz="5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ơn</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5400" dirty="0">
                <a:latin typeface="Times New Roman" panose="02020603050405020304" pitchFamily="18" charset="0"/>
                <a:ea typeface="Calibri" panose="020F0502020204030204" pitchFamily="34" charset="0"/>
                <a:cs typeface="Times New Roman" panose="02020603050405020304" pitchFamily="18" charset="0"/>
              </a:rPr>
              <a:t/>
            </a:r>
            <a:br>
              <a:rPr lang="en-US" sz="5400" dirty="0">
                <a:latin typeface="Times New Roman" panose="02020603050405020304" pitchFamily="18" charset="0"/>
                <a:ea typeface="Calibri" panose="020F0502020204030204" pitchFamily="34" charset="0"/>
                <a:cs typeface="Times New Roman" panose="02020603050405020304" pitchFamily="18" charset="0"/>
              </a:rPr>
            </a:br>
            <a:r>
              <a:rPr lang="en-US" sz="5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48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230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9FC8F6E-6487-43E5-B384-97B02D140410}"/>
              </a:ext>
            </a:extLst>
          </p:cNvPr>
          <p:cNvSpPr>
            <a:spLocks noGrp="1"/>
          </p:cNvSpPr>
          <p:nvPr>
            <p:ph type="body" idx="1"/>
          </p:nvPr>
        </p:nvSpPr>
        <p:spPr>
          <a:xfrm>
            <a:off x="685800" y="1241778"/>
            <a:ext cx="7772400" cy="3360847"/>
          </a:xfrm>
        </p:spPr>
        <p:txBody>
          <a:bodyPr/>
          <a:lstStyle/>
          <a:p>
            <a:pPr marL="0" marR="0" indent="0">
              <a:lnSpc>
                <a:spcPct val="107000"/>
              </a:lnSpc>
              <a:spcBef>
                <a:spcPts val="0"/>
              </a:spcBef>
              <a:spcAft>
                <a:spcPts val="800"/>
              </a:spcAft>
              <a:buNone/>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US" sz="2400" dirty="0" err="1">
                <a:latin typeface="Times New Roman" panose="02020603050405020304" pitchFamily="18" charset="0"/>
                <a:ea typeface="Calibri" panose="020F0502020204030204" pitchFamily="34" charset="0"/>
                <a:cs typeface="Times New Roman" panose="02020603050405020304" pitchFamily="18" charset="0"/>
              </a:rPr>
              <a:t>âu</a:t>
            </a:r>
            <a:r>
              <a:rPr lang="en-US" sz="2400" dirty="0">
                <a:latin typeface="Times New Roman" panose="02020603050405020304" pitchFamily="18" charset="0"/>
                <a:ea typeface="Calibri" panose="020F0502020204030204" pitchFamily="34" charset="0"/>
                <a:cs typeface="Times New Roman" panose="02020603050405020304" pitchFamily="18" charset="0"/>
              </a:rPr>
              <a:t> 2: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Nêu một vài biểu hiện cho phép lịch sự với mọi 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nSpc>
                <a:spcPct val="107000"/>
              </a:lnSpc>
              <a:spcBef>
                <a:spcPts val="0"/>
              </a:spcBef>
              <a:spcAft>
                <a:spcPts val="8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52400" indent="0">
              <a:buNone/>
            </a:pP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xmlns="" id="{CD470E0F-4401-46DC-B2D9-FB42D4E505D1}"/>
              </a:ext>
            </a:extLst>
          </p:cNvPr>
          <p:cNvSpPr>
            <a:spLocks noGrp="1"/>
          </p:cNvSpPr>
          <p:nvPr>
            <p:ph type="title"/>
          </p:nvPr>
        </p:nvSpPr>
        <p:spPr/>
        <p:txBody>
          <a:bodyPr/>
          <a:lstStyle/>
          <a:p>
            <a:r>
              <a:rPr lang="en-US" dirty="0" err="1" smtClean="0"/>
              <a:t>Khởi</a:t>
            </a:r>
            <a:r>
              <a:rPr lang="en-US" dirty="0" smtClean="0"/>
              <a:t> </a:t>
            </a:r>
            <a:r>
              <a:rPr lang="en-US" dirty="0" err="1" smtClean="0"/>
              <a:t>động</a:t>
            </a:r>
            <a:endParaRPr lang="en-US" dirty="0"/>
          </a:p>
        </p:txBody>
      </p:sp>
    </p:spTree>
    <p:extLst>
      <p:ext uri="{BB962C8B-B14F-4D97-AF65-F5344CB8AC3E}">
        <p14:creationId xmlns:p14="http://schemas.microsoft.com/office/powerpoint/2010/main" val="26616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2" name="Google Shape;1192;p44"/>
          <p:cNvSpPr txBox="1">
            <a:spLocks noGrp="1"/>
          </p:cNvSpPr>
          <p:nvPr>
            <p:ph type="subTitle" idx="1"/>
          </p:nvPr>
        </p:nvSpPr>
        <p:spPr>
          <a:xfrm>
            <a:off x="112889" y="2418750"/>
            <a:ext cx="9031111" cy="976500"/>
          </a:xfrm>
          <a:prstGeom prst="rect">
            <a:avLst/>
          </a:prstGeom>
        </p:spPr>
        <p:txBody>
          <a:bodyPr spcFirstLastPara="1" wrap="square" lIns="91425" tIns="91425" rIns="91425" bIns="91425" anchor="t" anchorCtr="0">
            <a:noAutofit/>
          </a:bodyPr>
          <a:lstStyle/>
          <a:p>
            <a:pPr marL="0" indent="0">
              <a:buClr>
                <a:schemeClr val="dk1"/>
              </a:buClr>
              <a:buSzPts val="1100"/>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GIỮ GÌN CÁC CÔNG TRÌNH CÔNG CỘNG</a:t>
            </a:r>
          </a:p>
          <a:p>
            <a:pPr marL="0" lvl="0" indent="0" algn="ctr" rtl="0">
              <a:spcBef>
                <a:spcPts val="0"/>
              </a:spcBef>
              <a:spcAft>
                <a:spcPts val="0"/>
              </a:spcAft>
              <a:buClr>
                <a:schemeClr val="dk1"/>
              </a:buClr>
              <a:buSzPts val="1100"/>
              <a:buFont typeface="Arial"/>
              <a:buNone/>
            </a:pPr>
            <a:endParaRPr sz="3600" dirty="0"/>
          </a:p>
        </p:txBody>
      </p:sp>
      <p:sp>
        <p:nvSpPr>
          <p:cNvPr id="3" name="Title 2">
            <a:extLst>
              <a:ext uri="{FF2B5EF4-FFF2-40B4-BE49-F238E27FC236}">
                <a16:creationId xmlns:a16="http://schemas.microsoft.com/office/drawing/2014/main" xmlns="" id="{CACF3E09-E6C2-42A1-9847-AFA30E36A933}"/>
              </a:ext>
            </a:extLst>
          </p:cNvPr>
          <p:cNvSpPr>
            <a:spLocks noGrp="1"/>
          </p:cNvSpPr>
          <p:nvPr>
            <p:ph type="title"/>
          </p:nvPr>
        </p:nvSpPr>
        <p:spPr>
          <a:xfrm>
            <a:off x="2549400" y="1278475"/>
            <a:ext cx="4045200" cy="976500"/>
          </a:xfrm>
        </p:spPr>
        <p:txBody>
          <a:bodyPr/>
          <a:lstStyle/>
          <a:p>
            <a:r>
              <a:rPr lang="en-US" dirty="0">
                <a:latin typeface="Times New Roman" panose="02020603050405020304" pitchFamily="18" charset="0"/>
                <a:cs typeface="Times New Roman" panose="02020603050405020304" pitchFamily="18" charset="0"/>
              </a:rPr>
              <a:t>ĐẠO ĐỨC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92">
                                            <p:txEl>
                                              <p:pRg st="0" end="0"/>
                                            </p:txEl>
                                          </p:spTgt>
                                        </p:tgtEl>
                                        <p:attrNameLst>
                                          <p:attrName>style.visibility</p:attrName>
                                        </p:attrNameLst>
                                      </p:cBhvr>
                                      <p:to>
                                        <p:strVal val="visible"/>
                                      </p:to>
                                    </p:set>
                                    <p:animEffect transition="in" filter="fade">
                                      <p:cBhvr>
                                        <p:cTn id="13" dur="1000"/>
                                        <p:tgtEl>
                                          <p:spTgt spid="1192">
                                            <p:txEl>
                                              <p:pRg st="0" end="0"/>
                                            </p:txEl>
                                          </p:spTgt>
                                        </p:tgtEl>
                                      </p:cBhvr>
                                    </p:animEffect>
                                    <p:anim calcmode="lin" valueType="num">
                                      <p:cBhvr>
                                        <p:cTn id="14" dur="1000" fill="hold"/>
                                        <p:tgtEl>
                                          <p:spTgt spid="119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9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2D617B5-67FF-4B44-ABDA-1105926E4DFA}"/>
              </a:ext>
            </a:extLst>
          </p:cNvPr>
          <p:cNvSpPr>
            <a:spLocks noGrp="1"/>
          </p:cNvSpPr>
          <p:nvPr>
            <p:ph type="title"/>
          </p:nvPr>
        </p:nvSpPr>
        <p:spPr>
          <a:xfrm>
            <a:off x="685800" y="533230"/>
            <a:ext cx="7772400" cy="3327570"/>
          </a:xfrm>
        </p:spPr>
        <p:txBody>
          <a:bodyPr/>
          <a:lstStyle/>
          <a:p>
            <a:r>
              <a:rPr lang="en-US" dirty="0" err="1"/>
              <a:t>Em</a:t>
            </a:r>
            <a:r>
              <a:rPr lang="en-US" dirty="0"/>
              <a:t> </a:t>
            </a:r>
            <a:r>
              <a:rPr lang="en-US" dirty="0" err="1"/>
              <a:t>hãy</a:t>
            </a:r>
            <a:r>
              <a:rPr lang="en-US" dirty="0"/>
              <a:t> </a:t>
            </a:r>
            <a:r>
              <a:rPr lang="vi-VN" dirty="0"/>
              <a:t>kể</a:t>
            </a:r>
            <a:r>
              <a:rPr lang="en-US" dirty="0"/>
              <a:t> </a:t>
            </a:r>
            <a:r>
              <a:rPr lang="en-US" dirty="0" err="1"/>
              <a:t>tên</a:t>
            </a:r>
            <a:r>
              <a:rPr lang="en-US" dirty="0"/>
              <a:t> </a:t>
            </a:r>
            <a:r>
              <a:rPr lang="en-US" dirty="0" err="1"/>
              <a:t>các</a:t>
            </a:r>
            <a:r>
              <a:rPr lang="en-US" dirty="0"/>
              <a:t> </a:t>
            </a:r>
            <a:r>
              <a:rPr lang="en-US" dirty="0" err="1"/>
              <a:t>công</a:t>
            </a:r>
            <a:r>
              <a:rPr lang="en-US" dirty="0"/>
              <a:t> </a:t>
            </a:r>
            <a:r>
              <a:rPr lang="en-US" dirty="0" err="1"/>
              <a:t>trình</a:t>
            </a:r>
            <a:r>
              <a:rPr lang="en-US" dirty="0"/>
              <a:t> </a:t>
            </a:r>
            <a:r>
              <a:rPr lang="en-US" dirty="0" err="1"/>
              <a:t>công</a:t>
            </a:r>
            <a:r>
              <a:rPr lang="en-US" dirty="0"/>
              <a:t> </a:t>
            </a:r>
            <a:r>
              <a:rPr lang="en-US" dirty="0" err="1"/>
              <a:t>cộng</a:t>
            </a:r>
            <a:r>
              <a:rPr lang="en-US" dirty="0"/>
              <a:t> </a:t>
            </a:r>
            <a:r>
              <a:rPr lang="en-US" dirty="0" err="1"/>
              <a:t>mà</a:t>
            </a:r>
            <a:r>
              <a:rPr lang="en-US" dirty="0"/>
              <a:t> </a:t>
            </a:r>
            <a:r>
              <a:rPr lang="en-US" dirty="0" err="1"/>
              <a:t>em</a:t>
            </a:r>
            <a:r>
              <a:rPr lang="en-US" dirty="0"/>
              <a:t> </a:t>
            </a:r>
            <a:r>
              <a:rPr lang="en-US" dirty="0" err="1"/>
              <a:t>biết</a:t>
            </a:r>
            <a:r>
              <a:rPr lang="en-US" dirty="0"/>
              <a:t>?</a:t>
            </a:r>
          </a:p>
        </p:txBody>
      </p:sp>
    </p:spTree>
    <p:extLst>
      <p:ext uri="{BB962C8B-B14F-4D97-AF65-F5344CB8AC3E}">
        <p14:creationId xmlns:p14="http://schemas.microsoft.com/office/powerpoint/2010/main" val="22822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96F4DDC-9321-4B4B-96AA-4EDF3A237C60}"/>
              </a:ext>
            </a:extLst>
          </p:cNvPr>
          <p:cNvSpPr>
            <a:spLocks noGrp="1"/>
          </p:cNvSpPr>
          <p:nvPr>
            <p:ph type="body" idx="1"/>
          </p:nvPr>
        </p:nvSpPr>
        <p:spPr>
          <a:xfrm>
            <a:off x="959554" y="3849511"/>
            <a:ext cx="6660445" cy="699910"/>
          </a:xfrm>
        </p:spPr>
        <p:txBody>
          <a:bodyPr/>
          <a:lstStyle/>
          <a:p>
            <a:pPr marL="139700" indent="0" algn="ctr">
              <a:buNone/>
            </a:pPr>
            <a:r>
              <a:rPr lang="en-US" sz="2800" dirty="0" err="1"/>
              <a:t>Trường</a:t>
            </a:r>
            <a:r>
              <a:rPr lang="en-US" sz="2800" dirty="0"/>
              <a:t> </a:t>
            </a:r>
            <a:r>
              <a:rPr lang="en-US" sz="2800" dirty="0" err="1"/>
              <a:t>học</a:t>
            </a:r>
            <a:endParaRPr lang="en-US" sz="2800" dirty="0"/>
          </a:p>
        </p:txBody>
      </p:sp>
      <p:pic>
        <p:nvPicPr>
          <p:cNvPr id="14" name="Picture 13">
            <a:extLst>
              <a:ext uri="{FF2B5EF4-FFF2-40B4-BE49-F238E27FC236}">
                <a16:creationId xmlns:a16="http://schemas.microsoft.com/office/drawing/2014/main" xmlns="" id="{534BB37C-7357-4A41-BDC9-622FC840D00E}"/>
              </a:ext>
            </a:extLst>
          </p:cNvPr>
          <p:cNvPicPr>
            <a:picLocks noChangeAspect="1"/>
          </p:cNvPicPr>
          <p:nvPr/>
        </p:nvPicPr>
        <p:blipFill>
          <a:blip r:embed="rId2"/>
          <a:stretch>
            <a:fillRect/>
          </a:stretch>
        </p:blipFill>
        <p:spPr>
          <a:xfrm>
            <a:off x="4809066" y="587022"/>
            <a:ext cx="3796772" cy="3262489"/>
          </a:xfrm>
          <a:prstGeom prst="rect">
            <a:avLst/>
          </a:prstGeom>
        </p:spPr>
      </p:pic>
      <p:pic>
        <p:nvPicPr>
          <p:cNvPr id="16" name="Picture 15">
            <a:extLst>
              <a:ext uri="{FF2B5EF4-FFF2-40B4-BE49-F238E27FC236}">
                <a16:creationId xmlns:a16="http://schemas.microsoft.com/office/drawing/2014/main" xmlns="" id="{ADCD2950-6417-4F03-9C6C-8C9773162FD1}"/>
              </a:ext>
            </a:extLst>
          </p:cNvPr>
          <p:cNvPicPr>
            <a:picLocks noChangeAspect="1"/>
          </p:cNvPicPr>
          <p:nvPr/>
        </p:nvPicPr>
        <p:blipFill>
          <a:blip r:embed="rId3"/>
          <a:stretch>
            <a:fillRect/>
          </a:stretch>
        </p:blipFill>
        <p:spPr>
          <a:xfrm>
            <a:off x="304800" y="594079"/>
            <a:ext cx="4267200" cy="3255432"/>
          </a:xfrm>
          <a:prstGeom prst="rect">
            <a:avLst/>
          </a:prstGeom>
        </p:spPr>
      </p:pic>
    </p:spTree>
    <p:extLst>
      <p:ext uri="{BB962C8B-B14F-4D97-AF65-F5344CB8AC3E}">
        <p14:creationId xmlns:p14="http://schemas.microsoft.com/office/powerpoint/2010/main" val="113665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86207E9-E0D0-4471-923B-7083802CCE13}"/>
              </a:ext>
            </a:extLst>
          </p:cNvPr>
          <p:cNvSpPr>
            <a:spLocks noGrp="1"/>
          </p:cNvSpPr>
          <p:nvPr>
            <p:ph type="body" idx="1"/>
          </p:nvPr>
        </p:nvSpPr>
        <p:spPr>
          <a:xfrm>
            <a:off x="553156" y="3815644"/>
            <a:ext cx="1625600" cy="796474"/>
          </a:xfrm>
        </p:spPr>
        <p:txBody>
          <a:bodyPr/>
          <a:lstStyle/>
          <a:p>
            <a:pPr marL="139700" indent="0">
              <a:buNone/>
            </a:pPr>
            <a:r>
              <a:rPr lang="en-US" sz="1800" dirty="0" err="1"/>
              <a:t>Công</a:t>
            </a:r>
            <a:r>
              <a:rPr lang="en-US" sz="1800" dirty="0"/>
              <a:t> </a:t>
            </a:r>
            <a:r>
              <a:rPr lang="en-US" sz="1800" dirty="0" err="1"/>
              <a:t>viên</a:t>
            </a:r>
            <a:endParaRPr lang="en-US" sz="1800" dirty="0"/>
          </a:p>
        </p:txBody>
      </p:sp>
      <p:pic>
        <p:nvPicPr>
          <p:cNvPr id="9" name="Picture 8">
            <a:extLst>
              <a:ext uri="{FF2B5EF4-FFF2-40B4-BE49-F238E27FC236}">
                <a16:creationId xmlns:a16="http://schemas.microsoft.com/office/drawing/2014/main" xmlns="" id="{1B3258BC-3DC4-41BF-A756-81DD61690193}"/>
              </a:ext>
            </a:extLst>
          </p:cNvPr>
          <p:cNvPicPr>
            <a:picLocks noChangeAspect="1"/>
          </p:cNvPicPr>
          <p:nvPr/>
        </p:nvPicPr>
        <p:blipFill>
          <a:blip r:embed="rId2"/>
          <a:stretch>
            <a:fillRect/>
          </a:stretch>
        </p:blipFill>
        <p:spPr>
          <a:xfrm>
            <a:off x="273756" y="293511"/>
            <a:ext cx="3810000" cy="3424766"/>
          </a:xfrm>
          <a:prstGeom prst="rect">
            <a:avLst/>
          </a:prstGeom>
        </p:spPr>
      </p:pic>
      <p:sp>
        <p:nvSpPr>
          <p:cNvPr id="10" name="TextBox 9">
            <a:extLst>
              <a:ext uri="{FF2B5EF4-FFF2-40B4-BE49-F238E27FC236}">
                <a16:creationId xmlns:a16="http://schemas.microsoft.com/office/drawing/2014/main" xmlns="" id="{D3BA2791-35A2-406A-AA96-BD91A110875F}"/>
              </a:ext>
            </a:extLst>
          </p:cNvPr>
          <p:cNvSpPr txBox="1"/>
          <p:nvPr/>
        </p:nvSpPr>
        <p:spPr>
          <a:xfrm>
            <a:off x="6016979" y="3815644"/>
            <a:ext cx="2280354" cy="338554"/>
          </a:xfrm>
          <a:prstGeom prst="rect">
            <a:avLst/>
          </a:prstGeom>
          <a:noFill/>
        </p:spPr>
        <p:txBody>
          <a:bodyPr wrap="square" rtlCol="0">
            <a:spAutoFit/>
          </a:bodyPr>
          <a:lstStyle/>
          <a:p>
            <a:r>
              <a:rPr lang="en-US" sz="1600" dirty="0" err="1"/>
              <a:t>Bệnh</a:t>
            </a:r>
            <a:r>
              <a:rPr lang="en-US" sz="1600" dirty="0"/>
              <a:t> </a:t>
            </a:r>
            <a:r>
              <a:rPr lang="en-US" sz="1600" dirty="0" err="1"/>
              <a:t>viện</a:t>
            </a:r>
            <a:endParaRPr lang="en-US" sz="1600" dirty="0"/>
          </a:p>
        </p:txBody>
      </p:sp>
      <p:pic>
        <p:nvPicPr>
          <p:cNvPr id="13" name="Picture 12">
            <a:extLst>
              <a:ext uri="{FF2B5EF4-FFF2-40B4-BE49-F238E27FC236}">
                <a16:creationId xmlns:a16="http://schemas.microsoft.com/office/drawing/2014/main" xmlns="" id="{4971879A-7697-4785-9020-37F279CD81AE}"/>
              </a:ext>
            </a:extLst>
          </p:cNvPr>
          <p:cNvPicPr>
            <a:picLocks noChangeAspect="1"/>
          </p:cNvPicPr>
          <p:nvPr/>
        </p:nvPicPr>
        <p:blipFill>
          <a:blip r:embed="rId3"/>
          <a:stretch>
            <a:fillRect/>
          </a:stretch>
        </p:blipFill>
        <p:spPr>
          <a:xfrm>
            <a:off x="4809067" y="293511"/>
            <a:ext cx="3894665" cy="3424765"/>
          </a:xfrm>
          <a:prstGeom prst="rect">
            <a:avLst/>
          </a:prstGeom>
        </p:spPr>
      </p:pic>
    </p:spTree>
    <p:extLst>
      <p:ext uri="{BB962C8B-B14F-4D97-AF65-F5344CB8AC3E}">
        <p14:creationId xmlns:p14="http://schemas.microsoft.com/office/powerpoint/2010/main" val="1995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46"/>
          <p:cNvSpPr/>
          <p:nvPr/>
        </p:nvSpPr>
        <p:spPr>
          <a:xfrm rot="2700000" flipH="1">
            <a:off x="3678362" y="1048174"/>
            <a:ext cx="1786576" cy="1786576"/>
          </a:xfrm>
          <a:prstGeom prst="roundRect">
            <a:avLst>
              <a:gd name="adj" fmla="val 26193"/>
            </a:avLst>
          </a:prstGeom>
          <a:solidFill>
            <a:schemeClr val="lt2"/>
          </a:solidFill>
          <a:ln>
            <a:noFill/>
          </a:ln>
          <a:effectLst>
            <a:outerShdw blurRad="2571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txBox="1">
            <a:spLocks noGrp="1"/>
          </p:cNvSpPr>
          <p:nvPr>
            <p:ph type="title" idx="2"/>
          </p:nvPr>
        </p:nvSpPr>
        <p:spPr>
          <a:xfrm>
            <a:off x="3360272" y="1386550"/>
            <a:ext cx="2326800" cy="116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06" name="Google Shape;1206;p46"/>
          <p:cNvSpPr txBox="1">
            <a:spLocks noGrp="1"/>
          </p:cNvSpPr>
          <p:nvPr>
            <p:ph type="subTitle" idx="1"/>
          </p:nvPr>
        </p:nvSpPr>
        <p:spPr>
          <a:xfrm flipH="1">
            <a:off x="2275350" y="3892400"/>
            <a:ext cx="4593300" cy="3828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endParaRPr dirty="0"/>
          </a:p>
        </p:txBody>
      </p:sp>
      <p:sp>
        <p:nvSpPr>
          <p:cNvPr id="3" name="Title 2">
            <a:extLst>
              <a:ext uri="{FF2B5EF4-FFF2-40B4-BE49-F238E27FC236}">
                <a16:creationId xmlns:a16="http://schemas.microsoft.com/office/drawing/2014/main" xmlns="" id="{C2757232-F473-49BA-888E-1DBAB6DBED44}"/>
              </a:ext>
            </a:extLst>
          </p:cNvPr>
          <p:cNvSpPr>
            <a:spLocks noGrp="1"/>
          </p:cNvSpPr>
          <p:nvPr>
            <p:ph type="title"/>
          </p:nvPr>
        </p:nvSpPr>
        <p:spPr/>
        <p:txBody>
          <a:bodyPr/>
          <a:lstStyle/>
          <a:p>
            <a:r>
              <a:rPr lang="en-US" sz="4800" dirty="0" err="1">
                <a:latin typeface="Times New Roman" panose="02020603050405020304" pitchFamily="18" charset="0"/>
                <a:cs typeface="Times New Roman" panose="02020603050405020304" pitchFamily="18" charset="0"/>
              </a:rPr>
              <a:t>Xử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Huống</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47"/>
          <p:cNvSpPr txBox="1">
            <a:spLocks noGrp="1"/>
          </p:cNvSpPr>
          <p:nvPr>
            <p:ph type="body" idx="1"/>
          </p:nvPr>
        </p:nvSpPr>
        <p:spPr>
          <a:xfrm>
            <a:off x="0" y="994029"/>
            <a:ext cx="7682122" cy="133148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400" b="0" i="0" dirty="0">
                <a:solidFill>
                  <a:srgbClr val="000000"/>
                </a:solidFill>
                <a:effectLst/>
                <a:latin typeface="+mj-lt"/>
              </a:rPr>
              <a:t>Đi học về qua nhà văn hóa xã, Tuấn rủ Thắng: "Tường quét vôi trắng thế này mà vẽ con ngựa lên đó thì đẹp lắm đây. Ta vẽ đi, Thắng ơi!".</a:t>
            </a:r>
            <a:endParaRPr sz="2400" dirty="0">
              <a:latin typeface="+mj-lt"/>
            </a:endParaRPr>
          </a:p>
        </p:txBody>
      </p:sp>
      <p:sp>
        <p:nvSpPr>
          <p:cNvPr id="1212" name="Google Shape;1212;p47"/>
          <p:cNvSpPr txBox="1">
            <a:spLocks noGrp="1"/>
          </p:cNvSpPr>
          <p:nvPr>
            <p:ph type="title"/>
          </p:nvPr>
        </p:nvSpPr>
        <p:spPr>
          <a:xfrm>
            <a:off x="685800" y="533230"/>
            <a:ext cx="7772400" cy="46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latin typeface="Times New Roman" panose="02020603050405020304" pitchFamily="18" charset="0"/>
                <a:cs typeface="Times New Roman" panose="02020603050405020304" pitchFamily="18" charset="0"/>
              </a:rPr>
              <a:t>T</a:t>
            </a:r>
            <a:r>
              <a:rPr lang="en" dirty="0">
                <a:latin typeface="Times New Roman" panose="02020603050405020304" pitchFamily="18" charset="0"/>
                <a:cs typeface="Times New Roman" panose="02020603050405020304" pitchFamily="18" charset="0"/>
              </a:rPr>
              <a:t>ình huống</a:t>
            </a:r>
            <a:endParaRPr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E5D4A1B-6028-4BE1-9E60-5006907292D5}"/>
              </a:ext>
            </a:extLst>
          </p:cNvPr>
          <p:cNvPicPr>
            <a:picLocks noChangeAspect="1"/>
          </p:cNvPicPr>
          <p:nvPr/>
        </p:nvPicPr>
        <p:blipFill>
          <a:blip r:embed="rId3"/>
          <a:stretch>
            <a:fillRect/>
          </a:stretch>
        </p:blipFill>
        <p:spPr>
          <a:xfrm>
            <a:off x="685800" y="2325509"/>
            <a:ext cx="6911622" cy="3578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build="p"/>
    </p:bldLst>
  </p:timing>
</p:sld>
</file>

<file path=ppt/theme/theme1.xml><?xml version="1.0" encoding="utf-8"?>
<a:theme xmlns:a="http://schemas.openxmlformats.org/drawingml/2006/main" name="Korean Novel Book Club by Slidesgo">
  <a:themeElements>
    <a:clrScheme name="Simple Light">
      <a:dk1>
        <a:srgbClr val="AC848E"/>
      </a:dk1>
      <a:lt1>
        <a:srgbClr val="FEFEFE"/>
      </a:lt1>
      <a:dk2>
        <a:srgbClr val="FAE7E6"/>
      </a:dk2>
      <a:lt2>
        <a:srgbClr val="F1B3BF"/>
      </a:lt2>
      <a:accent1>
        <a:srgbClr val="F6E0B7"/>
      </a:accent1>
      <a:accent2>
        <a:srgbClr val="D5D1A1"/>
      </a:accent2>
      <a:accent3>
        <a:srgbClr val="CAE1E2"/>
      </a:accent3>
      <a:accent4>
        <a:srgbClr val="BCB6D1"/>
      </a:accent4>
      <a:accent5>
        <a:srgbClr val="666666"/>
      </a:accent5>
      <a:accent6>
        <a:srgbClr val="BA9FA6"/>
      </a:accent6>
      <a:hlink>
        <a:srgbClr val="EBBF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611</Words>
  <Application>Microsoft Office PowerPoint</Application>
  <PresentationFormat>On-screen Show (16:9)</PresentationFormat>
  <Paragraphs>46</Paragraphs>
  <Slides>23</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Calibri</vt:lpstr>
      <vt:lpstr>Times New Roman</vt:lpstr>
      <vt:lpstr>Roboto Condensed Light</vt:lpstr>
      <vt:lpstr>Anaheim</vt:lpstr>
      <vt:lpstr>Arial</vt:lpstr>
      <vt:lpstr>Bahnschrift Light Condensed</vt:lpstr>
      <vt:lpstr>Barlow</vt:lpstr>
      <vt:lpstr>Aclonica</vt:lpstr>
      <vt:lpstr>Arimo</vt:lpstr>
      <vt:lpstr>Barlow Medium</vt:lpstr>
      <vt:lpstr>Korean Novel Book Club by Slidesgo</vt:lpstr>
      <vt:lpstr>Chào mừng các cô đến với   tiết học đạo đức</vt:lpstr>
      <vt:lpstr>Bài hát: Lớp chúng mình đoàn kết</vt:lpstr>
      <vt:lpstr>Khởi động</vt:lpstr>
      <vt:lpstr>ĐẠO ĐỨC</vt:lpstr>
      <vt:lpstr>Em hãy kể tên các công trình công cộng mà em biết?</vt:lpstr>
      <vt:lpstr>PowerPoint Presentation</vt:lpstr>
      <vt:lpstr>PowerPoint Presentation</vt:lpstr>
      <vt:lpstr>01</vt:lpstr>
      <vt:lpstr>Tình huống</vt:lpstr>
      <vt:lpstr>Nếu em là bạn Thắng trong tình huống trên, em sẽ làm gì? Vì sao? </vt:lpstr>
      <vt:lpstr>Ghi nhớ</vt:lpstr>
      <vt:lpstr>02</vt:lpstr>
      <vt:lpstr>Câu 1: Trong những tranh dưới đây, tranh nào vẽ hành vi, việc làm nào đúng? Vì sao?</vt:lpstr>
      <vt:lpstr>Tranh 1:</vt:lpstr>
      <vt:lpstr>Tranh 2</vt:lpstr>
      <vt:lpstr>Tranh 3:</vt:lpstr>
      <vt:lpstr>Tranh 4:</vt:lpstr>
      <vt:lpstr>03</vt:lpstr>
      <vt:lpstr>Em hãy cùng các bạn trong nhóm thảo luận về cách ứng xử trong các tình huống sau đây: </vt:lpstr>
      <vt:lpstr>b. Trên đường đi học về, Toàn thấy mấy bạn nhỏ rủ nhau lấy đất, đá ném vào các biển báo giao thông ven đường. Theo em, Toàn nên làm gì trong tình huống đó? Vì sao?  </vt:lpstr>
      <vt:lpstr>04</vt:lpstr>
      <vt:lpstr> Em hãy kể các việc làm để bảo vệ các công trình công cộng?</vt:lpstr>
      <vt:lpstr>Cảm ơn thầy cô đã lắng nghe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cô đến với   tiết học đạo đức</dc:title>
  <dc:creator>NHI</dc:creator>
  <cp:lastModifiedBy>Thuy Ninh</cp:lastModifiedBy>
  <cp:revision>12</cp:revision>
  <dcterms:modified xsi:type="dcterms:W3CDTF">2023-06-03T16:40:14Z</dcterms:modified>
</cp:coreProperties>
</file>