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9" r:id="rId2"/>
    <p:sldId id="354" r:id="rId3"/>
    <p:sldId id="326" r:id="rId4"/>
    <p:sldId id="355" r:id="rId5"/>
    <p:sldId id="357" r:id="rId6"/>
    <p:sldId id="320" r:id="rId7"/>
    <p:sldId id="321" r:id="rId8"/>
    <p:sldId id="322" r:id="rId9"/>
    <p:sldId id="276" r:id="rId10"/>
    <p:sldId id="352" r:id="rId11"/>
    <p:sldId id="374" r:id="rId12"/>
    <p:sldId id="331" r:id="rId13"/>
    <p:sldId id="263" r:id="rId14"/>
    <p:sldId id="332" r:id="rId15"/>
    <p:sldId id="333" r:id="rId16"/>
    <p:sldId id="334" r:id="rId17"/>
    <p:sldId id="369" r:id="rId18"/>
    <p:sldId id="335" r:id="rId19"/>
    <p:sldId id="358" r:id="rId20"/>
    <p:sldId id="337" r:id="rId21"/>
    <p:sldId id="342" r:id="rId22"/>
    <p:sldId id="343" r:id="rId23"/>
    <p:sldId id="338" r:id="rId24"/>
    <p:sldId id="344" r:id="rId25"/>
    <p:sldId id="378" r:id="rId26"/>
    <p:sldId id="3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39BE1"/>
    <a:srgbClr val="E1CCF0"/>
    <a:srgbClr val="FD6B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91" autoAdjust="0"/>
  </p:normalViewPr>
  <p:slideViewPr>
    <p:cSldViewPr snapToGrid="0">
      <p:cViewPr varScale="1">
        <p:scale>
          <a:sx n="64" d="100"/>
          <a:sy n="64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25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5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11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36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209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3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91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98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2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76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07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9C3A-FBA4-4684-B69A-6375F40D084F}" type="datetimeFigureOut">
              <a:rPr lang="vi-VN" smtClean="0"/>
              <a:pPr/>
              <a:t>03/06/2023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56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.gif"/><Relationship Id="rId4" Type="http://schemas.openxmlformats.org/officeDocument/2006/relationships/image" Target="../media/image32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audio" Target="../media/media2.wma"/><Relationship Id="rId16" Type="http://schemas.openxmlformats.org/officeDocument/2006/relationships/image" Target="../media/image43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0.png"/><Relationship Id="rId5" Type="http://schemas.microsoft.com/office/2007/relationships/media" Target="../media/media4.mp3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22" y="4650782"/>
            <a:ext cx="6192078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phần mềm học tiếng Anh cho bé tốt nhất - IGE IEL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8" b="100000" l="313" r="99375">
                        <a14:foregroundMark x1="15547" y1="51389" x2="19922" y2="68056"/>
                        <a14:foregroundMark x1="78828" y1="70417" x2="88906" y2="74861"/>
                        <a14:foregroundMark x1="79063" y1="90000" x2="89609" y2="92361"/>
                        <a14:foregroundMark x1="40703" y1="1528" x2="42500" y2="21111"/>
                        <a14:foregroundMark x1="38125" y1="21528" x2="42500" y2="28472"/>
                        <a14:foregroundMark x1="38125" y1="30417" x2="40469" y2="33333"/>
                        <a14:foregroundMark x1="33750" y1="22639" x2="35547" y2="25972"/>
                        <a14:foregroundMark x1="78281" y1="72917" x2="86563" y2="80278"/>
                        <a14:backgroundMark x1="27578" y1="25000" x2="35313" y2="45972"/>
                        <a14:backgroundMark x1="50781" y1="34722" x2="95313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71008"/>
            <a:ext cx="6210302" cy="23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pinksparkle6df1[1]">
            <a:extLst>
              <a:ext uri="{FF2B5EF4-FFF2-40B4-BE49-F238E27FC236}">
                <a16:creationId xmlns="" xmlns:a16="http://schemas.microsoft.com/office/drawing/2014/main" id="{0D82BC82-D7D1-4C42-85E7-264C164DB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389157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inksparkle6df1[1]">
            <a:extLst>
              <a:ext uri="{FF2B5EF4-FFF2-40B4-BE49-F238E27FC236}">
                <a16:creationId xmlns="" xmlns:a16="http://schemas.microsoft.com/office/drawing/2014/main" id="{C75CBF8A-F3D5-461A-B20D-79BA08EA2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7763" y="6414556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pinksparkle6df1[1]">
            <a:extLst>
              <a:ext uri="{FF2B5EF4-FFF2-40B4-BE49-F238E27FC236}">
                <a16:creationId xmlns="" xmlns:a16="http://schemas.microsoft.com/office/drawing/2014/main" id="{A3DD684F-779B-49B3-B7BF-B216B8CE0C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8" descr="pinksparkle6df1[1]">
            <a:extLst>
              <a:ext uri="{FF2B5EF4-FFF2-40B4-BE49-F238E27FC236}">
                <a16:creationId xmlns="" xmlns:a16="http://schemas.microsoft.com/office/drawing/2014/main" id="{2D7C45FF-B36A-4439-A25D-7A31E30CE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358367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" descr="pinksparkle6df1[1]">
            <a:extLst>
              <a:ext uri="{FF2B5EF4-FFF2-40B4-BE49-F238E27FC236}">
                <a16:creationId xmlns="" xmlns:a16="http://schemas.microsoft.com/office/drawing/2014/main" id="{BAFB06D9-01E0-4494-8998-1ACB5F4A0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 descr="pinksparkle6df1[1]">
            <a:extLst>
              <a:ext uri="{FF2B5EF4-FFF2-40B4-BE49-F238E27FC236}">
                <a16:creationId xmlns="" xmlns:a16="http://schemas.microsoft.com/office/drawing/2014/main" id="{E4D34F47-10EC-4DB7-ACE7-5EF45CECF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1" descr="pinksparkle6df1[1]">
            <a:extLst>
              <a:ext uri="{FF2B5EF4-FFF2-40B4-BE49-F238E27FC236}">
                <a16:creationId xmlns="" xmlns:a16="http://schemas.microsoft.com/office/drawing/2014/main" id="{41251B26-D442-428C-8000-5382EE29D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2" descr="pinksparkle6df1[1]">
            <a:extLst>
              <a:ext uri="{FF2B5EF4-FFF2-40B4-BE49-F238E27FC236}">
                <a16:creationId xmlns="" xmlns:a16="http://schemas.microsoft.com/office/drawing/2014/main" id="{24EBAAD9-4572-426F-80D2-E955FDDC4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pinksparkle6df1[1]">
            <a:extLst>
              <a:ext uri="{FF2B5EF4-FFF2-40B4-BE49-F238E27FC236}">
                <a16:creationId xmlns="" xmlns:a16="http://schemas.microsoft.com/office/drawing/2014/main" id="{55FB98C6-639A-4A5D-8560-41B8F7EAE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4" descr="pinksparkle6df1[1]">
            <a:extLst>
              <a:ext uri="{FF2B5EF4-FFF2-40B4-BE49-F238E27FC236}">
                <a16:creationId xmlns="" xmlns:a16="http://schemas.microsoft.com/office/drawing/2014/main" id="{57DB9B9A-9B9C-4C54-A56E-A1F71D426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5" descr="pinksparkle6df1[1]">
            <a:extLst>
              <a:ext uri="{FF2B5EF4-FFF2-40B4-BE49-F238E27FC236}">
                <a16:creationId xmlns="" xmlns:a16="http://schemas.microsoft.com/office/drawing/2014/main" id="{30EDC697-E590-4C9F-99A3-F2F19C3B2E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920766" y="1437492"/>
            <a:ext cx="6350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5400" b="1" dirty="0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5400" b="1" dirty="0">
              <a:ln w="10541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8" y="2653848"/>
            <a:ext cx="1219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483"/>
            <a:ext cx="12191999" cy="47859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7398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2657"/>
              </p:ext>
            </p:extLst>
          </p:nvPr>
        </p:nvGraphicFramePr>
        <p:xfrm>
          <a:off x="1624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="" xmlns:a16="http://schemas.microsoft.com/office/drawing/2014/main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="" xmlns:a16="http://schemas.microsoft.com/office/drawing/2014/main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="" xmlns:a16="http://schemas.microsoft.com/office/drawing/2014/main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="" xmlns:a16="http://schemas.microsoft.com/office/drawing/2014/main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74FA7E-B22E-4DB6-BF5E-3AF4466B0634}"/>
              </a:ext>
            </a:extLst>
          </p:cNvPr>
          <p:cNvSpPr txBox="1"/>
          <p:nvPr/>
        </p:nvSpPr>
        <p:spPr>
          <a:xfrm>
            <a:off x="1624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="" xmlns:a16="http://schemas.microsoft.com/office/drawing/2014/main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5" y="947576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899663-C572-47EA-86C2-A91D85ADE449}"/>
              </a:ext>
            </a:extLst>
          </p:cNvPr>
          <p:cNvSpPr txBox="1"/>
          <p:nvPr/>
        </p:nvSpPr>
        <p:spPr>
          <a:xfrm>
            <a:off x="1624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="" xmlns:a16="http://schemas.microsoft.com/office/drawing/2014/main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2088989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D3DE8AB-BDA6-4F64-A950-743E19E72408}"/>
              </a:ext>
            </a:extLst>
          </p:cNvPr>
          <p:cNvSpPr txBox="1"/>
          <p:nvPr/>
        </p:nvSpPr>
        <p:spPr>
          <a:xfrm>
            <a:off x="1646662" y="3249028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="" xmlns:a16="http://schemas.microsoft.com/office/drawing/2014/main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4" y="3149164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6ED3B2-AC4B-4591-8131-789223A394B6}"/>
              </a:ext>
            </a:extLst>
          </p:cNvPr>
          <p:cNvSpPr txBox="1"/>
          <p:nvPr/>
        </p:nvSpPr>
        <p:spPr>
          <a:xfrm>
            <a:off x="1624362" y="4036563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="" xmlns:a16="http://schemas.microsoft.com/office/drawing/2014/main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4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280018-F317-45BF-8FBE-8A79100B00D6}"/>
              </a:ext>
            </a:extLst>
          </p:cNvPr>
          <p:cNvSpPr txBox="1"/>
          <p:nvPr/>
        </p:nvSpPr>
        <p:spPr>
          <a:xfrm>
            <a:off x="1624360" y="4934941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="" xmlns:a16="http://schemas.microsoft.com/office/drawing/2014/main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4934941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83A7151-0E40-4195-921D-C6935B333D3F}"/>
              </a:ext>
            </a:extLst>
          </p:cNvPr>
          <p:cNvSpPr txBox="1"/>
          <p:nvPr/>
        </p:nvSpPr>
        <p:spPr>
          <a:xfrm>
            <a:off x="1624360" y="5771906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="" xmlns:a16="http://schemas.microsoft.com/office/drawing/2014/main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5752434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591" y="216447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747" y="1719469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Nếu hành khách đến muộn giờ tàu, máy bay thì điều gì sẽ xảy ra?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Điều gì sẽ xảy ra nếu người bệnh được đưa đến bệnh viện cấp cứu chậm?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=""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04" y="5279894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4018" y="3233123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 NGHĨ VÀ TRẢ LỜI CÂU HỎI(2PHÚT)</a:t>
            </a:r>
            <a:endParaRPr lang="en-US" sz="44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A7FA63C-EBBC-4E6A-9D90-8D0EA092A8D4}"/>
              </a:ext>
            </a:extLst>
          </p:cNvPr>
          <p:cNvSpPr txBox="1"/>
          <p:nvPr/>
        </p:nvSpPr>
        <p:spPr>
          <a:xfrm>
            <a:off x="3305047" y="1377522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3155503" y="2698532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2154622" y="2112579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="" xmlns:a16="http://schemas.microsoft.com/office/drawing/2014/main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="" xmlns:a16="http://schemas.microsoft.com/office/drawing/2014/main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621" y="543911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2517913" y="2686880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FCAD05-6E9A-45B7-B954-FD26C18025BD}"/>
              </a:ext>
            </a:extLst>
          </p:cNvPr>
          <p:cNvSpPr txBox="1"/>
          <p:nvPr/>
        </p:nvSpPr>
        <p:spPr>
          <a:xfrm>
            <a:off x="2517913" y="1389968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3.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="" xmlns:a16="http://schemas.microsoft.com/office/drawing/2014/main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25" y="4540972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="" xmlns:a16="http://schemas.microsoft.com/office/drawing/2014/main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6549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=""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591" y="216447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747" y="1282391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>
              <a:buClr>
                <a:srgbClr val="0BD0D9"/>
              </a:buClr>
              <a:buSzPct val="95000"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=""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04" y="5279894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4512129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033874" y="420211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42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64" y="3264695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35" y="2756860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20" y="1998209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7" y="1705315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66" y="2326821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7" y="2817019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652713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281171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613054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137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4664041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Luật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chơi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2745300" y="2765500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=""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653357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="" xmlns:a16="http://schemas.microsoft.com/office/drawing/2014/main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53" y="4292112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7AEF07C-FE75-46F3-A1B8-AC6B55014C8F}"/>
              </a:ext>
            </a:extLst>
          </p:cNvPr>
          <p:cNvSpPr/>
          <p:nvPr/>
        </p:nvSpPr>
        <p:spPr>
          <a:xfrm>
            <a:off x="679271" y="3558208"/>
            <a:ext cx="91962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TRUYỆN “MỘT PHÚT”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trong cùng 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1481137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=""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=""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3103969" y="4469348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3186821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725202" y="5829819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=""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=""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076658"/>
              </p:ext>
            </p:extLst>
          </p:nvPr>
        </p:nvGraphicFramePr>
        <p:xfrm>
          <a:off x="0" y="1"/>
          <a:ext cx="12191999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084346">
                  <a:extLst>
                    <a:ext uri="{9D8B030D-6E8A-4147-A177-3AD203B41FA5}">
                      <a16:colId xmlns="" xmlns:a16="http://schemas.microsoft.com/office/drawing/2014/main" val="3302080959"/>
                    </a:ext>
                  </a:extLst>
                </a:gridCol>
                <a:gridCol w="2178687">
                  <a:extLst>
                    <a:ext uri="{9D8B030D-6E8A-4147-A177-3AD203B41FA5}">
                      <a16:colId xmlns="" xmlns:a16="http://schemas.microsoft.com/office/drawing/2014/main" val="2043632641"/>
                    </a:ext>
                  </a:extLst>
                </a:gridCol>
                <a:gridCol w="2928966">
                  <a:extLst>
                    <a:ext uri="{9D8B030D-6E8A-4147-A177-3AD203B41FA5}">
                      <a16:colId xmlns="" xmlns:a16="http://schemas.microsoft.com/office/drawing/2014/main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="" xmlns:a16="http://schemas.microsoft.com/office/drawing/2014/main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trong cùng 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="" xmlns:a16="http://schemas.microsoft.com/office/drawing/2014/main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951" y="2972791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="" xmlns:a16="http://schemas.microsoft.com/office/drawing/2014/main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951" y="152850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="" xmlns:a16="http://schemas.microsoft.com/office/drawing/2014/main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196" y="4381552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="" xmlns:a16="http://schemas.microsoft.com/office/drawing/2014/main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601" y="5734641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2508069" y="1446000"/>
            <a:ext cx="6779622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4237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4E7F391-2D3E-4A3F-8146-89579090AB8C}"/>
              </a:ext>
            </a:extLst>
          </p:cNvPr>
          <p:cNvSpPr txBox="1"/>
          <p:nvPr/>
        </p:nvSpPr>
        <p:spPr>
          <a:xfrm>
            <a:off x="5326566" y="5181169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A5">
            <a:extLst>
              <a:ext uri="{FF2B5EF4-FFF2-40B4-BE49-F238E27FC236}">
                <a16:creationId xmlns="" xmlns:a16="http://schemas.microsoft.com/office/drawing/2014/main" id="{D5DEB694-86E6-4734-B75C-39E6F625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78414"/>
            <a:ext cx="20574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5">
            <a:extLst>
              <a:ext uri="{FF2B5EF4-FFF2-40B4-BE49-F238E27FC236}">
                <a16:creationId xmlns="" xmlns:a16="http://schemas.microsoft.com/office/drawing/2014/main" id="{FB551F0D-3DDD-48A1-924B-BEB1AC84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91088"/>
            <a:ext cx="22733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612AE70-D65D-425E-A5D0-0FB50DA26D54}"/>
              </a:ext>
            </a:extLst>
          </p:cNvPr>
          <p:cNvSpPr/>
          <p:nvPr/>
        </p:nvSpPr>
        <p:spPr>
          <a:xfrm>
            <a:off x="2131671" y="3025208"/>
            <a:ext cx="7928659" cy="177958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Xin </a:t>
            </a:r>
            <a:r>
              <a:rPr lang="en-US" sz="5400" b="1" dirty="0" err="1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chân</a:t>
            </a:r>
            <a:r>
              <a:rPr lang="en-US" sz="5400" b="1" dirty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thành</a:t>
            </a:r>
            <a:r>
              <a:rPr lang="en-US" sz="5400" b="1" dirty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cảm</a:t>
            </a:r>
            <a:r>
              <a:rPr lang="en-US" sz="5400" b="1" dirty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ơn</a:t>
            </a:r>
            <a:r>
              <a:rPr lang="en-US" sz="5400" b="1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smtClean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các</a:t>
            </a:r>
            <a:r>
              <a:rPr lang="en-US" sz="5400" b="1" dirty="0" smtClean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con </a:t>
            </a:r>
            <a:r>
              <a:rPr lang="en-US" sz="5400" b="1" dirty="0" err="1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học</a:t>
            </a:r>
            <a:r>
              <a:rPr lang="en-US" sz="5400" b="1" dirty="0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8BC145"/>
                  </a:solidFill>
                  <a:prstDash val="solid"/>
                </a:ln>
                <a:solidFill>
                  <a:srgbClr val="8BC145">
                    <a:lumMod val="40000"/>
                    <a:lumOff val="60000"/>
                  </a:srgbClr>
                </a:solidFill>
              </a:rPr>
              <a:t>sinh</a:t>
            </a:r>
            <a:endParaRPr lang="en-US" sz="5400" b="1" dirty="0">
              <a:ln w="22225">
                <a:solidFill>
                  <a:srgbClr val="8BC145"/>
                </a:solidFill>
                <a:prstDash val="solid"/>
              </a:ln>
              <a:solidFill>
                <a:srgbClr val="8BC145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DDC248-8CF4-48CA-BEF2-CCA74FC9D282}"/>
              </a:ext>
            </a:extLst>
          </p:cNvPr>
          <p:cNvSpPr txBox="1"/>
          <p:nvPr/>
        </p:nvSpPr>
        <p:spPr>
          <a:xfrm>
            <a:off x="4644888" y="2778104"/>
            <a:ext cx="408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kể: 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="" xmlns:a16="http://schemas.microsoft.com/office/drawing/2014/main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323991" y="4970963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="" xmlns:a16="http://schemas.microsoft.com/office/drawing/2014/main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" y="3165886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resentación de PowerPoint">
            <a:extLst>
              <a:ext uri="{FF2B5EF4-FFF2-40B4-BE49-F238E27FC236}">
                <a16:creationId xmlns="" xmlns:a16="http://schemas.microsoft.com/office/drawing/2014/main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97" y="3754148"/>
            <a:ext cx="3437992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iờ – Wikipedia tiếng Việt">
            <a:extLst>
              <a:ext uri="{FF2B5EF4-FFF2-40B4-BE49-F238E27FC236}">
                <a16:creationId xmlns="" xmlns:a16="http://schemas.microsoft.com/office/drawing/2014/main" id="{38C840B8-33D9-4B2A-A5C9-070D6B966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969">
            <a:off x="9524114" y="1842889"/>
            <a:ext cx="1812378" cy="18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ột Bữa ăn Của Gia đình , Một Gia đình., Ăn Tối, Nghe Hay đấy.  miễn phí tải tập tin PNG PSDComment và Vector">
            <a:extLst>
              <a:ext uri="{FF2B5EF4-FFF2-40B4-BE49-F238E27FC236}">
                <a16:creationId xmlns="" xmlns:a16="http://schemas.microsoft.com/office/drawing/2014/main" id="{7F773B59-8028-4C28-9A7B-347209BE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000" l="3125" r="93125">
                        <a14:backgroundMark x1="24219" y1="30625" x2="24219" y2="32344"/>
                        <a14:backgroundMark x1="74844" y1="43594" x2="75469" y2="44688"/>
                        <a14:backgroundMark x1="86875" y1="45469" x2="86875" y2="45469"/>
                        <a14:backgroundMark x1="86875" y1="45469" x2="86875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4714" r="6626" b="15708"/>
          <a:stretch/>
        </p:blipFill>
        <p:spPr bwMode="auto">
          <a:xfrm>
            <a:off x="1446882" y="2743201"/>
            <a:ext cx="5376231" cy="42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6653408-EA68-4DF0-9A76-154615AA54FE}"/>
              </a:ext>
            </a:extLst>
          </p:cNvPr>
          <p:cNvGrpSpPr/>
          <p:nvPr/>
        </p:nvGrpSpPr>
        <p:grpSpPr>
          <a:xfrm>
            <a:off x="3964868" y="458118"/>
            <a:ext cx="2858244" cy="1447800"/>
            <a:chOff x="6462396" y="1508818"/>
            <a:chExt cx="2675876" cy="1447800"/>
          </a:xfrm>
          <a:noFill/>
        </p:grpSpPr>
        <p:sp>
          <p:nvSpPr>
            <p:cNvPr id="4" name="AutoShape 28" descr="White marble">
              <a:extLst>
                <a:ext uri="{FF2B5EF4-FFF2-40B4-BE49-F238E27FC236}">
                  <a16:creationId xmlns="" xmlns:a16="http://schemas.microsoft.com/office/drawing/2014/main" id="{52BB6D1D-3276-49C7-B144-7DD270DC6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-12919"/>
                <a:gd name="adj2" fmla="val 119652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4C1E24-822D-46D9-B98B-E4CA0B2A9856}"/>
                </a:ext>
              </a:extLst>
            </p:cNvPr>
            <p:cNvSpPr txBox="1"/>
            <p:nvPr/>
          </p:nvSpPr>
          <p:spPr>
            <a:xfrm rot="342239">
              <a:off x="6746509" y="1622752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Mi-chi-a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7B5744F-20AB-460A-8E87-04A6AA35C661}"/>
              </a:ext>
            </a:extLst>
          </p:cNvPr>
          <p:cNvGrpSpPr/>
          <p:nvPr/>
        </p:nvGrpSpPr>
        <p:grpSpPr>
          <a:xfrm>
            <a:off x="7992124" y="388984"/>
            <a:ext cx="2675876" cy="1447800"/>
            <a:chOff x="6462396" y="1508818"/>
            <a:chExt cx="2675876" cy="1447800"/>
          </a:xfrm>
        </p:grpSpPr>
        <p:sp>
          <p:nvSpPr>
            <p:cNvPr id="7" name="AutoShape 28" descr="White marble">
              <a:extLst>
                <a:ext uri="{FF2B5EF4-FFF2-40B4-BE49-F238E27FC236}">
                  <a16:creationId xmlns="" xmlns:a16="http://schemas.microsoft.com/office/drawing/2014/main" id="{9BDEFBF1-5030-4911-A7B5-EA9B12EA0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54121"/>
                <a:gd name="adj2" fmla="val 6286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4BD00CA-554F-475B-9B39-1D58FD6BA3DD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D9F2A26-8E49-4367-9CDA-5D48E1D74D4B}"/>
              </a:ext>
            </a:extLst>
          </p:cNvPr>
          <p:cNvGrpSpPr/>
          <p:nvPr/>
        </p:nvGrpSpPr>
        <p:grpSpPr>
          <a:xfrm>
            <a:off x="1891860" y="357861"/>
            <a:ext cx="2858244" cy="1447800"/>
            <a:chOff x="6462396" y="1508818"/>
            <a:chExt cx="2675876" cy="1447800"/>
          </a:xfrm>
          <a:noFill/>
        </p:grpSpPr>
        <p:sp>
          <p:nvSpPr>
            <p:cNvPr id="10" name="AutoShape 28" descr="White marble">
              <a:extLst>
                <a:ext uri="{FF2B5EF4-FFF2-40B4-BE49-F238E27FC236}">
                  <a16:creationId xmlns="" xmlns:a16="http://schemas.microsoft.com/office/drawing/2014/main" id="{165B18AF-6458-437F-93AC-234DD2A008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35028"/>
                <a:gd name="adj2" fmla="val 13041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AFCA878-192E-4BA1-A3A0-9267B79FB4E9}"/>
                </a:ext>
              </a:extLst>
            </p:cNvPr>
            <p:cNvSpPr txBox="1"/>
            <p:nvPr/>
          </p:nvSpPr>
          <p:spPr>
            <a:xfrm rot="342239">
              <a:off x="6746509" y="1622753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="" xmlns:a16="http://schemas.microsoft.com/office/drawing/2014/main" id="{1994027E-EB17-4A40-8E21-E9F4CF27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90222" l="52392" r="88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40" r="6835" b="8940"/>
          <a:stretch/>
        </p:blipFill>
        <p:spPr bwMode="auto">
          <a:xfrm>
            <a:off x="8921145" y="3034119"/>
            <a:ext cx="1667855" cy="32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8DE9E4A-2360-40DD-8F75-E9E5F69826BD}"/>
              </a:ext>
            </a:extLst>
          </p:cNvPr>
          <p:cNvGrpSpPr/>
          <p:nvPr/>
        </p:nvGrpSpPr>
        <p:grpSpPr>
          <a:xfrm>
            <a:off x="7424596" y="875310"/>
            <a:ext cx="2675876" cy="1447800"/>
            <a:chOff x="6462396" y="1508818"/>
            <a:chExt cx="2675876" cy="1447800"/>
          </a:xfrm>
        </p:grpSpPr>
        <p:sp>
          <p:nvSpPr>
            <p:cNvPr id="14" name="AutoShape 28" descr="White marble">
              <a:extLst>
                <a:ext uri="{FF2B5EF4-FFF2-40B4-BE49-F238E27FC236}">
                  <a16:creationId xmlns="" xmlns:a16="http://schemas.microsoft.com/office/drawing/2014/main" id="{E7455C95-3B3C-4948-A929-2042975CB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28775"/>
                <a:gd name="adj2" fmla="val 10514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71065D7-CA90-4E86-82AB-B73F807AA3CC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bao, 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à!</a:t>
              </a:r>
            </a:p>
          </p:txBody>
        </p:sp>
      </p:grpSp>
      <p:pic>
        <p:nvPicPr>
          <p:cNvPr id="2" name="Picture 2" descr="Snow skiing clipart 6 » Clipart Station">
            <a:extLst>
              <a:ext uri="{FF2B5EF4-FFF2-40B4-BE49-F238E27FC236}">
                <a16:creationId xmlns="" xmlns:a16="http://schemas.microsoft.com/office/drawing/2014/main" id="{EDC8B415-A83B-4BAD-B72D-58454E3B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2"/>
            <a:ext cx="12192000" cy="68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="" xmlns:a16="http://schemas.microsoft.com/office/drawing/2014/main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95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="" xmlns:a16="http://schemas.microsoft.com/office/drawing/2014/main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68" y="3861413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4895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="" xmlns:a16="http://schemas.microsoft.com/office/drawing/2014/main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3044687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D38D08E1-0C2F-444E-9034-AADB4A3F1A3B}"/>
              </a:ext>
            </a:extLst>
          </p:cNvPr>
          <p:cNvSpPr/>
          <p:nvPr/>
        </p:nvSpPr>
        <p:spPr>
          <a:xfrm>
            <a:off x="2508140" y="1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B79D8D0-64C6-452A-93C0-D6C9822958EC}"/>
              </a:ext>
            </a:extLst>
          </p:cNvPr>
          <p:cNvGrpSpPr/>
          <p:nvPr/>
        </p:nvGrpSpPr>
        <p:grpSpPr>
          <a:xfrm>
            <a:off x="1703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b="1" dirty="0">
                  <a:solidFill>
                    <a:srgbClr val="0070C0"/>
                  </a:solidFill>
                </a:rPr>
                <a:t> </a:t>
              </a:r>
              <a:r>
                <a:rPr lang="en-US" altLang="vi-VN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</a:rPr>
                <a:t>thứ</a:t>
              </a:r>
              <a:r>
                <a:rPr lang="en-US" altLang="vi-VN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</a:rPr>
                <a:t>nhì</a:t>
              </a:r>
              <a:endParaRPr lang="en-US" altLang="vi-VN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F7A500E-F564-4756-832F-9576015477E4}"/>
              </a:ext>
            </a:extLst>
          </p:cNvPr>
          <p:cNvGrpSpPr/>
          <p:nvPr/>
        </p:nvGrpSpPr>
        <p:grpSpPr>
          <a:xfrm>
            <a:off x="7915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="" xmlns:a16="http://schemas.microsoft.com/office/drawing/2014/main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8FE72F-0D4C-4DC6-BB80-D25C1CC5C2BA}"/>
              </a:ext>
            </a:extLst>
          </p:cNvPr>
          <p:cNvGrpSpPr/>
          <p:nvPr/>
        </p:nvGrpSpPr>
        <p:grpSpPr>
          <a:xfrm>
            <a:off x="3260673" y="162741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="" xmlns:a16="http://schemas.microsoft.com/office/drawing/2014/main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="" xmlns:a16="http://schemas.microsoft.com/office/drawing/2014/main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89474F6-8B79-445E-9297-57FF3E779D3F}"/>
              </a:ext>
            </a:extLst>
          </p:cNvPr>
          <p:cNvGrpSpPr/>
          <p:nvPr/>
        </p:nvGrpSpPr>
        <p:grpSpPr>
          <a:xfrm>
            <a:off x="6532577" y="484831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="" xmlns:a16="http://schemas.microsoft.com/office/drawing/2014/main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b="1" dirty="0">
                  <a:solidFill>
                    <a:srgbClr val="FF0000"/>
                  </a:solidFill>
                </a:rPr>
                <a:t>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b="1" dirty="0">
                  <a:solidFill>
                    <a:srgbClr val="FF0000"/>
                  </a:solidFill>
                </a:rPr>
                <a:t>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đầu</a:t>
              </a:r>
              <a:endParaRPr lang="en-US" altLang="vi-VN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="" xmlns:a16="http://schemas.microsoft.com/office/drawing/2014/main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3606247" y="4174436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1C87D9-B4A0-4753-B1A3-7DB164CC14DB}"/>
              </a:ext>
            </a:extLst>
          </p:cNvPr>
          <p:cNvSpPr txBox="1"/>
          <p:nvPr/>
        </p:nvSpPr>
        <p:spPr>
          <a:xfrm>
            <a:off x="2358888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="" xmlns:a16="http://schemas.microsoft.com/office/drawing/2014/main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918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="" xmlns:a16="http://schemas.microsoft.com/office/drawing/2014/main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9258"/>
            <a:ext cx="12191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="" xmlns:a16="http://schemas.microsoft.com/office/drawing/2014/main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068059"/>
            <a:ext cx="12027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3" descr="White marble">
            <a:extLst>
              <a:ext uri="{FF2B5EF4-FFF2-40B4-BE49-F238E27FC236}">
                <a16:creationId xmlns="" xmlns:a16="http://schemas.microsoft.com/office/drawing/2014/main" id="{4C340B99-D50C-49D8-9D12-8F865818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687952"/>
            <a:ext cx="10370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="" xmlns:a16="http://schemas.microsoft.com/office/drawing/2014/main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3" y="2266095"/>
            <a:ext cx="99182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="" xmlns:a16="http://schemas.microsoft.com/office/drawing/2014/main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4" y="3197119"/>
            <a:ext cx="9608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2.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="" xmlns:a16="http://schemas.microsoft.com/office/drawing/2014/main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3" y="4128144"/>
            <a:ext cx="96082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1702191" y="1446000"/>
            <a:ext cx="7413674" cy="3250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 </a:t>
            </a:r>
            <a:r>
              <a:rPr lang="en-US" altLang="zh-CN" sz="3600" b="1" dirty="0" err="1" smtClean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4237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709FB3-B585-48A8-9C82-D38A81A97192}"/>
              </a:ext>
            </a:extLst>
          </p:cNvPr>
          <p:cNvSpPr txBox="1"/>
          <p:nvPr/>
        </p:nvSpPr>
        <p:spPr>
          <a:xfrm>
            <a:off x="5645120" y="4865771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1433</TotalTime>
  <Words>1088</Words>
  <Application>Microsoft Office PowerPoint</Application>
  <PresentationFormat>Widescreen</PresentationFormat>
  <Paragraphs>81</Paragraphs>
  <Slides>26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等线</vt:lpstr>
      <vt:lpstr>HP001 4 hàng</vt:lpstr>
      <vt:lpstr>HP001 5 hàng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Thuy Ninh</cp:lastModifiedBy>
  <cp:revision>44</cp:revision>
  <dcterms:created xsi:type="dcterms:W3CDTF">2020-10-13T03:16:56Z</dcterms:created>
  <dcterms:modified xsi:type="dcterms:W3CDTF">2023-06-03T15:57:11Z</dcterms:modified>
</cp:coreProperties>
</file>