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39" r:id="rId3"/>
  </p:sldMasterIdLst>
  <p:notesMasterIdLst>
    <p:notesMasterId r:id="rId40"/>
  </p:notesMasterIdLst>
  <p:sldIdLst>
    <p:sldId id="1364" r:id="rId4"/>
    <p:sldId id="1356" r:id="rId5"/>
    <p:sldId id="1360" r:id="rId6"/>
    <p:sldId id="1361" r:id="rId7"/>
    <p:sldId id="300" r:id="rId8"/>
    <p:sldId id="1365" r:id="rId9"/>
    <p:sldId id="261" r:id="rId10"/>
    <p:sldId id="1366" r:id="rId11"/>
    <p:sldId id="1363" r:id="rId12"/>
    <p:sldId id="1367" r:id="rId13"/>
    <p:sldId id="1368" r:id="rId14"/>
    <p:sldId id="1369" r:id="rId15"/>
    <p:sldId id="1370" r:id="rId16"/>
    <p:sldId id="1371" r:id="rId17"/>
    <p:sldId id="1372" r:id="rId18"/>
    <p:sldId id="1374" r:id="rId19"/>
    <p:sldId id="303" r:id="rId20"/>
    <p:sldId id="279" r:id="rId21"/>
    <p:sldId id="278" r:id="rId22"/>
    <p:sldId id="280" r:id="rId23"/>
    <p:sldId id="281" r:id="rId24"/>
    <p:sldId id="282" r:id="rId25"/>
    <p:sldId id="283" r:id="rId26"/>
    <p:sldId id="284" r:id="rId27"/>
    <p:sldId id="288" r:id="rId28"/>
    <p:sldId id="287" r:id="rId29"/>
    <p:sldId id="299" r:id="rId30"/>
    <p:sldId id="1375" r:id="rId31"/>
    <p:sldId id="1376" r:id="rId32"/>
    <p:sldId id="291" r:id="rId33"/>
    <p:sldId id="292" r:id="rId34"/>
    <p:sldId id="293" r:id="rId35"/>
    <p:sldId id="294" r:id="rId36"/>
    <p:sldId id="285" r:id="rId37"/>
    <p:sldId id="286" r:id="rId38"/>
    <p:sldId id="135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FF"/>
    <a:srgbClr val="FF0066"/>
    <a:srgbClr val="8DFB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1" d="100"/>
          <a:sy n="71" d="100"/>
        </p:scale>
        <p:origin x="618" y="6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69835-9A1C-4A7E-AA19-16851D40ED84}"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F9FB1D-34B1-404E-9B7B-846B30F6E4A7}" type="slidenum">
              <a:rPr lang="en-US" smtClean="0"/>
              <a:t>‹#›</a:t>
            </a:fld>
            <a:endParaRPr lang="en-US"/>
          </a:p>
        </p:txBody>
      </p:sp>
    </p:spTree>
    <p:extLst>
      <p:ext uri="{BB962C8B-B14F-4D97-AF65-F5344CB8AC3E}">
        <p14:creationId xmlns:p14="http://schemas.microsoft.com/office/powerpoint/2010/main" val="343527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3A312-A582-418C-9826-E12AB64AD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745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C4ADF9-4FBE-413B-811E-5BC45A586E0C}" type="datetimeFigureOut">
              <a:rPr lang="en-US" smtClean="0">
                <a:solidFill>
                  <a:prstClr val="black">
                    <a:tint val="75000"/>
                  </a:prstClr>
                </a:solidFill>
              </a:rPr>
              <a:pPr/>
              <a:t>6/3/2023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3F1B1D-932A-4DAD-996D-ACC8BAA4C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241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C4ADF9-4FBE-413B-811E-5BC45A586E0C}" type="datetimeFigureOut">
              <a:rPr lang="en-US" smtClean="0">
                <a:solidFill>
                  <a:prstClr val="black">
                    <a:tint val="75000"/>
                  </a:prstClr>
                </a:solidFill>
              </a:rPr>
              <a:pPr/>
              <a:t>6/3/2023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3F1B1D-932A-4DAD-996D-ACC8BAA4C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481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C4ADF9-4FBE-413B-811E-5BC45A586E0C}" type="datetimeFigureOut">
              <a:rPr lang="en-US" smtClean="0">
                <a:solidFill>
                  <a:prstClr val="black">
                    <a:tint val="75000"/>
                  </a:prstClr>
                </a:solidFill>
              </a:rPr>
              <a:pPr/>
              <a:t>6/3/2023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3F1B1D-932A-4DAD-996D-ACC8BAA4C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077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FCB07D81-BAFF-4EB2-9AF8-5907AD67F14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CB3B9947-B4D0-4341-BFF1-F9032D39F1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E6C07633-ED11-4720-A2A6-483F26883A16}"/>
              </a:ext>
            </a:extLst>
          </p:cNvPr>
          <p:cNvSpPr>
            <a:spLocks noGrp="1"/>
          </p:cNvSpPr>
          <p:nvPr>
            <p:ph type="sldNum" sz="quarter" idx="12"/>
          </p:nvPr>
        </p:nvSpPr>
        <p:spPr/>
        <p:txBody>
          <a:bodyPr/>
          <a:lstStyle>
            <a:lvl1pPr>
              <a:defRPr/>
            </a:lvl1pPr>
          </a:lstStyle>
          <a:p>
            <a:pPr>
              <a:defRPr/>
            </a:pPr>
            <a:fld id="{F262F5E6-026D-48CD-A135-36AB00CBCA83}" type="slidenum">
              <a:rPr lang="en-US" altLang="en-US"/>
              <a:pPr>
                <a:defRPr/>
              </a:pPr>
              <a:t>‹#›</a:t>
            </a:fld>
            <a:endParaRPr lang="en-US" altLang="en-US"/>
          </a:p>
        </p:txBody>
      </p:sp>
    </p:spTree>
    <p:extLst>
      <p:ext uri="{BB962C8B-B14F-4D97-AF65-F5344CB8AC3E}">
        <p14:creationId xmlns:p14="http://schemas.microsoft.com/office/powerpoint/2010/main" val="278821686"/>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735312-08CA-4504-A1D3-1C0B48B57C6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F4464E00-FFF4-462F-B482-79987B503C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4BE54AF-A343-40EF-91F7-8750B2642E26}"/>
              </a:ext>
            </a:extLst>
          </p:cNvPr>
          <p:cNvSpPr>
            <a:spLocks noGrp="1"/>
          </p:cNvSpPr>
          <p:nvPr>
            <p:ph type="sldNum" sz="quarter" idx="12"/>
          </p:nvPr>
        </p:nvSpPr>
        <p:spPr/>
        <p:txBody>
          <a:bodyPr/>
          <a:lstStyle>
            <a:lvl1pPr>
              <a:defRPr/>
            </a:lvl1pPr>
          </a:lstStyle>
          <a:p>
            <a:pPr>
              <a:defRPr/>
            </a:pPr>
            <a:fld id="{1373B056-0549-4B6E-9DFB-98907127173E}" type="slidenum">
              <a:rPr lang="en-US" altLang="en-US"/>
              <a:pPr>
                <a:defRPr/>
              </a:pPr>
              <a:t>‹#›</a:t>
            </a:fld>
            <a:endParaRPr lang="en-US" altLang="en-US"/>
          </a:p>
        </p:txBody>
      </p:sp>
    </p:spTree>
    <p:extLst>
      <p:ext uri="{BB962C8B-B14F-4D97-AF65-F5344CB8AC3E}">
        <p14:creationId xmlns:p14="http://schemas.microsoft.com/office/powerpoint/2010/main" val="2770743303"/>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6F1A59F-07CB-4D8C-B20C-52C008D9958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4E9B757E-8304-4D6B-8EAC-04662281425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9EFBC29-E16D-4830-94C0-E1DF43EDCED0}"/>
              </a:ext>
            </a:extLst>
          </p:cNvPr>
          <p:cNvSpPr>
            <a:spLocks noGrp="1"/>
          </p:cNvSpPr>
          <p:nvPr>
            <p:ph type="sldNum" sz="quarter" idx="12"/>
          </p:nvPr>
        </p:nvSpPr>
        <p:spPr/>
        <p:txBody>
          <a:bodyPr/>
          <a:lstStyle>
            <a:lvl1pPr>
              <a:defRPr/>
            </a:lvl1pPr>
          </a:lstStyle>
          <a:p>
            <a:pPr>
              <a:defRPr/>
            </a:pPr>
            <a:fld id="{8C2D24C2-E251-422E-B1FA-378C387EEE11}" type="slidenum">
              <a:rPr lang="en-US" altLang="en-US"/>
              <a:pPr>
                <a:defRPr/>
              </a:pPr>
              <a:t>‹#›</a:t>
            </a:fld>
            <a:endParaRPr lang="en-US" altLang="en-US"/>
          </a:p>
        </p:txBody>
      </p:sp>
    </p:spTree>
    <p:extLst>
      <p:ext uri="{BB962C8B-B14F-4D97-AF65-F5344CB8AC3E}">
        <p14:creationId xmlns:p14="http://schemas.microsoft.com/office/powerpoint/2010/main" val="3924828894"/>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B93E3F36-667F-4FC3-8436-DEBA821851D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99724244-78C3-4D46-8E29-68497DFBE6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0D2DE41-77C8-41B4-ACCC-CC4206E93C6A}"/>
              </a:ext>
            </a:extLst>
          </p:cNvPr>
          <p:cNvSpPr>
            <a:spLocks noGrp="1"/>
          </p:cNvSpPr>
          <p:nvPr>
            <p:ph type="sldNum" sz="quarter" idx="12"/>
          </p:nvPr>
        </p:nvSpPr>
        <p:spPr/>
        <p:txBody>
          <a:bodyPr/>
          <a:lstStyle>
            <a:lvl1pPr>
              <a:defRPr/>
            </a:lvl1pPr>
          </a:lstStyle>
          <a:p>
            <a:pPr>
              <a:defRPr/>
            </a:pPr>
            <a:fld id="{B80FD699-225F-46D9-8548-B3C467F9C61A}" type="slidenum">
              <a:rPr lang="en-US" altLang="en-US"/>
              <a:pPr>
                <a:defRPr/>
              </a:pPr>
              <a:t>‹#›</a:t>
            </a:fld>
            <a:endParaRPr lang="en-US" altLang="en-US"/>
          </a:p>
        </p:txBody>
      </p:sp>
    </p:spTree>
    <p:extLst>
      <p:ext uri="{BB962C8B-B14F-4D97-AF65-F5344CB8AC3E}">
        <p14:creationId xmlns:p14="http://schemas.microsoft.com/office/powerpoint/2010/main" val="3913161184"/>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56B68668-5CD5-4ED8-AC91-8CA0FB0B2581}"/>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05EFC506-D3E9-4257-A658-DA962C0CDC2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69BA52FE-C21B-4222-9511-A03A5A0405D4}"/>
              </a:ext>
            </a:extLst>
          </p:cNvPr>
          <p:cNvSpPr>
            <a:spLocks noGrp="1"/>
          </p:cNvSpPr>
          <p:nvPr>
            <p:ph type="sldNum" sz="quarter" idx="12"/>
          </p:nvPr>
        </p:nvSpPr>
        <p:spPr/>
        <p:txBody>
          <a:bodyPr/>
          <a:lstStyle>
            <a:lvl1pPr>
              <a:defRPr/>
            </a:lvl1pPr>
          </a:lstStyle>
          <a:p>
            <a:pPr>
              <a:defRPr/>
            </a:pPr>
            <a:fld id="{97FF343D-E3F1-40A1-8347-456E47643358}" type="slidenum">
              <a:rPr lang="en-US" altLang="en-US"/>
              <a:pPr>
                <a:defRPr/>
              </a:pPr>
              <a:t>‹#›</a:t>
            </a:fld>
            <a:endParaRPr lang="en-US" altLang="en-US"/>
          </a:p>
        </p:txBody>
      </p:sp>
    </p:spTree>
    <p:extLst>
      <p:ext uri="{BB962C8B-B14F-4D97-AF65-F5344CB8AC3E}">
        <p14:creationId xmlns:p14="http://schemas.microsoft.com/office/powerpoint/2010/main" val="4267264217"/>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6A6C1EBF-696E-4681-8268-400F758BE06D}"/>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4B79E0DE-D9A6-435D-8782-5D8FDB09D62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15AC8AFD-2524-491A-ADD6-C678EAAFC2C8}"/>
              </a:ext>
            </a:extLst>
          </p:cNvPr>
          <p:cNvSpPr>
            <a:spLocks noGrp="1"/>
          </p:cNvSpPr>
          <p:nvPr>
            <p:ph type="sldNum" sz="quarter" idx="12"/>
          </p:nvPr>
        </p:nvSpPr>
        <p:spPr/>
        <p:txBody>
          <a:bodyPr/>
          <a:lstStyle>
            <a:lvl1pPr>
              <a:defRPr/>
            </a:lvl1pPr>
          </a:lstStyle>
          <a:p>
            <a:pPr>
              <a:defRPr/>
            </a:pPr>
            <a:fld id="{12F08F73-BA7D-4F5E-ABA7-153B250DCB7F}" type="slidenum">
              <a:rPr lang="en-US" altLang="en-US"/>
              <a:pPr>
                <a:defRPr/>
              </a:pPr>
              <a:t>‹#›</a:t>
            </a:fld>
            <a:endParaRPr lang="en-US" altLang="en-US"/>
          </a:p>
        </p:txBody>
      </p:sp>
    </p:spTree>
    <p:extLst>
      <p:ext uri="{BB962C8B-B14F-4D97-AF65-F5344CB8AC3E}">
        <p14:creationId xmlns:p14="http://schemas.microsoft.com/office/powerpoint/2010/main" val="550495410"/>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856F6525-CD47-41FA-B339-F9B652C6229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002A0478-359F-42CF-A12E-430EEFCBCB9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02F7F0EE-7B09-43B2-88C6-6F36999BF5A0}"/>
              </a:ext>
            </a:extLst>
          </p:cNvPr>
          <p:cNvSpPr>
            <a:spLocks noGrp="1"/>
          </p:cNvSpPr>
          <p:nvPr>
            <p:ph type="sldNum" sz="quarter" idx="12"/>
          </p:nvPr>
        </p:nvSpPr>
        <p:spPr/>
        <p:txBody>
          <a:bodyPr/>
          <a:lstStyle>
            <a:lvl1pPr>
              <a:defRPr/>
            </a:lvl1pPr>
          </a:lstStyle>
          <a:p>
            <a:pPr>
              <a:defRPr/>
            </a:pPr>
            <a:fld id="{285A6277-1BB7-4810-B157-2C5ADD8E3872}" type="slidenum">
              <a:rPr lang="en-US" altLang="en-US"/>
              <a:pPr>
                <a:defRPr/>
              </a:pPr>
              <a:t>‹#›</a:t>
            </a:fld>
            <a:endParaRPr lang="en-US" altLang="en-US"/>
          </a:p>
        </p:txBody>
      </p:sp>
    </p:spTree>
    <p:extLst>
      <p:ext uri="{BB962C8B-B14F-4D97-AF65-F5344CB8AC3E}">
        <p14:creationId xmlns:p14="http://schemas.microsoft.com/office/powerpoint/2010/main" val="3771345556"/>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xmlns="" id="{F24A06DD-A34E-4BF8-BAAB-142EC22238F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3BDF9349-9DB0-4536-8297-948E468CC2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95712330-7C60-4B36-B17B-318C6F646031}"/>
              </a:ext>
            </a:extLst>
          </p:cNvPr>
          <p:cNvSpPr>
            <a:spLocks noGrp="1"/>
          </p:cNvSpPr>
          <p:nvPr>
            <p:ph type="sldNum" sz="quarter" idx="12"/>
          </p:nvPr>
        </p:nvSpPr>
        <p:spPr/>
        <p:txBody>
          <a:bodyPr/>
          <a:lstStyle>
            <a:lvl1pPr>
              <a:defRPr/>
            </a:lvl1pPr>
          </a:lstStyle>
          <a:p>
            <a:pPr>
              <a:defRPr/>
            </a:pPr>
            <a:fld id="{5BBF3AB6-0599-49AA-9D93-B2E8DEF0EE49}" type="slidenum">
              <a:rPr lang="en-US" altLang="en-US"/>
              <a:pPr>
                <a:defRPr/>
              </a:pPr>
              <a:t>‹#›</a:t>
            </a:fld>
            <a:endParaRPr lang="en-US" altLang="en-US"/>
          </a:p>
        </p:txBody>
      </p:sp>
    </p:spTree>
    <p:extLst>
      <p:ext uri="{BB962C8B-B14F-4D97-AF65-F5344CB8AC3E}">
        <p14:creationId xmlns:p14="http://schemas.microsoft.com/office/powerpoint/2010/main" val="2714117187"/>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C4ADF9-4FBE-413B-811E-5BC45A586E0C}" type="datetimeFigureOut">
              <a:rPr lang="en-US" smtClean="0">
                <a:solidFill>
                  <a:prstClr val="black">
                    <a:tint val="75000"/>
                  </a:prstClr>
                </a:solidFill>
              </a:rPr>
              <a:pPr/>
              <a:t>6/3/2023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3F1B1D-932A-4DAD-996D-ACC8BAA4C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221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xmlns="" id="{FC38D928-24D2-446A-A702-EE9CCC99895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8D3A1FC7-E444-479E-9E63-E71BCEBFF4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8B72448-C585-479C-87FE-E148602CC406}"/>
              </a:ext>
            </a:extLst>
          </p:cNvPr>
          <p:cNvSpPr>
            <a:spLocks noGrp="1"/>
          </p:cNvSpPr>
          <p:nvPr>
            <p:ph type="sldNum" sz="quarter" idx="12"/>
          </p:nvPr>
        </p:nvSpPr>
        <p:spPr/>
        <p:txBody>
          <a:bodyPr/>
          <a:lstStyle>
            <a:lvl1pPr>
              <a:defRPr/>
            </a:lvl1pPr>
          </a:lstStyle>
          <a:p>
            <a:pPr>
              <a:defRPr/>
            </a:pPr>
            <a:fld id="{AED2F2A2-4B3A-498B-9281-B22892ABF9CD}" type="slidenum">
              <a:rPr lang="en-US" altLang="en-US"/>
              <a:pPr>
                <a:defRPr/>
              </a:pPr>
              <a:t>‹#›</a:t>
            </a:fld>
            <a:endParaRPr lang="en-US" altLang="en-US"/>
          </a:p>
        </p:txBody>
      </p:sp>
    </p:spTree>
    <p:extLst>
      <p:ext uri="{BB962C8B-B14F-4D97-AF65-F5344CB8AC3E}">
        <p14:creationId xmlns:p14="http://schemas.microsoft.com/office/powerpoint/2010/main" val="1291020388"/>
      </p:ext>
    </p:extLst>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391017-4861-437C-94AF-F8BD678B9E3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AFE3F135-1C5F-48BE-B593-D94B14F945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44D7518-1305-4DBA-B012-521D53933CA2}"/>
              </a:ext>
            </a:extLst>
          </p:cNvPr>
          <p:cNvSpPr>
            <a:spLocks noGrp="1"/>
          </p:cNvSpPr>
          <p:nvPr>
            <p:ph type="sldNum" sz="quarter" idx="12"/>
          </p:nvPr>
        </p:nvSpPr>
        <p:spPr/>
        <p:txBody>
          <a:bodyPr/>
          <a:lstStyle>
            <a:lvl1pPr>
              <a:defRPr/>
            </a:lvl1pPr>
          </a:lstStyle>
          <a:p>
            <a:pPr>
              <a:defRPr/>
            </a:pPr>
            <a:fld id="{C5E2FDD6-2825-44D5-A609-E5E34421E664}" type="slidenum">
              <a:rPr lang="en-US" altLang="en-US"/>
              <a:pPr>
                <a:defRPr/>
              </a:pPr>
              <a:t>‹#›</a:t>
            </a:fld>
            <a:endParaRPr lang="en-US" altLang="en-US"/>
          </a:p>
        </p:txBody>
      </p:sp>
    </p:spTree>
    <p:extLst>
      <p:ext uri="{BB962C8B-B14F-4D97-AF65-F5344CB8AC3E}">
        <p14:creationId xmlns:p14="http://schemas.microsoft.com/office/powerpoint/2010/main" val="1173785561"/>
      </p:ext>
    </p:extLst>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E722F7-4075-4893-966E-830E83A56B6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CFA96AA6-4961-4E60-A019-55837E2F72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B098EE2-9885-4298-880C-C5F9C4A9DEE6}"/>
              </a:ext>
            </a:extLst>
          </p:cNvPr>
          <p:cNvSpPr>
            <a:spLocks noGrp="1"/>
          </p:cNvSpPr>
          <p:nvPr>
            <p:ph type="sldNum" sz="quarter" idx="12"/>
          </p:nvPr>
        </p:nvSpPr>
        <p:spPr/>
        <p:txBody>
          <a:bodyPr/>
          <a:lstStyle>
            <a:lvl1pPr>
              <a:defRPr/>
            </a:lvl1pPr>
          </a:lstStyle>
          <a:p>
            <a:pPr>
              <a:defRPr/>
            </a:pPr>
            <a:fld id="{A9334A19-D29B-463D-8E20-70D391DCD1EE}" type="slidenum">
              <a:rPr lang="en-US" altLang="en-US"/>
              <a:pPr>
                <a:defRPr/>
              </a:pPr>
              <a:t>‹#›</a:t>
            </a:fld>
            <a:endParaRPr lang="en-US" altLang="en-US"/>
          </a:p>
        </p:txBody>
      </p:sp>
    </p:spTree>
    <p:extLst>
      <p:ext uri="{BB962C8B-B14F-4D97-AF65-F5344CB8AC3E}">
        <p14:creationId xmlns:p14="http://schemas.microsoft.com/office/powerpoint/2010/main" val="3166632508"/>
      </p:ext>
    </p:extLst>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1"/>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69313FBE-3D66-44CC-B255-AD2961B1E1DD}"/>
              </a:ext>
            </a:extLst>
          </p:cNvPr>
          <p:cNvSpPr>
            <a:spLocks noGrp="1"/>
          </p:cNvSpPr>
          <p:nvPr>
            <p:ph type="dt" sz="half" idx="10"/>
          </p:nvPr>
        </p:nvSpPr>
        <p:spPr>
          <a:xfrm>
            <a:off x="609600" y="6246813"/>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xmlns="" id="{EEFEA2A1-2F70-476F-BD5A-638027C71E79}"/>
              </a:ext>
            </a:extLst>
          </p:cNvPr>
          <p:cNvSpPr>
            <a:spLocks noGrp="1"/>
          </p:cNvSpPr>
          <p:nvPr>
            <p:ph type="ftr" sz="quarter" idx="11"/>
          </p:nvPr>
        </p:nvSpPr>
        <p:spPr>
          <a:xfrm>
            <a:off x="4165600" y="6246813"/>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A1D951EB-3D9B-45E3-AAD9-F9616B61D20F}"/>
              </a:ext>
            </a:extLst>
          </p:cNvPr>
          <p:cNvSpPr>
            <a:spLocks noGrp="1"/>
          </p:cNvSpPr>
          <p:nvPr>
            <p:ph type="sldNum" sz="quarter" idx="12"/>
          </p:nvPr>
        </p:nvSpPr>
        <p:spPr>
          <a:xfrm>
            <a:off x="8737600" y="6246813"/>
            <a:ext cx="2844800" cy="476250"/>
          </a:xfrm>
        </p:spPr>
        <p:txBody>
          <a:bodyPr/>
          <a:lstStyle>
            <a:lvl1pPr>
              <a:defRPr/>
            </a:lvl1pPr>
          </a:lstStyle>
          <a:p>
            <a:pPr>
              <a:defRPr/>
            </a:pPr>
            <a:fld id="{F365F751-A871-413E-9946-23522BE8E2EB}" type="slidenum">
              <a:rPr lang="en-US" altLang="en-US"/>
              <a:pPr>
                <a:defRPr/>
              </a:pPr>
              <a:t>‹#›</a:t>
            </a:fld>
            <a:endParaRPr lang="en-US" altLang="en-US"/>
          </a:p>
        </p:txBody>
      </p:sp>
    </p:spTree>
    <p:extLst>
      <p:ext uri="{BB962C8B-B14F-4D97-AF65-F5344CB8AC3E}">
        <p14:creationId xmlns:p14="http://schemas.microsoft.com/office/powerpoint/2010/main" val="3433905633"/>
      </p:ext>
    </p:extLst>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BEA2D8B0-8C57-436E-81A1-D008AFD0B114}"/>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AB0F276D-FA40-4D67-969D-F67A76E3117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5FB44661-9E85-4560-B61C-C97BA893673E}"/>
              </a:ext>
            </a:extLst>
          </p:cNvPr>
          <p:cNvSpPr>
            <a:spLocks noGrp="1"/>
          </p:cNvSpPr>
          <p:nvPr>
            <p:ph type="sldNum" sz="quarter" idx="12"/>
          </p:nvPr>
        </p:nvSpPr>
        <p:spPr/>
        <p:txBody>
          <a:bodyPr/>
          <a:lstStyle>
            <a:lvl1pPr>
              <a:defRPr/>
            </a:lvl1pPr>
          </a:lstStyle>
          <a:p>
            <a:pPr>
              <a:defRPr/>
            </a:pPr>
            <a:fld id="{9373C840-DBB0-4D0D-B894-3415425C153D}" type="slidenum">
              <a:rPr lang="en-US" altLang="en-US"/>
              <a:pPr>
                <a:defRPr/>
              </a:pPr>
              <a:t>‹#›</a:t>
            </a:fld>
            <a:endParaRPr lang="en-US" altLang="en-US"/>
          </a:p>
        </p:txBody>
      </p:sp>
    </p:spTree>
    <p:extLst>
      <p:ext uri="{BB962C8B-B14F-4D97-AF65-F5344CB8AC3E}">
        <p14:creationId xmlns:p14="http://schemas.microsoft.com/office/powerpoint/2010/main" val="1031601375"/>
      </p:ext>
    </p:extLst>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331869"/>
      </p:ext>
    </p:extLst>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384392"/>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653667" y="600200"/>
            <a:ext cx="8490400" cy="5454400"/>
          </a:xfrm>
          <a:prstGeom prst="rect">
            <a:avLst/>
          </a:prstGeom>
          <a:noFill/>
          <a:ln>
            <a:noFill/>
          </a:ln>
        </p:spPr>
        <p:txBody>
          <a:bodyPr spcFirstLastPara="1" lIns="91425" tIns="91425" rIns="91425" bIns="91425">
            <a:noAutofit/>
          </a:bodyPr>
          <a:lstStyle>
            <a:lvl1pPr lvl="0" algn="l">
              <a:lnSpc>
                <a:spcPct val="90000"/>
              </a:lnSpc>
              <a:spcBef>
                <a:spcPts val="0"/>
              </a:spcBef>
              <a:spcAft>
                <a:spcPts val="0"/>
              </a:spcAft>
              <a:buClr>
                <a:schemeClr val="dk1"/>
              </a:buClr>
              <a:buSzPts val="4800"/>
              <a:buFont typeface="Calibri"/>
              <a:buNone/>
              <a:defRPr sz="8533"/>
            </a:lvl1pPr>
            <a:lvl2pPr lvl="1">
              <a:spcBef>
                <a:spcPts val="0"/>
              </a:spcBef>
              <a:spcAft>
                <a:spcPts val="0"/>
              </a:spcAft>
              <a:buSzPts val="4800"/>
              <a:buNone/>
              <a:defRPr sz="8533"/>
            </a:lvl2pPr>
            <a:lvl3pPr lvl="2">
              <a:spcBef>
                <a:spcPts val="0"/>
              </a:spcBef>
              <a:spcAft>
                <a:spcPts val="0"/>
              </a:spcAft>
              <a:buSzPts val="4800"/>
              <a:buNone/>
              <a:defRPr sz="8533"/>
            </a:lvl3pPr>
            <a:lvl4pPr lvl="3">
              <a:spcBef>
                <a:spcPts val="0"/>
              </a:spcBef>
              <a:spcAft>
                <a:spcPts val="0"/>
              </a:spcAft>
              <a:buSzPts val="4800"/>
              <a:buNone/>
              <a:defRPr sz="8533"/>
            </a:lvl4pPr>
            <a:lvl5pPr lvl="4">
              <a:spcBef>
                <a:spcPts val="0"/>
              </a:spcBef>
              <a:spcAft>
                <a:spcPts val="0"/>
              </a:spcAft>
              <a:buSzPts val="4800"/>
              <a:buNone/>
              <a:defRPr sz="8533"/>
            </a:lvl5pPr>
            <a:lvl6pPr lvl="5">
              <a:spcBef>
                <a:spcPts val="0"/>
              </a:spcBef>
              <a:spcAft>
                <a:spcPts val="0"/>
              </a:spcAft>
              <a:buSzPts val="4800"/>
              <a:buNone/>
              <a:defRPr sz="8533"/>
            </a:lvl6pPr>
            <a:lvl7pPr lvl="6">
              <a:spcBef>
                <a:spcPts val="0"/>
              </a:spcBef>
              <a:spcAft>
                <a:spcPts val="0"/>
              </a:spcAft>
              <a:buSzPts val="4800"/>
              <a:buNone/>
              <a:defRPr sz="8533"/>
            </a:lvl7pPr>
            <a:lvl8pPr lvl="7">
              <a:spcBef>
                <a:spcPts val="0"/>
              </a:spcBef>
              <a:spcAft>
                <a:spcPts val="0"/>
              </a:spcAft>
              <a:buSzPts val="4800"/>
              <a:buNone/>
              <a:defRPr sz="8533"/>
            </a:lvl8pPr>
            <a:lvl9pPr lvl="8">
              <a:spcBef>
                <a:spcPts val="0"/>
              </a:spcBef>
              <a:spcAft>
                <a:spcPts val="0"/>
              </a:spcAft>
              <a:buSzPts val="4800"/>
              <a:buNone/>
              <a:defRPr sz="8533"/>
            </a:lvl9pPr>
          </a:lstStyle>
          <a:p>
            <a:endParaRPr/>
          </a:p>
        </p:txBody>
      </p:sp>
      <p:sp>
        <p:nvSpPr>
          <p:cNvPr id="3" name="Google Shape;23;p23">
            <a:extLst>
              <a:ext uri="{FF2B5EF4-FFF2-40B4-BE49-F238E27FC236}">
                <a16:creationId xmlns:a16="http://schemas.microsoft.com/office/drawing/2014/main" xmlns="" id="{2823644C-6444-498A-A88A-268E11C19BDB}"/>
              </a:ext>
            </a:extLst>
          </p:cNvPr>
          <p:cNvSpPr txBox="1">
            <a:spLocks noGrp="1"/>
          </p:cNvSpPr>
          <p:nvPr>
            <p:ph type="sldNum" idx="10"/>
          </p:nvPr>
        </p:nvSpPr>
        <p:spPr>
          <a:xfrm>
            <a:off x="11296651" y="6218768"/>
            <a:ext cx="732367" cy="522817"/>
          </a:xfrm>
        </p:spPr>
        <p:txBody>
          <a:bodyPr lIns="91425" tIns="91425" rIns="91425" bIns="91425">
            <a:noAutofit/>
          </a:bodyPr>
          <a:lstStyle>
            <a:lvl1pPr>
              <a:buClr>
                <a:srgbClr val="888888"/>
              </a:buClr>
              <a:buSzPts val="1200"/>
              <a:buFont typeface="Calibri" panose="020F0502020204030204" pitchFamily="34" charset="0"/>
              <a:buNone/>
              <a:defRPr>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a:defRPr/>
            </a:pPr>
            <a:fld id="{7E2DCF19-B407-4843-9F86-FB55B9403737}" type="slidenum">
              <a:rPr lang="en-US" altLang="vi-VN"/>
              <a:pPr>
                <a:defRPr/>
              </a:pPr>
              <a:t>‹#›</a:t>
            </a:fld>
            <a:endParaRPr lang="vi-VN" altLang="vi-VN"/>
          </a:p>
        </p:txBody>
      </p:sp>
    </p:spTree>
    <p:extLst>
      <p:ext uri="{BB962C8B-B14F-4D97-AF65-F5344CB8AC3E}">
        <p14:creationId xmlns:p14="http://schemas.microsoft.com/office/powerpoint/2010/main" val="3429787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64845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187320"/>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C4ADF9-4FBE-413B-811E-5BC45A586E0C}" type="datetimeFigureOut">
              <a:rPr lang="en-US" smtClean="0">
                <a:solidFill>
                  <a:prstClr val="black">
                    <a:tint val="75000"/>
                  </a:prstClr>
                </a:solidFill>
              </a:rPr>
              <a:pPr/>
              <a:t>6/3/2023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3F1B1D-932A-4DAD-996D-ACC8BAA4C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086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5"/>
        <p:cNvGrpSpPr/>
        <p:nvPr/>
      </p:nvGrpSpPr>
      <p:grpSpPr>
        <a:xfrm>
          <a:off x="0" y="0"/>
          <a:ext cx="0" cy="0"/>
          <a:chOff x="0" y="0"/>
          <a:chExt cx="0" cy="0"/>
        </a:xfrm>
      </p:grpSpPr>
      <p:sp>
        <p:nvSpPr>
          <p:cNvPr id="406" name="Google Shape;406;p19"/>
          <p:cNvSpPr txBox="1">
            <a:spLocks noGrp="1"/>
          </p:cNvSpPr>
          <p:nvPr>
            <p:ph type="subTitle" idx="1"/>
          </p:nvPr>
        </p:nvSpPr>
        <p:spPr>
          <a:xfrm>
            <a:off x="7887268" y="4616500"/>
            <a:ext cx="2172800" cy="552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
        <p:nvSpPr>
          <p:cNvPr id="407" name="Google Shape;407;p19"/>
          <p:cNvSpPr txBox="1">
            <a:spLocks noGrp="1"/>
          </p:cNvSpPr>
          <p:nvPr>
            <p:ph type="subTitle" idx="2"/>
          </p:nvPr>
        </p:nvSpPr>
        <p:spPr>
          <a:xfrm>
            <a:off x="7887268" y="5169300"/>
            <a:ext cx="21728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Ubuntu"/>
                <a:ea typeface="Ubuntu"/>
                <a:cs typeface="Ubuntu"/>
                <a:sym typeface="Ubuntu"/>
              </a:defRPr>
            </a:lvl1pPr>
            <a:lvl2pPr lvl="1" algn="ctr" rtl="0">
              <a:spcBef>
                <a:spcPts val="0"/>
              </a:spcBef>
              <a:spcAft>
                <a:spcPts val="0"/>
              </a:spcAft>
              <a:buNone/>
              <a:defRPr sz="1867">
                <a:latin typeface="Ubuntu"/>
                <a:ea typeface="Ubuntu"/>
                <a:cs typeface="Ubuntu"/>
                <a:sym typeface="Ubuntu"/>
              </a:defRPr>
            </a:lvl2pPr>
            <a:lvl3pPr lvl="2" algn="ctr" rtl="0">
              <a:spcBef>
                <a:spcPts val="0"/>
              </a:spcBef>
              <a:spcAft>
                <a:spcPts val="0"/>
              </a:spcAft>
              <a:buNone/>
              <a:defRPr sz="1867">
                <a:latin typeface="Ubuntu"/>
                <a:ea typeface="Ubuntu"/>
                <a:cs typeface="Ubuntu"/>
                <a:sym typeface="Ubuntu"/>
              </a:defRPr>
            </a:lvl3pPr>
            <a:lvl4pPr lvl="3" algn="ctr" rtl="0">
              <a:spcBef>
                <a:spcPts val="0"/>
              </a:spcBef>
              <a:spcAft>
                <a:spcPts val="0"/>
              </a:spcAft>
              <a:buNone/>
              <a:defRPr sz="1867">
                <a:latin typeface="Ubuntu"/>
                <a:ea typeface="Ubuntu"/>
                <a:cs typeface="Ubuntu"/>
                <a:sym typeface="Ubuntu"/>
              </a:defRPr>
            </a:lvl4pPr>
            <a:lvl5pPr lvl="4" algn="ctr" rtl="0">
              <a:spcBef>
                <a:spcPts val="0"/>
              </a:spcBef>
              <a:spcAft>
                <a:spcPts val="0"/>
              </a:spcAft>
              <a:buNone/>
              <a:defRPr sz="1867">
                <a:latin typeface="Ubuntu"/>
                <a:ea typeface="Ubuntu"/>
                <a:cs typeface="Ubuntu"/>
                <a:sym typeface="Ubuntu"/>
              </a:defRPr>
            </a:lvl5pPr>
            <a:lvl6pPr lvl="5" algn="ctr" rtl="0">
              <a:spcBef>
                <a:spcPts val="0"/>
              </a:spcBef>
              <a:spcAft>
                <a:spcPts val="0"/>
              </a:spcAft>
              <a:buNone/>
              <a:defRPr sz="1867">
                <a:latin typeface="Ubuntu"/>
                <a:ea typeface="Ubuntu"/>
                <a:cs typeface="Ubuntu"/>
                <a:sym typeface="Ubuntu"/>
              </a:defRPr>
            </a:lvl6pPr>
            <a:lvl7pPr lvl="6" algn="ctr" rtl="0">
              <a:spcBef>
                <a:spcPts val="0"/>
              </a:spcBef>
              <a:spcAft>
                <a:spcPts val="0"/>
              </a:spcAft>
              <a:buNone/>
              <a:defRPr sz="1867">
                <a:latin typeface="Ubuntu"/>
                <a:ea typeface="Ubuntu"/>
                <a:cs typeface="Ubuntu"/>
                <a:sym typeface="Ubuntu"/>
              </a:defRPr>
            </a:lvl7pPr>
            <a:lvl8pPr lvl="7" algn="ctr" rtl="0">
              <a:spcBef>
                <a:spcPts val="0"/>
              </a:spcBef>
              <a:spcAft>
                <a:spcPts val="0"/>
              </a:spcAft>
              <a:buNone/>
              <a:defRPr sz="1867">
                <a:latin typeface="Ubuntu"/>
                <a:ea typeface="Ubuntu"/>
                <a:cs typeface="Ubuntu"/>
                <a:sym typeface="Ubuntu"/>
              </a:defRPr>
            </a:lvl8pPr>
            <a:lvl9pPr lvl="8" algn="ctr" rtl="0">
              <a:spcBef>
                <a:spcPts val="0"/>
              </a:spcBef>
              <a:spcAft>
                <a:spcPts val="0"/>
              </a:spcAft>
              <a:buNone/>
              <a:defRPr sz="1867">
                <a:latin typeface="Ubuntu"/>
                <a:ea typeface="Ubuntu"/>
                <a:cs typeface="Ubuntu"/>
                <a:sym typeface="Ubuntu"/>
              </a:defRPr>
            </a:lvl9pPr>
          </a:lstStyle>
          <a:p>
            <a:endParaRPr/>
          </a:p>
        </p:txBody>
      </p:sp>
      <p:sp>
        <p:nvSpPr>
          <p:cNvPr id="408" name="Google Shape;408;p19"/>
          <p:cNvSpPr txBox="1">
            <a:spLocks noGrp="1"/>
          </p:cNvSpPr>
          <p:nvPr>
            <p:ph type="subTitle" idx="3"/>
          </p:nvPr>
        </p:nvSpPr>
        <p:spPr>
          <a:xfrm>
            <a:off x="2131932" y="4616500"/>
            <a:ext cx="21728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409" name="Google Shape;409;p19"/>
          <p:cNvSpPr txBox="1">
            <a:spLocks noGrp="1"/>
          </p:cNvSpPr>
          <p:nvPr>
            <p:ph type="subTitle" idx="4"/>
          </p:nvPr>
        </p:nvSpPr>
        <p:spPr>
          <a:xfrm>
            <a:off x="2131932" y="5169300"/>
            <a:ext cx="21728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Ubuntu"/>
                <a:ea typeface="Ubuntu"/>
                <a:cs typeface="Ubuntu"/>
                <a:sym typeface="Ubuntu"/>
              </a:defRPr>
            </a:lvl1pPr>
            <a:lvl2pPr lvl="1" algn="ctr" rtl="0">
              <a:spcBef>
                <a:spcPts val="0"/>
              </a:spcBef>
              <a:spcAft>
                <a:spcPts val="0"/>
              </a:spcAft>
              <a:buNone/>
              <a:defRPr sz="1867">
                <a:latin typeface="Ubuntu"/>
                <a:ea typeface="Ubuntu"/>
                <a:cs typeface="Ubuntu"/>
                <a:sym typeface="Ubuntu"/>
              </a:defRPr>
            </a:lvl2pPr>
            <a:lvl3pPr lvl="2" algn="ctr" rtl="0">
              <a:spcBef>
                <a:spcPts val="0"/>
              </a:spcBef>
              <a:spcAft>
                <a:spcPts val="0"/>
              </a:spcAft>
              <a:buNone/>
              <a:defRPr sz="1867">
                <a:latin typeface="Ubuntu"/>
                <a:ea typeface="Ubuntu"/>
                <a:cs typeface="Ubuntu"/>
                <a:sym typeface="Ubuntu"/>
              </a:defRPr>
            </a:lvl3pPr>
            <a:lvl4pPr lvl="3" algn="ctr" rtl="0">
              <a:spcBef>
                <a:spcPts val="0"/>
              </a:spcBef>
              <a:spcAft>
                <a:spcPts val="0"/>
              </a:spcAft>
              <a:buNone/>
              <a:defRPr sz="1867">
                <a:latin typeface="Ubuntu"/>
                <a:ea typeface="Ubuntu"/>
                <a:cs typeface="Ubuntu"/>
                <a:sym typeface="Ubuntu"/>
              </a:defRPr>
            </a:lvl4pPr>
            <a:lvl5pPr lvl="4" algn="ctr" rtl="0">
              <a:spcBef>
                <a:spcPts val="0"/>
              </a:spcBef>
              <a:spcAft>
                <a:spcPts val="0"/>
              </a:spcAft>
              <a:buNone/>
              <a:defRPr sz="1867">
                <a:latin typeface="Ubuntu"/>
                <a:ea typeface="Ubuntu"/>
                <a:cs typeface="Ubuntu"/>
                <a:sym typeface="Ubuntu"/>
              </a:defRPr>
            </a:lvl5pPr>
            <a:lvl6pPr lvl="5" algn="ctr" rtl="0">
              <a:spcBef>
                <a:spcPts val="0"/>
              </a:spcBef>
              <a:spcAft>
                <a:spcPts val="0"/>
              </a:spcAft>
              <a:buNone/>
              <a:defRPr sz="1867">
                <a:latin typeface="Ubuntu"/>
                <a:ea typeface="Ubuntu"/>
                <a:cs typeface="Ubuntu"/>
                <a:sym typeface="Ubuntu"/>
              </a:defRPr>
            </a:lvl6pPr>
            <a:lvl7pPr lvl="6" algn="ctr" rtl="0">
              <a:spcBef>
                <a:spcPts val="0"/>
              </a:spcBef>
              <a:spcAft>
                <a:spcPts val="0"/>
              </a:spcAft>
              <a:buNone/>
              <a:defRPr sz="1867">
                <a:latin typeface="Ubuntu"/>
                <a:ea typeface="Ubuntu"/>
                <a:cs typeface="Ubuntu"/>
                <a:sym typeface="Ubuntu"/>
              </a:defRPr>
            </a:lvl7pPr>
            <a:lvl8pPr lvl="7" algn="ctr" rtl="0">
              <a:spcBef>
                <a:spcPts val="0"/>
              </a:spcBef>
              <a:spcAft>
                <a:spcPts val="0"/>
              </a:spcAft>
              <a:buNone/>
              <a:defRPr sz="1867">
                <a:latin typeface="Ubuntu"/>
                <a:ea typeface="Ubuntu"/>
                <a:cs typeface="Ubuntu"/>
                <a:sym typeface="Ubuntu"/>
              </a:defRPr>
            </a:lvl8pPr>
            <a:lvl9pPr lvl="8" algn="ctr" rtl="0">
              <a:spcBef>
                <a:spcPts val="0"/>
              </a:spcBef>
              <a:spcAft>
                <a:spcPts val="0"/>
              </a:spcAft>
              <a:buNone/>
              <a:defRPr sz="1867">
                <a:latin typeface="Ubuntu"/>
                <a:ea typeface="Ubuntu"/>
                <a:cs typeface="Ubuntu"/>
                <a:sym typeface="Ubuntu"/>
              </a:defRPr>
            </a:lvl9pPr>
          </a:lstStyle>
          <a:p>
            <a:endParaRPr/>
          </a:p>
        </p:txBody>
      </p:sp>
      <p:sp>
        <p:nvSpPr>
          <p:cNvPr id="410" name="Google Shape;410;p19"/>
          <p:cNvSpPr txBox="1">
            <a:spLocks noGrp="1"/>
          </p:cNvSpPr>
          <p:nvPr>
            <p:ph type="subTitle" idx="5"/>
          </p:nvPr>
        </p:nvSpPr>
        <p:spPr>
          <a:xfrm>
            <a:off x="5015767" y="4616500"/>
            <a:ext cx="21728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411" name="Google Shape;411;p19"/>
          <p:cNvSpPr txBox="1">
            <a:spLocks noGrp="1"/>
          </p:cNvSpPr>
          <p:nvPr>
            <p:ph type="subTitle" idx="6"/>
          </p:nvPr>
        </p:nvSpPr>
        <p:spPr>
          <a:xfrm>
            <a:off x="5015767" y="5169300"/>
            <a:ext cx="21728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Ubuntu"/>
                <a:ea typeface="Ubuntu"/>
                <a:cs typeface="Ubuntu"/>
                <a:sym typeface="Ubuntu"/>
              </a:defRPr>
            </a:lvl1pPr>
            <a:lvl2pPr lvl="1" algn="ctr" rtl="0">
              <a:spcBef>
                <a:spcPts val="0"/>
              </a:spcBef>
              <a:spcAft>
                <a:spcPts val="0"/>
              </a:spcAft>
              <a:buNone/>
              <a:defRPr sz="1867">
                <a:latin typeface="Ubuntu"/>
                <a:ea typeface="Ubuntu"/>
                <a:cs typeface="Ubuntu"/>
                <a:sym typeface="Ubuntu"/>
              </a:defRPr>
            </a:lvl2pPr>
            <a:lvl3pPr lvl="2" algn="ctr" rtl="0">
              <a:spcBef>
                <a:spcPts val="0"/>
              </a:spcBef>
              <a:spcAft>
                <a:spcPts val="0"/>
              </a:spcAft>
              <a:buNone/>
              <a:defRPr sz="1867">
                <a:latin typeface="Ubuntu"/>
                <a:ea typeface="Ubuntu"/>
                <a:cs typeface="Ubuntu"/>
                <a:sym typeface="Ubuntu"/>
              </a:defRPr>
            </a:lvl3pPr>
            <a:lvl4pPr lvl="3" algn="ctr" rtl="0">
              <a:spcBef>
                <a:spcPts val="0"/>
              </a:spcBef>
              <a:spcAft>
                <a:spcPts val="0"/>
              </a:spcAft>
              <a:buNone/>
              <a:defRPr sz="1867">
                <a:latin typeface="Ubuntu"/>
                <a:ea typeface="Ubuntu"/>
                <a:cs typeface="Ubuntu"/>
                <a:sym typeface="Ubuntu"/>
              </a:defRPr>
            </a:lvl4pPr>
            <a:lvl5pPr lvl="4" algn="ctr" rtl="0">
              <a:spcBef>
                <a:spcPts val="0"/>
              </a:spcBef>
              <a:spcAft>
                <a:spcPts val="0"/>
              </a:spcAft>
              <a:buNone/>
              <a:defRPr sz="1867">
                <a:latin typeface="Ubuntu"/>
                <a:ea typeface="Ubuntu"/>
                <a:cs typeface="Ubuntu"/>
                <a:sym typeface="Ubuntu"/>
              </a:defRPr>
            </a:lvl5pPr>
            <a:lvl6pPr lvl="5" algn="ctr" rtl="0">
              <a:spcBef>
                <a:spcPts val="0"/>
              </a:spcBef>
              <a:spcAft>
                <a:spcPts val="0"/>
              </a:spcAft>
              <a:buNone/>
              <a:defRPr sz="1867">
                <a:latin typeface="Ubuntu"/>
                <a:ea typeface="Ubuntu"/>
                <a:cs typeface="Ubuntu"/>
                <a:sym typeface="Ubuntu"/>
              </a:defRPr>
            </a:lvl6pPr>
            <a:lvl7pPr lvl="6" algn="ctr" rtl="0">
              <a:spcBef>
                <a:spcPts val="0"/>
              </a:spcBef>
              <a:spcAft>
                <a:spcPts val="0"/>
              </a:spcAft>
              <a:buNone/>
              <a:defRPr sz="1867">
                <a:latin typeface="Ubuntu"/>
                <a:ea typeface="Ubuntu"/>
                <a:cs typeface="Ubuntu"/>
                <a:sym typeface="Ubuntu"/>
              </a:defRPr>
            </a:lvl7pPr>
            <a:lvl8pPr lvl="7" algn="ctr" rtl="0">
              <a:spcBef>
                <a:spcPts val="0"/>
              </a:spcBef>
              <a:spcAft>
                <a:spcPts val="0"/>
              </a:spcAft>
              <a:buNone/>
              <a:defRPr sz="1867">
                <a:latin typeface="Ubuntu"/>
                <a:ea typeface="Ubuntu"/>
                <a:cs typeface="Ubuntu"/>
                <a:sym typeface="Ubuntu"/>
              </a:defRPr>
            </a:lvl8pPr>
            <a:lvl9pPr lvl="8" algn="ctr" rtl="0">
              <a:spcBef>
                <a:spcPts val="0"/>
              </a:spcBef>
              <a:spcAft>
                <a:spcPts val="0"/>
              </a:spcAft>
              <a:buNone/>
              <a:defRPr sz="1867">
                <a:latin typeface="Ubuntu"/>
                <a:ea typeface="Ubuntu"/>
                <a:cs typeface="Ubuntu"/>
                <a:sym typeface="Ubuntu"/>
              </a:defRPr>
            </a:lvl9pPr>
          </a:lstStyle>
          <a:p>
            <a:endParaRPr/>
          </a:p>
        </p:txBody>
      </p:sp>
      <p:sp>
        <p:nvSpPr>
          <p:cNvPr id="412" name="Google Shape;412;p19"/>
          <p:cNvSpPr txBox="1">
            <a:spLocks noGrp="1"/>
          </p:cNvSpPr>
          <p:nvPr>
            <p:ph type="title"/>
          </p:nvPr>
        </p:nvSpPr>
        <p:spPr>
          <a:xfrm>
            <a:off x="1297200" y="382900"/>
            <a:ext cx="9597600" cy="98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692754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944045"/>
      </p:ext>
    </p:extLst>
  </p:cSld>
  <p:clrMapOvr>
    <a:masterClrMapping/>
  </p:clrMapOvr>
  <p:transition spd="slow" advClick="0" advTm="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txBox="1">
            <a:spLocks noGrp="1"/>
          </p:cNvSpPr>
          <p:nvPr>
            <p:ph type="body" idx="1"/>
          </p:nvPr>
        </p:nvSpPr>
        <p:spPr>
          <a:xfrm>
            <a:off x="960133" y="1442668"/>
            <a:ext cx="10381200" cy="4555200"/>
          </a:xfrm>
          <a:prstGeom prst="rect">
            <a:avLst/>
          </a:prstGeom>
        </p:spPr>
        <p:txBody>
          <a:bodyPr spcFirstLastPara="1" wrap="square" lIns="91425" tIns="91425" rIns="91425" bIns="91425" anchor="t" anchorCtr="0">
            <a:noAutofit/>
          </a:bodyPr>
          <a:lstStyle>
            <a:lvl1pPr marL="457189" lvl="0" indent="-292093">
              <a:lnSpc>
                <a:spcPct val="100000"/>
              </a:lnSpc>
              <a:spcBef>
                <a:spcPts val="0"/>
              </a:spcBef>
              <a:spcAft>
                <a:spcPts val="0"/>
              </a:spcAft>
              <a:buSzPts val="1000"/>
              <a:buAutoNum type="arabicPeriod"/>
              <a:defRPr sz="1200"/>
            </a:lvl1pPr>
            <a:lvl2pPr marL="914378" lvl="1" indent="-317492">
              <a:spcBef>
                <a:spcPts val="1600"/>
              </a:spcBef>
              <a:spcAft>
                <a:spcPts val="0"/>
              </a:spcAft>
              <a:buSzPts val="1400"/>
              <a:buFont typeface="Josefin Slab Thin"/>
              <a:buAutoNum type="alphaLcPeriod"/>
              <a:defRPr/>
            </a:lvl2pPr>
            <a:lvl3pPr marL="1371566" lvl="2" indent="-317492">
              <a:spcBef>
                <a:spcPts val="1600"/>
              </a:spcBef>
              <a:spcAft>
                <a:spcPts val="0"/>
              </a:spcAft>
              <a:buSzPts val="1400"/>
              <a:buFont typeface="Josefin Slab Thin"/>
              <a:buAutoNum type="romanLcPeriod"/>
              <a:defRPr/>
            </a:lvl3pPr>
            <a:lvl4pPr marL="1828754" lvl="3" indent="-317492">
              <a:spcBef>
                <a:spcPts val="1600"/>
              </a:spcBef>
              <a:spcAft>
                <a:spcPts val="0"/>
              </a:spcAft>
              <a:buSzPts val="1400"/>
              <a:buFont typeface="Josefin Slab Thin"/>
              <a:buAutoNum type="arabicPeriod"/>
              <a:defRPr/>
            </a:lvl4pPr>
            <a:lvl5pPr marL="2285943" lvl="4" indent="-317492">
              <a:spcBef>
                <a:spcPts val="1600"/>
              </a:spcBef>
              <a:spcAft>
                <a:spcPts val="0"/>
              </a:spcAft>
              <a:buSzPts val="1400"/>
              <a:buFont typeface="Josefin Slab Thin"/>
              <a:buAutoNum type="alphaLcPeriod"/>
              <a:defRPr/>
            </a:lvl5pPr>
            <a:lvl6pPr marL="2743132" lvl="5" indent="-317492">
              <a:spcBef>
                <a:spcPts val="1600"/>
              </a:spcBef>
              <a:spcAft>
                <a:spcPts val="0"/>
              </a:spcAft>
              <a:buSzPts val="1400"/>
              <a:buFont typeface="Josefin Slab Thin"/>
              <a:buAutoNum type="romanLcPeriod"/>
              <a:defRPr/>
            </a:lvl6pPr>
            <a:lvl7pPr marL="3200320" lvl="6" indent="-317492">
              <a:spcBef>
                <a:spcPts val="1600"/>
              </a:spcBef>
              <a:spcAft>
                <a:spcPts val="0"/>
              </a:spcAft>
              <a:buSzPts val="1400"/>
              <a:buFont typeface="Josefin Slab Thin"/>
              <a:buAutoNum type="arabicPeriod"/>
              <a:defRPr/>
            </a:lvl7pPr>
            <a:lvl8pPr marL="3657509" lvl="7" indent="-317492">
              <a:spcBef>
                <a:spcPts val="1600"/>
              </a:spcBef>
              <a:spcAft>
                <a:spcPts val="0"/>
              </a:spcAft>
              <a:buSzPts val="1400"/>
              <a:buFont typeface="Josefin Slab Thin"/>
              <a:buAutoNum type="alphaLcPeriod"/>
              <a:defRPr/>
            </a:lvl8pPr>
            <a:lvl9pPr marL="4114697" lvl="8" indent="-317492">
              <a:spcBef>
                <a:spcPts val="1600"/>
              </a:spcBef>
              <a:spcAft>
                <a:spcPts val="1600"/>
              </a:spcAft>
              <a:buSzPts val="1400"/>
              <a:buFont typeface="Josefin Slab Thin"/>
              <a:buAutoNum type="romanLcPeriod"/>
              <a:defRPr/>
            </a:lvl9pPr>
          </a:lstStyle>
          <a:p>
            <a:endParaRPr/>
          </a:p>
        </p:txBody>
      </p:sp>
      <p:sp>
        <p:nvSpPr>
          <p:cNvPr id="38" name="Google Shape;38;p4"/>
          <p:cNvSpPr txBox="1">
            <a:spLocks noGrp="1"/>
          </p:cNvSpPr>
          <p:nvPr>
            <p:ph type="title"/>
          </p:nvPr>
        </p:nvSpPr>
        <p:spPr>
          <a:xfrm>
            <a:off x="968800" y="527167"/>
            <a:ext cx="10246000" cy="5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extLst>
      <p:ext uri="{BB962C8B-B14F-4D97-AF65-F5344CB8AC3E}">
        <p14:creationId xmlns:p14="http://schemas.microsoft.com/office/powerpoint/2010/main" val="20533815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79"/>
        <p:cNvGrpSpPr/>
        <p:nvPr/>
      </p:nvGrpSpPr>
      <p:grpSpPr>
        <a:xfrm>
          <a:off x="0" y="0"/>
          <a:ext cx="0" cy="0"/>
          <a:chOff x="0" y="0"/>
          <a:chExt cx="0" cy="0"/>
        </a:xfrm>
      </p:grpSpPr>
      <p:sp>
        <p:nvSpPr>
          <p:cNvPr id="303" name="Google Shape;303;p14"/>
          <p:cNvSpPr txBox="1">
            <a:spLocks noGrp="1"/>
          </p:cNvSpPr>
          <p:nvPr>
            <p:ph type="title"/>
          </p:nvPr>
        </p:nvSpPr>
        <p:spPr>
          <a:xfrm>
            <a:off x="1297200" y="382900"/>
            <a:ext cx="9597600" cy="98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6908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0" y="6129565"/>
            <a:ext cx="3370474" cy="369332"/>
          </a:xfrm>
          <a:prstGeom prst="rect">
            <a:avLst/>
          </a:prstGeom>
          <a:noFill/>
        </p:spPr>
        <p:txBody>
          <a:bodyPr wrap="none" rtlCol="0">
            <a:spAutoFit/>
          </a:bodyPr>
          <a:lstStyle/>
          <a:p>
            <a:r>
              <a:rPr lang="vi-VN">
                <a:solidFill>
                  <a:srgbClr val="FFFF00"/>
                </a:solidFill>
              </a:rPr>
              <a:t>Giáo viên: Nguyễn Thị Phượng</a:t>
            </a:r>
            <a:endParaRPr lang="en-US" dirty="0">
              <a:solidFill>
                <a:srgbClr val="FFFF00"/>
              </a:solidFill>
            </a:endParaRPr>
          </a:p>
        </p:txBody>
      </p:sp>
    </p:spTree>
    <p:extLst>
      <p:ext uri="{BB962C8B-B14F-4D97-AF65-F5344CB8AC3E}">
        <p14:creationId xmlns:p14="http://schemas.microsoft.com/office/powerpoint/2010/main" val="861645626"/>
      </p:ext>
    </p:extLst>
  </p:cSld>
  <p:clrMapOvr>
    <a:masterClrMapping/>
  </p:clrMapOvr>
  <p:transitio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210300" cy="6858000"/>
          </a:xfrm>
          <a:prstGeom prst="rect">
            <a:avLst/>
          </a:prstGeom>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0300" y="0"/>
            <a:ext cx="5954713" cy="6858000"/>
          </a:xfrm>
          <a:prstGeom prst="rect">
            <a:avLst/>
          </a:prstGeom>
        </p:spPr>
      </p:pic>
    </p:spTree>
    <p:extLst>
      <p:ext uri="{BB962C8B-B14F-4D97-AF65-F5344CB8AC3E}">
        <p14:creationId xmlns:p14="http://schemas.microsoft.com/office/powerpoint/2010/main" val="2150563690"/>
      </p:ext>
    </p:extLst>
  </p:cSld>
  <p:clrMapOvr>
    <a:masterClrMapping/>
  </p:clrMapOvr>
  <p:transition>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0" y="6129565"/>
            <a:ext cx="3370474" cy="369332"/>
          </a:xfrm>
          <a:prstGeom prst="rect">
            <a:avLst/>
          </a:prstGeom>
          <a:noFill/>
        </p:spPr>
        <p:txBody>
          <a:bodyPr wrap="none" rtlCol="0">
            <a:spAutoFit/>
          </a:bodyPr>
          <a:lstStyle/>
          <a:p>
            <a:r>
              <a:rPr lang="vi-VN">
                <a:solidFill>
                  <a:srgbClr val="FFFF00"/>
                </a:solidFill>
              </a:rPr>
              <a:t>Giáo viên:</a:t>
            </a:r>
            <a:r>
              <a:rPr lang="vi-VN" baseline="0">
                <a:solidFill>
                  <a:srgbClr val="FFFF00"/>
                </a:solidFill>
              </a:rPr>
              <a:t> Nguyễn Thị Phượng</a:t>
            </a:r>
            <a:endParaRPr lang="en-US" dirty="0">
              <a:solidFill>
                <a:srgbClr val="FFFF00"/>
              </a:solidFill>
            </a:endParaRPr>
          </a:p>
        </p:txBody>
      </p:sp>
    </p:spTree>
    <p:extLst>
      <p:ext uri="{BB962C8B-B14F-4D97-AF65-F5344CB8AC3E}">
        <p14:creationId xmlns:p14="http://schemas.microsoft.com/office/powerpoint/2010/main" val="98534274"/>
      </p:ext>
    </p:extLst>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98878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2F6FEC97-1389-42A0-89B5-4F932A4A7E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409FAB89-670F-4C9C-BE31-703288A2A8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AAEB3DB9-1814-4EC3-89C6-F00C9328AE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9632710"/>
      </p:ext>
    </p:extLst>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0D045017-8FE4-4B4F-B6D7-932ADBDAED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D937FE39-9B61-445E-970F-5630BACD1F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D05F8463-EF49-440C-855E-B35299589A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88709684"/>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C4ADF9-4FBE-413B-811E-5BC45A586E0C}" type="datetimeFigureOut">
              <a:rPr lang="en-US" smtClean="0">
                <a:solidFill>
                  <a:prstClr val="black">
                    <a:tint val="75000"/>
                  </a:prstClr>
                </a:solidFill>
              </a:rPr>
              <a:pPr/>
              <a:t>6/3/2023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3F1B1D-932A-4DAD-996D-ACC8BAA4C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3528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05106927"/>
      </p:ext>
    </p:extLst>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a:extLst>
              <a:ext uri="{FF2B5EF4-FFF2-40B4-BE49-F238E27FC236}">
                <a16:creationId xmlns:a16="http://schemas.microsoft.com/office/drawing/2014/main" xmlns="" id="{091A4C16-115F-4BAF-A7C6-0D35AADE1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xmlns="" id="{4F8A4299-5DF9-42D3-9B39-6E0CC80978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xmlns="" id="{D881C771-9347-4097-B961-6A14517F4F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3171033"/>
      </p:ext>
    </p:extLst>
  </p:cSld>
  <p:clrMapOvr>
    <a:masterClrMapping/>
  </p:clrMapOvr>
  <p:transition>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8B4364BB-3573-4087-8070-E8E03F1FFF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4373BA40-C4D5-4E71-B9FA-63CA17F70E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FFD05B9A-50A9-4A72-8A14-8943EF3641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4904071"/>
      </p:ext>
    </p:extLst>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2CA4D7D4-47E8-4E05-936E-B2D7F316B6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3F620E06-6DF6-4C99-8CF2-4501BB5893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BE6D4E1F-A5C6-4FC6-9D46-A64234A9DE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46558565"/>
      </p:ext>
    </p:extLst>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8B0F18D1-D802-4ACC-9F07-48DC1292A8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AB6BC1E0-E999-4F40-B5DC-E3C2D6C78D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661F03CD-48F1-40DE-B84A-EBA44C3B24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05433887"/>
      </p:ext>
    </p:extLst>
  </p:cSld>
  <p:clrMapOvr>
    <a:masterClrMapping/>
  </p:clrMapOvr>
  <p:transition>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6E52E2C8-0BC2-4428-B87F-CAE62D24CD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BF36DA95-492B-4B58-BC8B-C4A9E66E5D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E7A2E644-4611-4026-8D9F-E5FB5E158A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45397484"/>
      </p:ext>
    </p:extLst>
  </p:cSld>
  <p:clrMapOvr>
    <a:masterClrMapping/>
  </p:clrMapOvr>
  <p:transition>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6810C62B-3612-444E-BF93-B496D3C36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F96CF058-403E-4A87-A8D1-1B4558B795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B3B2CF62-0FD9-4C35-95A8-7BCD271C26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32812416"/>
      </p:ext>
    </p:extLst>
  </p:cSld>
  <p:clrMapOvr>
    <a:masterClrMapping/>
  </p:clrMapOvr>
  <p:transition>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0" y="6129565"/>
            <a:ext cx="3370474" cy="369332"/>
          </a:xfrm>
          <a:prstGeom prst="rect">
            <a:avLst/>
          </a:prstGeom>
          <a:noFill/>
        </p:spPr>
        <p:txBody>
          <a:bodyPr wrap="none" rtlCol="0">
            <a:spAutoFit/>
          </a:bodyPr>
          <a:lstStyle/>
          <a:p>
            <a:r>
              <a:rPr lang="vi-VN">
                <a:solidFill>
                  <a:srgbClr val="FFFF00"/>
                </a:solidFill>
              </a:rPr>
              <a:t>Giáo viên:</a:t>
            </a:r>
            <a:r>
              <a:rPr lang="vi-VN" baseline="0">
                <a:solidFill>
                  <a:srgbClr val="FFFF00"/>
                </a:solidFill>
              </a:rPr>
              <a:t> Nguyễn Thị Phượng</a:t>
            </a:r>
            <a:endParaRPr lang="en-US" dirty="0">
              <a:solidFill>
                <a:srgbClr val="FFFF00"/>
              </a:solidFill>
            </a:endParaRPr>
          </a:p>
        </p:txBody>
      </p:sp>
    </p:spTree>
    <p:extLst>
      <p:ext uri="{BB962C8B-B14F-4D97-AF65-F5344CB8AC3E}">
        <p14:creationId xmlns:p14="http://schemas.microsoft.com/office/powerpoint/2010/main" val="203533351"/>
      </p:ext>
    </p:extLst>
  </p:cSld>
  <p:clrMapOvr>
    <a:masterClrMapping/>
  </p:clrMapOvr>
  <p:transition>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210300" cy="6858000"/>
          </a:xfrm>
          <a:prstGeom prst="rect">
            <a:avLst/>
          </a:prstGeom>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10300" y="0"/>
            <a:ext cx="5954713" cy="6858000"/>
          </a:xfrm>
          <a:prstGeom prst="rect">
            <a:avLst/>
          </a:prstGeom>
        </p:spPr>
      </p:pic>
    </p:spTree>
    <p:extLst>
      <p:ext uri="{BB962C8B-B14F-4D97-AF65-F5344CB8AC3E}">
        <p14:creationId xmlns:p14="http://schemas.microsoft.com/office/powerpoint/2010/main" val="3285063645"/>
      </p:ext>
    </p:extLst>
  </p:cSld>
  <p:clrMapOvr>
    <a:masterClrMapping/>
  </p:clrMapOvr>
  <p:transition>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9223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C4ADF9-4FBE-413B-811E-5BC45A586E0C}" type="datetimeFigureOut">
              <a:rPr lang="en-US" smtClean="0">
                <a:solidFill>
                  <a:prstClr val="black">
                    <a:tint val="75000"/>
                  </a:prstClr>
                </a:solidFill>
              </a:rPr>
              <a:pPr/>
              <a:t>6/3/2023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63F1B1D-932A-4DAD-996D-ACC8BAA4C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9974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2F6FEC97-1389-42A0-89B5-4F932A4A7E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409FAB89-670F-4C9C-BE31-703288A2A8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AAEB3DB9-1814-4EC3-89C6-F00C9328AE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281845"/>
      </p:ext>
    </p:extLst>
  </p:cSld>
  <p:clrMapOvr>
    <a:masterClrMapping/>
  </p:clrMapOvr>
  <p:transition>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0D045017-8FE4-4B4F-B6D7-932ADBDAED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D937FE39-9B61-445E-970F-5630BACD1F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D05F8463-EF49-440C-855E-B35299589A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40059642"/>
      </p:ext>
    </p:extLst>
  </p:cSld>
  <p:clrMapOvr>
    <a:masterClrMapping/>
  </p:clrMapOvr>
  <p:transition>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64717335"/>
      </p:ext>
    </p:extLst>
  </p:cSld>
  <p:clrMapOvr>
    <a:masterClrMapping/>
  </p:clrMapOvr>
  <p:transition>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
        <p:nvSpPr>
          <p:cNvPr id="7" name="日期占位符 6">
            <a:extLst>
              <a:ext uri="{FF2B5EF4-FFF2-40B4-BE49-F238E27FC236}">
                <a16:creationId xmlns:a16="http://schemas.microsoft.com/office/drawing/2014/main" xmlns="" id="{091A4C16-115F-4BAF-A7C6-0D35AADE19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xmlns="" id="{4F8A4299-5DF9-42D3-9B39-6E0CC80978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xmlns="" id="{D881C771-9347-4097-B961-6A14517F4F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64628679"/>
      </p:ext>
    </p:extLst>
  </p:cSld>
  <p:clrMapOvr>
    <a:masterClrMapping/>
  </p:clrMapOvr>
  <p:transition>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8B4364BB-3573-4087-8070-E8E03F1FFF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4373BA40-C4D5-4E71-B9FA-63CA17F70E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FFD05B9A-50A9-4A72-8A14-8943EF3641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6000036"/>
      </p:ext>
    </p:extLst>
  </p:cSld>
  <p:clrMapOvr>
    <a:masterClrMapping/>
  </p:clrMapOvr>
  <p:transition>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2CA4D7D4-47E8-4E05-936E-B2D7F316B6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3F620E06-6DF6-4C99-8CF2-4501BB5893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BE6D4E1F-A5C6-4FC6-9D46-A64234A9DE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20663376"/>
      </p:ext>
    </p:extLst>
  </p:cSld>
  <p:clrMapOvr>
    <a:masterClrMapping/>
  </p:clrMapOvr>
  <p:transition>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8B0F18D1-D802-4ACC-9F07-48DC1292A8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AB6BC1E0-E999-4F40-B5DC-E3C2D6C78D0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661F03CD-48F1-40DE-B84A-EBA44C3B24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26466971"/>
      </p:ext>
    </p:extLst>
  </p:cSld>
  <p:clrMapOvr>
    <a:masterClrMapping/>
  </p:clrMapOvr>
  <p:transition>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6E52E2C8-0BC2-4428-B87F-CAE62D24CD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BF36DA95-492B-4B58-BC8B-C4A9E66E5D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E7A2E644-4611-4026-8D9F-E5FB5E158A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59539246"/>
      </p:ext>
    </p:extLst>
  </p:cSld>
  <p:clrMapOvr>
    <a:masterClrMapping/>
  </p:clrMapOvr>
  <p:transition>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6810C62B-3612-444E-BF93-B496D3C36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F96CF058-403E-4A87-A8D1-1B4558B795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B3B2CF62-0FD9-4C35-95A8-7BCD271C26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77575565"/>
      </p:ext>
    </p:extLst>
  </p:cSld>
  <p:clrMapOvr>
    <a:masterClrMapping/>
  </p:clrMapOvr>
  <p:transition>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14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C4ADF9-4FBE-413B-811E-5BC45A586E0C}" type="datetimeFigureOut">
              <a:rPr lang="en-US" smtClean="0">
                <a:solidFill>
                  <a:prstClr val="black">
                    <a:tint val="75000"/>
                  </a:prstClr>
                </a:solidFill>
              </a:rPr>
              <a:pPr/>
              <a:t>6/3/2023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63F1B1D-932A-4DAD-996D-ACC8BAA4C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9941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5783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9630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2235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6612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564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626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397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787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9467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28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C4ADF9-4FBE-413B-811E-5BC45A586E0C}" type="datetimeFigureOut">
              <a:rPr lang="en-US" smtClean="0">
                <a:solidFill>
                  <a:prstClr val="black">
                    <a:tint val="75000"/>
                  </a:prstClr>
                </a:solidFill>
              </a:rPr>
              <a:pPr/>
              <a:t>6/3/2023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63F1B1D-932A-4DAD-996D-ACC8BAA4C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67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C4ADF9-4FBE-413B-811E-5BC45A586E0C}" type="datetimeFigureOut">
              <a:rPr lang="en-US" smtClean="0">
                <a:solidFill>
                  <a:prstClr val="black">
                    <a:tint val="75000"/>
                  </a:prstClr>
                </a:solidFill>
              </a:rPr>
              <a:pPr/>
              <a:t>6/3/2023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3F1B1D-932A-4DAD-996D-ACC8BAA4C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755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C4ADF9-4FBE-413B-811E-5BC45A586E0C}" type="datetimeFigureOut">
              <a:rPr lang="en-US" smtClean="0">
                <a:solidFill>
                  <a:prstClr val="black">
                    <a:tint val="75000"/>
                  </a:prstClr>
                </a:solidFill>
              </a:rPr>
              <a:pPr/>
              <a:t>6/3/2023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3F1B1D-932A-4DAD-996D-ACC8BAA4C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664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3.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4ADF9-4FBE-413B-811E-5BC45A586E0C}" type="datetimeFigureOut">
              <a:rPr lang="en-US" smtClean="0">
                <a:solidFill>
                  <a:prstClr val="black">
                    <a:tint val="75000"/>
                  </a:prstClr>
                </a:solidFill>
              </a:rPr>
              <a:pPr/>
              <a:t>6/3/2023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F1B1D-932A-4DAD-996D-ACC8BAA4C4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94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90608DB9-35D4-4173-A353-387CCFECB18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xmlns="" id="{BFB8FF26-D2FC-4EF9-975E-948B9429D42A}"/>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8871814A-D634-403E-893C-22FAB556B243}"/>
              </a:ext>
            </a:extLst>
          </p:cNvPr>
          <p:cNvSpPr>
            <a:spLocks noGrp="1"/>
          </p:cNvSpPr>
          <p:nvPr>
            <p:ph type="dt" sz="half" idx="2"/>
          </p:nvPr>
        </p:nvSpPr>
        <p:spPr>
          <a:xfrm>
            <a:off x="609600" y="6356351"/>
            <a:ext cx="2844800" cy="366713"/>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xmlns="" id="{49F7B5AB-2EA0-4F77-BEDF-1863E22504CA}"/>
              </a:ext>
            </a:extLst>
          </p:cNvPr>
          <p:cNvSpPr>
            <a:spLocks noGrp="1"/>
          </p:cNvSpPr>
          <p:nvPr>
            <p:ph type="ftr" sz="quarter" idx="3"/>
          </p:nvPr>
        </p:nvSpPr>
        <p:spPr>
          <a:xfrm>
            <a:off x="4165600" y="6356351"/>
            <a:ext cx="3860800" cy="366713"/>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xmlns="" id="{62EEC8B0-4644-4F79-9F3D-CE482EB29D0E}"/>
              </a:ext>
            </a:extLst>
          </p:cNvPr>
          <p:cNvSpPr>
            <a:spLocks noGrp="1"/>
          </p:cNvSpPr>
          <p:nvPr>
            <p:ph type="sldNum" sz="quarter" idx="4"/>
          </p:nvPr>
        </p:nvSpPr>
        <p:spPr>
          <a:xfrm>
            <a:off x="8737600" y="6356351"/>
            <a:ext cx="2844800" cy="36671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5FFB934F-5139-4B15-BEBE-3B4DC08F5CBD}" type="slidenum">
              <a:rPr lang="en-US" altLang="en-US"/>
              <a:pPr>
                <a:defRPr/>
              </a:pPr>
              <a:t>‹#›</a:t>
            </a:fld>
            <a:endParaRPr lang="en-US" altLang="en-US"/>
          </a:p>
        </p:txBody>
      </p:sp>
    </p:spTree>
    <p:extLst>
      <p:ext uri="{BB962C8B-B14F-4D97-AF65-F5344CB8AC3E}">
        <p14:creationId xmlns:p14="http://schemas.microsoft.com/office/powerpoint/2010/main" val="39660240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Lst>
  <p:transition>
    <p:dissolve/>
  </p:transition>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FFC9C7D-2B5B-45CB-B36F-41D20B0A474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C69CD5-A7C1-4226-B90B-51B75C7B04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44154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59.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05501" y="1461170"/>
            <a:ext cx="9222973" cy="2585323"/>
          </a:xfrm>
          <a:prstGeom prst="rect">
            <a:avLst/>
          </a:prstGeom>
          <a:solidFill>
            <a:schemeClr val="accent4">
              <a:lumMod val="20000"/>
              <a:lumOff val="80000"/>
              <a:alpha val="75000"/>
            </a:schemeClr>
          </a:solidFill>
        </p:spPr>
        <p:txBody>
          <a:bodyPr wrap="none" lIns="91440" tIns="45720" rIns="91440" bIns="45720">
            <a:spAutoFit/>
          </a:bodyPr>
          <a:lstStyle/>
          <a:p>
            <a:pPr algn="ctr"/>
            <a:r>
              <a:rPr lang="en-US" sz="5400" b="1" dirty="0">
                <a:ln w="9525">
                  <a:solidFill>
                    <a:schemeClr val="bg1"/>
                  </a:solidFill>
                  <a:prstDash val="solid"/>
                </a:ln>
                <a:solidFill>
                  <a:srgbClr val="FF0066"/>
                </a:solidFill>
                <a:effectLst>
                  <a:outerShdw blurRad="12700" dist="38100" dir="2700000" algn="tl" rotWithShape="0">
                    <a:schemeClr val="bg1">
                      <a:lumMod val="50000"/>
                    </a:schemeClr>
                  </a:outerShdw>
                </a:effectLst>
              </a:rPr>
              <a:t>BÀI </a:t>
            </a:r>
            <a:r>
              <a:rPr lang="en-US" sz="5400" b="1" dirty="0" smtClean="0">
                <a:ln w="9525">
                  <a:solidFill>
                    <a:schemeClr val="bg1"/>
                  </a:solidFill>
                  <a:prstDash val="solid"/>
                </a:ln>
                <a:solidFill>
                  <a:srgbClr val="FF0066"/>
                </a:solidFill>
                <a:effectLst>
                  <a:outerShdw blurRad="12700" dist="38100" dir="2700000" algn="tl" rotWithShape="0">
                    <a:schemeClr val="bg1">
                      <a:lumMod val="50000"/>
                    </a:schemeClr>
                  </a:outerShdw>
                </a:effectLst>
              </a:rPr>
              <a:t>13 </a:t>
            </a:r>
            <a:endParaRPr lang="vi-VN" sz="5400" b="1" dirty="0" smtClean="0">
              <a:ln w="9525">
                <a:solidFill>
                  <a:schemeClr val="bg1"/>
                </a:solidFill>
                <a:prstDash val="solid"/>
              </a:ln>
              <a:solidFill>
                <a:srgbClr val="FF0066"/>
              </a:solidFill>
              <a:effectLst>
                <a:outerShdw blurRad="12700" dist="38100" dir="2700000" algn="tl" rotWithShape="0">
                  <a:schemeClr val="bg1">
                    <a:lumMod val="50000"/>
                  </a:schemeClr>
                </a:outerShdw>
              </a:effectLst>
            </a:endParaRPr>
          </a:p>
          <a:p>
            <a:pPr algn="ctr"/>
            <a:r>
              <a:rPr lang="en-US" sz="5400" b="1" dirty="0" smtClean="0">
                <a:ln w="9525">
                  <a:solidFill>
                    <a:schemeClr val="bg1"/>
                  </a:solidFill>
                  <a:prstDash val="solid"/>
                </a:ln>
                <a:solidFill>
                  <a:srgbClr val="FF0066"/>
                </a:solidFill>
                <a:effectLst>
                  <a:outerShdw blurRad="12700" dist="38100" dir="2700000" algn="tl" rotWithShape="0">
                    <a:schemeClr val="bg1">
                      <a:lumMod val="50000"/>
                    </a:schemeClr>
                  </a:outerShdw>
                </a:effectLst>
              </a:rPr>
              <a:t>TÔN </a:t>
            </a:r>
            <a:r>
              <a:rPr lang="en-US" sz="5400" b="1" dirty="0">
                <a:ln w="9525">
                  <a:solidFill>
                    <a:schemeClr val="bg1"/>
                  </a:solidFill>
                  <a:prstDash val="solid"/>
                </a:ln>
                <a:solidFill>
                  <a:srgbClr val="FF0066"/>
                </a:solidFill>
                <a:effectLst>
                  <a:outerShdw blurRad="12700" dist="38100" dir="2700000" algn="tl" rotWithShape="0">
                    <a:schemeClr val="bg1">
                      <a:lumMod val="50000"/>
                    </a:schemeClr>
                  </a:outerShdw>
                </a:effectLst>
              </a:rPr>
              <a:t>TRỌNG </a:t>
            </a:r>
            <a:r>
              <a:rPr lang="en-US" sz="5400" b="1" dirty="0" smtClean="0">
                <a:ln w="9525">
                  <a:solidFill>
                    <a:schemeClr val="bg1"/>
                  </a:solidFill>
                  <a:prstDash val="solid"/>
                </a:ln>
                <a:solidFill>
                  <a:srgbClr val="FF0066"/>
                </a:solidFill>
                <a:effectLst>
                  <a:outerShdw blurRad="12700" dist="38100" dir="2700000" algn="tl" rotWithShape="0">
                    <a:schemeClr val="bg1">
                      <a:lumMod val="50000"/>
                    </a:schemeClr>
                  </a:outerShdw>
                </a:effectLst>
              </a:rPr>
              <a:t>LUẬT </a:t>
            </a:r>
            <a:r>
              <a:rPr lang="en-US" sz="5400" b="1" dirty="0" err="1">
                <a:ln w="9525">
                  <a:solidFill>
                    <a:schemeClr val="bg1"/>
                  </a:solidFill>
                  <a:prstDash val="solid"/>
                </a:ln>
                <a:solidFill>
                  <a:srgbClr val="FF0066"/>
                </a:solidFill>
                <a:effectLst>
                  <a:outerShdw blurRad="12700" dist="38100" dir="2700000" algn="tl" rotWithShape="0">
                    <a:schemeClr val="bg1">
                      <a:lumMod val="50000"/>
                    </a:schemeClr>
                  </a:outerShdw>
                </a:effectLst>
              </a:rPr>
              <a:t>GIAO</a:t>
            </a:r>
            <a:r>
              <a:rPr lang="en-US" sz="5400" b="1" dirty="0">
                <a:ln w="9525">
                  <a:solidFill>
                    <a:schemeClr val="bg1"/>
                  </a:solidFill>
                  <a:prstDash val="solid"/>
                </a:ln>
                <a:solidFill>
                  <a:srgbClr val="FF0066"/>
                </a:solidFill>
                <a:effectLst>
                  <a:outerShdw blurRad="12700" dist="38100" dir="2700000" algn="tl" rotWithShape="0">
                    <a:schemeClr val="bg1">
                      <a:lumMod val="50000"/>
                    </a:schemeClr>
                  </a:outerShdw>
                </a:effectLst>
              </a:rPr>
              <a:t> </a:t>
            </a:r>
            <a:r>
              <a:rPr lang="en-US" sz="5400" b="1" dirty="0" err="1" smtClean="0">
                <a:ln w="9525">
                  <a:solidFill>
                    <a:schemeClr val="bg1"/>
                  </a:solidFill>
                  <a:prstDash val="solid"/>
                </a:ln>
                <a:solidFill>
                  <a:srgbClr val="FF0066"/>
                </a:solidFill>
                <a:effectLst>
                  <a:outerShdw blurRad="12700" dist="38100" dir="2700000" algn="tl" rotWithShape="0">
                    <a:schemeClr val="bg1">
                      <a:lumMod val="50000"/>
                    </a:schemeClr>
                  </a:outerShdw>
                </a:effectLst>
              </a:rPr>
              <a:t>THÔNG</a:t>
            </a:r>
            <a:endParaRPr lang="en-US" sz="5400" b="1" dirty="0" smtClean="0">
              <a:ln w="9525">
                <a:solidFill>
                  <a:schemeClr val="bg1"/>
                </a:solidFill>
                <a:prstDash val="solid"/>
              </a:ln>
              <a:solidFill>
                <a:srgbClr val="FF0066"/>
              </a:solidFill>
              <a:effectLst>
                <a:outerShdw blurRad="12700" dist="38100" dir="2700000" algn="tl" rotWithShape="0">
                  <a:schemeClr val="bg1">
                    <a:lumMod val="50000"/>
                  </a:schemeClr>
                </a:outerShdw>
              </a:effectLst>
            </a:endParaRPr>
          </a:p>
          <a:p>
            <a:pPr algn="ctr"/>
            <a:r>
              <a:rPr lang="en-US" sz="5400" b="1" cap="none" spc="0" dirty="0" err="1" smtClean="0">
                <a:ln w="9525">
                  <a:solidFill>
                    <a:schemeClr val="bg1"/>
                  </a:solidFill>
                  <a:prstDash val="solid"/>
                </a:ln>
                <a:solidFill>
                  <a:srgbClr val="FF0066"/>
                </a:solidFill>
                <a:effectLst>
                  <a:outerShdw blurRad="12700" dist="38100" dir="2700000" algn="tl" rotWithShape="0">
                    <a:schemeClr val="bg1">
                      <a:lumMod val="50000"/>
                    </a:schemeClr>
                  </a:outerShdw>
                </a:effectLst>
              </a:rPr>
              <a:t>Tiết</a:t>
            </a:r>
            <a:r>
              <a:rPr lang="en-US" sz="5400" b="1" cap="none" spc="0" dirty="0" smtClean="0">
                <a:ln w="9525">
                  <a:solidFill>
                    <a:schemeClr val="bg1"/>
                  </a:solidFill>
                  <a:prstDash val="solid"/>
                </a:ln>
                <a:solidFill>
                  <a:srgbClr val="FF0066"/>
                </a:solidFill>
                <a:effectLst>
                  <a:outerShdw blurRad="12700" dist="38100" dir="2700000" algn="tl" rotWithShape="0">
                    <a:schemeClr val="bg1">
                      <a:lumMod val="50000"/>
                    </a:schemeClr>
                  </a:outerShdw>
                </a:effectLst>
              </a:rPr>
              <a:t> 1</a:t>
            </a:r>
            <a:endParaRPr lang="en-US" sz="5400" b="1" cap="none" spc="0" dirty="0">
              <a:ln w="9525">
                <a:solidFill>
                  <a:schemeClr val="bg1"/>
                </a:solidFill>
                <a:prstDash val="solid"/>
              </a:ln>
              <a:solidFill>
                <a:srgbClr val="FF0066"/>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276964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5033"/>
            <a:ext cx="12192000" cy="593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678865" y="116958"/>
            <a:ext cx="5092995" cy="8080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smtClean="0">
                <a:solidFill>
                  <a:schemeClr val="tx1"/>
                </a:solidFill>
                <a:latin typeface="Arial" pitchFamily="34" charset="0"/>
                <a:cs typeface="Arial" pitchFamily="34" charset="0"/>
              </a:rPr>
              <a:t>Thiệt hại </a:t>
            </a:r>
            <a:r>
              <a:rPr lang="vi-VN" sz="3200" smtClean="0">
                <a:solidFill>
                  <a:schemeClr val="tx1"/>
                </a:solidFill>
                <a:latin typeface="Arial" pitchFamily="34" charset="0"/>
                <a:cs typeface="Arial" pitchFamily="34" charset="0"/>
              </a:rPr>
              <a:t>về</a:t>
            </a:r>
            <a:r>
              <a:rPr lang="vi-VN" sz="3200">
                <a:solidFill>
                  <a:schemeClr val="tx1"/>
                </a:solidFill>
                <a:latin typeface="Arial" pitchFamily="34" charset="0"/>
                <a:cs typeface="Arial" pitchFamily="34" charset="0"/>
              </a:rPr>
              <a:t> </a:t>
            </a:r>
            <a:r>
              <a:rPr lang="vi-VN" sz="3200" smtClean="0">
                <a:solidFill>
                  <a:schemeClr val="tx1"/>
                </a:solidFill>
                <a:latin typeface="Arial" pitchFamily="34" charset="0"/>
                <a:cs typeface="Arial" pitchFamily="34" charset="0"/>
              </a:rPr>
              <a:t>của, tài sản</a:t>
            </a:r>
            <a:endParaRPr lang="vi-VN" sz="3200" dirty="0" smtClean="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330274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78" r="24779" b="5267"/>
          <a:stretch/>
        </p:blipFill>
        <p:spPr>
          <a:xfrm>
            <a:off x="0" y="996847"/>
            <a:ext cx="1924493" cy="3681524"/>
          </a:xfrm>
          <a:prstGeom prst="rect">
            <a:avLst/>
          </a:prstGeom>
        </p:spPr>
      </p:pic>
      <p:sp>
        <p:nvSpPr>
          <p:cNvPr id="5" name="Oval Callout 4"/>
          <p:cNvSpPr/>
          <p:nvPr/>
        </p:nvSpPr>
        <p:spPr>
          <a:xfrm>
            <a:off x="2818562" y="1472664"/>
            <a:ext cx="8696498" cy="1398180"/>
          </a:xfrm>
          <a:prstGeom prst="wedgeEllipseCallout">
            <a:avLst>
              <a:gd name="adj1" fmla="val -62723"/>
              <a:gd name="adj2" fmla="val 36832"/>
            </a:avLst>
          </a:prstGeom>
          <a:solidFill>
            <a:schemeClr val="accent6">
              <a:lumMod val="20000"/>
              <a:lumOff val="80000"/>
              <a:alpha val="79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solidFill>
                  <a:schemeClr val="tx1"/>
                </a:solidFill>
                <a:latin typeface="Arial" pitchFamily="34" charset="0"/>
                <a:cs typeface="Arial" pitchFamily="34" charset="0"/>
              </a:rPr>
              <a:t>Tại</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sao</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lại</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xảy</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ra</a:t>
            </a:r>
            <a:r>
              <a:rPr lang="en-US" sz="2800" dirty="0">
                <a:solidFill>
                  <a:schemeClr val="tx1"/>
                </a:solidFill>
                <a:latin typeface="Arial" pitchFamily="34" charset="0"/>
                <a:cs typeface="Arial" pitchFamily="34" charset="0"/>
              </a:rPr>
              <a:t> tai </a:t>
            </a:r>
            <a:r>
              <a:rPr lang="en-US" sz="2800" dirty="0" err="1">
                <a:solidFill>
                  <a:schemeClr val="tx1"/>
                </a:solidFill>
                <a:latin typeface="Arial" pitchFamily="34" charset="0"/>
                <a:cs typeface="Arial" pitchFamily="34" charset="0"/>
              </a:rPr>
              <a:t>nạn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giao</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thông</a:t>
            </a:r>
            <a:r>
              <a:rPr lang="en-US" sz="2800" dirty="0">
                <a:solidFill>
                  <a:schemeClr val="tx1"/>
                </a:solidFill>
                <a:latin typeface="Arial" pitchFamily="34" charset="0"/>
                <a:cs typeface="Arial" pitchFamily="34" charset="0"/>
              </a:rPr>
              <a:t> ?</a:t>
            </a:r>
          </a:p>
        </p:txBody>
      </p:sp>
    </p:spTree>
    <p:extLst>
      <p:ext uri="{BB962C8B-B14F-4D97-AF65-F5344CB8AC3E}">
        <p14:creationId xmlns:p14="http://schemas.microsoft.com/office/powerpoint/2010/main" val="2224294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6885" y="53165"/>
            <a:ext cx="9063700" cy="584775"/>
          </a:xfrm>
          <a:prstGeom prst="rect">
            <a:avLst/>
          </a:prstGeom>
          <a:solidFill>
            <a:schemeClr val="accent4">
              <a:lumMod val="20000"/>
              <a:lumOff val="80000"/>
            </a:schemeClr>
          </a:solidFill>
        </p:spPr>
        <p:txBody>
          <a:bodyPr wrap="none">
            <a:spAutoFit/>
          </a:bodyPr>
          <a:lstStyle/>
          <a:p>
            <a:pPr algn="ctr"/>
            <a:r>
              <a:rPr lang="en-US" sz="3200" dirty="0">
                <a:solidFill>
                  <a:srgbClr val="FF0000"/>
                </a:solidFill>
                <a:effectLst/>
                <a:latin typeface="Arial" pitchFamily="34" charset="0"/>
                <a:ea typeface="Calibri" panose="020F0502020204030204" pitchFamily="34" charset="0"/>
                <a:cs typeface="Arial" pitchFamily="34" charset="0"/>
              </a:rPr>
              <a:t>Do ý </a:t>
            </a:r>
            <a:r>
              <a:rPr lang="en-US" sz="3200" dirty="0" err="1">
                <a:solidFill>
                  <a:srgbClr val="FF0000"/>
                </a:solidFill>
                <a:effectLst/>
                <a:latin typeface="Arial" pitchFamily="34" charset="0"/>
                <a:ea typeface="Calibri" panose="020F0502020204030204" pitchFamily="34" charset="0"/>
                <a:cs typeface="Arial" pitchFamily="34" charset="0"/>
              </a:rPr>
              <a:t>thức</a:t>
            </a:r>
            <a:r>
              <a:rPr lang="en-US" sz="3200" dirty="0">
                <a:solidFill>
                  <a:srgbClr val="FF0000"/>
                </a:solidFill>
                <a:effectLst/>
                <a:latin typeface="Arial" pitchFamily="34" charset="0"/>
                <a:ea typeface="Calibri" panose="020F0502020204030204" pitchFamily="34" charset="0"/>
                <a:cs typeface="Arial" pitchFamily="34" charset="0"/>
              </a:rPr>
              <a:t> </a:t>
            </a:r>
            <a:r>
              <a:rPr lang="en-US" sz="3200" dirty="0" err="1">
                <a:solidFill>
                  <a:srgbClr val="FF0000"/>
                </a:solidFill>
                <a:effectLst/>
                <a:latin typeface="Arial" pitchFamily="34" charset="0"/>
                <a:ea typeface="Calibri" panose="020F0502020204030204" pitchFamily="34" charset="0"/>
                <a:cs typeface="Arial" pitchFamily="34" charset="0"/>
              </a:rPr>
              <a:t>của</a:t>
            </a:r>
            <a:r>
              <a:rPr lang="en-US" sz="3200" dirty="0">
                <a:solidFill>
                  <a:srgbClr val="FF0000"/>
                </a:solidFill>
                <a:effectLst/>
                <a:latin typeface="Arial" pitchFamily="34" charset="0"/>
                <a:ea typeface="Calibri" panose="020F0502020204030204" pitchFamily="34" charset="0"/>
                <a:cs typeface="Arial" pitchFamily="34" charset="0"/>
              </a:rPr>
              <a:t> con </a:t>
            </a:r>
            <a:r>
              <a:rPr lang="en-US" sz="3200" dirty="0" err="1">
                <a:solidFill>
                  <a:srgbClr val="FF0000"/>
                </a:solidFill>
                <a:effectLst/>
                <a:latin typeface="Arial" pitchFamily="34" charset="0"/>
                <a:ea typeface="Calibri" panose="020F0502020204030204" pitchFamily="34" charset="0"/>
                <a:cs typeface="Arial" pitchFamily="34" charset="0"/>
              </a:rPr>
              <a:t>người</a:t>
            </a:r>
            <a:r>
              <a:rPr lang="en-US" sz="3200" dirty="0">
                <a:solidFill>
                  <a:srgbClr val="FF0000"/>
                </a:solidFill>
                <a:effectLst/>
                <a:latin typeface="Arial" pitchFamily="34" charset="0"/>
                <a:ea typeface="Calibri" panose="020F0502020204030204" pitchFamily="34" charset="0"/>
                <a:cs typeface="Arial" pitchFamily="34" charset="0"/>
              </a:rPr>
              <a:t> </a:t>
            </a:r>
            <a:r>
              <a:rPr lang="en-US" sz="3200" dirty="0" err="1">
                <a:solidFill>
                  <a:srgbClr val="FF0000"/>
                </a:solidFill>
                <a:effectLst/>
                <a:latin typeface="Arial" pitchFamily="34" charset="0"/>
                <a:ea typeface="Calibri" panose="020F0502020204030204" pitchFamily="34" charset="0"/>
                <a:cs typeface="Arial" pitchFamily="34" charset="0"/>
              </a:rPr>
              <a:t>khi</a:t>
            </a:r>
            <a:r>
              <a:rPr lang="en-US" sz="3200" dirty="0">
                <a:solidFill>
                  <a:srgbClr val="FF0000"/>
                </a:solidFill>
                <a:effectLst/>
                <a:latin typeface="Arial" pitchFamily="34" charset="0"/>
                <a:ea typeface="Calibri" panose="020F0502020204030204" pitchFamily="34" charset="0"/>
                <a:cs typeface="Arial" pitchFamily="34" charset="0"/>
              </a:rPr>
              <a:t> </a:t>
            </a:r>
            <a:r>
              <a:rPr lang="en-US" sz="3200" dirty="0" err="1">
                <a:solidFill>
                  <a:srgbClr val="FF0000"/>
                </a:solidFill>
                <a:effectLst/>
                <a:latin typeface="Arial" pitchFamily="34" charset="0"/>
                <a:ea typeface="Calibri" panose="020F0502020204030204" pitchFamily="34" charset="0"/>
                <a:cs typeface="Arial" pitchFamily="34" charset="0"/>
              </a:rPr>
              <a:t>tham</a:t>
            </a:r>
            <a:r>
              <a:rPr lang="en-US" sz="3200" dirty="0">
                <a:solidFill>
                  <a:srgbClr val="FF0000"/>
                </a:solidFill>
                <a:effectLst/>
                <a:latin typeface="Arial" pitchFamily="34" charset="0"/>
                <a:ea typeface="Calibri" panose="020F0502020204030204" pitchFamily="34" charset="0"/>
                <a:cs typeface="Arial" pitchFamily="34" charset="0"/>
              </a:rPr>
              <a:t> </a:t>
            </a:r>
            <a:r>
              <a:rPr lang="en-US" sz="3200" dirty="0" err="1">
                <a:solidFill>
                  <a:srgbClr val="FF0000"/>
                </a:solidFill>
                <a:effectLst/>
                <a:latin typeface="Arial" pitchFamily="34" charset="0"/>
                <a:ea typeface="Calibri" panose="020F0502020204030204" pitchFamily="34" charset="0"/>
                <a:cs typeface="Arial" pitchFamily="34" charset="0"/>
              </a:rPr>
              <a:t>gia</a:t>
            </a:r>
            <a:r>
              <a:rPr lang="en-US" sz="3200" dirty="0">
                <a:solidFill>
                  <a:srgbClr val="FF0000"/>
                </a:solidFill>
                <a:effectLst/>
                <a:latin typeface="Arial" pitchFamily="34" charset="0"/>
                <a:ea typeface="Calibri" panose="020F0502020204030204" pitchFamily="34" charset="0"/>
                <a:cs typeface="Arial" pitchFamily="34" charset="0"/>
              </a:rPr>
              <a:t> </a:t>
            </a:r>
            <a:r>
              <a:rPr lang="en-US" sz="3200" dirty="0" err="1">
                <a:solidFill>
                  <a:srgbClr val="FF0000"/>
                </a:solidFill>
                <a:effectLst/>
                <a:latin typeface="Arial" pitchFamily="34" charset="0"/>
                <a:ea typeface="Calibri" panose="020F0502020204030204" pitchFamily="34" charset="0"/>
                <a:cs typeface="Arial" pitchFamily="34" charset="0"/>
              </a:rPr>
              <a:t>giao</a:t>
            </a:r>
            <a:r>
              <a:rPr lang="en-US" sz="3200" dirty="0">
                <a:solidFill>
                  <a:srgbClr val="FF0000"/>
                </a:solidFill>
                <a:effectLst/>
                <a:latin typeface="Arial" pitchFamily="34" charset="0"/>
                <a:ea typeface="Calibri" panose="020F0502020204030204" pitchFamily="34" charset="0"/>
                <a:cs typeface="Arial" pitchFamily="34" charset="0"/>
              </a:rPr>
              <a:t> </a:t>
            </a:r>
            <a:r>
              <a:rPr lang="en-US" sz="3200" dirty="0" err="1">
                <a:solidFill>
                  <a:srgbClr val="FF0000"/>
                </a:solidFill>
                <a:effectLst/>
                <a:latin typeface="Arial" pitchFamily="34" charset="0"/>
                <a:ea typeface="Calibri" panose="020F0502020204030204" pitchFamily="34" charset="0"/>
                <a:cs typeface="Arial" pitchFamily="34" charset="0"/>
              </a:rPr>
              <a:t>thông</a:t>
            </a:r>
            <a:endParaRPr lang="en-US" sz="3200" dirty="0">
              <a:solidFill>
                <a:srgbClr val="FF0000"/>
              </a:solidFill>
              <a:latin typeface="Arial" pitchFamily="34" charset="0"/>
              <a:cs typeface="Arial" pitchFamily="34" charset="0"/>
            </a:endParaRPr>
          </a:p>
        </p:txBody>
      </p:sp>
      <p:pic>
        <p:nvPicPr>
          <p:cNvPr id="5" name="Picture 4" descr="Đi xe máy ngày Tết không đội mũ bảo hiểm bị phạt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1" y="805543"/>
            <a:ext cx="4124399" cy="29337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Cổ động văn hóa giao thông qua bộ tranh vẽ dí dỏm - Tuổi Trẻ Online"/>
          <p:cNvPicPr>
            <a:picLocks noChangeAspect="1" noChangeArrowheads="1"/>
          </p:cNvPicPr>
          <p:nvPr/>
        </p:nvPicPr>
        <p:blipFill rotWithShape="1">
          <a:blip r:embed="rId3">
            <a:extLst>
              <a:ext uri="{28A0092B-C50C-407E-A947-70E740481C1C}">
                <a14:useLocalDpi xmlns:a14="http://schemas.microsoft.com/office/drawing/2010/main" val="0"/>
              </a:ext>
            </a:extLst>
          </a:blip>
          <a:srcRect l="14941" t="2652" r="15456" b="17279"/>
          <a:stretch/>
        </p:blipFill>
        <p:spPr bwMode="auto">
          <a:xfrm>
            <a:off x="4146690" y="812995"/>
            <a:ext cx="4210491" cy="29773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Giật mình với cách tham gia giao thông coi thường tính mạng - Nông Thôn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2" y="3750224"/>
            <a:ext cx="4124397" cy="310777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7181" y="1036722"/>
            <a:ext cx="3859128" cy="271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7181" y="3729738"/>
            <a:ext cx="3859128" cy="3128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2600" y="3771490"/>
            <a:ext cx="4234581" cy="310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73192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7671" y="442113"/>
            <a:ext cx="8834470" cy="580993"/>
          </a:xfrm>
          <a:prstGeom prst="rect">
            <a:avLst/>
          </a:prstGeom>
          <a:solidFill>
            <a:schemeClr val="accent4">
              <a:lumMod val="20000"/>
              <a:lumOff val="80000"/>
            </a:schemeClr>
          </a:solidFill>
        </p:spPr>
        <p:txBody>
          <a:bodyPr wrap="none">
            <a:spAutoFit/>
          </a:bodyPr>
          <a:lstStyle/>
          <a:p>
            <a:pPr algn="ctr">
              <a:lnSpc>
                <a:spcPct val="107000"/>
              </a:lnSpc>
              <a:spcAft>
                <a:spcPts val="800"/>
              </a:spcAft>
            </a:pPr>
            <a:r>
              <a:rPr lang="en-US" sz="3200" dirty="0">
                <a:solidFill>
                  <a:srgbClr val="FF0000"/>
                </a:solidFill>
                <a:effectLst/>
                <a:latin typeface="Arial" pitchFamily="34" charset="0"/>
                <a:ea typeface="Calibri" panose="020F0502020204030204" pitchFamily="34" charset="0"/>
                <a:cs typeface="Arial" pitchFamily="34" charset="0"/>
              </a:rPr>
              <a:t>Do </a:t>
            </a:r>
            <a:r>
              <a:rPr lang="en-US" sz="3200" dirty="0" err="1">
                <a:solidFill>
                  <a:srgbClr val="FF0000"/>
                </a:solidFill>
                <a:effectLst/>
                <a:latin typeface="Arial" pitchFamily="34" charset="0"/>
                <a:ea typeface="Calibri" panose="020F0502020204030204" pitchFamily="34" charset="0"/>
                <a:cs typeface="Arial" pitchFamily="34" charset="0"/>
              </a:rPr>
              <a:t>thiên</a:t>
            </a:r>
            <a:r>
              <a:rPr lang="en-US" sz="3200" dirty="0">
                <a:solidFill>
                  <a:srgbClr val="FF0000"/>
                </a:solidFill>
                <a:effectLst/>
                <a:latin typeface="Arial" pitchFamily="34" charset="0"/>
                <a:ea typeface="Calibri" panose="020F0502020204030204" pitchFamily="34" charset="0"/>
                <a:cs typeface="Arial" pitchFamily="34" charset="0"/>
              </a:rPr>
              <a:t> tai: </a:t>
            </a:r>
            <a:r>
              <a:rPr lang="en-US" sz="3200" dirty="0" err="1">
                <a:solidFill>
                  <a:srgbClr val="FF0000"/>
                </a:solidFill>
                <a:effectLst/>
                <a:latin typeface="Arial" pitchFamily="34" charset="0"/>
                <a:ea typeface="Calibri" panose="020F0502020204030204" pitchFamily="34" charset="0"/>
                <a:cs typeface="Arial" pitchFamily="34" charset="0"/>
              </a:rPr>
              <a:t>như</a:t>
            </a:r>
            <a:r>
              <a:rPr lang="en-US" sz="3200" dirty="0">
                <a:solidFill>
                  <a:srgbClr val="FF0000"/>
                </a:solidFill>
                <a:effectLst/>
                <a:latin typeface="Arial" pitchFamily="34" charset="0"/>
                <a:ea typeface="Calibri" panose="020F0502020204030204" pitchFamily="34" charset="0"/>
                <a:cs typeface="Arial" pitchFamily="34" charset="0"/>
              </a:rPr>
              <a:t> </a:t>
            </a:r>
            <a:r>
              <a:rPr lang="en-US" sz="3200" dirty="0" err="1">
                <a:solidFill>
                  <a:srgbClr val="FF0000"/>
                </a:solidFill>
                <a:effectLst/>
                <a:latin typeface="Arial" pitchFamily="34" charset="0"/>
                <a:ea typeface="Calibri" panose="020F0502020204030204" pitchFamily="34" charset="0"/>
                <a:cs typeface="Arial" pitchFamily="34" charset="0"/>
              </a:rPr>
              <a:t>bão</a:t>
            </a:r>
            <a:r>
              <a:rPr lang="en-US" sz="3200" dirty="0">
                <a:solidFill>
                  <a:srgbClr val="FF0000"/>
                </a:solidFill>
                <a:effectLst/>
                <a:latin typeface="Arial" pitchFamily="34" charset="0"/>
                <a:ea typeface="Calibri" panose="020F0502020204030204" pitchFamily="34" charset="0"/>
                <a:cs typeface="Arial" pitchFamily="34" charset="0"/>
              </a:rPr>
              <a:t>, </a:t>
            </a:r>
            <a:r>
              <a:rPr lang="en-US" sz="3200" dirty="0" err="1">
                <a:solidFill>
                  <a:srgbClr val="FF0000"/>
                </a:solidFill>
                <a:effectLst/>
                <a:latin typeface="Arial" pitchFamily="34" charset="0"/>
                <a:ea typeface="Calibri" panose="020F0502020204030204" pitchFamily="34" charset="0"/>
                <a:cs typeface="Arial" pitchFamily="34" charset="0"/>
              </a:rPr>
              <a:t>lũ</a:t>
            </a:r>
            <a:r>
              <a:rPr lang="en-US" sz="3200" dirty="0">
                <a:solidFill>
                  <a:srgbClr val="FF0000"/>
                </a:solidFill>
                <a:effectLst/>
                <a:latin typeface="Arial" pitchFamily="34" charset="0"/>
                <a:ea typeface="Calibri" panose="020F0502020204030204" pitchFamily="34" charset="0"/>
                <a:cs typeface="Arial" pitchFamily="34" charset="0"/>
              </a:rPr>
              <a:t>, </a:t>
            </a:r>
            <a:r>
              <a:rPr lang="en-US" sz="3200" dirty="0" err="1">
                <a:solidFill>
                  <a:srgbClr val="FF0000"/>
                </a:solidFill>
                <a:effectLst/>
                <a:latin typeface="Arial" pitchFamily="34" charset="0"/>
                <a:ea typeface="Calibri" panose="020F0502020204030204" pitchFamily="34" charset="0"/>
                <a:cs typeface="Arial" pitchFamily="34" charset="0"/>
              </a:rPr>
              <a:t>động</a:t>
            </a:r>
            <a:r>
              <a:rPr lang="en-US" sz="3200" dirty="0">
                <a:solidFill>
                  <a:srgbClr val="FF0000"/>
                </a:solidFill>
                <a:effectLst/>
                <a:latin typeface="Arial" pitchFamily="34" charset="0"/>
                <a:ea typeface="Calibri" panose="020F0502020204030204" pitchFamily="34" charset="0"/>
                <a:cs typeface="Arial" pitchFamily="34" charset="0"/>
              </a:rPr>
              <a:t> </a:t>
            </a:r>
            <a:r>
              <a:rPr lang="en-US" sz="3200" dirty="0" err="1">
                <a:solidFill>
                  <a:srgbClr val="FF0000"/>
                </a:solidFill>
                <a:effectLst/>
                <a:latin typeface="Arial" pitchFamily="34" charset="0"/>
                <a:ea typeface="Calibri" panose="020F0502020204030204" pitchFamily="34" charset="0"/>
                <a:cs typeface="Arial" pitchFamily="34" charset="0"/>
              </a:rPr>
              <a:t>đất</a:t>
            </a:r>
            <a:r>
              <a:rPr lang="en-US" sz="3200" dirty="0">
                <a:solidFill>
                  <a:srgbClr val="FF0000"/>
                </a:solidFill>
                <a:effectLst/>
                <a:latin typeface="Arial" pitchFamily="34" charset="0"/>
                <a:ea typeface="Calibri" panose="020F0502020204030204" pitchFamily="34" charset="0"/>
                <a:cs typeface="Arial" pitchFamily="34" charset="0"/>
              </a:rPr>
              <a:t>, </a:t>
            </a:r>
            <a:r>
              <a:rPr lang="en-US" sz="3200" dirty="0" err="1">
                <a:solidFill>
                  <a:srgbClr val="FF0000"/>
                </a:solidFill>
                <a:effectLst/>
                <a:latin typeface="Arial" pitchFamily="34" charset="0"/>
                <a:ea typeface="Calibri" panose="020F0502020204030204" pitchFamily="34" charset="0"/>
                <a:cs typeface="Arial" pitchFamily="34" charset="0"/>
              </a:rPr>
              <a:t>sạt</a:t>
            </a:r>
            <a:r>
              <a:rPr lang="en-US" sz="3200" dirty="0">
                <a:solidFill>
                  <a:srgbClr val="FF0000"/>
                </a:solidFill>
                <a:effectLst/>
                <a:latin typeface="Arial" pitchFamily="34" charset="0"/>
                <a:ea typeface="Calibri" panose="020F0502020204030204" pitchFamily="34" charset="0"/>
                <a:cs typeface="Arial" pitchFamily="34" charset="0"/>
              </a:rPr>
              <a:t> </a:t>
            </a:r>
            <a:r>
              <a:rPr lang="en-US" sz="3200" dirty="0" err="1">
                <a:solidFill>
                  <a:srgbClr val="FF0000"/>
                </a:solidFill>
                <a:effectLst/>
                <a:latin typeface="Arial" pitchFamily="34" charset="0"/>
                <a:ea typeface="Calibri" panose="020F0502020204030204" pitchFamily="34" charset="0"/>
                <a:cs typeface="Arial" pitchFamily="34" charset="0"/>
              </a:rPr>
              <a:t>lở</a:t>
            </a:r>
            <a:r>
              <a:rPr lang="en-US" sz="3200" dirty="0">
                <a:solidFill>
                  <a:srgbClr val="FF0000"/>
                </a:solidFill>
                <a:effectLst/>
                <a:latin typeface="Arial" pitchFamily="34" charset="0"/>
                <a:ea typeface="Calibri" panose="020F0502020204030204" pitchFamily="34" charset="0"/>
                <a:cs typeface="Arial" pitchFamily="34" charset="0"/>
              </a:rPr>
              <a:t> </a:t>
            </a:r>
            <a:r>
              <a:rPr lang="en-US" sz="3200" dirty="0" err="1">
                <a:solidFill>
                  <a:srgbClr val="FF0000"/>
                </a:solidFill>
                <a:effectLst/>
                <a:latin typeface="Arial" pitchFamily="34" charset="0"/>
                <a:ea typeface="Calibri" panose="020F0502020204030204" pitchFamily="34" charset="0"/>
                <a:cs typeface="Arial" pitchFamily="34" charset="0"/>
              </a:rPr>
              <a:t>đất</a:t>
            </a:r>
            <a:r>
              <a:rPr lang="en-US" sz="3200" dirty="0">
                <a:solidFill>
                  <a:srgbClr val="FF0000"/>
                </a:solidFill>
                <a:effectLst/>
                <a:latin typeface="Arial" pitchFamily="34" charset="0"/>
                <a:ea typeface="Calibri" panose="020F0502020204030204" pitchFamily="34" charset="0"/>
                <a:cs typeface="Arial" pitchFamily="34" charset="0"/>
              </a:rPr>
              <a:t>,…</a:t>
            </a:r>
          </a:p>
        </p:txBody>
      </p:sp>
      <p:pic>
        <p:nvPicPr>
          <p:cNvPr id="5" name="Picture 2" descr="Clip] nước lũ cuốn trôi hàng loạt xe máy trên đường ở Điện Biên | Video | Xe  &amp; Đời sống"/>
          <p:cNvPicPr>
            <a:picLocks noChangeAspect="1" noChangeArrowheads="1"/>
          </p:cNvPicPr>
          <p:nvPr/>
        </p:nvPicPr>
        <p:blipFill rotWithShape="1">
          <a:blip r:embed="rId2">
            <a:extLst>
              <a:ext uri="{28A0092B-C50C-407E-A947-70E740481C1C}">
                <a14:useLocalDpi xmlns:a14="http://schemas.microsoft.com/office/drawing/2010/main" val="0"/>
              </a:ext>
            </a:extLst>
          </a:blip>
          <a:srcRect r="33875"/>
          <a:stretch/>
        </p:blipFill>
        <p:spPr bwMode="auto">
          <a:xfrm>
            <a:off x="0" y="1221690"/>
            <a:ext cx="6014153" cy="44647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ideo: Sạt lở đất ở Sơn La đẩy ô tô trôi xuống vự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4154" y="1221690"/>
            <a:ext cx="6177846" cy="446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109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4703" y="437134"/>
            <a:ext cx="6375463" cy="580993"/>
          </a:xfrm>
          <a:prstGeom prst="rect">
            <a:avLst/>
          </a:prstGeom>
          <a:solidFill>
            <a:schemeClr val="accent4">
              <a:lumMod val="20000"/>
              <a:lumOff val="80000"/>
            </a:schemeClr>
          </a:solidFill>
        </p:spPr>
        <p:txBody>
          <a:bodyPr wrap="none">
            <a:spAutoFit/>
          </a:bodyPr>
          <a:lstStyle/>
          <a:p>
            <a:pPr algn="ctr">
              <a:lnSpc>
                <a:spcPct val="107000"/>
              </a:lnSpc>
              <a:spcAft>
                <a:spcPts val="800"/>
              </a:spcAft>
            </a:pPr>
            <a:r>
              <a:rPr lang="en-US" sz="3200" dirty="0">
                <a:solidFill>
                  <a:srgbClr val="FF0000"/>
                </a:solidFill>
                <a:effectLst/>
                <a:latin typeface="Arial" pitchFamily="34" charset="0"/>
                <a:ea typeface="Calibri" panose="020F0502020204030204" pitchFamily="34" charset="0"/>
                <a:cs typeface="Arial" pitchFamily="34" charset="0"/>
              </a:rPr>
              <a:t>Do </a:t>
            </a:r>
            <a:r>
              <a:rPr lang="en-US" sz="3200" dirty="0" err="1">
                <a:solidFill>
                  <a:srgbClr val="FF0000"/>
                </a:solidFill>
                <a:latin typeface="Arial" pitchFamily="34" charset="0"/>
                <a:cs typeface="Arial" pitchFamily="34" charset="0"/>
              </a:rPr>
              <a:t>đường</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sá</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có</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nhiều</a:t>
            </a:r>
            <a:r>
              <a:rPr lang="en-US" sz="3200" dirty="0">
                <a:solidFill>
                  <a:srgbClr val="FF0000"/>
                </a:solidFill>
                <a:latin typeface="Arial" pitchFamily="34" charset="0"/>
                <a:cs typeface="Arial" pitchFamily="34" charset="0"/>
              </a:rPr>
              <a:t> ổ </a:t>
            </a:r>
            <a:r>
              <a:rPr lang="en-US" sz="3200" dirty="0" err="1">
                <a:solidFill>
                  <a:srgbClr val="FF0000"/>
                </a:solidFill>
                <a:latin typeface="Arial" pitchFamily="34" charset="0"/>
                <a:cs typeface="Arial" pitchFamily="34" charset="0"/>
              </a:rPr>
              <a:t>voi</a:t>
            </a:r>
            <a:r>
              <a:rPr lang="en-US" sz="3200" dirty="0">
                <a:solidFill>
                  <a:srgbClr val="FF0000"/>
                </a:solidFill>
                <a:latin typeface="Arial" pitchFamily="34" charset="0"/>
                <a:cs typeface="Arial" pitchFamily="34" charset="0"/>
              </a:rPr>
              <a:t>, ổ </a:t>
            </a:r>
            <a:r>
              <a:rPr lang="en-US" sz="3200" dirty="0" err="1">
                <a:solidFill>
                  <a:srgbClr val="FF0000"/>
                </a:solidFill>
                <a:latin typeface="Arial" pitchFamily="34" charset="0"/>
                <a:cs typeface="Arial" pitchFamily="34" charset="0"/>
              </a:rPr>
              <a:t>gà</a:t>
            </a:r>
            <a:r>
              <a:rPr lang="en-US" sz="3200" dirty="0">
                <a:solidFill>
                  <a:srgbClr val="FF0000"/>
                </a:solidFill>
                <a:latin typeface="Arial" pitchFamily="34" charset="0"/>
                <a:cs typeface="Arial" pitchFamily="34" charset="0"/>
              </a:rPr>
              <a:t> </a:t>
            </a:r>
            <a:endParaRPr lang="en-US" sz="3200" dirty="0">
              <a:solidFill>
                <a:srgbClr val="FF0000"/>
              </a:solidFill>
              <a:effectLst/>
              <a:latin typeface="Arial" pitchFamily="34" charset="0"/>
              <a:ea typeface="Calibri" panose="020F0502020204030204" pitchFamily="34" charset="0"/>
              <a:cs typeface="Arial" pitchFamily="34" charset="0"/>
            </a:endParaRPr>
          </a:p>
        </p:txBody>
      </p:sp>
      <p:pic>
        <p:nvPicPr>
          <p:cNvPr id="5" name="Picture 2" descr="Hơn 100m đường chi chít ổ gà, ổ voi: Dân bức xúc vì ám ảnh tai nạn | Đời  sống | Thanh N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99" y="1455622"/>
            <a:ext cx="5946138" cy="39563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ầu hướng dương giúp mặt đường 'tự lành', ngăn hình thành ổ gà |  baotintuc.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070" y="1475430"/>
            <a:ext cx="6170125" cy="393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168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78" r="24779" b="5267"/>
          <a:stretch/>
        </p:blipFill>
        <p:spPr>
          <a:xfrm>
            <a:off x="0" y="-77086"/>
            <a:ext cx="1924493" cy="3681524"/>
          </a:xfrm>
          <a:prstGeom prst="rect">
            <a:avLst/>
          </a:prstGeom>
        </p:spPr>
      </p:pic>
      <p:sp>
        <p:nvSpPr>
          <p:cNvPr id="5" name="Oval Callout 4"/>
          <p:cNvSpPr/>
          <p:nvPr/>
        </p:nvSpPr>
        <p:spPr>
          <a:xfrm>
            <a:off x="2818562" y="196704"/>
            <a:ext cx="7771465" cy="1398180"/>
          </a:xfrm>
          <a:prstGeom prst="wedgeEllipseCallout">
            <a:avLst>
              <a:gd name="adj1" fmla="val -62723"/>
              <a:gd name="adj2" fmla="val 36832"/>
            </a:avLst>
          </a:prstGeom>
          <a:solidFill>
            <a:schemeClr val="accent6">
              <a:lumMod val="20000"/>
              <a:lumOff val="80000"/>
              <a:alpha val="79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07000"/>
              </a:lnSpc>
            </a:pPr>
            <a:r>
              <a:rPr lang="en-US" sz="2800" dirty="0" err="1">
                <a:solidFill>
                  <a:srgbClr val="FF0066"/>
                </a:solidFill>
                <a:latin typeface="Arial" pitchFamily="34" charset="0"/>
                <a:ea typeface="Calibri" panose="020F0502020204030204" pitchFamily="34" charset="0"/>
                <a:cs typeface="Arial" pitchFamily="34" charset="0"/>
              </a:rPr>
              <a:t>Những</a:t>
            </a:r>
            <a:r>
              <a:rPr lang="en-US" sz="2800" dirty="0">
                <a:solidFill>
                  <a:srgbClr val="FF0066"/>
                </a:solidFill>
                <a:latin typeface="Arial" pitchFamily="34" charset="0"/>
                <a:ea typeface="Calibri" panose="020F0502020204030204" pitchFamily="34" charset="0"/>
                <a:cs typeface="Arial" pitchFamily="34" charset="0"/>
              </a:rPr>
              <a:t> </a:t>
            </a:r>
            <a:r>
              <a:rPr lang="en-US" sz="2800" dirty="0" err="1">
                <a:solidFill>
                  <a:srgbClr val="FF0066"/>
                </a:solidFill>
                <a:latin typeface="Arial" pitchFamily="34" charset="0"/>
                <a:ea typeface="Calibri" panose="020F0502020204030204" pitchFamily="34" charset="0"/>
                <a:cs typeface="Arial" pitchFamily="34" charset="0"/>
              </a:rPr>
              <a:t>việc</a:t>
            </a:r>
            <a:r>
              <a:rPr lang="en-US" sz="2800" dirty="0">
                <a:solidFill>
                  <a:srgbClr val="FF0066"/>
                </a:solidFill>
                <a:latin typeface="Arial" pitchFamily="34" charset="0"/>
                <a:ea typeface="Calibri" panose="020F0502020204030204" pitchFamily="34" charset="0"/>
                <a:cs typeface="Arial" pitchFamily="34" charset="0"/>
              </a:rPr>
              <a:t> </a:t>
            </a:r>
            <a:r>
              <a:rPr lang="en-US" sz="2800" dirty="0" err="1">
                <a:solidFill>
                  <a:srgbClr val="FF0066"/>
                </a:solidFill>
                <a:latin typeface="Arial" pitchFamily="34" charset="0"/>
                <a:ea typeface="Calibri" panose="020F0502020204030204" pitchFamily="34" charset="0"/>
                <a:cs typeface="Arial" pitchFamily="34" charset="0"/>
              </a:rPr>
              <a:t>cần</a:t>
            </a:r>
            <a:r>
              <a:rPr lang="en-US" sz="2800" dirty="0">
                <a:solidFill>
                  <a:srgbClr val="FF0066"/>
                </a:solidFill>
                <a:latin typeface="Arial" pitchFamily="34" charset="0"/>
                <a:ea typeface="Calibri" panose="020F0502020204030204" pitchFamily="34" charset="0"/>
                <a:cs typeface="Arial" pitchFamily="34" charset="0"/>
              </a:rPr>
              <a:t> </a:t>
            </a:r>
            <a:r>
              <a:rPr lang="en-US" sz="2800" dirty="0" err="1">
                <a:solidFill>
                  <a:srgbClr val="FF0066"/>
                </a:solidFill>
                <a:latin typeface="Arial" pitchFamily="34" charset="0"/>
                <a:ea typeface="Calibri" panose="020F0502020204030204" pitchFamily="34" charset="0"/>
                <a:cs typeface="Arial" pitchFamily="34" charset="0"/>
              </a:rPr>
              <a:t>làm</a:t>
            </a:r>
            <a:r>
              <a:rPr lang="en-US" sz="2800" dirty="0">
                <a:solidFill>
                  <a:srgbClr val="FF0066"/>
                </a:solidFill>
                <a:latin typeface="Arial" pitchFamily="34" charset="0"/>
                <a:ea typeface="Calibri" panose="020F0502020204030204" pitchFamily="34" charset="0"/>
                <a:cs typeface="Arial" pitchFamily="34" charset="0"/>
              </a:rPr>
              <a:t> </a:t>
            </a:r>
            <a:r>
              <a:rPr lang="en-US" sz="2800" dirty="0" err="1" smtClean="0">
                <a:solidFill>
                  <a:srgbClr val="FF0066"/>
                </a:solidFill>
                <a:latin typeface="Arial" pitchFamily="34" charset="0"/>
                <a:ea typeface="Calibri" panose="020F0502020204030204" pitchFamily="34" charset="0"/>
                <a:cs typeface="Arial" pitchFamily="34" charset="0"/>
              </a:rPr>
              <a:t>để</a:t>
            </a:r>
            <a:r>
              <a:rPr lang="en-US" sz="2800" dirty="0" smtClean="0">
                <a:solidFill>
                  <a:srgbClr val="FF0066"/>
                </a:solidFill>
                <a:latin typeface="Arial" pitchFamily="34" charset="0"/>
                <a:ea typeface="Calibri" panose="020F0502020204030204" pitchFamily="34" charset="0"/>
                <a:cs typeface="Arial" pitchFamily="34" charset="0"/>
              </a:rPr>
              <a:t> </a:t>
            </a:r>
            <a:r>
              <a:rPr lang="en-US" sz="2800" dirty="0" err="1">
                <a:solidFill>
                  <a:srgbClr val="FF0066"/>
                </a:solidFill>
                <a:latin typeface="Arial" pitchFamily="34" charset="0"/>
                <a:ea typeface="Calibri" panose="020F0502020204030204" pitchFamily="34" charset="0"/>
                <a:cs typeface="Arial" pitchFamily="34" charset="0"/>
              </a:rPr>
              <a:t>tham</a:t>
            </a:r>
            <a:r>
              <a:rPr lang="en-US" sz="2800" dirty="0">
                <a:solidFill>
                  <a:srgbClr val="FF0066"/>
                </a:solidFill>
                <a:latin typeface="Arial" pitchFamily="34" charset="0"/>
                <a:ea typeface="Calibri" panose="020F0502020204030204" pitchFamily="34" charset="0"/>
                <a:cs typeface="Arial" pitchFamily="34" charset="0"/>
              </a:rPr>
              <a:t> </a:t>
            </a:r>
            <a:r>
              <a:rPr lang="en-US" sz="2800" dirty="0" err="1">
                <a:solidFill>
                  <a:srgbClr val="FF0066"/>
                </a:solidFill>
                <a:latin typeface="Arial" pitchFamily="34" charset="0"/>
                <a:ea typeface="Calibri" panose="020F0502020204030204" pitchFamily="34" charset="0"/>
                <a:cs typeface="Arial" pitchFamily="34" charset="0"/>
              </a:rPr>
              <a:t>gia</a:t>
            </a:r>
            <a:r>
              <a:rPr lang="en-US" sz="2800" dirty="0">
                <a:solidFill>
                  <a:srgbClr val="FF0066"/>
                </a:solidFill>
                <a:latin typeface="Arial" pitchFamily="34" charset="0"/>
                <a:ea typeface="Calibri" panose="020F0502020204030204" pitchFamily="34" charset="0"/>
                <a:cs typeface="Arial" pitchFamily="34" charset="0"/>
              </a:rPr>
              <a:t> </a:t>
            </a:r>
            <a:r>
              <a:rPr lang="en-US" sz="2800" dirty="0" err="1">
                <a:solidFill>
                  <a:srgbClr val="FF0066"/>
                </a:solidFill>
                <a:latin typeface="Arial" pitchFamily="34" charset="0"/>
                <a:ea typeface="Calibri" panose="020F0502020204030204" pitchFamily="34" charset="0"/>
                <a:cs typeface="Arial" pitchFamily="34" charset="0"/>
              </a:rPr>
              <a:t>giao</a:t>
            </a:r>
            <a:r>
              <a:rPr lang="en-US" sz="2800" dirty="0">
                <a:solidFill>
                  <a:srgbClr val="FF0066"/>
                </a:solidFill>
                <a:latin typeface="Arial" pitchFamily="34" charset="0"/>
                <a:ea typeface="Calibri" panose="020F0502020204030204" pitchFamily="34" charset="0"/>
                <a:cs typeface="Arial" pitchFamily="34" charset="0"/>
              </a:rPr>
              <a:t> </a:t>
            </a:r>
            <a:r>
              <a:rPr lang="en-US" sz="2800" dirty="0" err="1">
                <a:solidFill>
                  <a:srgbClr val="FF0066"/>
                </a:solidFill>
                <a:latin typeface="Arial" pitchFamily="34" charset="0"/>
                <a:ea typeface="Calibri" panose="020F0502020204030204" pitchFamily="34" charset="0"/>
                <a:cs typeface="Arial" pitchFamily="34" charset="0"/>
              </a:rPr>
              <a:t>thông</a:t>
            </a:r>
            <a:r>
              <a:rPr lang="en-US" sz="2800" dirty="0">
                <a:solidFill>
                  <a:srgbClr val="FF0066"/>
                </a:solidFill>
                <a:latin typeface="Arial" pitchFamily="34" charset="0"/>
                <a:ea typeface="Calibri" panose="020F0502020204030204" pitchFamily="34" charset="0"/>
                <a:cs typeface="Arial" pitchFamily="34" charset="0"/>
              </a:rPr>
              <a:t> </a:t>
            </a:r>
            <a:r>
              <a:rPr lang="en-US" sz="2800" dirty="0" smtClean="0">
                <a:solidFill>
                  <a:srgbClr val="FF0066"/>
                </a:solidFill>
                <a:latin typeface="Arial" pitchFamily="34" charset="0"/>
                <a:ea typeface="Calibri" panose="020F0502020204030204" pitchFamily="34" charset="0"/>
                <a:cs typeface="Arial" pitchFamily="34" charset="0"/>
              </a:rPr>
              <a:t>an </a:t>
            </a:r>
            <a:r>
              <a:rPr lang="en-US" sz="2800" dirty="0" err="1">
                <a:solidFill>
                  <a:srgbClr val="FF0066"/>
                </a:solidFill>
                <a:latin typeface="Arial" pitchFamily="34" charset="0"/>
                <a:ea typeface="Calibri" panose="020F0502020204030204" pitchFamily="34" charset="0"/>
                <a:cs typeface="Arial" pitchFamily="34" charset="0"/>
              </a:rPr>
              <a:t>toàn</a:t>
            </a:r>
            <a:r>
              <a:rPr lang="en-US" sz="2800" dirty="0">
                <a:solidFill>
                  <a:srgbClr val="FF0066"/>
                </a:solidFill>
                <a:latin typeface="Arial" pitchFamily="34" charset="0"/>
                <a:ea typeface="Calibri" panose="020F0502020204030204" pitchFamily="34" charset="0"/>
                <a:cs typeface="Arial" pitchFamily="34" charset="0"/>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833" y="3093449"/>
            <a:ext cx="2568862" cy="3764550"/>
          </a:xfrm>
          <a:prstGeom prst="rect">
            <a:avLst/>
          </a:prstGeom>
        </p:spPr>
      </p:pic>
      <p:sp>
        <p:nvSpPr>
          <p:cNvPr id="7" name="Oval Callout 6"/>
          <p:cNvSpPr/>
          <p:nvPr/>
        </p:nvSpPr>
        <p:spPr>
          <a:xfrm>
            <a:off x="1520457" y="2892056"/>
            <a:ext cx="8144540" cy="2934586"/>
          </a:xfrm>
          <a:prstGeom prst="wedgeEllipseCallout">
            <a:avLst>
              <a:gd name="adj1" fmla="val 54605"/>
              <a:gd name="adj2" fmla="val 63448"/>
            </a:avLst>
          </a:prstGeom>
          <a:solidFill>
            <a:schemeClr val="accent2">
              <a:lumMod val="20000"/>
              <a:lumOff val="80000"/>
              <a:alpha val="79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07000"/>
              </a:lnSpc>
              <a:spcAft>
                <a:spcPts val="800"/>
              </a:spcAft>
            </a:pPr>
            <a:r>
              <a:rPr lang="en-US" sz="2800" dirty="0">
                <a:solidFill>
                  <a:schemeClr val="tx1"/>
                </a:solidFill>
                <a:latin typeface="Arial" pitchFamily="34" charset="0"/>
                <a:ea typeface="Calibri" panose="020F0502020204030204" pitchFamily="34" charset="0"/>
                <a:cs typeface="Arial" pitchFamily="34" charset="0"/>
              </a:rPr>
              <a:t>+ </a:t>
            </a:r>
            <a:r>
              <a:rPr lang="en-US" sz="2800" dirty="0" err="1">
                <a:solidFill>
                  <a:schemeClr val="tx1"/>
                </a:solidFill>
                <a:latin typeface="Arial" pitchFamily="34" charset="0"/>
                <a:ea typeface="Calibri" panose="020F0502020204030204" pitchFamily="34" charset="0"/>
                <a:cs typeface="Arial" pitchFamily="34" charset="0"/>
              </a:rPr>
              <a:t>Chấp</a:t>
            </a:r>
            <a:r>
              <a:rPr lang="en-US" sz="2800" dirty="0">
                <a:solidFill>
                  <a:schemeClr val="tx1"/>
                </a:solidFill>
                <a:latin typeface="Arial" pitchFamily="34" charset="0"/>
                <a:ea typeface="Calibri" panose="020F0502020204030204" pitchFamily="34" charset="0"/>
                <a:cs typeface="Arial" pitchFamily="34" charset="0"/>
              </a:rPr>
              <a:t> </a:t>
            </a:r>
            <a:r>
              <a:rPr lang="en-US" sz="2800" dirty="0" err="1">
                <a:solidFill>
                  <a:schemeClr val="tx1"/>
                </a:solidFill>
                <a:latin typeface="Arial" pitchFamily="34" charset="0"/>
                <a:ea typeface="Calibri" panose="020F0502020204030204" pitchFamily="34" charset="0"/>
                <a:cs typeface="Arial" pitchFamily="34" charset="0"/>
              </a:rPr>
              <a:t>hành</a:t>
            </a:r>
            <a:r>
              <a:rPr lang="en-US" sz="2800" dirty="0">
                <a:solidFill>
                  <a:schemeClr val="tx1"/>
                </a:solidFill>
                <a:latin typeface="Arial" pitchFamily="34" charset="0"/>
                <a:ea typeface="Calibri" panose="020F0502020204030204" pitchFamily="34" charset="0"/>
                <a:cs typeface="Arial" pitchFamily="34" charset="0"/>
              </a:rPr>
              <a:t> </a:t>
            </a:r>
            <a:r>
              <a:rPr lang="en-US" sz="2800" dirty="0" err="1">
                <a:solidFill>
                  <a:schemeClr val="tx1"/>
                </a:solidFill>
                <a:latin typeface="Arial" pitchFamily="34" charset="0"/>
                <a:ea typeface="Calibri" panose="020F0502020204030204" pitchFamily="34" charset="0"/>
                <a:cs typeface="Arial" pitchFamily="34" charset="0"/>
              </a:rPr>
              <a:t>nghiêm</a:t>
            </a:r>
            <a:r>
              <a:rPr lang="en-US" sz="2800" dirty="0">
                <a:solidFill>
                  <a:schemeClr val="tx1"/>
                </a:solidFill>
                <a:latin typeface="Arial" pitchFamily="34" charset="0"/>
                <a:ea typeface="Calibri" panose="020F0502020204030204" pitchFamily="34" charset="0"/>
                <a:cs typeface="Arial" pitchFamily="34" charset="0"/>
              </a:rPr>
              <a:t> </a:t>
            </a:r>
            <a:r>
              <a:rPr lang="en-US" sz="2800" dirty="0" err="1">
                <a:solidFill>
                  <a:schemeClr val="tx1"/>
                </a:solidFill>
                <a:latin typeface="Arial" pitchFamily="34" charset="0"/>
                <a:ea typeface="Calibri" panose="020F0502020204030204" pitchFamily="34" charset="0"/>
                <a:cs typeface="Arial" pitchFamily="34" charset="0"/>
              </a:rPr>
              <a:t>chỉnh</a:t>
            </a:r>
            <a:r>
              <a:rPr lang="en-US" sz="2800" dirty="0">
                <a:solidFill>
                  <a:schemeClr val="tx1"/>
                </a:solidFill>
                <a:latin typeface="Arial" pitchFamily="34" charset="0"/>
                <a:ea typeface="Calibri" panose="020F0502020204030204" pitchFamily="34" charset="0"/>
                <a:cs typeface="Arial" pitchFamily="34" charset="0"/>
              </a:rPr>
              <a:t> </a:t>
            </a:r>
            <a:r>
              <a:rPr lang="en-US" sz="2800" dirty="0" err="1">
                <a:solidFill>
                  <a:schemeClr val="tx1"/>
                </a:solidFill>
                <a:latin typeface="Arial" pitchFamily="34" charset="0"/>
                <a:ea typeface="Calibri" panose="020F0502020204030204" pitchFamily="34" charset="0"/>
                <a:cs typeface="Arial" pitchFamily="34" charset="0"/>
              </a:rPr>
              <a:t>luật</a:t>
            </a:r>
            <a:r>
              <a:rPr lang="en-US" sz="2800" dirty="0">
                <a:solidFill>
                  <a:schemeClr val="tx1"/>
                </a:solidFill>
                <a:latin typeface="Arial" pitchFamily="34" charset="0"/>
                <a:ea typeface="Calibri" panose="020F0502020204030204" pitchFamily="34" charset="0"/>
                <a:cs typeface="Arial" pitchFamily="34" charset="0"/>
              </a:rPr>
              <a:t> an </a:t>
            </a:r>
            <a:r>
              <a:rPr lang="en-US" sz="2800" dirty="0" err="1">
                <a:solidFill>
                  <a:schemeClr val="tx1"/>
                </a:solidFill>
                <a:latin typeface="Arial" pitchFamily="34" charset="0"/>
                <a:ea typeface="Calibri" panose="020F0502020204030204" pitchFamily="34" charset="0"/>
                <a:cs typeface="Arial" pitchFamily="34" charset="0"/>
              </a:rPr>
              <a:t>toàn</a:t>
            </a:r>
            <a:r>
              <a:rPr lang="en-US" sz="2800" dirty="0">
                <a:solidFill>
                  <a:schemeClr val="tx1"/>
                </a:solidFill>
                <a:latin typeface="Arial" pitchFamily="34" charset="0"/>
                <a:ea typeface="Calibri" panose="020F0502020204030204" pitchFamily="34" charset="0"/>
                <a:cs typeface="Arial" pitchFamily="34" charset="0"/>
              </a:rPr>
              <a:t> </a:t>
            </a:r>
            <a:r>
              <a:rPr lang="en-US" sz="2800" dirty="0" err="1">
                <a:solidFill>
                  <a:schemeClr val="tx1"/>
                </a:solidFill>
                <a:latin typeface="Arial" pitchFamily="34" charset="0"/>
                <a:ea typeface="Calibri" panose="020F0502020204030204" pitchFamily="34" charset="0"/>
                <a:cs typeface="Arial" pitchFamily="34" charset="0"/>
              </a:rPr>
              <a:t>giao</a:t>
            </a:r>
            <a:r>
              <a:rPr lang="en-US" sz="2800" dirty="0">
                <a:solidFill>
                  <a:schemeClr val="tx1"/>
                </a:solidFill>
                <a:latin typeface="Arial" pitchFamily="34" charset="0"/>
                <a:ea typeface="Calibri" panose="020F0502020204030204" pitchFamily="34" charset="0"/>
                <a:cs typeface="Arial" pitchFamily="34" charset="0"/>
              </a:rPr>
              <a:t> </a:t>
            </a:r>
            <a:r>
              <a:rPr lang="en-US" sz="2800" dirty="0" err="1">
                <a:solidFill>
                  <a:schemeClr val="tx1"/>
                </a:solidFill>
                <a:latin typeface="Arial" pitchFamily="34" charset="0"/>
                <a:ea typeface="Calibri" panose="020F0502020204030204" pitchFamily="34" charset="0"/>
                <a:cs typeface="Arial" pitchFamily="34" charset="0"/>
              </a:rPr>
              <a:t>thông</a:t>
            </a:r>
            <a:r>
              <a:rPr lang="en-US" sz="2800" dirty="0">
                <a:solidFill>
                  <a:schemeClr val="tx1"/>
                </a:solidFill>
                <a:latin typeface="Arial" pitchFamily="34" charset="0"/>
                <a:ea typeface="Calibri" panose="020F0502020204030204" pitchFamily="34" charset="0"/>
                <a:cs typeface="Arial" pitchFamily="34" charset="0"/>
              </a:rPr>
              <a:t>.</a:t>
            </a:r>
          </a:p>
          <a:p>
            <a:pPr algn="just">
              <a:lnSpc>
                <a:spcPct val="107000"/>
              </a:lnSpc>
              <a:spcAft>
                <a:spcPts val="800"/>
              </a:spcAft>
            </a:pPr>
            <a:r>
              <a:rPr lang="en-US" sz="2800" dirty="0">
                <a:solidFill>
                  <a:schemeClr val="tx1"/>
                </a:solidFill>
                <a:latin typeface="Arial" pitchFamily="34" charset="0"/>
                <a:ea typeface="Calibri" panose="020F0502020204030204" pitchFamily="34" charset="0"/>
                <a:cs typeface="Arial" pitchFamily="34" charset="0"/>
              </a:rPr>
              <a:t>+ </a:t>
            </a:r>
            <a:r>
              <a:rPr lang="en-US" sz="2800" dirty="0" err="1">
                <a:solidFill>
                  <a:schemeClr val="tx1"/>
                </a:solidFill>
                <a:latin typeface="Arial" pitchFamily="34" charset="0"/>
                <a:ea typeface="Calibri" panose="020F0502020204030204" pitchFamily="34" charset="0"/>
                <a:cs typeface="Arial" pitchFamily="34" charset="0"/>
              </a:rPr>
              <a:t>Vận</a:t>
            </a:r>
            <a:r>
              <a:rPr lang="en-US" sz="2800" dirty="0">
                <a:solidFill>
                  <a:schemeClr val="tx1"/>
                </a:solidFill>
                <a:latin typeface="Arial" pitchFamily="34" charset="0"/>
                <a:ea typeface="Calibri" panose="020F0502020204030204" pitchFamily="34" charset="0"/>
                <a:cs typeface="Arial" pitchFamily="34" charset="0"/>
              </a:rPr>
              <a:t> </a:t>
            </a:r>
            <a:r>
              <a:rPr lang="en-US" sz="2800" dirty="0" err="1">
                <a:solidFill>
                  <a:schemeClr val="tx1"/>
                </a:solidFill>
                <a:latin typeface="Arial" pitchFamily="34" charset="0"/>
                <a:ea typeface="Calibri" panose="020F0502020204030204" pitchFamily="34" charset="0"/>
                <a:cs typeface="Arial" pitchFamily="34" charset="0"/>
              </a:rPr>
              <a:t>động</a:t>
            </a:r>
            <a:r>
              <a:rPr lang="en-US" sz="2800" dirty="0">
                <a:solidFill>
                  <a:schemeClr val="tx1"/>
                </a:solidFill>
                <a:latin typeface="Arial" pitchFamily="34" charset="0"/>
                <a:ea typeface="Calibri" panose="020F0502020204030204" pitchFamily="34" charset="0"/>
                <a:cs typeface="Arial" pitchFamily="34" charset="0"/>
              </a:rPr>
              <a:t> </a:t>
            </a:r>
            <a:r>
              <a:rPr lang="en-US" sz="2800" dirty="0" err="1">
                <a:solidFill>
                  <a:schemeClr val="tx1"/>
                </a:solidFill>
                <a:latin typeface="Arial" pitchFamily="34" charset="0"/>
                <a:ea typeface="Calibri" panose="020F0502020204030204" pitchFamily="34" charset="0"/>
                <a:cs typeface="Arial" pitchFamily="34" charset="0"/>
              </a:rPr>
              <a:t>mọi</a:t>
            </a:r>
            <a:r>
              <a:rPr lang="en-US" sz="2800" dirty="0">
                <a:solidFill>
                  <a:schemeClr val="tx1"/>
                </a:solidFill>
                <a:latin typeface="Arial" pitchFamily="34" charset="0"/>
                <a:ea typeface="Calibri" panose="020F0502020204030204" pitchFamily="34" charset="0"/>
                <a:cs typeface="Arial" pitchFamily="34" charset="0"/>
              </a:rPr>
              <a:t> </a:t>
            </a:r>
            <a:r>
              <a:rPr lang="en-US" sz="2800" dirty="0" err="1">
                <a:solidFill>
                  <a:schemeClr val="tx1"/>
                </a:solidFill>
                <a:latin typeface="Arial" pitchFamily="34" charset="0"/>
                <a:ea typeface="Calibri" panose="020F0502020204030204" pitchFamily="34" charset="0"/>
                <a:cs typeface="Arial" pitchFamily="34" charset="0"/>
              </a:rPr>
              <a:t>người</a:t>
            </a:r>
            <a:r>
              <a:rPr lang="en-US" sz="2800" dirty="0">
                <a:solidFill>
                  <a:schemeClr val="tx1"/>
                </a:solidFill>
                <a:latin typeface="Arial" pitchFamily="34" charset="0"/>
                <a:ea typeface="Calibri" panose="020F0502020204030204" pitchFamily="34" charset="0"/>
                <a:cs typeface="Arial" pitchFamily="34" charset="0"/>
              </a:rPr>
              <a:t> </a:t>
            </a:r>
            <a:r>
              <a:rPr lang="en-US" sz="2800" dirty="0" err="1">
                <a:solidFill>
                  <a:schemeClr val="tx1"/>
                </a:solidFill>
                <a:latin typeface="Arial" pitchFamily="34" charset="0"/>
                <a:ea typeface="Calibri" panose="020F0502020204030204" pitchFamily="34" charset="0"/>
                <a:cs typeface="Arial" pitchFamily="34" charset="0"/>
              </a:rPr>
              <a:t>tham</a:t>
            </a:r>
            <a:r>
              <a:rPr lang="en-US" sz="2800" dirty="0">
                <a:solidFill>
                  <a:schemeClr val="tx1"/>
                </a:solidFill>
                <a:latin typeface="Arial" pitchFamily="34" charset="0"/>
                <a:ea typeface="Calibri" panose="020F0502020204030204" pitchFamily="34" charset="0"/>
                <a:cs typeface="Arial" pitchFamily="34" charset="0"/>
              </a:rPr>
              <a:t> </a:t>
            </a:r>
            <a:r>
              <a:rPr lang="en-US" sz="2800" dirty="0" err="1">
                <a:solidFill>
                  <a:schemeClr val="tx1"/>
                </a:solidFill>
                <a:latin typeface="Arial" pitchFamily="34" charset="0"/>
                <a:ea typeface="Calibri" panose="020F0502020204030204" pitchFamily="34" charset="0"/>
                <a:cs typeface="Arial" pitchFamily="34" charset="0"/>
              </a:rPr>
              <a:t>gia</a:t>
            </a:r>
            <a:r>
              <a:rPr lang="en-US" sz="2800" dirty="0">
                <a:solidFill>
                  <a:schemeClr val="tx1"/>
                </a:solidFill>
                <a:latin typeface="Arial" pitchFamily="34" charset="0"/>
                <a:ea typeface="Calibri" panose="020F0502020204030204" pitchFamily="34" charset="0"/>
                <a:cs typeface="Arial" pitchFamily="34" charset="0"/>
              </a:rPr>
              <a:t> </a:t>
            </a:r>
          </a:p>
          <a:p>
            <a:pPr algn="just">
              <a:lnSpc>
                <a:spcPct val="107000"/>
              </a:lnSpc>
              <a:spcAft>
                <a:spcPts val="800"/>
              </a:spcAft>
            </a:pPr>
            <a:r>
              <a:rPr lang="en-US" sz="2800" dirty="0" err="1">
                <a:solidFill>
                  <a:schemeClr val="tx1"/>
                </a:solidFill>
                <a:latin typeface="Arial" pitchFamily="34" charset="0"/>
                <a:ea typeface="Calibri" panose="020F0502020204030204" pitchFamily="34" charset="0"/>
                <a:cs typeface="Arial" pitchFamily="34" charset="0"/>
              </a:rPr>
              <a:t>giao</a:t>
            </a:r>
            <a:r>
              <a:rPr lang="en-US" sz="2800" dirty="0">
                <a:solidFill>
                  <a:schemeClr val="tx1"/>
                </a:solidFill>
                <a:latin typeface="Arial" pitchFamily="34" charset="0"/>
                <a:ea typeface="Calibri" panose="020F0502020204030204" pitchFamily="34" charset="0"/>
                <a:cs typeface="Arial" pitchFamily="34" charset="0"/>
              </a:rPr>
              <a:t> </a:t>
            </a:r>
            <a:r>
              <a:rPr lang="en-US" sz="2800" dirty="0" err="1">
                <a:solidFill>
                  <a:schemeClr val="tx1"/>
                </a:solidFill>
                <a:latin typeface="Arial" pitchFamily="34" charset="0"/>
                <a:ea typeface="Calibri" panose="020F0502020204030204" pitchFamily="34" charset="0"/>
                <a:cs typeface="Arial" pitchFamily="34" charset="0"/>
              </a:rPr>
              <a:t>thông</a:t>
            </a:r>
            <a:r>
              <a:rPr lang="en-US" sz="2800" dirty="0">
                <a:solidFill>
                  <a:schemeClr val="tx1"/>
                </a:solidFill>
                <a:latin typeface="Arial" pitchFamily="34" charset="0"/>
                <a:ea typeface="Calibri" panose="020F0502020204030204" pitchFamily="34" charset="0"/>
                <a:cs typeface="Arial" pitchFamily="34" charset="0"/>
              </a:rPr>
              <a:t> an </a:t>
            </a:r>
            <a:r>
              <a:rPr lang="en-US" sz="2800" dirty="0" err="1">
                <a:solidFill>
                  <a:schemeClr val="tx1"/>
                </a:solidFill>
                <a:latin typeface="Arial" pitchFamily="34" charset="0"/>
                <a:ea typeface="Calibri" panose="020F0502020204030204" pitchFamily="34" charset="0"/>
                <a:cs typeface="Arial" pitchFamily="34" charset="0"/>
              </a:rPr>
              <a:t>toàn</a:t>
            </a:r>
            <a:r>
              <a:rPr lang="en-US" sz="2800" dirty="0" smtClean="0">
                <a:solidFill>
                  <a:schemeClr val="tx1"/>
                </a:solidFill>
                <a:latin typeface="Arial" pitchFamily="34" charset="0"/>
                <a:ea typeface="Calibri" panose="020F0502020204030204" pitchFamily="34" charset="0"/>
                <a:cs typeface="Arial" pitchFamily="34" charset="0"/>
              </a:rPr>
              <a:t>.</a:t>
            </a:r>
            <a:endParaRPr lang="vi-VN" sz="2800" dirty="0" smtClean="0">
              <a:solidFill>
                <a:schemeClr val="tx1"/>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19419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2169043" y="1116438"/>
            <a:ext cx="7442790" cy="1488557"/>
          </a:xfrm>
          <a:prstGeom prst="flowChartTerminator">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Thực hiện luật An toàn giao thông</a:t>
            </a:r>
          </a:p>
          <a:p>
            <a:pPr algn="ctr"/>
            <a:r>
              <a:rPr lang="vi-VN" sz="3200" dirty="0">
                <a:solidFill>
                  <a:schemeClr val="tx1"/>
                </a:solidFill>
              </a:rPr>
              <a:t> là trách nhiệm của mỗi người dân</a:t>
            </a:r>
          </a:p>
        </p:txBody>
      </p:sp>
      <p:sp>
        <p:nvSpPr>
          <p:cNvPr id="6" name="Rounded Rectangle 5"/>
          <p:cNvSpPr/>
          <p:nvPr/>
        </p:nvSpPr>
        <p:spPr>
          <a:xfrm>
            <a:off x="903781" y="4231801"/>
            <a:ext cx="2966484" cy="2062716"/>
          </a:xfrm>
          <a:prstGeom prst="roundRect">
            <a:avLst/>
          </a:prstGeom>
          <a:solidFill>
            <a:srgbClr val="FF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Tự</a:t>
            </a:r>
            <a:r>
              <a:rPr lang="en-US" sz="3200" dirty="0">
                <a:solidFill>
                  <a:schemeClr val="tx1"/>
                </a:solidFill>
              </a:rPr>
              <a:t> </a:t>
            </a:r>
            <a:r>
              <a:rPr lang="en-US" sz="3200" dirty="0" err="1">
                <a:solidFill>
                  <a:schemeClr val="tx1"/>
                </a:solidFill>
              </a:rPr>
              <a:t>bảo</a:t>
            </a:r>
            <a:r>
              <a:rPr lang="en-US" sz="3200" dirty="0">
                <a:solidFill>
                  <a:schemeClr val="tx1"/>
                </a:solidFill>
              </a:rPr>
              <a:t> </a:t>
            </a:r>
            <a:r>
              <a:rPr lang="en-US" sz="3200" dirty="0" err="1">
                <a:solidFill>
                  <a:schemeClr val="tx1"/>
                </a:solidFill>
              </a:rPr>
              <a:t>vệ</a:t>
            </a:r>
            <a:r>
              <a:rPr lang="en-US" sz="3200" dirty="0">
                <a:solidFill>
                  <a:schemeClr val="tx1"/>
                </a:solidFill>
              </a:rPr>
              <a:t> </a:t>
            </a:r>
            <a:r>
              <a:rPr lang="en-US" sz="3200" dirty="0" err="1">
                <a:solidFill>
                  <a:schemeClr val="tx1"/>
                </a:solidFill>
              </a:rPr>
              <a:t>mình</a:t>
            </a:r>
            <a:endParaRPr lang="en-US" sz="3200" dirty="0">
              <a:solidFill>
                <a:schemeClr val="tx1"/>
              </a:solidFill>
            </a:endParaRPr>
          </a:p>
        </p:txBody>
      </p:sp>
      <p:cxnSp>
        <p:nvCxnSpPr>
          <p:cNvPr id="8" name="Straight Arrow Connector 7"/>
          <p:cNvCxnSpPr>
            <a:stCxn id="5" idx="2"/>
            <a:endCxn id="6" idx="0"/>
          </p:cNvCxnSpPr>
          <p:nvPr/>
        </p:nvCxnSpPr>
        <p:spPr>
          <a:xfrm flipH="1">
            <a:off x="2387023" y="2604995"/>
            <a:ext cx="3503415" cy="16268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407196" y="4221194"/>
            <a:ext cx="2966484" cy="2062716"/>
          </a:xfrm>
          <a:prstGeom prst="round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Bảo vệ mọi người</a:t>
            </a:r>
            <a:endParaRPr lang="en-US" sz="3200" dirty="0">
              <a:solidFill>
                <a:schemeClr val="tx1"/>
              </a:solidFill>
            </a:endParaRPr>
          </a:p>
        </p:txBody>
      </p:sp>
      <p:cxnSp>
        <p:nvCxnSpPr>
          <p:cNvPr id="10" name="Straight Arrow Connector 9"/>
          <p:cNvCxnSpPr>
            <a:stCxn id="5" idx="2"/>
            <a:endCxn id="9" idx="0"/>
          </p:cNvCxnSpPr>
          <p:nvPr/>
        </p:nvCxnSpPr>
        <p:spPr>
          <a:xfrm>
            <a:off x="5890438" y="2604995"/>
            <a:ext cx="0" cy="1616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7991704" y="4221194"/>
            <a:ext cx="3584508" cy="2062716"/>
          </a:xfrm>
          <a:prstGeom prst="roundRect">
            <a:avLst/>
          </a:prstGeom>
          <a:solidFill>
            <a:schemeClr val="accent6">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Đảm bảo an toàn giao thông</a:t>
            </a:r>
            <a:endParaRPr lang="en-US" sz="3200" dirty="0">
              <a:solidFill>
                <a:schemeClr val="tx1"/>
              </a:solidFill>
            </a:endParaRPr>
          </a:p>
        </p:txBody>
      </p:sp>
      <p:cxnSp>
        <p:nvCxnSpPr>
          <p:cNvPr id="13" name="Straight Arrow Connector 12"/>
          <p:cNvCxnSpPr>
            <a:stCxn id="5" idx="2"/>
            <a:endCxn id="12" idx="0"/>
          </p:cNvCxnSpPr>
          <p:nvPr/>
        </p:nvCxnSpPr>
        <p:spPr>
          <a:xfrm>
            <a:off x="5890438" y="2604995"/>
            <a:ext cx="3893520" cy="1616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60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564" y="2679406"/>
            <a:ext cx="4928570" cy="4139998"/>
          </a:xfrm>
          <a:prstGeom prst="rect">
            <a:avLst/>
          </a:prstGeom>
        </p:spPr>
      </p:pic>
      <p:sp>
        <p:nvSpPr>
          <p:cNvPr id="7" name="Rounded Rectangular Callout 6"/>
          <p:cNvSpPr/>
          <p:nvPr/>
        </p:nvSpPr>
        <p:spPr>
          <a:xfrm>
            <a:off x="148857" y="350874"/>
            <a:ext cx="8628320" cy="2854268"/>
          </a:xfrm>
          <a:prstGeom prst="wedgeRoundRectCallout">
            <a:avLst>
              <a:gd name="adj1" fmla="val 41888"/>
              <a:gd name="adj2" fmla="val 79636"/>
              <a:gd name="adj3" fmla="val 1666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Ghi nhớ </a:t>
            </a:r>
          </a:p>
          <a:p>
            <a:pPr algn="just"/>
            <a:r>
              <a:rPr lang="vi-VN" sz="3200" b="1" dirty="0">
                <a:solidFill>
                  <a:schemeClr val="tx1"/>
                </a:solidFill>
              </a:rPr>
              <a:t>     Thực hiện Luật Giao thông là trách nhiệm của mỗi người dân để tự bảo vệ mình, bảo vệ mọi người và đảm bảo an toàn giao thông.</a:t>
            </a:r>
          </a:p>
        </p:txBody>
      </p:sp>
    </p:spTree>
    <p:extLst>
      <p:ext uri="{BB962C8B-B14F-4D97-AF65-F5344CB8AC3E}">
        <p14:creationId xmlns:p14="http://schemas.microsoft.com/office/powerpoint/2010/main" val="2614710732"/>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54838" y="1882607"/>
            <a:ext cx="6462065" cy="4975393"/>
            <a:chOff x="4680857" y="1382232"/>
            <a:chExt cx="6462065" cy="4975393"/>
          </a:xfrm>
        </p:grpSpPr>
        <p:pic>
          <p:nvPicPr>
            <p:cNvPr id="3074" name="Picture 2" descr="Phòng giáo dục và đào tạo quận Long Biên"/>
            <p:cNvPicPr>
              <a:picLocks noChangeAspect="1" noChangeArrowheads="1"/>
            </p:cNvPicPr>
            <p:nvPr/>
          </p:nvPicPr>
          <p:blipFill rotWithShape="1">
            <a:blip r:embed="rId2">
              <a:extLst>
                <a:ext uri="{28A0092B-C50C-407E-A947-70E740481C1C}">
                  <a14:useLocalDpi xmlns:a14="http://schemas.microsoft.com/office/drawing/2010/main" val="0"/>
                </a:ext>
              </a:extLst>
            </a:blip>
            <a:srcRect t="41955" r="10521"/>
            <a:stretch/>
          </p:blipFill>
          <p:spPr bwMode="auto">
            <a:xfrm>
              <a:off x="4680858" y="1382232"/>
              <a:ext cx="6462064" cy="49753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ô màu Biểu Tượng Cảm Xúc Buồn Bã - Trang Tô Màu Cho Bé"/>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36828" y="2827153"/>
              <a:ext cx="1625087" cy="162508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ẽ Tô Màu Tranh Con Bướm và Bông Hoa Cho Trẻ Em | Dạy Bé Tô Màu - Pap Pap  Kids"/>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1144" r="31142" b="67719"/>
            <a:stretch/>
          </p:blipFill>
          <p:spPr bwMode="auto">
            <a:xfrm>
              <a:off x="4680857" y="2666081"/>
              <a:ext cx="1717999" cy="147049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Flowchart: Terminator 5"/>
          <p:cNvSpPr/>
          <p:nvPr/>
        </p:nvSpPr>
        <p:spPr>
          <a:xfrm>
            <a:off x="1945758" y="372140"/>
            <a:ext cx="8261498" cy="967562"/>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CẢNH SÁT GIAO THÔNG NHÍ</a:t>
            </a:r>
          </a:p>
        </p:txBody>
      </p:sp>
    </p:spTree>
    <p:extLst>
      <p:ext uri="{BB962C8B-B14F-4D97-AF65-F5344CB8AC3E}">
        <p14:creationId xmlns:p14="http://schemas.microsoft.com/office/powerpoint/2010/main" val="22410367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nh 1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80288"/>
            <a:ext cx="2275367" cy="1979085"/>
          </a:xfrm>
          <a:prstGeom prst="rect">
            <a:avLst/>
          </a:prstGeom>
          <a:ln>
            <a:noFill/>
          </a:ln>
          <a:effectLst>
            <a:softEdge rad="112500"/>
          </a:effec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424223" y="130506"/>
            <a:ext cx="8759148" cy="5504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3375683" y="5709590"/>
            <a:ext cx="6856227" cy="1000991"/>
          </a:xfrm>
          <a:prstGeom prst="roundRect">
            <a:avLst/>
          </a:prstGeom>
          <a:noFill/>
          <a:ln w="38100">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200" dirty="0">
                <a:solidFill>
                  <a:schemeClr val="tx1"/>
                </a:solidFill>
                <a:cs typeface="Times New Roman" panose="02020603050405020304" pitchFamily="18" charset="0"/>
              </a:rPr>
              <a:t>Đi xe đạp sát lề đường bên phải, </a:t>
            </a:r>
            <a:endParaRPr lang="vi-VN" sz="3200" dirty="0" smtClean="0">
              <a:solidFill>
                <a:schemeClr val="tx1"/>
              </a:solidFill>
              <a:cs typeface="Times New Roman" panose="02020603050405020304" pitchFamily="18" charset="0"/>
            </a:endParaRPr>
          </a:p>
          <a:p>
            <a:pPr algn="ctr"/>
            <a:r>
              <a:rPr lang="vi-VN" sz="3200" dirty="0" smtClean="0">
                <a:solidFill>
                  <a:schemeClr val="tx1"/>
                </a:solidFill>
                <a:cs typeface="Times New Roman" panose="02020603050405020304" pitchFamily="18" charset="0"/>
              </a:rPr>
              <a:t>chỉ </a:t>
            </a:r>
            <a:r>
              <a:rPr lang="vi-VN" sz="3200" dirty="0">
                <a:solidFill>
                  <a:schemeClr val="tx1"/>
                </a:solidFill>
                <a:cs typeface="Times New Roman" panose="02020603050405020304" pitchFamily="18" charset="0"/>
              </a:rPr>
              <a:t>chở thêm 1 người.</a:t>
            </a:r>
            <a:endParaRPr lang="en-US" sz="3200"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12665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386326" y="1915883"/>
            <a:ext cx="8599133" cy="22159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Khởi</a:t>
            </a:r>
            <a:r>
              <a:rPr kumimoji="0" lang="en-US" sz="13800" b="1" i="0" u="none" strike="noStrike" kern="1200" cap="none" spc="0" normalizeH="0" baseline="0" noProof="0" dirty="0">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13800" b="1" i="0" u="none" strike="noStrike" kern="1200" cap="none" spc="0" normalizeH="0" baseline="0" noProof="0" dirty="0" err="1">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động</a:t>
            </a:r>
            <a:endParaRPr kumimoji="0" lang="en-US" sz="13800" b="1" i="0" u="none" strike="noStrike" kern="1200" cap="none" spc="0" normalizeH="0" baseline="0" noProof="0" dirty="0">
              <a:ln/>
              <a:solidFill>
                <a:srgbClr val="FF0000"/>
              </a:solidFill>
              <a:effectLst>
                <a:outerShdw blurRad="50800" dist="38100" algn="l" rotWithShape="0">
                  <a:prstClr val="black">
                    <a:alpha val="40000"/>
                  </a:prstClr>
                </a:outerShd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7" name="图片 3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8" y="6334125"/>
            <a:ext cx="593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84133" y="2746833"/>
            <a:ext cx="12276133" cy="4111166"/>
            <a:chOff x="-72444" y="3780894"/>
            <a:chExt cx="9184546" cy="3077106"/>
          </a:xfrm>
        </p:grpSpPr>
        <p:pic>
          <p:nvPicPr>
            <p:cNvPr id="6" name="图片 3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0215" y="6334125"/>
              <a:ext cx="6211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1"/>
            <p:cNvGrpSpPr>
              <a:grpSpLocks/>
            </p:cNvGrpSpPr>
            <p:nvPr/>
          </p:nvGrpSpPr>
          <p:grpSpPr bwMode="auto">
            <a:xfrm flipH="1">
              <a:off x="-72444" y="3780894"/>
              <a:ext cx="4790521" cy="2960953"/>
              <a:chOff x="5782067" y="2851622"/>
              <a:chExt cx="6387794" cy="3948342"/>
            </a:xfrm>
          </p:grpSpPr>
          <p:pic>
            <p:nvPicPr>
              <p:cNvPr id="9" name="图片 3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9936" y="2851622"/>
                <a:ext cx="4749925" cy="380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2067" y="5814148"/>
                <a:ext cx="6303860" cy="9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4" name="图片 3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5243" y="67812"/>
            <a:ext cx="11484439" cy="238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294479" y="634093"/>
            <a:ext cx="11484439" cy="2389786"/>
          </a:xfrm>
          <a:prstGeom prst="rect">
            <a:avLst/>
          </a:prstGeom>
          <a:noFill/>
          <a:ln>
            <a:noFill/>
          </a:ln>
        </p:spPr>
      </p:pic>
      <p:pic>
        <p:nvPicPr>
          <p:cNvPr id="11" name="图片 44">
            <a:extLst>
              <a:ext uri="{FF2B5EF4-FFF2-40B4-BE49-F238E27FC236}">
                <a16:creationId xmlns:a16="http://schemas.microsoft.com/office/drawing/2014/main" xmlns="" id="{CD8F66BD-2BBD-F88D-49AC-D0CB965A59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02768">
            <a:off x="3950939" y="258848"/>
            <a:ext cx="2041347" cy="2432210"/>
          </a:xfrm>
          <a:prstGeom prst="rect">
            <a:avLst/>
          </a:prstGeom>
        </p:spPr>
      </p:pic>
      <p:pic>
        <p:nvPicPr>
          <p:cNvPr id="12" name="图片 44">
            <a:extLst>
              <a:ext uri="{FF2B5EF4-FFF2-40B4-BE49-F238E27FC236}">
                <a16:creationId xmlns:a16="http://schemas.microsoft.com/office/drawing/2014/main" xmlns="" id="{A3D1768F-2349-99DE-371F-A4E9097E97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02768">
            <a:off x="100407" y="46600"/>
            <a:ext cx="2041347" cy="2432210"/>
          </a:xfrm>
          <a:prstGeom prst="rect">
            <a:avLst/>
          </a:prstGeom>
        </p:spPr>
      </p:pic>
      <p:pic>
        <p:nvPicPr>
          <p:cNvPr id="16" name="图片 44">
            <a:extLst>
              <a:ext uri="{FF2B5EF4-FFF2-40B4-BE49-F238E27FC236}">
                <a16:creationId xmlns:a16="http://schemas.microsoft.com/office/drawing/2014/main" xmlns="" id="{1F7F48AA-322C-B687-7BE5-93B4DF9C06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02768">
            <a:off x="8699530" y="332819"/>
            <a:ext cx="2041347" cy="2432210"/>
          </a:xfrm>
          <a:prstGeom prst="rect">
            <a:avLst/>
          </a:prstGeom>
        </p:spPr>
      </p:pic>
    </p:spTree>
    <p:custDataLst>
      <p:tags r:id="rId1"/>
    </p:custDataLst>
    <p:extLst>
      <p:ext uri="{BB962C8B-B14F-4D97-AF65-F5344CB8AC3E}">
        <p14:creationId xmlns:p14="http://schemas.microsoft.com/office/powerpoint/2010/main" val="206554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0" presetClass="path" presetSubtype="0" accel="50000" decel="50000" fill="hold" nodeType="afterEffect">
                                  <p:stCondLst>
                                    <p:cond delay="0"/>
                                  </p:stCondLst>
                                  <p:childTnLst>
                                    <p:animMotion origin="layout" path="M -0.01445 0.01134 L -0.01445 0.01157 C -0.025 0.01851 -0.01679 0.01134 -0.02226 0.01898 C -0.02357 0.02083 -0.02513 0.02222 -0.02656 0.02407 L -0.02864 0.02662 C -0.03138 0.03634 -0.02825 0.02708 -0.03294 0.03518 C -0.03528 0.03958 -0.03346 0.03912 -0.03567 0.04375 C -0.03698 0.04652 -0.0388 0.04861 -0.03997 0.05162 C -0.04648 0.06898 -0.03971 0.05092 -0.04492 0.06435 C -0.04544 0.06551 -0.0457 0.06713 -0.04635 0.06782 C -0.04713 0.06921 -0.04817 0.06921 -0.04922 0.0706 C -0.05065 0.08101 -0.04857 0.0706 -0.05195 0.07754 C -0.05521 0.08472 -0.05364 0.08472 -0.0569 0.08889 C -0.05833 0.0912 -0.0612 0.09444 -0.0612 0.09444 C -0.06328 0.1 -0.06497 0.10555 -0.06823 0.10949 C -0.06901 0.11018 -0.06966 0.11134 -0.07044 0.11157 C -0.07135 0.11296 -0.07239 0.11296 -0.07317 0.11435 C -0.07409 0.11551 -0.07461 0.11713 -0.07539 0.11828 C -0.07604 0.11921 -0.07682 0.1199 -0.07747 0.12083 C -0.07825 0.12199 -0.07877 0.12361 -0.07955 0.12407 C -0.08099 0.12639 -0.08242 0.12801 -0.08385 0.12963 C -0.08646 0.13264 -0.08841 0.13541 -0.09166 0.1368 L -0.09375 0.13819 C -0.09557 0.1412 -0.09752 0.14537 -0.10013 0.14676 L -0.10221 0.14814 C -0.10755 0.15486 -0.10104 0.14676 -0.10651 0.15486 C -0.10807 0.15671 -0.11002 0.1581 -0.11146 0.16088 C -0.11263 0.16342 -0.11432 0.16875 -0.11432 0.16898 C -0.11445 0.17152 -0.11471 0.17453 -0.11497 0.17754 C -0.11523 0.18009 -0.11562 0.18194 -0.11562 0.18495 C -0.11562 0.20046 -0.11562 0.21689 -0.11497 0.23287 C -0.11484 0.23472 -0.11393 0.23611 -0.11354 0.23796 C -0.11328 0.23912 -0.11315 0.24051 -0.11289 0.24166 C -0.11198 0.24514 -0.10989 0.25208 -0.10859 0.25416 C -0.10716 0.25671 -0.10599 0.25972 -0.10429 0.2618 C -0.10364 0.2625 -0.10299 0.26365 -0.10221 0.26435 C -0.10117 0.26527 -0.09987 0.26597 -0.0987 0.26689 C -0.09804 0.26736 -0.09726 0.26736 -0.09661 0.26805 C -0.09583 0.26875 -0.09518 0.2699 -0.0944 0.2706 C -0.09349 0.27152 -0.09036 0.27268 -0.08945 0.27314 C -0.0888 0.27384 -0.08815 0.275 -0.08737 0.27569 C -0.08659 0.27615 -0.08164 0.27801 -0.08099 0.27801 C -0.07955 0.27847 -0.07812 0.27893 -0.07682 0.27939 C -0.07513 0.27986 -0.072 0.28171 -0.07044 0.28194 C -0.06093 0.28264 -0.05156 0.28264 -0.04205 0.2831 C -0.03789 0.28356 -0.03359 0.28379 -0.02929 0.28449 C -0.02435 0.28518 -0.02539 0.28611 -0.02018 0.28819 C -0.01849 0.28889 -0.01679 0.28912 -0.01523 0.28935 C -0.0138 0.29027 -0.01237 0.2912 -0.01093 0.29189 C -0.00872 0.29305 -0.00364 0.29421 -0.00169 0.29444 C 0.00417 0.29514 0.01003 0.29537 0.01589 0.29583 C 0.01836 0.29652 0.01992 0.29699 0.02227 0.29814 C 0.02305 0.29861 0.0237 0.2993 0.02448 0.29953 C 0.0263 0.3 0.02826 0.30023 0.03008 0.30069 C 0.03203 0.30139 0.03386 0.30277 0.03581 0.30324 C 0.03724 0.3037 0.03854 0.30393 0.03998 0.30463 C 0.04102 0.30486 0.04193 0.30555 0.04284 0.30578 C 0.04453 0.30625 0.0461 0.30648 0.04779 0.30694 C 0.04896 0.3074 0.05013 0.30787 0.0513 0.30833 C 0.05274 0.30879 0.05417 0.30926 0.0556 0.30949 C 0.06055 0.3125 0.05456 0.30926 0.06407 0.31203 C 0.06485 0.31226 0.0655 0.31296 0.06615 0.31342 C 0.06758 0.31389 0.06901 0.31412 0.07045 0.31458 C 0.0711 0.31504 0.07188 0.31597 0.07253 0.31597 C 0.0849 0.31597 0.07761 0.31574 0.08321 0.31342 C 0.09076 0.30995 0.08268 0.31458 0.09024 0.30949 C 0.09102 0.30902 0.09167 0.30879 0.09232 0.30833 C 0.09362 0.30717 0.09479 0.30578 0.09597 0.30463 C 0.09662 0.3037 0.09727 0.30277 0.09805 0.30185 C 0.10026 0.3 0.10365 0.3 0.10586 0.29953 C 0.10703 0.29907 0.10821 0.29861 0.10938 0.29814 C 0.1112 0.29745 0.11315 0.29629 0.11498 0.29583 L 0.11992 0.29444 C 0.12071 0.29398 0.12136 0.29351 0.12214 0.29328 C 0.12396 0.29236 0.12591 0.29166 0.12774 0.29074 C 0.12969 0.28958 0.13633 0.28495 0.13841 0.2831 C 0.14076 0.28101 0.14532 0.27615 0.14753 0.27314 C 0.15104 0.26851 0.14948 0.27037 0.15248 0.26689 C 0.153 0.26551 0.15352 0.26435 0.15391 0.26296 C 0.15469 0.26134 0.15573 0.25995 0.15612 0.2581 C 0.15703 0.25139 0.15742 0.23796 0.15742 0.23819 C 0.15729 0.21944 0.15677 0.20046 0.15677 0.18194 C 0.15677 0.11851 0.15417 0.1375 0.15886 0.10833 C 0.15912 0.10416 0.15912 0.09976 0.15964 0.0956 C 0.1599 0.09305 0.16055 0.09027 0.16107 0.08819 C 0.16198 0.08287 0.16133 0.08541 0.16315 0.08032 L 0.16524 0.06921 C 0.1655 0.06782 0.16563 0.06643 0.16602 0.06551 C 0.16641 0.06435 0.16706 0.06319 0.16745 0.0618 C 0.16797 0.05926 0.16797 0.05648 0.16875 0.05416 C 0.16927 0.05301 0.16979 0.05185 0.17018 0.05046 C 0.17084 0.04791 0.17136 0.04351 0.17162 0.04166 C 0.17188 0.04027 0.17201 0.03912 0.1724 0.03773 C 0.17279 0.03657 0.17331 0.03518 0.17383 0.03379 C 0.17357 -0.02917 0.17357 -0.09167 0.17305 -0.15463 C 0.17305 -0.15787 0.17162 -0.15949 0.17097 -0.1625 C 0.17058 -0.16343 0.17058 -0.16482 0.17018 -0.16598 C 0.1694 -0.16852 0.16732 -0.17269 0.16602 -0.17477 C 0.16367 -0.17801 0.16263 -0.17801 0.15964 -0.1801 L 0.15534 -0.18241 C 0.15469 -0.18264 0.15391 -0.18287 0.15326 -0.18357 C 0.14948 -0.18681 0.15143 -0.18565 0.14753 -0.1875 C 0.14688 -0.1882 0.14623 -0.18936 0.14545 -0.18982 C 0.14414 -0.19098 0.14258 -0.19144 0.14115 -0.19236 L 0.13907 -0.19375 C 0.13907 -0.19352 0.1349 -0.19607 0.1349 -0.19584 C 0.13295 -0.19676 0.12865 -0.19815 0.12709 -0.2 C 0.12448 -0.20301 0.12487 -0.20301 0.12136 -0.2051 C 0.11823 -0.20695 0.11836 -0.20579 0.11498 -0.2088 C 0.11393 -0.20973 0.11328 -0.21181 0.11224 -0.2125 C 0.11133 -0.2132 0.11029 -0.2132 0.10938 -0.21389 C 0.1043 -0.21644 0.11094 -0.21389 0.10365 -0.21621 C 0.10274 -0.21713 0.10183 -0.21806 0.10091 -0.21875 C 0.10013 -0.21922 0.09948 -0.21945 0.0987 -0.22014 C 0.09688 -0.22153 0.09505 -0.22361 0.0931 -0.225 L 0.0888 -0.22755 C 0.08815 -0.22801 0.0875 -0.22848 0.08672 -0.22894 C 0.08581 -0.22917 0.0849 -0.22986 0.08386 -0.2301 C 0.08242 -0.23056 0.08099 -0.23102 0.07969 -0.23149 C 0.07852 -0.23172 0.07735 -0.23195 0.07604 -0.23264 C 0.06992 -0.23704 0.075 -0.2338 0.06693 -0.23611 C 0.06589 -0.23681 0.06498 -0.23727 0.06407 -0.2375 C 0.06263 -0.23797 0.0612 -0.23843 0.05977 -0.23889 C 0.05886 -0.23936 0.05795 -0.23959 0.05703 -0.24005 C 0.0556 -0.24074 0.05417 -0.24098 0.05274 -0.24144 C 0.04844 -0.24399 0.05235 -0.24167 0.04492 -0.24399 C 0.04024 -0.24514 0.04284 -0.24468 0.03933 -0.24653 C 0.03737 -0.24746 0.03477 -0.24838 0.03295 -0.24908 L 0.02018 -0.25278 C 0.0142 -0.25625 0.01745 -0.25486 0.01029 -0.25649 C 0.00964 -0.25695 0.00886 -0.25741 0.00821 -0.25787 C -0.00416 -0.2632 -0.02161 -0.25811 -0.03073 -0.25787 C -0.03151 -0.25695 -0.03216 -0.25602 -0.03294 -0.25533 C -0.03476 -0.25348 -0.03672 -0.25186 -0.03854 -0.25024 C -0.03945 -0.24931 -0.04049 -0.24861 -0.0414 -0.24769 C -0.04258 -0.24653 -0.04388 -0.24537 -0.04492 -0.24399 C -0.0457 -0.24283 -0.04622 -0.24098 -0.047 -0.24005 C -0.0483 -0.23889 -0.05 -0.23889 -0.0513 -0.2375 C -0.05221 -0.23681 -0.05325 -0.23588 -0.05416 -0.23519 C -0.05651 -0.23218 -0.05716 -0.23102 -0.05911 -0.22755 C -0.0595 -0.22547 -0.06002 -0.22315 -0.06054 -0.2213 C -0.0608 -0.22014 -0.0608 -0.21875 -0.0612 -0.2176 C -0.06198 -0.21482 -0.06328 -0.21274 -0.06406 -0.21042 C -0.06575 -0.20394 -0.06536 -0.2051 -0.06758 -0.19861 C -0.06797 -0.19746 -0.06862 -0.1963 -0.06901 -0.19491 C -0.07213 -0.18426 -0.072 -0.18473 -0.07396 -0.17593 C -0.0737 -0.16806 -0.07357 -0.16042 -0.07317 -0.15209 C -0.07304 -0.14861 -0.07226 -0.14699 -0.07187 -0.14329 C -0.07148 -0.14121 -0.07135 -0.13912 -0.07109 -0.13704 C -0.07031 -0.13172 -0.07031 -0.13426 -0.06901 -0.12824 C -0.06849 -0.1257 -0.06823 -0.12315 -0.06758 -0.12061 C -0.06666 -0.11736 -0.06523 -0.11459 -0.06471 -0.11065 C -0.06445 -0.10903 -0.06445 -0.10718 -0.06406 -0.10556 C -0.06354 -0.10394 -0.0625 -0.10324 -0.06185 -0.10186 C -0.06041 -0.09861 -0.05898 -0.09514 -0.05768 -0.09167 C -0.05716 -0.09074 -0.05664 -0.08936 -0.05625 -0.08797 C -0.05586 -0.08704 -0.05599 -0.08519 -0.0556 -0.08426 C -0.05495 -0.08287 -0.05403 -0.08218 -0.05338 -0.08033 C -0.05273 -0.07894 -0.05273 -0.07686 -0.05195 -0.07547 C -0.05117 -0.07385 -0.05 -0.07315 -0.04922 -0.07153 C -0.0431 -0.05949 -0.04909 -0.06736 -0.04427 -0.06181 C -0.04297 -0.05533 -0.04375 -0.05764 -0.03997 -0.05047 C -0.03867 -0.04769 -0.03737 -0.04491 -0.03567 -0.0426 C -0.03216 -0.03797 -0.03385 -0.04005 -0.03073 -0.03635 C -0.02982 -0.0338 -0.0289 -0.03149 -0.02799 -0.02917 C -0.02721 -0.02709 -0.02643 -0.0257 -0.02578 -0.02385 C -0.02487 -0.0213 -0.02291 -0.01621 -0.02291 -0.01598 C -0.02096 -0.00579 -0.02435 -0.02223 -0.0194 -0.00486 C -0.01901 -0.00324 -0.01862 -0.00162 -0.01797 3.7037E-6 C -0.01718 0.00277 -0.0151 0.00949 -0.01445 0.01134 Z " pathEditMode="relative" rAng="0" ptsTypes="AAAAAAAAAAAAAAAAAAAAAAAAAAAAAAAAAAAAAAAAAAAAAAAAAAAAAAAAAAAAAAAAAAAAAAAAAAAAAAAAAAAAAAAAAAAAAAAAAAAAAAAAAAAAAAAAAAAAAAAAAAAAAAAAAAAAAAAAAAAAAAAAAAAAAAAAAAAAAAAAAAAAAAAAAA">
                                      <p:cBhvr>
                                        <p:cTn id="23" dur="4000" fill="hold"/>
                                        <p:tgtEl>
                                          <p:spTgt spid="11"/>
                                        </p:tgtEl>
                                        <p:attrNameLst>
                                          <p:attrName>ppt_x</p:attrName>
                                          <p:attrName>ppt_y</p:attrName>
                                        </p:attrNameLst>
                                      </p:cBhvr>
                                      <p:rCtr x="4349" y="1644"/>
                                    </p:animMotion>
                                  </p:childTnLst>
                                </p:cTn>
                              </p:par>
                            </p:childTnLst>
                          </p:cTn>
                        </p:par>
                        <p:par>
                          <p:cTn id="24" fill="hold">
                            <p:stCondLst>
                              <p:cond delay="6000"/>
                            </p:stCondLst>
                            <p:childTnLst>
                              <p:par>
                                <p:cTn id="25" presetID="0" presetClass="path" presetSubtype="0" accel="50000" decel="50000" fill="hold" nodeType="afterEffect">
                                  <p:stCondLst>
                                    <p:cond delay="0"/>
                                  </p:stCondLst>
                                  <p:childTnLst>
                                    <p:animMotion origin="layout" path="M -0.01446 0.01134 L -0.01446 0.01157 C -0.025 0.01852 -0.0168 0.01134 -0.02227 0.01898 C -0.02357 0.02083 -0.02513 0.02222 -0.02657 0.02407 L -0.02865 0.02662 C -0.03138 0.03634 -0.02826 0.02708 -0.03295 0.03518 C -0.03529 0.03958 -0.03347 0.03912 -0.03568 0.04375 C -0.03698 0.04653 -0.0388 0.04861 -0.03998 0.05162 C -0.04649 0.06898 -0.03972 0.05092 -0.04492 0.06435 C -0.04545 0.06551 -0.04571 0.06713 -0.04636 0.06782 C -0.04714 0.06921 -0.04818 0.06921 -0.04922 0.0706 C -0.05065 0.08102 -0.04857 0.0706 -0.05196 0.07754 C -0.05521 0.08472 -0.05365 0.08472 -0.0569 0.08889 C -0.05834 0.0912 -0.0612 0.09444 -0.0612 0.09444 C -0.06328 0.1 -0.06498 0.10555 -0.06823 0.10949 C -0.06901 0.11018 -0.06966 0.11134 -0.07045 0.11157 C -0.07136 0.11296 -0.0724 0.11296 -0.07318 0.11435 C -0.07409 0.11551 -0.07461 0.11713 -0.07539 0.11828 C -0.07591 0.11921 -0.0767 0.11991 -0.07748 0.12083 C -0.07826 0.12199 -0.07878 0.12361 -0.07956 0.12407 C -0.08099 0.12639 -0.08242 0.12801 -0.08373 0.12963 C -0.08633 0.13264 -0.08841 0.13541 -0.09167 0.1368 L -0.09375 0.13819 C -0.09558 0.1412 -0.0974 0.14537 -0.10013 0.14676 L -0.10222 0.14815 C -0.10756 0.15486 -0.10091 0.14676 -0.10651 0.15486 C -0.10808 0.15671 -0.11003 0.1581 -0.11146 0.16088 C -0.11263 0.16342 -0.11433 0.16875 -0.11433 0.16898 C -0.11446 0.17153 -0.11472 0.17453 -0.11498 0.17754 C -0.11524 0.18009 -0.11563 0.18194 -0.11563 0.18495 C -0.11563 0.20046 -0.11563 0.2169 -0.11498 0.23287 C -0.11485 0.23472 -0.11394 0.23611 -0.11354 0.23796 C -0.11328 0.23912 -0.11315 0.24051 -0.11289 0.24166 C -0.11198 0.24514 -0.1099 0.25208 -0.1086 0.25416 C -0.10716 0.25671 -0.10599 0.25972 -0.1043 0.2618 C -0.10365 0.2625 -0.103 0.26366 -0.10222 0.26435 C -0.10117 0.26528 -0.09987 0.26597 -0.0987 0.2669 C -0.09805 0.26736 -0.09727 0.26736 -0.09649 0.26805 C -0.09571 0.26875 -0.09519 0.26991 -0.0944 0.2706 C -0.09349 0.27153 -0.09037 0.27268 -0.08933 0.27315 C -0.0888 0.27384 -0.08802 0.275 -0.08737 0.27569 C -0.08659 0.27616 -0.08164 0.27801 -0.08099 0.27801 C -0.07956 0.27847 -0.07813 0.27893 -0.0767 0.2794 C -0.075 0.27986 -0.07201 0.28171 -0.07045 0.28194 C -0.06094 0.28264 -0.05157 0.28264 -0.04206 0.2831 C -0.03789 0.28356 -0.0336 0.28379 -0.0293 0.28449 C -0.02435 0.28518 -0.02539 0.28611 -0.02019 0.28819 C -0.01849 0.28889 -0.0168 0.28912 -0.01524 0.28935 C -0.0138 0.29028 -0.01237 0.2912 -0.01094 0.2919 C -0.00873 0.29305 -0.00365 0.29421 -0.0017 0.29444 C 0.00416 0.29514 0.01002 0.29537 0.01588 0.29583 C 0.01836 0.29653 0.01992 0.29699 0.02226 0.29815 C 0.02304 0.29861 0.0237 0.2993 0.02448 0.29953 C 0.0263 0.3 0.02825 0.30023 0.03008 0.30069 C 0.03203 0.30139 0.03385 0.30278 0.0358 0.30324 C 0.03724 0.3037 0.03854 0.30393 0.03997 0.30463 C 0.04101 0.30486 0.04192 0.30555 0.04284 0.30578 C 0.04453 0.30625 0.04609 0.30648 0.04778 0.30694 C 0.04896 0.30741 0.05013 0.30787 0.0513 0.30833 C 0.05273 0.30879 0.05416 0.30926 0.0556 0.30949 C 0.06054 0.3125 0.05455 0.30926 0.06406 0.31203 C 0.06484 0.31227 0.06549 0.31296 0.06614 0.31342 C 0.06758 0.31389 0.06901 0.31412 0.07044 0.31458 C 0.07109 0.31504 0.07187 0.31597 0.07252 0.31597 C 0.08489 0.31597 0.0776 0.31574 0.0832 0.31342 C 0.09075 0.30995 0.08268 0.31458 0.09023 0.30949 C 0.09101 0.30903 0.09166 0.30879 0.09231 0.30833 C 0.09362 0.30717 0.09479 0.30578 0.09596 0.30463 C 0.09661 0.3037 0.09726 0.30278 0.09804 0.30185 C 0.10026 0.3 0.10364 0.3 0.10586 0.29953 C 0.10703 0.29907 0.1082 0.29861 0.10937 0.29815 C 0.1112 0.29745 0.11315 0.29629 0.11497 0.29583 L 0.11992 0.29444 C 0.1207 0.29398 0.12135 0.29352 0.12213 0.29328 C 0.12396 0.29236 0.12591 0.29166 0.12773 0.29074 C 0.12968 0.28958 0.13633 0.28495 0.13841 0.2831 C 0.14075 0.28102 0.14531 0.27616 0.14752 0.27315 C 0.15104 0.26852 0.14948 0.27037 0.15247 0.2669 C 0.15299 0.26551 0.15351 0.26435 0.1539 0.26296 C 0.15468 0.26134 0.15573 0.25995 0.15612 0.2581 C 0.15703 0.25139 0.15742 0.23796 0.15742 0.23819 C 0.15729 0.21944 0.15677 0.20046 0.15677 0.18194 C 0.15677 0.11852 0.15416 0.1375 0.15885 0.10833 C 0.15911 0.10416 0.15911 0.09977 0.15963 0.0956 C 0.15989 0.09305 0.16054 0.09028 0.16106 0.08819 C 0.16198 0.08287 0.16133 0.08541 0.16315 0.08032 L 0.16523 0.06921 C 0.16549 0.06782 0.16562 0.06643 0.16601 0.06551 C 0.1664 0.06435 0.16705 0.06319 0.16745 0.0618 C 0.16797 0.05926 0.16797 0.05648 0.16875 0.05416 C 0.16927 0.05301 0.16979 0.05185 0.17018 0.05046 C 0.17083 0.04791 0.17135 0.04352 0.17161 0.04166 C 0.17187 0.04028 0.172 0.03912 0.17239 0.03773 C 0.17278 0.03657 0.1733 0.03518 0.17383 0.03379 C 0.17356 -0.02917 0.17356 -0.09167 0.17304 -0.15463 C 0.17304 -0.15787 0.17161 -0.15949 0.17096 -0.1625 C 0.17057 -0.16343 0.17057 -0.16482 0.17018 -0.16597 C 0.1694 -0.16852 0.16731 -0.17269 0.16601 -0.17477 C 0.16367 -0.17801 0.16263 -0.17801 0.15963 -0.18009 L 0.15534 -0.18241 C 0.15468 -0.18264 0.1539 -0.18287 0.15325 -0.18357 C 0.14948 -0.18681 0.15143 -0.18565 0.14752 -0.1875 C 0.14687 -0.1882 0.14622 -0.18935 0.14544 -0.18982 C 0.14414 -0.19097 0.14258 -0.19144 0.14114 -0.19236 L 0.13906 -0.19375 C 0.13906 -0.19352 0.13489 -0.19607 0.13489 -0.19584 C 0.13294 -0.19676 0.12864 -0.19815 0.12708 -0.2 C 0.12448 -0.20301 0.12487 -0.20301 0.12135 -0.20509 C 0.11823 -0.20695 0.11836 -0.20579 0.11497 -0.2088 C 0.11393 -0.20972 0.11328 -0.21158 0.11224 -0.2125 C 0.11133 -0.2132 0.11028 -0.2132 0.10937 -0.21366 C 0.10429 -0.21644 0.11093 -0.21366 0.10364 -0.21621 C 0.10273 -0.21713 0.10182 -0.21806 0.10091 -0.21875 C 0.10013 -0.21922 0.09948 -0.21945 0.0987 -0.22014 C 0.09687 -0.22153 0.09505 -0.22361 0.0931 -0.225 L 0.0888 -0.22755 C 0.08815 -0.22801 0.0875 -0.22847 0.08672 -0.22894 C 0.0858 -0.22917 0.08489 -0.22986 0.08385 -0.23009 C 0.08242 -0.23056 0.08099 -0.23102 0.07968 -0.23148 C 0.07851 -0.23172 0.07734 -0.23195 0.07604 -0.23264 C 0.06992 -0.23704 0.075 -0.2338 0.06692 -0.23611 C 0.06588 -0.23681 0.06497 -0.23727 0.06406 -0.2375 C 0.06263 -0.23797 0.0612 -0.23843 0.05976 -0.23889 C 0.05885 -0.23935 0.05794 -0.23959 0.05703 -0.24005 C 0.0556 -0.24074 0.05416 -0.24097 0.05273 -0.24144 C 0.04843 -0.24398 0.05234 -0.24167 0.04492 -0.24398 C 0.04023 -0.24514 0.04284 -0.24468 0.03932 -0.24653 C 0.03737 -0.24746 0.03476 -0.24838 0.03294 -0.24908 L 0.02018 -0.25278 C 0.01419 -0.25625 0.01745 -0.25486 0.01028 -0.25648 C 0.00963 -0.25695 0.00885 -0.25741 0.0082 -0.25787 C -0.00417 -0.2632 -0.02162 -0.2581 -0.03073 -0.25787 C -0.03151 -0.25695 -0.03216 -0.25602 -0.03295 -0.25533 C -0.03477 -0.25347 -0.03672 -0.25185 -0.03854 -0.25023 C -0.03946 -0.24931 -0.0405 -0.24861 -0.04141 -0.24769 C -0.04258 -0.24653 -0.04388 -0.24537 -0.04492 -0.24398 C -0.04571 -0.24283 -0.04623 -0.24097 -0.04701 -0.24005 C -0.04831 -0.23889 -0.05 -0.23889 -0.0513 -0.2375 C -0.05222 -0.23681 -0.05326 -0.23588 -0.05417 -0.23519 C -0.05651 -0.23218 -0.05716 -0.23102 -0.05912 -0.22755 C -0.05951 -0.22547 -0.06003 -0.22315 -0.06055 -0.2213 C -0.06081 -0.22014 -0.06081 -0.21875 -0.0612 -0.21759 C -0.06198 -0.21482 -0.06328 -0.21273 -0.06407 -0.21019 C -0.06576 -0.20394 -0.06537 -0.20509 -0.06758 -0.19861 C -0.06797 -0.19746 -0.06862 -0.1963 -0.06901 -0.19491 C -0.07214 -0.18426 -0.07201 -0.18472 -0.07396 -0.17593 C -0.0737 -0.16806 -0.07357 -0.16042 -0.07318 -0.15209 C -0.07305 -0.14861 -0.07227 -0.14699 -0.07188 -0.14329 C -0.07149 -0.14121 -0.07136 -0.13912 -0.0711 -0.13704 C -0.07032 -0.13172 -0.07032 -0.13426 -0.06901 -0.12824 C -0.06849 -0.1257 -0.06823 -0.12315 -0.06758 -0.1206 C -0.06667 -0.11736 -0.06524 -0.11459 -0.06472 -0.11065 C -0.06446 -0.10903 -0.06446 -0.10718 -0.06407 -0.10556 C -0.06354 -0.10394 -0.0625 -0.10324 -0.06185 -0.10185 C -0.06042 -0.09861 -0.05899 -0.09514 -0.05769 -0.09167 C -0.05716 -0.09074 -0.05664 -0.08935 -0.05625 -0.08797 C -0.05586 -0.08704 -0.05599 -0.08519 -0.0556 -0.08426 C -0.05495 -0.08287 -0.05404 -0.08218 -0.05339 -0.08033 C -0.05274 -0.07894 -0.05274 -0.07685 -0.05196 -0.07547 C -0.05117 -0.07384 -0.05 -0.07315 -0.04922 -0.07153 C -0.0431 -0.05949 -0.04909 -0.06736 -0.04427 -0.06181 C -0.04297 -0.05533 -0.04375 -0.05764 -0.03998 -0.05047 C -0.03867 -0.04769 -0.03737 -0.04491 -0.03568 -0.04259 C -0.03216 -0.03797 -0.03386 -0.04005 -0.03073 -0.03634 C -0.02982 -0.0338 -0.02891 -0.03148 -0.028 -0.02917 C -0.02722 -0.02709 -0.02644 -0.0257 -0.02578 -0.02384 C -0.02487 -0.0213 -0.02292 -0.01621 -0.02292 -0.01597 C -0.02097 -0.00579 -0.02435 -0.02222 -0.0194 -0.00486 C -0.01901 -0.00324 -0.01862 -0.00162 -0.01797 2.22222E-6 C -0.01719 0.00278 -0.01511 0.00949 -0.01446 0.01134 Z " pathEditMode="relative" rAng="0" ptsTypes="AAAAAAAAAAAAAAAAAAAAAAAAAAAAAAAAAAAAAAAAAAAAAAAAAAAAAAAAAAAAAAAAAAAAAAAAAAAAAAAAAAAAAAAAAAAAAAAAAAAAAAAAAAAAAAAAAAAAAAAAAAAAAAAAAAAAAAAAAAAAAAAAAAAAAAAAAAAAAAAAAAAAAAAAAA">
                                      <p:cBhvr>
                                        <p:cTn id="26" dur="4000" fill="hold"/>
                                        <p:tgtEl>
                                          <p:spTgt spid="12"/>
                                        </p:tgtEl>
                                        <p:attrNameLst>
                                          <p:attrName>ppt_x</p:attrName>
                                          <p:attrName>ppt_y</p:attrName>
                                        </p:attrNameLst>
                                      </p:cBhvr>
                                      <p:rCtr x="4349" y="1644"/>
                                    </p:animMotion>
                                  </p:childTnLst>
                                </p:cTn>
                              </p:par>
                            </p:childTnLst>
                          </p:cTn>
                        </p:par>
                        <p:par>
                          <p:cTn id="27" fill="hold">
                            <p:stCondLst>
                              <p:cond delay="10000"/>
                            </p:stCondLst>
                            <p:childTnLst>
                              <p:par>
                                <p:cTn id="28" presetID="0" presetClass="path" presetSubtype="0" accel="50000" decel="50000" fill="hold" nodeType="afterEffect">
                                  <p:stCondLst>
                                    <p:cond delay="0"/>
                                  </p:stCondLst>
                                  <p:childTnLst>
                                    <p:animMotion origin="layout" path="M -0.01446 0.01134 L -0.01446 0.01157 C -0.025 0.01851 -0.0168 0.01134 -0.02227 0.01898 C -0.02357 0.02083 -0.02513 0.02222 -0.02657 0.02407 L -0.02865 0.02662 C -0.03138 0.03634 -0.02826 0.02708 -0.03295 0.03518 C -0.03529 0.03958 -0.03347 0.03912 -0.03568 0.04375 C -0.03698 0.04652 -0.03881 0.04861 -0.03998 0.05162 C -0.04649 0.06898 -0.03972 0.05092 -0.04493 0.06435 C -0.04545 0.06551 -0.04571 0.06713 -0.04636 0.06782 C -0.04714 0.06921 -0.04818 0.06921 -0.04922 0.0706 C -0.05066 0.08101 -0.04857 0.0706 -0.05196 0.07754 C -0.05521 0.08472 -0.05365 0.08472 -0.05691 0.08888 C -0.05834 0.0912 -0.0612 0.09444 -0.0612 0.09444 C -0.06329 0.1 -0.06498 0.10555 -0.06823 0.10949 C -0.06901 0.11018 -0.06967 0.11134 -0.07045 0.11157 C -0.07136 0.11296 -0.0724 0.11296 -0.07318 0.11435 C -0.07409 0.11551 -0.07461 0.11713 -0.07539 0.11828 C -0.07605 0.11921 -0.07683 0.1199 -0.07748 0.12083 C -0.07826 0.12199 -0.07878 0.12361 -0.07956 0.12407 C -0.08099 0.12638 -0.08243 0.12801 -0.08386 0.12963 C -0.08646 0.13263 -0.08842 0.13541 -0.09167 0.1368 L -0.09375 0.13819 C -0.09558 0.1412 -0.09753 0.14537 -0.10013 0.14676 L -0.10222 0.14814 C -0.10756 0.15486 -0.10105 0.14676 -0.10651 0.15486 C -0.10808 0.15671 -0.11003 0.1581 -0.11146 0.16088 C -0.11263 0.16342 -0.11433 0.16875 -0.11433 0.16898 C -0.11446 0.17152 -0.11472 0.17453 -0.11498 0.17754 C -0.11524 0.18009 -0.11563 0.18194 -0.11563 0.18495 C -0.11563 0.20046 -0.11563 0.21689 -0.11498 0.23287 C -0.11485 0.23472 -0.11394 0.23611 -0.11355 0.23796 C -0.11329 0.23912 -0.11316 0.24051 -0.11289 0.24166 C -0.11198 0.24513 -0.1099 0.25208 -0.1086 0.25416 C -0.10717 0.25671 -0.10599 0.25972 -0.1043 0.2618 C -0.10365 0.2625 -0.103 0.26365 -0.10222 0.26435 C -0.10118 0.26527 -0.09987 0.26597 -0.0987 0.26689 C -0.09805 0.26736 -0.09727 0.26736 -0.09662 0.26805 C -0.09584 0.26875 -0.09519 0.2699 -0.09441 0.2706 C -0.09349 0.27152 -0.09037 0.27268 -0.08946 0.27314 C -0.08881 0.27384 -0.08816 0.275 -0.08737 0.27569 C -0.08659 0.27615 -0.08164 0.27801 -0.08099 0.27801 C -0.07956 0.27847 -0.07813 0.27893 -0.07683 0.27939 C -0.07513 0.27986 -0.07201 0.28171 -0.07045 0.28194 C -0.06094 0.28263 -0.05157 0.28263 -0.04206 0.2831 C -0.03789 0.28356 -0.0336 0.28379 -0.0293 0.28449 C -0.02435 0.28518 -0.02539 0.28611 -0.02019 0.28819 C -0.01849 0.28888 -0.0168 0.28912 -0.01524 0.28935 C -0.01381 0.29027 -0.01237 0.2912 -0.01094 0.29189 C -0.00873 0.29305 -0.00365 0.29421 -0.0017 0.29444 C 0.00416 0.29513 0.01002 0.29537 0.01588 0.29583 C 0.01836 0.29652 0.01992 0.29699 0.02226 0.29814 C 0.02304 0.29861 0.02369 0.2993 0.02447 0.29953 C 0.0263 0.3 0.02825 0.30023 0.03007 0.30069 C 0.03203 0.30138 0.03385 0.30277 0.0358 0.30324 C 0.03724 0.3037 0.03854 0.30393 0.03997 0.30463 C 0.04101 0.30486 0.04192 0.30555 0.04283 0.30578 C 0.04453 0.30625 0.04609 0.30648 0.04778 0.30694 C 0.04895 0.3074 0.05013 0.30787 0.0513 0.30833 C 0.05273 0.30879 0.05416 0.30926 0.05559 0.30949 C 0.06054 0.3125 0.05455 0.30926 0.06406 0.31203 C 0.06484 0.31226 0.06549 0.31296 0.06614 0.31342 C 0.06757 0.31388 0.06901 0.31412 0.07044 0.31458 C 0.07109 0.31504 0.07187 0.31597 0.07252 0.31597 C 0.08489 0.31597 0.0776 0.31574 0.0832 0.31342 C 0.09075 0.30995 0.08268 0.31458 0.09023 0.30949 C 0.09101 0.30902 0.09166 0.30879 0.09231 0.30833 C 0.09362 0.30717 0.09479 0.30578 0.09596 0.30463 C 0.09661 0.3037 0.09726 0.30277 0.09804 0.30185 C 0.10026 0.3 0.10364 0.3 0.10586 0.29953 C 0.10703 0.29907 0.1082 0.29861 0.10937 0.29814 C 0.11119 0.29745 0.11315 0.29629 0.11497 0.29583 L 0.11992 0.29444 C 0.1207 0.29398 0.12135 0.29351 0.12213 0.29328 C 0.12395 0.29236 0.12591 0.29166 0.12773 0.29074 C 0.12968 0.28958 0.13632 0.28495 0.13841 0.2831 C 0.14075 0.28101 0.14531 0.27615 0.14752 0.27314 C 0.15104 0.26851 0.14947 0.27037 0.15247 0.26689 C 0.15299 0.26551 0.15351 0.26435 0.1539 0.26296 C 0.15468 0.26134 0.15572 0.25995 0.15612 0.2581 C 0.15703 0.25138 0.15742 0.23796 0.15742 0.23819 C 0.15729 0.21944 0.15677 0.20046 0.15677 0.18194 C 0.15677 0.11851 0.15416 0.1375 0.15885 0.10833 C 0.15911 0.10416 0.15911 0.09976 0.15963 0.0956 C 0.15989 0.09305 0.16054 0.09027 0.16106 0.08819 C 0.16197 0.08287 0.16132 0.08541 0.16315 0.08032 L 0.16523 0.06921 C 0.16549 0.06782 0.16562 0.06643 0.16601 0.06551 C 0.1664 0.06435 0.16705 0.06319 0.16744 0.0618 C 0.16796 0.05926 0.16796 0.05648 0.16875 0.05416 C 0.16927 0.05301 0.16979 0.05185 0.17018 0.05046 C 0.17083 0.04791 0.17135 0.04351 0.17161 0.04166 C 0.17187 0.04027 0.172 0.03912 0.17239 0.03773 C 0.17278 0.03657 0.1733 0.03518 0.17382 0.03379 C 0.17356 -0.02917 0.17356 -0.09167 0.17304 -0.15463 C 0.17304 -0.15787 0.17161 -0.15949 0.17096 -0.1625 C 0.17057 -0.16343 0.17057 -0.16482 0.17018 -0.16598 C 0.1694 -0.16852 0.16731 -0.17269 0.16601 -0.17477 C 0.16367 -0.17801 0.16263 -0.17801 0.15963 -0.1801 L 0.15533 -0.18241 C 0.15468 -0.18264 0.1539 -0.18287 0.15325 -0.18357 C 0.14947 -0.18681 0.15143 -0.18565 0.14752 -0.1875 C 0.14687 -0.1882 0.14622 -0.18936 0.14544 -0.18982 C 0.14414 -0.19098 0.14257 -0.19144 0.14114 -0.19237 L 0.13906 -0.19375 C 0.13906 -0.19352 0.13489 -0.19607 0.13489 -0.19584 C 0.13294 -0.19676 0.12864 -0.19815 0.12708 -0.2 C 0.12447 -0.20301 0.12487 -0.20301 0.12135 -0.2051 C 0.11822 -0.20695 0.11836 -0.20579 0.11497 -0.2088 C 0.11393 -0.20973 0.11328 -0.21181 0.11224 -0.2125 C 0.11132 -0.2132 0.11028 -0.2132 0.10937 -0.21389 C 0.10429 -0.21644 0.11093 -0.21389 0.10364 -0.21621 C 0.10273 -0.21713 0.10182 -0.21806 0.10091 -0.21875 C 0.10013 -0.21922 0.09947 -0.21945 0.09869 -0.22014 C 0.09687 -0.22153 0.09505 -0.22362 0.09309 -0.225 L 0.0888 -0.22755 C 0.08815 -0.22801 0.0875 -0.22848 0.08671 -0.22894 C 0.0858 -0.22917 0.08489 -0.22987 0.08385 -0.2301 C 0.08242 -0.23056 0.08099 -0.23102 0.07968 -0.23149 C 0.07851 -0.23172 0.07734 -0.23195 0.07604 -0.23264 C 0.06992 -0.23704 0.075 -0.2338 0.06692 -0.23612 C 0.06588 -0.23681 0.06497 -0.23727 0.06406 -0.2375 C 0.06263 -0.23797 0.06119 -0.23843 0.05976 -0.23889 C 0.05885 -0.23936 0.05794 -0.23959 0.05703 -0.24005 C 0.05559 -0.24074 0.05416 -0.24098 0.05273 -0.24144 C 0.04843 -0.24399 0.05234 -0.24167 0.04492 -0.24399 C 0.04023 -0.24514 0.04283 -0.24468 0.03932 -0.24653 C 0.03737 -0.24746 0.03476 -0.24838 0.03294 -0.24908 L 0.02018 -0.25278 C 0.01419 -0.25625 0.01744 -0.25487 0.01028 -0.25649 C 0.00963 -0.25695 0.00885 -0.25741 0.0082 -0.25787 C -0.00417 -0.2632 -0.02162 -0.25811 -0.03073 -0.25787 C -0.03151 -0.25695 -0.03217 -0.25602 -0.03295 -0.25533 C -0.03477 -0.25348 -0.03672 -0.25186 -0.03855 -0.25024 C -0.03946 -0.24931 -0.0405 -0.24862 -0.04141 -0.24769 C -0.04258 -0.24653 -0.04388 -0.24537 -0.04493 -0.24399 C -0.04571 -0.24283 -0.04623 -0.24098 -0.04701 -0.24005 C -0.04831 -0.23889 -0.05 -0.23889 -0.05131 -0.2375 C -0.05222 -0.23681 -0.05326 -0.23588 -0.05417 -0.23519 C -0.05651 -0.23218 -0.05717 -0.23102 -0.05912 -0.22755 C -0.05951 -0.22547 -0.06003 -0.22315 -0.06055 -0.2213 C -0.06081 -0.22014 -0.06081 -0.21875 -0.0612 -0.21783 C -0.06198 -0.21482 -0.06329 -0.21274 -0.06407 -0.21042 C -0.06576 -0.20394 -0.06537 -0.2051 -0.06758 -0.19862 C -0.06797 -0.19746 -0.06862 -0.1963 -0.06901 -0.19491 C -0.07214 -0.18426 -0.07201 -0.18473 -0.07396 -0.17593 C -0.0737 -0.16806 -0.07357 -0.16042 -0.07318 -0.15209 C -0.07305 -0.14862 -0.07227 -0.14699 -0.07188 -0.14329 C -0.07149 -0.14121 -0.07136 -0.13912 -0.0711 -0.13704 C -0.07032 -0.13172 -0.07032 -0.13426 -0.06901 -0.12824 C -0.06849 -0.1257 -0.06823 -0.12315 -0.06758 -0.12061 C -0.06667 -0.11737 -0.06524 -0.11459 -0.06472 -0.11065 C -0.06446 -0.10903 -0.06446 -0.10718 -0.06407 -0.10556 C -0.06355 -0.10394 -0.0625 -0.10324 -0.06185 -0.10186 C -0.06042 -0.09862 -0.05899 -0.09514 -0.05769 -0.09167 C -0.05717 -0.09074 -0.05664 -0.08936 -0.05625 -0.08797 C -0.05586 -0.08704 -0.05599 -0.08519 -0.0556 -0.08426 C -0.05495 -0.08287 -0.05404 -0.08218 -0.05339 -0.08033 C -0.05274 -0.07894 -0.05274 -0.07686 -0.05196 -0.07547 C -0.05118 -0.07385 -0.05 -0.07315 -0.04922 -0.07153 C -0.0431 -0.05949 -0.04909 -0.06737 -0.04428 -0.06181 C -0.04297 -0.05533 -0.04375 -0.05764 -0.03998 -0.05047 C -0.03868 -0.04769 -0.03737 -0.04491 -0.03568 -0.0426 C -0.03217 -0.03797 -0.03386 -0.04005 -0.03073 -0.03635 C -0.02982 -0.0338 -0.02891 -0.03149 -0.028 -0.02917 C -0.02722 -0.02709 -0.02644 -0.0257 -0.02579 -0.02385 C -0.02487 -0.0213 -0.02292 -0.01621 -0.02292 -0.01598 C -0.02097 -0.00579 -0.02435 -0.02223 -0.01941 -0.00487 C -0.01901 -0.00324 -0.01862 -0.00162 -0.01797 4.07407E-6 C -0.01719 0.00277 -0.01511 0.00949 -0.01446 0.01134 Z " pathEditMode="relative" rAng="0" ptsTypes="AAAAAAAAAAAAAAAAAAAAAAAAAAAAAAAAAAAAAAAAAAAAAAAAAAAAAAAAAAAAAAAAAAAAAAAAAAAAAAAAAAAAAAAAAAAAAAAAAAAAAAAAAAAAAAAAAAAAAAAAAAAAAAAAAAAAAAAAAAAAAAAAAAAAAAAAAAAAAAAAAAAAAAAAAA">
                                      <p:cBhvr>
                                        <p:cTn id="29" dur="4000" fill="hold"/>
                                        <p:tgtEl>
                                          <p:spTgt spid="16"/>
                                        </p:tgtEl>
                                        <p:attrNameLst>
                                          <p:attrName>ppt_x</p:attrName>
                                          <p:attrName>ppt_y</p:attrName>
                                        </p:attrNameLst>
                                      </p:cBhvr>
                                      <p:rCtr x="4349"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6500" y="149970"/>
            <a:ext cx="8907686" cy="579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nh 29"/>
          <p:cNvPicPr/>
          <p:nvPr/>
        </p:nvPicPr>
        <p:blipFill rotWithShape="1">
          <a:blip r:embed="rId3" cstate="print">
            <a:extLst>
              <a:ext uri="{28A0092B-C50C-407E-A947-70E740481C1C}">
                <a14:useLocalDpi xmlns:a14="http://schemas.microsoft.com/office/drawing/2010/main" val="0"/>
              </a:ext>
            </a:extLst>
          </a:blip>
          <a:srcRect b="1593"/>
          <a:stretch/>
        </p:blipFill>
        <p:spPr bwMode="auto">
          <a:xfrm>
            <a:off x="0" y="4869712"/>
            <a:ext cx="2307265" cy="1988287"/>
          </a:xfrm>
          <a:prstGeom prst="rect">
            <a:avLst/>
          </a:prstGeom>
          <a:ln>
            <a:noFill/>
          </a:ln>
          <a:effectLst>
            <a:softEdge rad="112500"/>
          </a:effectLst>
          <a:extLst>
            <a:ext uri="{53640926-AAD7-44D8-BBD7-CCE9431645EC}">
              <a14:shadowObscured xmlns:a14="http://schemas.microsoft.com/office/drawing/2010/main"/>
            </a:ext>
          </a:extLst>
        </p:spPr>
      </p:pic>
      <p:sp>
        <p:nvSpPr>
          <p:cNvPr id="7" name="Rounded Rectangle 6"/>
          <p:cNvSpPr/>
          <p:nvPr/>
        </p:nvSpPr>
        <p:spPr>
          <a:xfrm>
            <a:off x="3181539" y="5855215"/>
            <a:ext cx="7634785" cy="971550"/>
          </a:xfrm>
          <a:prstGeom prst="roundRect">
            <a:avLst/>
          </a:prstGeom>
          <a:noFill/>
          <a:ln w="38100">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200" dirty="0">
                <a:solidFill>
                  <a:schemeClr val="tx1"/>
                </a:solidFill>
                <a:cs typeface="Times New Roman" panose="02020603050405020304" pitchFamily="18" charset="0"/>
              </a:rPr>
              <a:t>Xe vừa chạy nhanh, vừa chở </a:t>
            </a:r>
            <a:endParaRPr lang="vi-VN" sz="3200" dirty="0" smtClean="0">
              <a:solidFill>
                <a:schemeClr val="tx1"/>
              </a:solidFill>
              <a:cs typeface="Times New Roman" panose="02020603050405020304" pitchFamily="18" charset="0"/>
            </a:endParaRPr>
          </a:p>
          <a:p>
            <a:pPr algn="ctr"/>
            <a:r>
              <a:rPr lang="vi-VN" sz="3200" dirty="0" smtClean="0">
                <a:solidFill>
                  <a:schemeClr val="tx1"/>
                </a:solidFill>
                <a:cs typeface="Times New Roman" panose="02020603050405020304" pitchFamily="18" charset="0"/>
              </a:rPr>
              <a:t>quá  </a:t>
            </a:r>
            <a:r>
              <a:rPr lang="vi-VN" sz="3200" dirty="0">
                <a:solidFill>
                  <a:schemeClr val="tx1"/>
                </a:solidFill>
                <a:cs typeface="Times New Roman" panose="02020603050405020304" pitchFamily="18" charset="0"/>
              </a:rPr>
              <a:t>nhiều đồ và người trên xe.</a:t>
            </a:r>
            <a:endParaRPr lang="en-US" sz="3200"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312584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590" y="202018"/>
            <a:ext cx="9493425" cy="557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nh 29"/>
          <p:cNvPicPr/>
          <p:nvPr/>
        </p:nvPicPr>
        <p:blipFill rotWithShape="1">
          <a:blip r:embed="rId3" cstate="print">
            <a:extLst>
              <a:ext uri="{28A0092B-C50C-407E-A947-70E740481C1C}">
                <a14:useLocalDpi xmlns:a14="http://schemas.microsoft.com/office/drawing/2010/main" val="0"/>
              </a:ext>
            </a:extLst>
          </a:blip>
          <a:srcRect b="1593"/>
          <a:stretch/>
        </p:blipFill>
        <p:spPr bwMode="auto">
          <a:xfrm>
            <a:off x="-1" y="4749422"/>
            <a:ext cx="2296633" cy="2108578"/>
          </a:xfrm>
          <a:prstGeom prst="rect">
            <a:avLst/>
          </a:prstGeom>
          <a:ln>
            <a:noFill/>
          </a:ln>
          <a:effectLst>
            <a:softEdge rad="112500"/>
          </a:effectLst>
          <a:extLst>
            <a:ext uri="{53640926-AAD7-44D8-BBD7-CCE9431645EC}">
              <a14:shadowObscured xmlns:a14="http://schemas.microsoft.com/office/drawing/2010/main"/>
            </a:ext>
          </a:extLst>
        </p:spPr>
      </p:pic>
      <p:sp>
        <p:nvSpPr>
          <p:cNvPr id="7" name="Rounded Rectangle 6"/>
          <p:cNvSpPr/>
          <p:nvPr/>
        </p:nvSpPr>
        <p:spPr>
          <a:xfrm>
            <a:off x="2998381" y="5775329"/>
            <a:ext cx="7964210" cy="1082671"/>
          </a:xfrm>
          <a:prstGeom prst="roundRect">
            <a:avLst/>
          </a:prstGeom>
          <a:noFill/>
          <a:ln w="38100">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dirty="0">
                <a:solidFill>
                  <a:schemeClr val="tx1"/>
                </a:solidFill>
                <a:cs typeface="Times New Roman" panose="02020603050405020304" pitchFamily="18" charset="0"/>
              </a:rPr>
              <a:t>Chăn thả trâu bò trên </a:t>
            </a:r>
            <a:r>
              <a:rPr lang="en-US" sz="3200" dirty="0">
                <a:solidFill>
                  <a:schemeClr val="tx1"/>
                </a:solidFill>
                <a:cs typeface="Times New Roman" panose="02020603050405020304" pitchFamily="18" charset="0"/>
              </a:rPr>
              <a:t>đ</a:t>
            </a:r>
            <a:r>
              <a:rPr lang="vi-VN" sz="3200" dirty="0">
                <a:solidFill>
                  <a:schemeClr val="tx1"/>
                </a:solidFill>
                <a:cs typeface="Times New Roman" panose="02020603050405020304" pitchFamily="18" charset="0"/>
              </a:rPr>
              <a:t>ường gây nguy hiểm cho người tham gia giao thông.</a:t>
            </a:r>
            <a:endParaRPr lang="en-US" sz="3200"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302479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7143" y="159489"/>
            <a:ext cx="9271591" cy="567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nh 29"/>
          <p:cNvPicPr/>
          <p:nvPr/>
        </p:nvPicPr>
        <p:blipFill rotWithShape="1">
          <a:blip r:embed="rId3" cstate="print">
            <a:extLst>
              <a:ext uri="{28A0092B-C50C-407E-A947-70E740481C1C}">
                <a14:useLocalDpi xmlns:a14="http://schemas.microsoft.com/office/drawing/2010/main" val="0"/>
              </a:ext>
            </a:extLst>
          </a:blip>
          <a:srcRect b="1593"/>
          <a:stretch/>
        </p:blipFill>
        <p:spPr bwMode="auto">
          <a:xfrm>
            <a:off x="0" y="4837814"/>
            <a:ext cx="2328530" cy="2040816"/>
          </a:xfrm>
          <a:prstGeom prst="rect">
            <a:avLst/>
          </a:prstGeom>
          <a:ln>
            <a:noFill/>
          </a:ln>
          <a:effectLst>
            <a:softEdge rad="112500"/>
          </a:effectLst>
          <a:extLst>
            <a:ext uri="{53640926-AAD7-44D8-BBD7-CCE9431645EC}">
              <a14:shadowObscured xmlns:a14="http://schemas.microsoft.com/office/drawing/2010/main"/>
            </a:ext>
          </a:extLst>
        </p:spPr>
      </p:pic>
      <p:sp>
        <p:nvSpPr>
          <p:cNvPr id="7" name="Rounded Rectangle 6"/>
          <p:cNvSpPr/>
          <p:nvPr/>
        </p:nvSpPr>
        <p:spPr>
          <a:xfrm>
            <a:off x="3019646" y="5836817"/>
            <a:ext cx="7489526" cy="1028700"/>
          </a:xfrm>
          <a:prstGeom prst="roundRect">
            <a:avLst/>
          </a:prstGeom>
          <a:noFill/>
          <a:ln w="57150">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200" dirty="0">
                <a:solidFill>
                  <a:schemeClr val="tx1"/>
                </a:solidFill>
                <a:cs typeface="Times New Roman" panose="02020603050405020304" pitchFamily="18" charset="0"/>
              </a:rPr>
              <a:t>Đường ngược chiều, </a:t>
            </a:r>
            <a:endParaRPr lang="vi-VN" sz="3200" dirty="0" smtClean="0">
              <a:solidFill>
                <a:schemeClr val="tx1"/>
              </a:solidFill>
              <a:cs typeface="Times New Roman" panose="02020603050405020304" pitchFamily="18" charset="0"/>
            </a:endParaRPr>
          </a:p>
          <a:p>
            <a:pPr algn="ctr"/>
            <a:r>
              <a:rPr lang="vi-VN" sz="3200" dirty="0" smtClean="0">
                <a:solidFill>
                  <a:schemeClr val="tx1"/>
                </a:solidFill>
                <a:cs typeface="Times New Roman" panose="02020603050405020304" pitchFamily="18" charset="0"/>
              </a:rPr>
              <a:t>xe </a:t>
            </a:r>
            <a:r>
              <a:rPr lang="vi-VN" sz="3200" dirty="0">
                <a:solidFill>
                  <a:schemeClr val="tx1"/>
                </a:solidFill>
                <a:cs typeface="Times New Roman" panose="02020603050405020304" pitchFamily="18" charset="0"/>
              </a:rPr>
              <a:t>đạp không được đi vào.</a:t>
            </a:r>
            <a:endParaRPr lang="en-US" sz="3200"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214576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4735" y="205092"/>
            <a:ext cx="8644271" cy="5475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nh 1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995080"/>
            <a:ext cx="2488019" cy="1953245"/>
          </a:xfrm>
          <a:prstGeom prst="rect">
            <a:avLst/>
          </a:prstGeom>
          <a:ln>
            <a:noFill/>
          </a:ln>
          <a:effectLst>
            <a:softEdge rad="112500"/>
          </a:effectLst>
        </p:spPr>
      </p:pic>
      <p:sp>
        <p:nvSpPr>
          <p:cNvPr id="7" name="Rounded Rectangle 6"/>
          <p:cNvSpPr/>
          <p:nvPr/>
        </p:nvSpPr>
        <p:spPr>
          <a:xfrm>
            <a:off x="3072810" y="5810250"/>
            <a:ext cx="7494180" cy="1047750"/>
          </a:xfrm>
          <a:prstGeom prst="roundRect">
            <a:avLst/>
          </a:prstGeom>
          <a:noFill/>
          <a:ln w="38100">
            <a:noFill/>
          </a:ln>
        </p:spPr>
        <p:style>
          <a:lnRef idx="1">
            <a:schemeClr val="dk1"/>
          </a:lnRef>
          <a:fillRef idx="2">
            <a:schemeClr val="dk1"/>
          </a:fillRef>
          <a:effectRef idx="1">
            <a:schemeClr val="dk1"/>
          </a:effectRef>
          <a:fontRef idx="minor">
            <a:schemeClr val="dk1"/>
          </a:fontRef>
        </p:style>
        <p:txBody>
          <a:bodyPr rtlCol="0" anchor="ctr"/>
          <a:lstStyle/>
          <a:p>
            <a:pPr algn="ctr"/>
            <a:r>
              <a:rPr lang="vi-VN" sz="3200" dirty="0">
                <a:solidFill>
                  <a:schemeClr val="tx1"/>
                </a:solidFill>
                <a:cs typeface="Times New Roman" panose="02020603050405020304" pitchFamily="18" charset="0"/>
              </a:rPr>
              <a:t>Nghiêm túc thực hiện theo chỉ dẫn </a:t>
            </a:r>
            <a:endParaRPr lang="vi-VN" sz="3200" dirty="0" smtClean="0">
              <a:solidFill>
                <a:schemeClr val="tx1"/>
              </a:solidFill>
              <a:cs typeface="Times New Roman" panose="02020603050405020304" pitchFamily="18" charset="0"/>
            </a:endParaRPr>
          </a:p>
          <a:p>
            <a:pPr algn="ctr"/>
            <a:r>
              <a:rPr lang="vi-VN" sz="3200" dirty="0" smtClean="0">
                <a:solidFill>
                  <a:schemeClr val="tx1"/>
                </a:solidFill>
                <a:cs typeface="Times New Roman" panose="02020603050405020304" pitchFamily="18" charset="0"/>
              </a:rPr>
              <a:t>của </a:t>
            </a:r>
            <a:r>
              <a:rPr lang="vi-VN" sz="3200" dirty="0">
                <a:solidFill>
                  <a:schemeClr val="tx1"/>
                </a:solidFill>
                <a:cs typeface="Times New Roman" panose="02020603050405020304" pitchFamily="18" charset="0"/>
              </a:rPr>
              <a:t>đèn tín hiệu và đội mũ bảo hiểm.</a:t>
            </a:r>
            <a:endParaRPr lang="en-US" sz="3200"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345502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nh 18"/>
          <p:cNvPicPr/>
          <p:nvPr/>
        </p:nvPicPr>
        <p:blipFill>
          <a:blip r:embed="rId2">
            <a:extLst>
              <a:ext uri="{28A0092B-C50C-407E-A947-70E740481C1C}">
                <a14:useLocalDpi xmlns:a14="http://schemas.microsoft.com/office/drawing/2010/main" val="0"/>
              </a:ext>
            </a:extLst>
          </a:blip>
          <a:srcRect/>
          <a:stretch>
            <a:fillRect/>
          </a:stretch>
        </p:blipFill>
        <p:spPr bwMode="auto">
          <a:xfrm>
            <a:off x="1" y="4940490"/>
            <a:ext cx="2544170" cy="1906940"/>
          </a:xfrm>
          <a:prstGeom prst="rect">
            <a:avLst/>
          </a:prstGeom>
          <a:ln>
            <a:noFill/>
          </a:ln>
          <a:effectLst>
            <a:softEdge rad="112500"/>
          </a:effec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171" y="198324"/>
            <a:ext cx="8938992" cy="5517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2817626" y="5893960"/>
            <a:ext cx="7442791" cy="953470"/>
          </a:xfrm>
          <a:prstGeom prst="roundRect">
            <a:avLst/>
          </a:prstGeom>
          <a:noFill/>
          <a:ln w="38100">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200" dirty="0">
                <a:solidFill>
                  <a:schemeClr val="tx1"/>
                </a:solidFill>
                <a:cs typeface="Times New Roman" panose="02020603050405020304" pitchFamily="18" charset="0"/>
              </a:rPr>
              <a:t>Dừng lại trước rào chắn </a:t>
            </a:r>
            <a:endParaRPr lang="vi-VN" sz="3200" dirty="0" smtClean="0">
              <a:solidFill>
                <a:schemeClr val="tx1"/>
              </a:solidFill>
              <a:cs typeface="Times New Roman" panose="02020603050405020304" pitchFamily="18" charset="0"/>
            </a:endParaRPr>
          </a:p>
          <a:p>
            <a:pPr algn="ctr"/>
            <a:r>
              <a:rPr lang="vi-VN" sz="3200" dirty="0" smtClean="0">
                <a:solidFill>
                  <a:schemeClr val="tx1"/>
                </a:solidFill>
                <a:cs typeface="Times New Roman" panose="02020603050405020304" pitchFamily="18" charset="0"/>
              </a:rPr>
              <a:t>khi </a:t>
            </a:r>
            <a:r>
              <a:rPr lang="vi-VN" sz="3200" dirty="0">
                <a:solidFill>
                  <a:schemeClr val="tx1"/>
                </a:solidFill>
                <a:cs typeface="Times New Roman" panose="02020603050405020304" pitchFamily="18" charset="0"/>
              </a:rPr>
              <a:t>có tàu chạy qua. </a:t>
            </a:r>
            <a:endParaRPr lang="en-US" sz="3200"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275141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3708" b="66349"/>
          <a:stretch/>
        </p:blipFill>
        <p:spPr>
          <a:xfrm>
            <a:off x="-1492" y="76199"/>
            <a:ext cx="3935494" cy="3069771"/>
          </a:xfrm>
          <a:prstGeom prst="rect">
            <a:avLst/>
          </a:prstGeom>
        </p:spPr>
      </p:pic>
      <p:pic>
        <p:nvPicPr>
          <p:cNvPr id="5"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67368" r="55369"/>
          <a:stretch/>
        </p:blipFill>
        <p:spPr>
          <a:xfrm>
            <a:off x="3762647" y="223284"/>
            <a:ext cx="3777343" cy="2922686"/>
          </a:xfrm>
        </p:spPr>
      </p:pic>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53758" t="66368"/>
          <a:stretch/>
        </p:blipFill>
        <p:spPr>
          <a:xfrm>
            <a:off x="7539989" y="76199"/>
            <a:ext cx="3933387" cy="3069771"/>
          </a:xfrm>
          <a:prstGeom prst="rect">
            <a:avLst/>
          </a:prstGeom>
        </p:spPr>
      </p:pic>
      <p:pic>
        <p:nvPicPr>
          <p:cNvPr id="7" name="Ảnh 1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3259" y="2309936"/>
            <a:ext cx="1491142" cy="1283870"/>
          </a:xfrm>
          <a:prstGeom prst="rect">
            <a:avLst/>
          </a:prstGeom>
          <a:ln>
            <a:noFill/>
          </a:ln>
          <a:effectLst>
            <a:softEdge rad="112500"/>
          </a:effectLst>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4429" b="66190"/>
          <a:stretch/>
        </p:blipFill>
        <p:spPr>
          <a:xfrm>
            <a:off x="0" y="3772671"/>
            <a:ext cx="3823487" cy="3043856"/>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3810" r="54940" b="33492"/>
          <a:stretch/>
        </p:blipFill>
        <p:spPr>
          <a:xfrm>
            <a:off x="3753827" y="3808699"/>
            <a:ext cx="3816545" cy="2971800"/>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4258" t="33968" b="33492"/>
          <a:stretch/>
        </p:blipFill>
        <p:spPr>
          <a:xfrm>
            <a:off x="7431052" y="3844728"/>
            <a:ext cx="3893147" cy="2971799"/>
          </a:xfrm>
          <a:prstGeom prst="rect">
            <a:avLst/>
          </a:prstGeom>
        </p:spPr>
      </p:pic>
      <p:pic>
        <p:nvPicPr>
          <p:cNvPr id="11" name="Ảnh 29"/>
          <p:cNvPicPr/>
          <p:nvPr/>
        </p:nvPicPr>
        <p:blipFill rotWithShape="1">
          <a:blip r:embed="rId4" cstate="print">
            <a:extLst>
              <a:ext uri="{28A0092B-C50C-407E-A947-70E740481C1C}">
                <a14:useLocalDpi xmlns:a14="http://schemas.microsoft.com/office/drawing/2010/main" val="0"/>
              </a:ext>
            </a:extLst>
          </a:blip>
          <a:srcRect b="1593"/>
          <a:stretch/>
        </p:blipFill>
        <p:spPr bwMode="auto">
          <a:xfrm>
            <a:off x="10803193" y="5490772"/>
            <a:ext cx="1388807" cy="1367228"/>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0185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 caixa de fortuna ilustração do vetor. Ilustração de sucesso - 91179095"/>
          <p:cNvPicPr>
            <a:picLocks noChangeAspect="1" noChangeArrowheads="1"/>
          </p:cNvPicPr>
          <p:nvPr/>
        </p:nvPicPr>
        <p:blipFill rotWithShape="1">
          <a:blip r:embed="rId2">
            <a:extLst>
              <a:ext uri="{28A0092B-C50C-407E-A947-70E740481C1C}">
                <a14:useLocalDpi xmlns:a14="http://schemas.microsoft.com/office/drawing/2010/main" val="0"/>
              </a:ext>
            </a:extLst>
          </a:blip>
          <a:srcRect b="8880"/>
          <a:stretch/>
        </p:blipFill>
        <p:spPr bwMode="auto">
          <a:xfrm>
            <a:off x="5097237" y="194582"/>
            <a:ext cx="6639567" cy="64688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9989" y="1855184"/>
            <a:ext cx="4323620" cy="3631763"/>
          </a:xfrm>
          <a:prstGeom prst="rect">
            <a:avLst/>
          </a:prstGeom>
          <a:noFill/>
        </p:spPr>
        <p:txBody>
          <a:bodyPr wrap="none" lIns="91440" tIns="45720" rIns="91440" bIns="45720">
            <a:spAutoFit/>
          </a:bodyPr>
          <a:lstStyle/>
          <a:p>
            <a:pPr algn="ctr"/>
            <a:r>
              <a:rPr lang="en-US" sz="11500" b="1" dirty="0" err="1">
                <a:ln w="13462">
                  <a:solidFill>
                    <a:schemeClr val="bg1"/>
                  </a:solidFill>
                  <a:prstDash val="solid"/>
                </a:ln>
                <a:solidFill>
                  <a:srgbClr val="FF0066"/>
                </a:solidFill>
                <a:effectLst>
                  <a:outerShdw dist="38100" dir="2700000" algn="bl" rotWithShape="0">
                    <a:schemeClr val="accent5"/>
                  </a:outerShdw>
                </a:effectLst>
              </a:rPr>
              <a:t>Nhà</a:t>
            </a:r>
            <a:r>
              <a:rPr lang="en-US" sz="11500" b="1" dirty="0">
                <a:ln w="13462">
                  <a:solidFill>
                    <a:schemeClr val="bg1"/>
                  </a:solidFill>
                  <a:prstDash val="solid"/>
                </a:ln>
                <a:solidFill>
                  <a:srgbClr val="FF0066"/>
                </a:solidFill>
                <a:effectLst>
                  <a:outerShdw dist="38100" dir="2700000" algn="bl" rotWithShape="0">
                    <a:schemeClr val="accent5"/>
                  </a:outerShdw>
                </a:effectLst>
              </a:rPr>
              <a:t> </a:t>
            </a:r>
          </a:p>
          <a:p>
            <a:pPr algn="ctr"/>
            <a:r>
              <a:rPr lang="en-US" sz="11500" b="1" dirty="0" err="1">
                <a:ln w="13462">
                  <a:solidFill>
                    <a:schemeClr val="bg1"/>
                  </a:solidFill>
                  <a:prstDash val="solid"/>
                </a:ln>
                <a:solidFill>
                  <a:srgbClr val="FF0066"/>
                </a:solidFill>
                <a:effectLst>
                  <a:outerShdw dist="38100" dir="2700000" algn="bl" rotWithShape="0">
                    <a:schemeClr val="accent5"/>
                  </a:outerShdw>
                </a:effectLst>
              </a:rPr>
              <a:t>tiên</a:t>
            </a:r>
            <a:r>
              <a:rPr lang="en-US" sz="11500" b="1" dirty="0">
                <a:ln w="13462">
                  <a:solidFill>
                    <a:schemeClr val="bg1"/>
                  </a:solidFill>
                  <a:prstDash val="solid"/>
                </a:ln>
                <a:solidFill>
                  <a:srgbClr val="FF0066"/>
                </a:solidFill>
                <a:effectLst>
                  <a:outerShdw dist="38100" dir="2700000" algn="bl" rotWithShape="0">
                    <a:schemeClr val="accent5"/>
                  </a:outerShdw>
                </a:effectLst>
              </a:rPr>
              <a:t> tri</a:t>
            </a:r>
            <a:endParaRPr lang="en-US" sz="11500" b="1" cap="none" spc="0" dirty="0">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0492635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1424174" y="827587"/>
            <a:ext cx="10613571" cy="2062103"/>
          </a:xfrm>
          <a:prstGeom prst="rect">
            <a:avLst/>
          </a:prstGeom>
          <a:noFill/>
          <a:ln>
            <a:noFill/>
          </a:ln>
        </p:spPr>
        <p:txBody>
          <a:bodyPr wrap="square" rtlCol="0">
            <a:spAutoFit/>
          </a:bodyPr>
          <a:lstStyle/>
          <a:p>
            <a:pPr algn="just"/>
            <a:r>
              <a:rPr lang="en-US" sz="3200" dirty="0">
                <a:latin typeface="Arial" pitchFamily="34" charset="0"/>
                <a:cs typeface="Arial" pitchFamily="34" charset="0"/>
              </a:rPr>
              <a:t>a. </a:t>
            </a:r>
            <a:r>
              <a:rPr lang="en-US" sz="3200" dirty="0" err="1">
                <a:latin typeface="Arial" pitchFamily="34" charset="0"/>
                <a:cs typeface="Arial" pitchFamily="34" charset="0"/>
              </a:rPr>
              <a:t>Một</a:t>
            </a:r>
            <a:r>
              <a:rPr lang="en-US" sz="3200" dirty="0">
                <a:latin typeface="Arial" pitchFamily="34" charset="0"/>
                <a:cs typeface="Arial" pitchFamily="34" charset="0"/>
              </a:rPr>
              <a:t> </a:t>
            </a:r>
            <a:r>
              <a:rPr lang="en-US" sz="3200" dirty="0" err="1">
                <a:latin typeface="Arial" pitchFamily="34" charset="0"/>
                <a:cs typeface="Arial" pitchFamily="34" charset="0"/>
              </a:rPr>
              <a:t>nhóm</a:t>
            </a:r>
            <a:r>
              <a:rPr lang="en-US" sz="3200" dirty="0">
                <a:latin typeface="Arial" pitchFamily="34" charset="0"/>
                <a:cs typeface="Arial" pitchFamily="34" charset="0"/>
              </a:rPr>
              <a:t> </a:t>
            </a:r>
            <a:r>
              <a:rPr lang="en-US" sz="3200" dirty="0" err="1">
                <a:latin typeface="Arial" pitchFamily="34" charset="0"/>
                <a:cs typeface="Arial" pitchFamily="34" charset="0"/>
              </a:rPr>
              <a:t>học</a:t>
            </a:r>
            <a:r>
              <a:rPr lang="en-US" sz="3200" dirty="0">
                <a:latin typeface="Arial" pitchFamily="34" charset="0"/>
                <a:cs typeface="Arial" pitchFamily="34" charset="0"/>
              </a:rPr>
              <a:t> </a:t>
            </a:r>
            <a:r>
              <a:rPr lang="en-US" sz="3200" dirty="0" err="1">
                <a:latin typeface="Arial" pitchFamily="34" charset="0"/>
                <a:cs typeface="Arial" pitchFamily="34" charset="0"/>
              </a:rPr>
              <a:t>sinh</a:t>
            </a:r>
            <a:r>
              <a:rPr lang="en-US" sz="3200" dirty="0">
                <a:latin typeface="Arial" pitchFamily="34" charset="0"/>
                <a:cs typeface="Arial" pitchFamily="34" charset="0"/>
              </a:rPr>
              <a:t> </a:t>
            </a:r>
            <a:r>
              <a:rPr lang="en-US" sz="3200" dirty="0" err="1">
                <a:latin typeface="Arial" pitchFamily="34" charset="0"/>
                <a:cs typeface="Arial" pitchFamily="34" charset="0"/>
              </a:rPr>
              <a:t>đang</a:t>
            </a:r>
            <a:r>
              <a:rPr lang="en-US" sz="3200" dirty="0">
                <a:latin typeface="Arial" pitchFamily="34" charset="0"/>
                <a:cs typeface="Arial" pitchFamily="34" charset="0"/>
              </a:rPr>
              <a:t> </a:t>
            </a:r>
            <a:r>
              <a:rPr lang="en-US" sz="3200" dirty="0" err="1">
                <a:latin typeface="Arial" pitchFamily="34" charset="0"/>
                <a:cs typeface="Arial" pitchFamily="34" charset="0"/>
              </a:rPr>
              <a:t>đá</a:t>
            </a:r>
            <a:r>
              <a:rPr lang="en-US" sz="3200" dirty="0">
                <a:latin typeface="Arial" pitchFamily="34" charset="0"/>
                <a:cs typeface="Arial" pitchFamily="34" charset="0"/>
              </a:rPr>
              <a:t> </a:t>
            </a:r>
            <a:r>
              <a:rPr lang="en-US" sz="3200" dirty="0" err="1">
                <a:latin typeface="Arial" pitchFamily="34" charset="0"/>
                <a:cs typeface="Arial" pitchFamily="34" charset="0"/>
              </a:rPr>
              <a:t>bóng</a:t>
            </a:r>
            <a:r>
              <a:rPr lang="en-US" sz="3200" dirty="0">
                <a:latin typeface="Arial" pitchFamily="34" charset="0"/>
                <a:cs typeface="Arial" pitchFamily="34" charset="0"/>
              </a:rPr>
              <a:t> </a:t>
            </a:r>
            <a:r>
              <a:rPr lang="en-US" sz="3200" dirty="0" err="1">
                <a:latin typeface="Arial" pitchFamily="34" charset="0"/>
                <a:cs typeface="Arial" pitchFamily="34" charset="0"/>
              </a:rPr>
              <a:t>giữa</a:t>
            </a:r>
            <a:r>
              <a:rPr lang="en-US" sz="3200" dirty="0">
                <a:latin typeface="Arial" pitchFamily="34" charset="0"/>
                <a:cs typeface="Arial" pitchFamily="34" charset="0"/>
              </a:rPr>
              <a:t> </a:t>
            </a:r>
            <a:r>
              <a:rPr lang="en-US" sz="3200" dirty="0" err="1">
                <a:latin typeface="Arial" pitchFamily="34" charset="0"/>
                <a:cs typeface="Arial" pitchFamily="34" charset="0"/>
              </a:rPr>
              <a:t>lòng</a:t>
            </a:r>
            <a:r>
              <a:rPr lang="en-US" sz="3200" dirty="0">
                <a:latin typeface="Arial" pitchFamily="34" charset="0"/>
                <a:cs typeface="Arial" pitchFamily="34" charset="0"/>
              </a:rPr>
              <a:t> </a:t>
            </a:r>
            <a:r>
              <a:rPr lang="en-US" sz="3200" dirty="0" err="1">
                <a:latin typeface="Arial" pitchFamily="34" charset="0"/>
                <a:cs typeface="Arial" pitchFamily="34" charset="0"/>
              </a:rPr>
              <a:t>đường</a:t>
            </a:r>
            <a:r>
              <a:rPr lang="en-US" sz="3200" dirty="0">
                <a:latin typeface="Arial" pitchFamily="34" charset="0"/>
                <a:cs typeface="Arial" pitchFamily="34" charset="0"/>
              </a:rPr>
              <a:t>.</a:t>
            </a:r>
          </a:p>
          <a:p>
            <a:pPr algn="just"/>
            <a:r>
              <a:rPr lang="en-US" sz="3200" dirty="0">
                <a:latin typeface="Arial" pitchFamily="34" charset="0"/>
                <a:cs typeface="Arial" pitchFamily="34" charset="0"/>
              </a:rPr>
              <a:t>b. </a:t>
            </a:r>
            <a:r>
              <a:rPr lang="en-US" sz="3200" dirty="0" err="1">
                <a:latin typeface="Arial" pitchFamily="34" charset="0"/>
                <a:cs typeface="Arial" pitchFamily="34" charset="0"/>
              </a:rPr>
              <a:t>Hai</a:t>
            </a:r>
            <a:r>
              <a:rPr lang="en-US" sz="3200" dirty="0">
                <a:latin typeface="Arial" pitchFamily="34" charset="0"/>
                <a:cs typeface="Arial" pitchFamily="34" charset="0"/>
              </a:rPr>
              <a:t> </a:t>
            </a:r>
            <a:r>
              <a:rPr lang="en-US" sz="3200" dirty="0" err="1">
                <a:latin typeface="Arial" pitchFamily="34" charset="0"/>
                <a:cs typeface="Arial" pitchFamily="34" charset="0"/>
              </a:rPr>
              <a:t>bạn</a:t>
            </a:r>
            <a:r>
              <a:rPr lang="en-US" sz="3200" dirty="0">
                <a:latin typeface="Arial" pitchFamily="34" charset="0"/>
                <a:cs typeface="Arial" pitchFamily="34" charset="0"/>
              </a:rPr>
              <a:t> </a:t>
            </a:r>
            <a:r>
              <a:rPr lang="en-US" sz="3200" dirty="0" err="1">
                <a:latin typeface="Arial" pitchFamily="34" charset="0"/>
                <a:cs typeface="Arial" pitchFamily="34" charset="0"/>
              </a:rPr>
              <a:t>đang</a:t>
            </a:r>
            <a:r>
              <a:rPr lang="en-US" sz="3200" dirty="0">
                <a:latin typeface="Arial" pitchFamily="34" charset="0"/>
                <a:cs typeface="Arial" pitchFamily="34" charset="0"/>
              </a:rPr>
              <a:t> </a:t>
            </a:r>
            <a:r>
              <a:rPr lang="en-US" sz="3200" dirty="0" err="1">
                <a:latin typeface="Arial" pitchFamily="34" charset="0"/>
                <a:cs typeface="Arial" pitchFamily="34" charset="0"/>
              </a:rPr>
              <a:t>ngồi</a:t>
            </a:r>
            <a:r>
              <a:rPr lang="en-US" sz="3200" dirty="0">
                <a:latin typeface="Arial" pitchFamily="34" charset="0"/>
                <a:cs typeface="Arial" pitchFamily="34" charset="0"/>
              </a:rPr>
              <a:t> </a:t>
            </a:r>
            <a:r>
              <a:rPr lang="en-US" sz="3200" dirty="0" err="1">
                <a:latin typeface="Arial" pitchFamily="34" charset="0"/>
                <a:cs typeface="Arial" pitchFamily="34" charset="0"/>
              </a:rPr>
              <a:t>chơi</a:t>
            </a:r>
            <a:r>
              <a:rPr lang="en-US" sz="3200" dirty="0">
                <a:latin typeface="Arial" pitchFamily="34" charset="0"/>
                <a:cs typeface="Arial" pitchFamily="34" charset="0"/>
              </a:rPr>
              <a:t> </a:t>
            </a:r>
            <a:r>
              <a:rPr lang="en-US" sz="3200" dirty="0" err="1">
                <a:latin typeface="Arial" pitchFamily="34" charset="0"/>
                <a:cs typeface="Arial" pitchFamily="34" charset="0"/>
              </a:rPr>
              <a:t>trên</a:t>
            </a:r>
            <a:r>
              <a:rPr lang="en-US" sz="3200" dirty="0">
                <a:latin typeface="Arial" pitchFamily="34" charset="0"/>
                <a:cs typeface="Arial" pitchFamily="34" charset="0"/>
              </a:rPr>
              <a:t> </a:t>
            </a:r>
            <a:r>
              <a:rPr lang="en-US" sz="3200" dirty="0" err="1">
                <a:latin typeface="Arial" pitchFamily="34" charset="0"/>
                <a:cs typeface="Arial" pitchFamily="34" charset="0"/>
              </a:rPr>
              <a:t>đường</a:t>
            </a:r>
            <a:r>
              <a:rPr lang="en-US" sz="3200" dirty="0">
                <a:latin typeface="Arial" pitchFamily="34" charset="0"/>
                <a:cs typeface="Arial" pitchFamily="34" charset="0"/>
              </a:rPr>
              <a:t> </a:t>
            </a:r>
            <a:r>
              <a:rPr lang="en-US" sz="3200" dirty="0" err="1">
                <a:latin typeface="Arial" pitchFamily="34" charset="0"/>
                <a:cs typeface="Arial" pitchFamily="34" charset="0"/>
              </a:rPr>
              <a:t>tàu</a:t>
            </a:r>
            <a:r>
              <a:rPr lang="en-US" sz="3200" dirty="0">
                <a:latin typeface="Arial" pitchFamily="34" charset="0"/>
                <a:cs typeface="Arial" pitchFamily="34" charset="0"/>
              </a:rPr>
              <a:t> </a:t>
            </a:r>
            <a:r>
              <a:rPr lang="en-US" sz="3200" dirty="0" err="1">
                <a:latin typeface="Arial" pitchFamily="34" charset="0"/>
                <a:cs typeface="Arial" pitchFamily="34" charset="0"/>
              </a:rPr>
              <a:t>hỏa</a:t>
            </a:r>
            <a:r>
              <a:rPr lang="en-US" sz="3200" dirty="0">
                <a:latin typeface="Arial" pitchFamily="34" charset="0"/>
                <a:cs typeface="Arial" pitchFamily="34" charset="0"/>
              </a:rPr>
              <a:t>.</a:t>
            </a:r>
          </a:p>
          <a:p>
            <a:pPr algn="just"/>
            <a:r>
              <a:rPr lang="en-US" sz="3200" dirty="0">
                <a:latin typeface="Arial" pitchFamily="34" charset="0"/>
                <a:cs typeface="Arial" pitchFamily="34" charset="0"/>
              </a:rPr>
              <a:t>c. </a:t>
            </a:r>
            <a:r>
              <a:rPr lang="en-US" sz="3200" dirty="0" err="1">
                <a:latin typeface="Arial" pitchFamily="34" charset="0"/>
                <a:cs typeface="Arial" pitchFamily="34" charset="0"/>
              </a:rPr>
              <a:t>Một</a:t>
            </a:r>
            <a:r>
              <a:rPr lang="en-US" sz="3200" dirty="0">
                <a:latin typeface="Arial" pitchFamily="34" charset="0"/>
                <a:cs typeface="Arial" pitchFamily="34" charset="0"/>
              </a:rPr>
              <a:t> </a:t>
            </a:r>
            <a:r>
              <a:rPr lang="en-US" sz="3200" dirty="0" err="1">
                <a:latin typeface="Arial" pitchFamily="34" charset="0"/>
                <a:cs typeface="Arial" pitchFamily="34" charset="0"/>
              </a:rPr>
              <a:t>nhóm</a:t>
            </a:r>
            <a:r>
              <a:rPr lang="en-US" sz="3200" dirty="0">
                <a:latin typeface="Arial" pitchFamily="34" charset="0"/>
                <a:cs typeface="Arial" pitchFamily="34" charset="0"/>
              </a:rPr>
              <a:t> </a:t>
            </a:r>
            <a:r>
              <a:rPr lang="en-US" sz="3200" dirty="0" err="1">
                <a:latin typeface="Arial" pitchFamily="34" charset="0"/>
                <a:cs typeface="Arial" pitchFamily="34" charset="0"/>
              </a:rPr>
              <a:t>thiếu</a:t>
            </a:r>
            <a:r>
              <a:rPr lang="en-US" sz="3200" dirty="0">
                <a:latin typeface="Arial" pitchFamily="34" charset="0"/>
                <a:cs typeface="Arial" pitchFamily="34" charset="0"/>
              </a:rPr>
              <a:t> </a:t>
            </a:r>
            <a:r>
              <a:rPr lang="en-US" sz="3200" dirty="0" err="1">
                <a:latin typeface="Arial" pitchFamily="34" charset="0"/>
                <a:cs typeface="Arial" pitchFamily="34" charset="0"/>
              </a:rPr>
              <a:t>niên</a:t>
            </a:r>
            <a:r>
              <a:rPr lang="en-US" sz="3200" dirty="0">
                <a:latin typeface="Arial" pitchFamily="34" charset="0"/>
                <a:cs typeface="Arial" pitchFamily="34" charset="0"/>
              </a:rPr>
              <a:t> </a:t>
            </a:r>
            <a:r>
              <a:rPr lang="en-US" sz="3200" dirty="0" err="1">
                <a:latin typeface="Arial" pitchFamily="34" charset="0"/>
                <a:cs typeface="Arial" pitchFamily="34" charset="0"/>
              </a:rPr>
              <a:t>đang</a:t>
            </a:r>
            <a:r>
              <a:rPr lang="en-US" sz="3200" dirty="0">
                <a:latin typeface="Arial" pitchFamily="34" charset="0"/>
                <a:cs typeface="Arial" pitchFamily="34" charset="0"/>
              </a:rPr>
              <a:t> </a:t>
            </a:r>
            <a:r>
              <a:rPr lang="en-US" sz="3200" dirty="0" err="1">
                <a:latin typeface="Arial" pitchFamily="34" charset="0"/>
                <a:cs typeface="Arial" pitchFamily="34" charset="0"/>
              </a:rPr>
              <a:t>đứng</a:t>
            </a:r>
            <a:r>
              <a:rPr lang="en-US" sz="3200" dirty="0">
                <a:latin typeface="Arial" pitchFamily="34" charset="0"/>
                <a:cs typeface="Arial" pitchFamily="34" charset="0"/>
              </a:rPr>
              <a:t> </a:t>
            </a:r>
            <a:r>
              <a:rPr lang="en-US" sz="3200" dirty="0" err="1">
                <a:latin typeface="Arial" pitchFamily="34" charset="0"/>
                <a:cs typeface="Arial" pitchFamily="34" charset="0"/>
              </a:rPr>
              <a:t>xem</a:t>
            </a:r>
            <a:r>
              <a:rPr lang="en-US" sz="3200" dirty="0">
                <a:latin typeface="Arial" pitchFamily="34" charset="0"/>
                <a:cs typeface="Arial" pitchFamily="34" charset="0"/>
              </a:rPr>
              <a:t> </a:t>
            </a:r>
            <a:r>
              <a:rPr lang="en-US" sz="3200" dirty="0" err="1">
                <a:latin typeface="Arial" pitchFamily="34" charset="0"/>
                <a:cs typeface="Arial" pitchFamily="34" charset="0"/>
              </a:rPr>
              <a:t>và</a:t>
            </a:r>
            <a:r>
              <a:rPr lang="en-US" sz="3200" dirty="0">
                <a:latin typeface="Arial" pitchFamily="34" charset="0"/>
                <a:cs typeface="Arial" pitchFamily="34" charset="0"/>
              </a:rPr>
              <a:t> </a:t>
            </a:r>
            <a:r>
              <a:rPr lang="en-US" sz="3200" dirty="0" err="1">
                <a:latin typeface="Arial" pitchFamily="34" charset="0"/>
                <a:cs typeface="Arial" pitchFamily="34" charset="0"/>
              </a:rPr>
              <a:t>cổ</a:t>
            </a:r>
            <a:r>
              <a:rPr lang="en-US" sz="3200" dirty="0">
                <a:latin typeface="Arial" pitchFamily="34" charset="0"/>
                <a:cs typeface="Arial" pitchFamily="34" charset="0"/>
              </a:rPr>
              <a:t> </a:t>
            </a:r>
            <a:r>
              <a:rPr lang="en-US" sz="3200" dirty="0" err="1">
                <a:latin typeface="Arial" pitchFamily="34" charset="0"/>
                <a:cs typeface="Arial" pitchFamily="34" charset="0"/>
              </a:rPr>
              <a:t>vũ</a:t>
            </a:r>
            <a:r>
              <a:rPr lang="en-US" sz="3200" dirty="0">
                <a:latin typeface="Arial" pitchFamily="34" charset="0"/>
                <a:cs typeface="Arial" pitchFamily="34" charset="0"/>
              </a:rPr>
              <a:t> </a:t>
            </a:r>
            <a:r>
              <a:rPr lang="en-US" sz="3200" dirty="0" err="1">
                <a:latin typeface="Arial" pitchFamily="34" charset="0"/>
                <a:cs typeface="Arial" pitchFamily="34" charset="0"/>
              </a:rPr>
              <a:t>cho</a:t>
            </a:r>
            <a:r>
              <a:rPr lang="en-US" sz="3200" dirty="0">
                <a:latin typeface="Arial" pitchFamily="34" charset="0"/>
                <a:cs typeface="Arial" pitchFamily="34" charset="0"/>
              </a:rPr>
              <a:t> </a:t>
            </a:r>
            <a:r>
              <a:rPr lang="en-US" sz="3200" dirty="0" err="1">
                <a:latin typeface="Arial" pitchFamily="34" charset="0"/>
                <a:cs typeface="Arial" pitchFamily="34" charset="0"/>
              </a:rPr>
              <a:t>đám</a:t>
            </a:r>
            <a:r>
              <a:rPr lang="en-US" sz="3200" dirty="0">
                <a:latin typeface="Arial" pitchFamily="34" charset="0"/>
                <a:cs typeface="Arial" pitchFamily="34" charset="0"/>
              </a:rPr>
              <a:t> </a:t>
            </a:r>
            <a:r>
              <a:rPr lang="en-US" sz="3200" dirty="0" err="1">
                <a:latin typeface="Arial" pitchFamily="34" charset="0"/>
                <a:cs typeface="Arial" pitchFamily="34" charset="0"/>
              </a:rPr>
              <a:t>thanh</a:t>
            </a:r>
            <a:r>
              <a:rPr lang="en-US" sz="3200" dirty="0">
                <a:latin typeface="Arial" pitchFamily="34" charset="0"/>
                <a:cs typeface="Arial" pitchFamily="34" charset="0"/>
              </a:rPr>
              <a:t> </a:t>
            </a:r>
            <a:r>
              <a:rPr lang="en-US" sz="3200" dirty="0" err="1">
                <a:latin typeface="Arial" pitchFamily="34" charset="0"/>
                <a:cs typeface="Arial" pitchFamily="34" charset="0"/>
              </a:rPr>
              <a:t>niên</a:t>
            </a:r>
            <a:r>
              <a:rPr lang="en-US" sz="3200" dirty="0">
                <a:latin typeface="Arial" pitchFamily="34" charset="0"/>
                <a:cs typeface="Arial" pitchFamily="34" charset="0"/>
              </a:rPr>
              <a:t> </a:t>
            </a:r>
            <a:r>
              <a:rPr lang="en-US" sz="3200" dirty="0" err="1">
                <a:latin typeface="Arial" pitchFamily="34" charset="0"/>
                <a:cs typeface="Arial" pitchFamily="34" charset="0"/>
              </a:rPr>
              <a:t>đua</a:t>
            </a:r>
            <a:r>
              <a:rPr lang="en-US" sz="3200" dirty="0">
                <a:latin typeface="Arial" pitchFamily="34" charset="0"/>
                <a:cs typeface="Arial" pitchFamily="34" charset="0"/>
              </a:rPr>
              <a:t> </a:t>
            </a:r>
            <a:r>
              <a:rPr lang="en-US" sz="3200" dirty="0" err="1">
                <a:latin typeface="Arial" pitchFamily="34" charset="0"/>
                <a:cs typeface="Arial" pitchFamily="34" charset="0"/>
              </a:rPr>
              <a:t>xe</a:t>
            </a:r>
            <a:r>
              <a:rPr lang="en-US" sz="3200" dirty="0">
                <a:latin typeface="Arial" pitchFamily="34" charset="0"/>
                <a:cs typeface="Arial" pitchFamily="34" charset="0"/>
              </a:rPr>
              <a:t> </a:t>
            </a:r>
            <a:r>
              <a:rPr lang="en-US" sz="3200" dirty="0" err="1">
                <a:latin typeface="Arial" pitchFamily="34" charset="0"/>
                <a:cs typeface="Arial" pitchFamily="34" charset="0"/>
              </a:rPr>
              <a:t>trái</a:t>
            </a:r>
            <a:r>
              <a:rPr lang="en-US" sz="3200" dirty="0">
                <a:latin typeface="Arial" pitchFamily="34" charset="0"/>
                <a:cs typeface="Arial" pitchFamily="34" charset="0"/>
              </a:rPr>
              <a:t> </a:t>
            </a:r>
            <a:r>
              <a:rPr lang="en-US" sz="3200" dirty="0" err="1">
                <a:latin typeface="Arial" pitchFamily="34" charset="0"/>
                <a:cs typeface="Arial" pitchFamily="34" charset="0"/>
              </a:rPr>
              <a:t>phép</a:t>
            </a:r>
            <a:r>
              <a:rPr lang="en-US" sz="3200" dirty="0">
                <a:latin typeface="Arial" pitchFamily="34" charset="0"/>
                <a:cs typeface="Arial" pitchFamily="34" charset="0"/>
              </a:rPr>
              <a:t>.</a:t>
            </a:r>
          </a:p>
        </p:txBody>
      </p:sp>
      <p:sp>
        <p:nvSpPr>
          <p:cNvPr id="5" name="TextBox 4"/>
          <p:cNvSpPr txBox="1"/>
          <p:nvPr/>
        </p:nvSpPr>
        <p:spPr>
          <a:xfrm>
            <a:off x="1424174" y="3060423"/>
            <a:ext cx="10613571" cy="2062103"/>
          </a:xfrm>
          <a:prstGeom prst="rect">
            <a:avLst/>
          </a:prstGeom>
          <a:noFill/>
          <a:ln>
            <a:noFill/>
          </a:ln>
        </p:spPr>
        <p:txBody>
          <a:bodyPr wrap="square" rtlCol="0">
            <a:spAutoFit/>
          </a:bodyPr>
          <a:lstStyle/>
          <a:p>
            <a:pPr algn="just"/>
            <a:r>
              <a:rPr lang="en-US" sz="3200" dirty="0">
                <a:latin typeface="Arial" pitchFamily="34" charset="0"/>
                <a:cs typeface="Arial" pitchFamily="34" charset="0"/>
              </a:rPr>
              <a:t>d. </a:t>
            </a:r>
            <a:r>
              <a:rPr lang="en-US" sz="3200" dirty="0" err="1">
                <a:latin typeface="Arial" pitchFamily="34" charset="0"/>
                <a:cs typeface="Arial" pitchFamily="34" charset="0"/>
              </a:rPr>
              <a:t>Học</a:t>
            </a:r>
            <a:r>
              <a:rPr lang="en-US" sz="3200" dirty="0">
                <a:latin typeface="Arial" pitchFamily="34" charset="0"/>
                <a:cs typeface="Arial" pitchFamily="34" charset="0"/>
              </a:rPr>
              <a:t> </a:t>
            </a:r>
            <a:r>
              <a:rPr lang="en-US" sz="3200" dirty="0" err="1">
                <a:latin typeface="Arial" pitchFamily="34" charset="0"/>
                <a:cs typeface="Arial" pitchFamily="34" charset="0"/>
              </a:rPr>
              <a:t>sinh</a:t>
            </a:r>
            <a:r>
              <a:rPr lang="en-US" sz="3200" dirty="0">
                <a:latin typeface="Arial" pitchFamily="34" charset="0"/>
                <a:cs typeface="Arial" pitchFamily="34" charset="0"/>
              </a:rPr>
              <a:t> tan </a:t>
            </a:r>
            <a:r>
              <a:rPr lang="en-US" sz="3200" dirty="0" err="1">
                <a:latin typeface="Arial" pitchFamily="34" charset="0"/>
                <a:cs typeface="Arial" pitchFamily="34" charset="0"/>
              </a:rPr>
              <a:t>trường</a:t>
            </a:r>
            <a:r>
              <a:rPr lang="en-US" sz="3200" dirty="0">
                <a:latin typeface="Arial" pitchFamily="34" charset="0"/>
                <a:cs typeface="Arial" pitchFamily="34" charset="0"/>
              </a:rPr>
              <a:t> </a:t>
            </a:r>
            <a:r>
              <a:rPr lang="en-US" sz="3200" dirty="0" err="1">
                <a:latin typeface="Arial" pitchFamily="34" charset="0"/>
                <a:cs typeface="Arial" pitchFamily="34" charset="0"/>
              </a:rPr>
              <a:t>đang</a:t>
            </a:r>
            <a:r>
              <a:rPr lang="en-US" sz="3200" dirty="0">
                <a:latin typeface="Arial" pitchFamily="34" charset="0"/>
                <a:cs typeface="Arial" pitchFamily="34" charset="0"/>
              </a:rPr>
              <a:t> </a:t>
            </a:r>
            <a:r>
              <a:rPr lang="en-US" sz="3200" dirty="0" err="1">
                <a:latin typeface="Arial" pitchFamily="34" charset="0"/>
                <a:cs typeface="Arial" pitchFamily="34" charset="0"/>
              </a:rPr>
              <a:t>tụ</a:t>
            </a:r>
            <a:r>
              <a:rPr lang="en-US" sz="3200" dirty="0">
                <a:latin typeface="Arial" pitchFamily="34" charset="0"/>
                <a:cs typeface="Arial" pitchFamily="34" charset="0"/>
              </a:rPr>
              <a:t> </a:t>
            </a:r>
            <a:r>
              <a:rPr lang="en-US" sz="3200" dirty="0" err="1">
                <a:latin typeface="Arial" pitchFamily="34" charset="0"/>
                <a:cs typeface="Arial" pitchFamily="34" charset="0"/>
              </a:rPr>
              <a:t>tập</a:t>
            </a:r>
            <a:r>
              <a:rPr lang="en-US" sz="3200" dirty="0">
                <a:latin typeface="Arial" pitchFamily="34" charset="0"/>
                <a:cs typeface="Arial" pitchFamily="34" charset="0"/>
              </a:rPr>
              <a:t> </a:t>
            </a:r>
            <a:r>
              <a:rPr lang="en-US" sz="3200" dirty="0" err="1">
                <a:latin typeface="Arial" pitchFamily="34" charset="0"/>
                <a:cs typeface="Arial" pitchFamily="34" charset="0"/>
              </a:rPr>
              <a:t>dưới</a:t>
            </a:r>
            <a:r>
              <a:rPr lang="en-US" sz="3200" dirty="0">
                <a:latin typeface="Arial" pitchFamily="34" charset="0"/>
                <a:cs typeface="Arial" pitchFamily="34" charset="0"/>
              </a:rPr>
              <a:t> </a:t>
            </a:r>
            <a:r>
              <a:rPr lang="en-US" sz="3200" dirty="0" err="1">
                <a:latin typeface="Arial" pitchFamily="34" charset="0"/>
                <a:cs typeface="Arial" pitchFamily="34" charset="0"/>
              </a:rPr>
              <a:t>lòng</a:t>
            </a:r>
            <a:r>
              <a:rPr lang="en-US" sz="3200" dirty="0">
                <a:latin typeface="Arial" pitchFamily="34" charset="0"/>
                <a:cs typeface="Arial" pitchFamily="34" charset="0"/>
              </a:rPr>
              <a:t> </a:t>
            </a:r>
            <a:r>
              <a:rPr lang="en-US" sz="3200" dirty="0" err="1">
                <a:latin typeface="Arial" pitchFamily="34" charset="0"/>
                <a:cs typeface="Arial" pitchFamily="34" charset="0"/>
              </a:rPr>
              <a:t>đường</a:t>
            </a:r>
            <a:r>
              <a:rPr lang="en-US" sz="3200" dirty="0">
                <a:latin typeface="Arial" pitchFamily="34" charset="0"/>
                <a:cs typeface="Arial" pitchFamily="34" charset="0"/>
              </a:rPr>
              <a:t> </a:t>
            </a:r>
            <a:r>
              <a:rPr lang="en-US" sz="3200" dirty="0" err="1">
                <a:latin typeface="Arial" pitchFamily="34" charset="0"/>
                <a:cs typeface="Arial" pitchFamily="34" charset="0"/>
              </a:rPr>
              <a:t>trước</a:t>
            </a:r>
            <a:r>
              <a:rPr lang="en-US" sz="3200" dirty="0">
                <a:latin typeface="Arial" pitchFamily="34" charset="0"/>
                <a:cs typeface="Arial" pitchFamily="34" charset="0"/>
              </a:rPr>
              <a:t> </a:t>
            </a:r>
            <a:r>
              <a:rPr lang="en-US" sz="3200" dirty="0" err="1">
                <a:latin typeface="Arial" pitchFamily="34" charset="0"/>
                <a:cs typeface="Arial" pitchFamily="34" charset="0"/>
              </a:rPr>
              <a:t>cổng</a:t>
            </a:r>
            <a:r>
              <a:rPr lang="en-US" sz="3200" dirty="0">
                <a:latin typeface="Arial" pitchFamily="34" charset="0"/>
                <a:cs typeface="Arial" pitchFamily="34" charset="0"/>
              </a:rPr>
              <a:t> </a:t>
            </a:r>
            <a:r>
              <a:rPr lang="en-US" sz="3200" dirty="0" err="1">
                <a:latin typeface="Arial" pitchFamily="34" charset="0"/>
                <a:cs typeface="Arial" pitchFamily="34" charset="0"/>
              </a:rPr>
              <a:t>trường</a:t>
            </a:r>
            <a:r>
              <a:rPr lang="en-US" sz="3200" dirty="0">
                <a:latin typeface="Arial" pitchFamily="34" charset="0"/>
                <a:cs typeface="Arial" pitchFamily="34" charset="0"/>
              </a:rPr>
              <a:t>.</a:t>
            </a:r>
          </a:p>
          <a:p>
            <a:pPr algn="just"/>
            <a:r>
              <a:rPr lang="en-US" sz="3200" dirty="0">
                <a:latin typeface="Arial" pitchFamily="34" charset="0"/>
                <a:cs typeface="Arial" pitchFamily="34" charset="0"/>
              </a:rPr>
              <a:t>e. </a:t>
            </a:r>
            <a:r>
              <a:rPr lang="en-US" sz="3200" dirty="0" err="1">
                <a:latin typeface="Arial" pitchFamily="34" charset="0"/>
                <a:cs typeface="Arial" pitchFamily="34" charset="0"/>
              </a:rPr>
              <a:t>Để</a:t>
            </a:r>
            <a:r>
              <a:rPr lang="en-US" sz="3200" dirty="0">
                <a:latin typeface="Arial" pitchFamily="34" charset="0"/>
                <a:cs typeface="Arial" pitchFamily="34" charset="0"/>
              </a:rPr>
              <a:t> </a:t>
            </a:r>
            <a:r>
              <a:rPr lang="en-US" sz="3200" dirty="0" err="1">
                <a:latin typeface="Arial" pitchFamily="34" charset="0"/>
                <a:cs typeface="Arial" pitchFamily="34" charset="0"/>
              </a:rPr>
              <a:t>trâu</a:t>
            </a:r>
            <a:r>
              <a:rPr lang="en-US" sz="3200" dirty="0">
                <a:latin typeface="Arial" pitchFamily="34" charset="0"/>
                <a:cs typeface="Arial" pitchFamily="34" charset="0"/>
              </a:rPr>
              <a:t> </a:t>
            </a:r>
            <a:r>
              <a:rPr lang="en-US" sz="3200" dirty="0" err="1">
                <a:latin typeface="Arial" pitchFamily="34" charset="0"/>
                <a:cs typeface="Arial" pitchFamily="34" charset="0"/>
              </a:rPr>
              <a:t>bò</a:t>
            </a:r>
            <a:r>
              <a:rPr lang="en-US" sz="3200" dirty="0">
                <a:latin typeface="Arial" pitchFamily="34" charset="0"/>
                <a:cs typeface="Arial" pitchFamily="34" charset="0"/>
              </a:rPr>
              <a:t> </a:t>
            </a:r>
            <a:r>
              <a:rPr lang="en-US" sz="3200" dirty="0" err="1">
                <a:latin typeface="Arial" pitchFamily="34" charset="0"/>
                <a:cs typeface="Arial" pitchFamily="34" charset="0"/>
              </a:rPr>
              <a:t>đi</a:t>
            </a:r>
            <a:r>
              <a:rPr lang="en-US" sz="3200" dirty="0">
                <a:latin typeface="Arial" pitchFamily="34" charset="0"/>
                <a:cs typeface="Arial" pitchFamily="34" charset="0"/>
              </a:rPr>
              <a:t> lung </a:t>
            </a:r>
            <a:r>
              <a:rPr lang="en-US" sz="3200" dirty="0" err="1">
                <a:latin typeface="Arial" pitchFamily="34" charset="0"/>
                <a:cs typeface="Arial" pitchFamily="34" charset="0"/>
              </a:rPr>
              <a:t>tung</a:t>
            </a:r>
            <a:r>
              <a:rPr lang="en-US" sz="3200" dirty="0">
                <a:latin typeface="Arial" pitchFamily="34" charset="0"/>
                <a:cs typeface="Arial" pitchFamily="34" charset="0"/>
              </a:rPr>
              <a:t> </a:t>
            </a:r>
            <a:r>
              <a:rPr lang="en-US" sz="3200" dirty="0" err="1">
                <a:latin typeface="Arial" pitchFamily="34" charset="0"/>
                <a:cs typeface="Arial" pitchFamily="34" charset="0"/>
              </a:rPr>
              <a:t>trên</a:t>
            </a:r>
            <a:r>
              <a:rPr lang="en-US" sz="3200" dirty="0">
                <a:latin typeface="Arial" pitchFamily="34" charset="0"/>
                <a:cs typeface="Arial" pitchFamily="34" charset="0"/>
              </a:rPr>
              <a:t> </a:t>
            </a:r>
            <a:r>
              <a:rPr lang="en-US" sz="3200" dirty="0" err="1">
                <a:latin typeface="Arial" pitchFamily="34" charset="0"/>
                <a:cs typeface="Arial" pitchFamily="34" charset="0"/>
              </a:rPr>
              <a:t>đường</a:t>
            </a:r>
            <a:r>
              <a:rPr lang="en-US" sz="3200" dirty="0">
                <a:latin typeface="Arial" pitchFamily="34" charset="0"/>
                <a:cs typeface="Arial" pitchFamily="34" charset="0"/>
              </a:rPr>
              <a:t> </a:t>
            </a:r>
            <a:r>
              <a:rPr lang="en-US" sz="3200" dirty="0" err="1">
                <a:latin typeface="Arial" pitchFamily="34" charset="0"/>
                <a:cs typeface="Arial" pitchFamily="34" charset="0"/>
              </a:rPr>
              <a:t>quốc</a:t>
            </a:r>
            <a:r>
              <a:rPr lang="en-US" sz="3200" dirty="0">
                <a:latin typeface="Arial" pitchFamily="34" charset="0"/>
                <a:cs typeface="Arial" pitchFamily="34" charset="0"/>
              </a:rPr>
              <a:t> </a:t>
            </a:r>
            <a:r>
              <a:rPr lang="en-US" sz="3200" dirty="0" err="1">
                <a:latin typeface="Arial" pitchFamily="34" charset="0"/>
                <a:cs typeface="Arial" pitchFamily="34" charset="0"/>
              </a:rPr>
              <a:t>lộ</a:t>
            </a:r>
            <a:r>
              <a:rPr lang="en-US" sz="3200" dirty="0">
                <a:latin typeface="Arial" pitchFamily="34" charset="0"/>
                <a:cs typeface="Arial" pitchFamily="34" charset="0"/>
              </a:rPr>
              <a:t>.</a:t>
            </a:r>
          </a:p>
          <a:p>
            <a:pPr algn="just"/>
            <a:r>
              <a:rPr lang="en-US" sz="3200" dirty="0">
                <a:latin typeface="Arial" pitchFamily="34" charset="0"/>
                <a:cs typeface="Arial" pitchFamily="34" charset="0"/>
              </a:rPr>
              <a:t>g. </a:t>
            </a:r>
            <a:r>
              <a:rPr lang="en-US" sz="3200" dirty="0" err="1">
                <a:latin typeface="Arial" pitchFamily="34" charset="0"/>
                <a:cs typeface="Arial" pitchFamily="34" charset="0"/>
              </a:rPr>
              <a:t>Đò</a:t>
            </a:r>
            <a:r>
              <a:rPr lang="en-US" sz="3200" dirty="0">
                <a:latin typeface="Arial" pitchFamily="34" charset="0"/>
                <a:cs typeface="Arial" pitchFamily="34" charset="0"/>
              </a:rPr>
              <a:t> qua </a:t>
            </a:r>
            <a:r>
              <a:rPr lang="en-US" sz="3200" dirty="0" err="1">
                <a:latin typeface="Arial" pitchFamily="34" charset="0"/>
                <a:cs typeface="Arial" pitchFamily="34" charset="0"/>
              </a:rPr>
              <a:t>sông</a:t>
            </a:r>
            <a:r>
              <a:rPr lang="en-US" sz="3200" dirty="0">
                <a:latin typeface="Arial" pitchFamily="34" charset="0"/>
                <a:cs typeface="Arial" pitchFamily="34" charset="0"/>
              </a:rPr>
              <a:t> </a:t>
            </a:r>
            <a:r>
              <a:rPr lang="en-US" sz="3200" dirty="0" err="1">
                <a:latin typeface="Arial" pitchFamily="34" charset="0"/>
                <a:cs typeface="Arial" pitchFamily="34" charset="0"/>
              </a:rPr>
              <a:t>chở</a:t>
            </a:r>
            <a:r>
              <a:rPr lang="en-US" sz="3200" dirty="0">
                <a:latin typeface="Arial" pitchFamily="34" charset="0"/>
                <a:cs typeface="Arial" pitchFamily="34" charset="0"/>
              </a:rPr>
              <a:t> </a:t>
            </a:r>
            <a:r>
              <a:rPr lang="en-US" sz="3200" dirty="0" err="1">
                <a:latin typeface="Arial" pitchFamily="34" charset="0"/>
                <a:cs typeface="Arial" pitchFamily="34" charset="0"/>
              </a:rPr>
              <a:t>quá</a:t>
            </a:r>
            <a:r>
              <a:rPr lang="en-US" sz="3200" dirty="0">
                <a:latin typeface="Arial" pitchFamily="34" charset="0"/>
                <a:cs typeface="Arial" pitchFamily="34" charset="0"/>
              </a:rPr>
              <a:t> </a:t>
            </a:r>
            <a:r>
              <a:rPr lang="en-US" sz="3200" dirty="0" err="1">
                <a:latin typeface="Arial" pitchFamily="34" charset="0"/>
                <a:cs typeface="Arial" pitchFamily="34" charset="0"/>
              </a:rPr>
              <a:t>số</a:t>
            </a:r>
            <a:r>
              <a:rPr lang="en-US" sz="3200" dirty="0">
                <a:latin typeface="Arial" pitchFamily="34" charset="0"/>
                <a:cs typeface="Arial" pitchFamily="34" charset="0"/>
              </a:rPr>
              <a:t> </a:t>
            </a:r>
            <a:r>
              <a:rPr lang="en-US" sz="3200" dirty="0" err="1">
                <a:latin typeface="Arial" pitchFamily="34" charset="0"/>
                <a:cs typeface="Arial" pitchFamily="34" charset="0"/>
              </a:rPr>
              <a:t>người</a:t>
            </a:r>
            <a:r>
              <a:rPr lang="en-US" sz="3200" dirty="0">
                <a:latin typeface="Arial" pitchFamily="34" charset="0"/>
                <a:cs typeface="Arial" pitchFamily="34" charset="0"/>
              </a:rPr>
              <a:t> </a:t>
            </a:r>
            <a:r>
              <a:rPr lang="en-US" sz="3200" dirty="0" err="1">
                <a:latin typeface="Arial" pitchFamily="34" charset="0"/>
                <a:cs typeface="Arial" pitchFamily="34" charset="0"/>
              </a:rPr>
              <a:t>quy</a:t>
            </a:r>
            <a:r>
              <a:rPr lang="en-US" sz="3200" dirty="0">
                <a:latin typeface="Arial" pitchFamily="34" charset="0"/>
                <a:cs typeface="Arial" pitchFamily="34" charset="0"/>
              </a:rPr>
              <a:t> </a:t>
            </a:r>
            <a:r>
              <a:rPr lang="en-US" sz="3200" dirty="0" err="1">
                <a:latin typeface="Arial" pitchFamily="34" charset="0"/>
                <a:cs typeface="Arial" pitchFamily="34" charset="0"/>
              </a:rPr>
              <a:t>định</a:t>
            </a:r>
            <a:r>
              <a:rPr lang="en-US" sz="3200" dirty="0">
                <a:latin typeface="Arial" pitchFamily="34" charset="0"/>
                <a:cs typeface="Arial" pitchFamily="34" charset="0"/>
              </a:rPr>
              <a:t>.</a:t>
            </a:r>
          </a:p>
        </p:txBody>
      </p:sp>
    </p:spTree>
    <p:extLst>
      <p:ext uri="{BB962C8B-B14F-4D97-AF65-F5344CB8AC3E}">
        <p14:creationId xmlns:p14="http://schemas.microsoft.com/office/powerpoint/2010/main" val="12009703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2714" y="1249398"/>
            <a:ext cx="5112753" cy="5608602"/>
          </a:xfrm>
          <a:prstGeom prst="rect">
            <a:avLst/>
          </a:prstGeom>
        </p:spPr>
      </p:pic>
      <p:sp>
        <p:nvSpPr>
          <p:cNvPr id="5" name="Rectangle 4"/>
          <p:cNvSpPr/>
          <p:nvPr/>
        </p:nvSpPr>
        <p:spPr>
          <a:xfrm>
            <a:off x="8113066" y="2413622"/>
            <a:ext cx="3172047" cy="2308324"/>
          </a:xfrm>
          <a:prstGeom prst="rect">
            <a:avLst/>
          </a:prstGeom>
          <a:solidFill>
            <a:schemeClr val="accent1">
              <a:lumMod val="20000"/>
              <a:lumOff val="80000"/>
              <a:alpha val="50000"/>
            </a:schemeClr>
          </a:solidFill>
        </p:spPr>
        <p:txBody>
          <a:bodyPr wrap="square">
            <a:spAutoFit/>
          </a:bodyPr>
          <a:lstStyle/>
          <a:p>
            <a:pPr algn="ctr"/>
            <a:r>
              <a:rPr lang="vi-VN" sz="2400" dirty="0"/>
              <a:t>Bạn ơi nhớ nhé</a:t>
            </a:r>
          </a:p>
          <a:p>
            <a:pPr algn="ctr"/>
            <a:r>
              <a:rPr lang="vi-VN" sz="2400" dirty="0"/>
              <a:t>Lòng đường xe chạy</a:t>
            </a:r>
          </a:p>
          <a:p>
            <a:pPr algn="ctr"/>
            <a:r>
              <a:rPr lang="vi-VN" sz="2400" dirty="0"/>
              <a:t>Không phải chỗ chơi</a:t>
            </a:r>
          </a:p>
          <a:p>
            <a:pPr algn="ctr"/>
            <a:r>
              <a:rPr lang="vi-VN" sz="2400" dirty="0"/>
              <a:t>Rất dễ xảy ra </a:t>
            </a:r>
          </a:p>
          <a:p>
            <a:pPr algn="ctr"/>
            <a:r>
              <a:rPr lang="vi-VN" sz="2400" dirty="0"/>
              <a:t>Tai nạn cho mình</a:t>
            </a:r>
          </a:p>
          <a:p>
            <a:pPr algn="ctr"/>
            <a:r>
              <a:rPr lang="vi-VN" sz="2400" dirty="0"/>
              <a:t>Và người khác nữa!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3" y="1084519"/>
            <a:ext cx="7142714" cy="517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207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2714" y="1249398"/>
            <a:ext cx="5112753" cy="5608602"/>
          </a:xfrm>
          <a:prstGeom prst="rect">
            <a:avLst/>
          </a:prstGeom>
        </p:spPr>
      </p:pic>
      <p:sp>
        <p:nvSpPr>
          <p:cNvPr id="5" name="Rectangle 4"/>
          <p:cNvSpPr/>
          <p:nvPr/>
        </p:nvSpPr>
        <p:spPr>
          <a:xfrm>
            <a:off x="8113066" y="2509319"/>
            <a:ext cx="3172047" cy="1569660"/>
          </a:xfrm>
          <a:prstGeom prst="rect">
            <a:avLst/>
          </a:prstGeom>
          <a:solidFill>
            <a:schemeClr val="accent1">
              <a:lumMod val="20000"/>
              <a:lumOff val="80000"/>
              <a:alpha val="50000"/>
            </a:schemeClr>
          </a:solidFill>
        </p:spPr>
        <p:txBody>
          <a:bodyPr wrap="square">
            <a:spAutoFit/>
          </a:bodyPr>
          <a:lstStyle/>
          <a:p>
            <a:pPr algn="ctr"/>
            <a:r>
              <a:rPr lang="en-US" sz="2400" dirty="0" err="1">
                <a:latin typeface="Arial" pitchFamily="34" charset="0"/>
                <a:cs typeface="Arial" pitchFamily="34" charset="0"/>
              </a:rPr>
              <a:t>Tu</a:t>
            </a:r>
            <a:r>
              <a:rPr lang="en-US" sz="2400" dirty="0">
                <a:latin typeface="Arial" pitchFamily="34" charset="0"/>
                <a:cs typeface="Arial" pitchFamily="34" charset="0"/>
              </a:rPr>
              <a:t> </a:t>
            </a:r>
            <a:r>
              <a:rPr lang="en-US" sz="2400" dirty="0" err="1">
                <a:latin typeface="Arial" pitchFamily="34" charset="0"/>
                <a:cs typeface="Arial" pitchFamily="34" charset="0"/>
              </a:rPr>
              <a:t>tu</a:t>
            </a:r>
            <a:r>
              <a:rPr lang="en-US" sz="2400" dirty="0">
                <a:latin typeface="Arial" pitchFamily="34" charset="0"/>
                <a:cs typeface="Arial" pitchFamily="34" charset="0"/>
              </a:rPr>
              <a:t>! </a:t>
            </a:r>
            <a:r>
              <a:rPr lang="en-US" sz="2400" dirty="0" err="1">
                <a:latin typeface="Arial" pitchFamily="34" charset="0"/>
                <a:cs typeface="Arial" pitchFamily="34" charset="0"/>
              </a:rPr>
              <a:t>Xình</a:t>
            </a:r>
            <a:r>
              <a:rPr lang="en-US" sz="2400" dirty="0">
                <a:latin typeface="Arial" pitchFamily="34" charset="0"/>
                <a:cs typeface="Arial" pitchFamily="34" charset="0"/>
              </a:rPr>
              <a:t> </a:t>
            </a:r>
            <a:r>
              <a:rPr lang="en-US" sz="2400" dirty="0" err="1">
                <a:latin typeface="Arial" pitchFamily="34" charset="0"/>
                <a:cs typeface="Arial" pitchFamily="34" charset="0"/>
              </a:rPr>
              <a:t>xịch</a:t>
            </a:r>
            <a:endParaRPr lang="en-US" sz="2400" dirty="0">
              <a:latin typeface="Arial" pitchFamily="34" charset="0"/>
              <a:cs typeface="Arial" pitchFamily="34" charset="0"/>
            </a:endParaRPr>
          </a:p>
          <a:p>
            <a:pPr algn="ctr"/>
            <a:r>
              <a:rPr lang="en-US" sz="2400" dirty="0">
                <a:latin typeface="Arial" pitchFamily="34" charset="0"/>
                <a:cs typeface="Arial" pitchFamily="34" charset="0"/>
              </a:rPr>
              <a:t>Con </a:t>
            </a:r>
            <a:r>
              <a:rPr lang="en-US" sz="2400" dirty="0" err="1">
                <a:latin typeface="Arial" pitchFamily="34" charset="0"/>
                <a:cs typeface="Arial" pitchFamily="34" charset="0"/>
              </a:rPr>
              <a:t>tàu</a:t>
            </a:r>
            <a:r>
              <a:rPr lang="en-US" sz="2400" dirty="0">
                <a:latin typeface="Arial" pitchFamily="34" charset="0"/>
                <a:cs typeface="Arial" pitchFamily="34" charset="0"/>
              </a:rPr>
              <a:t> </a:t>
            </a:r>
            <a:r>
              <a:rPr lang="en-US" sz="2400" dirty="0" err="1">
                <a:latin typeface="Arial" pitchFamily="34" charset="0"/>
                <a:cs typeface="Arial" pitchFamily="34" charset="0"/>
              </a:rPr>
              <a:t>nhanh</a:t>
            </a:r>
            <a:r>
              <a:rPr lang="en-US" sz="2400" dirty="0">
                <a:latin typeface="Arial" pitchFamily="34" charset="0"/>
                <a:cs typeface="Arial" pitchFamily="34" charset="0"/>
              </a:rPr>
              <a:t> </a:t>
            </a:r>
            <a:r>
              <a:rPr lang="en-US" sz="2400" dirty="0" err="1">
                <a:latin typeface="Arial" pitchFamily="34" charset="0"/>
                <a:cs typeface="Arial" pitchFamily="34" charset="0"/>
              </a:rPr>
              <a:t>nhanh</a:t>
            </a:r>
            <a:endParaRPr lang="en-US" sz="2400" dirty="0">
              <a:latin typeface="Arial" pitchFamily="34" charset="0"/>
              <a:cs typeface="Arial" pitchFamily="34" charset="0"/>
            </a:endParaRPr>
          </a:p>
          <a:p>
            <a:pPr algn="ctr"/>
            <a:r>
              <a:rPr lang="en-US" sz="2400" dirty="0" err="1">
                <a:latin typeface="Arial" pitchFamily="34" charset="0"/>
                <a:cs typeface="Arial" pitchFamily="34" charset="0"/>
              </a:rPr>
              <a:t>Bạn</a:t>
            </a:r>
            <a:r>
              <a:rPr lang="en-US" sz="2400" dirty="0">
                <a:latin typeface="Arial" pitchFamily="34" charset="0"/>
                <a:cs typeface="Arial" pitchFamily="34" charset="0"/>
              </a:rPr>
              <a:t> </a:t>
            </a:r>
            <a:r>
              <a:rPr lang="en-US" sz="2400" dirty="0" err="1">
                <a:latin typeface="Arial" pitchFamily="34" charset="0"/>
                <a:cs typeface="Arial" pitchFamily="34" charset="0"/>
              </a:rPr>
              <a:t>chớ</a:t>
            </a:r>
            <a:r>
              <a:rPr lang="en-US" sz="2400" dirty="0">
                <a:latin typeface="Arial" pitchFamily="34" charset="0"/>
                <a:cs typeface="Arial" pitchFamily="34" charset="0"/>
              </a:rPr>
              <a:t> </a:t>
            </a:r>
            <a:r>
              <a:rPr lang="en-US" sz="2400" dirty="0" err="1">
                <a:latin typeface="Arial" pitchFamily="34" charset="0"/>
                <a:cs typeface="Arial" pitchFamily="34" charset="0"/>
              </a:rPr>
              <a:t>chơi</a:t>
            </a:r>
            <a:r>
              <a:rPr lang="en-US" sz="2400" dirty="0">
                <a:latin typeface="Arial" pitchFamily="34" charset="0"/>
                <a:cs typeface="Arial" pitchFamily="34" charset="0"/>
              </a:rPr>
              <a:t> </a:t>
            </a:r>
            <a:r>
              <a:rPr lang="en-US" sz="2400" dirty="0" err="1">
                <a:latin typeface="Arial" pitchFamily="34" charset="0"/>
                <a:cs typeface="Arial" pitchFamily="34" charset="0"/>
              </a:rPr>
              <a:t>quanh</a:t>
            </a:r>
            <a:endParaRPr lang="en-US" sz="2400" dirty="0">
              <a:latin typeface="Arial" pitchFamily="34" charset="0"/>
              <a:cs typeface="Arial" pitchFamily="34" charset="0"/>
            </a:endParaRPr>
          </a:p>
          <a:p>
            <a:pPr algn="ctr"/>
            <a:r>
              <a:rPr lang="en-US" sz="2400" dirty="0" err="1">
                <a:latin typeface="Arial" pitchFamily="34" charset="0"/>
                <a:cs typeface="Arial" pitchFamily="34" charset="0"/>
              </a:rPr>
              <a:t>Mà</a:t>
            </a:r>
            <a:r>
              <a:rPr lang="en-US" sz="2400" dirty="0">
                <a:latin typeface="Arial" pitchFamily="34" charset="0"/>
                <a:cs typeface="Arial" pitchFamily="34" charset="0"/>
              </a:rPr>
              <a:t> tai </a:t>
            </a:r>
            <a:r>
              <a:rPr lang="en-US" sz="2400" dirty="0" err="1">
                <a:latin typeface="Arial" pitchFamily="34" charset="0"/>
                <a:cs typeface="Arial" pitchFamily="34" charset="0"/>
              </a:rPr>
              <a:t>nạn</a:t>
            </a:r>
            <a:r>
              <a:rPr lang="en-US" sz="2400" dirty="0">
                <a:latin typeface="Arial" pitchFamily="34" charset="0"/>
                <a:cs typeface="Arial" pitchFamily="34" charset="0"/>
              </a:rPr>
              <a:t> </a:t>
            </a:r>
            <a:r>
              <a:rPr lang="en-US" sz="2400" dirty="0" err="1">
                <a:latin typeface="Arial" pitchFamily="34" charset="0"/>
                <a:cs typeface="Arial" pitchFamily="34" charset="0"/>
              </a:rPr>
              <a:t>đấy</a:t>
            </a:r>
            <a:r>
              <a:rPr lang="en-US" sz="2400" dirty="0">
                <a:latin typeface="Arial" pitchFamily="34" charset="0"/>
                <a:cs typeface="Arial" pitchFamily="34" charset="0"/>
              </a:rPr>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63256"/>
            <a:ext cx="7219507" cy="506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100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rcRect l="9067" t="1756" r="2844" b="5536"/>
          <a:stretch>
            <a:fillRect/>
          </a:stretch>
        </p:blipFill>
        <p:spPr>
          <a:xfrm>
            <a:off x="9160837" y="1105745"/>
            <a:ext cx="2517140" cy="2637367"/>
          </a:xfrm>
          <a:prstGeom prst="ellipse">
            <a:avLst/>
          </a:prstGeom>
        </p:spPr>
      </p:pic>
      <p:sp>
        <p:nvSpPr>
          <p:cNvPr id="4" name="Rectangle 3"/>
          <p:cNvSpPr/>
          <p:nvPr/>
        </p:nvSpPr>
        <p:spPr>
          <a:xfrm>
            <a:off x="973766" y="1982600"/>
            <a:ext cx="7915053" cy="1569660"/>
          </a:xfrm>
          <a:prstGeom prst="rect">
            <a:avLst/>
          </a:prstGeom>
        </p:spPr>
        <p:txBody>
          <a:bodyPr wrap="square">
            <a:spAutoFit/>
          </a:bodyPr>
          <a:lstStyle/>
          <a:p>
            <a:r>
              <a:rPr lang="vi-VN" sz="3200" b="1" u="sng" dirty="0"/>
              <a:t>Xem </a:t>
            </a:r>
            <a:r>
              <a:rPr lang="vi-VN" sz="3200" b="1" u="sng" dirty="0" smtClean="0"/>
              <a:t>video</a:t>
            </a:r>
            <a:endParaRPr lang="vi-VN" sz="3200" b="1" dirty="0"/>
          </a:p>
          <a:p>
            <a:r>
              <a:rPr lang="vi-VN" sz="3200" b="1" dirty="0" smtClean="0">
                <a:solidFill>
                  <a:srgbClr val="C00000"/>
                </a:solidFill>
              </a:rPr>
              <a:t>1</a:t>
            </a:r>
            <a:r>
              <a:rPr lang="vi-VN" sz="3200" dirty="0"/>
              <a:t>. </a:t>
            </a:r>
            <a:r>
              <a:rPr lang="vi-VN" sz="3200" dirty="0" err="1"/>
              <a:t>Chuyện</a:t>
            </a:r>
            <a:r>
              <a:rPr lang="vi-VN" sz="3200" dirty="0"/>
              <a:t> </a:t>
            </a:r>
            <a:r>
              <a:rPr lang="vi-VN" sz="3200" dirty="0" err="1"/>
              <a:t>gì</a:t>
            </a:r>
            <a:r>
              <a:rPr lang="vi-VN" sz="3200" dirty="0"/>
              <a:t> </a:t>
            </a:r>
            <a:r>
              <a:rPr lang="vi-VN" sz="3200" dirty="0" err="1"/>
              <a:t>đã</a:t>
            </a:r>
            <a:r>
              <a:rPr lang="vi-VN" sz="3200" dirty="0"/>
              <a:t> </a:t>
            </a:r>
            <a:r>
              <a:rPr lang="vi-VN" sz="3200" dirty="0" err="1"/>
              <a:t>xảy</a:t>
            </a:r>
            <a:r>
              <a:rPr lang="vi-VN" sz="3200" dirty="0"/>
              <a:t> ra trong </a:t>
            </a:r>
            <a:r>
              <a:rPr lang="vi-VN" sz="3200" dirty="0" err="1"/>
              <a:t>video</a:t>
            </a:r>
            <a:r>
              <a:rPr lang="vi-VN" sz="3200" dirty="0"/>
              <a:t> ?</a:t>
            </a:r>
            <a:br>
              <a:rPr lang="vi-VN" sz="3200" dirty="0"/>
            </a:br>
            <a:r>
              <a:rPr lang="vi-VN" sz="3200" b="1" dirty="0">
                <a:solidFill>
                  <a:srgbClr val="C00000"/>
                </a:solidFill>
              </a:rPr>
              <a:t>2</a:t>
            </a:r>
            <a:r>
              <a:rPr lang="vi-VN" sz="3200" dirty="0"/>
              <a:t>. Em </a:t>
            </a:r>
            <a:r>
              <a:rPr lang="vi-VN" sz="3200" dirty="0" err="1"/>
              <a:t>có</a:t>
            </a:r>
            <a:r>
              <a:rPr lang="vi-VN" sz="3200" dirty="0"/>
              <a:t> suy </a:t>
            </a:r>
            <a:r>
              <a:rPr lang="vi-VN" sz="3200" dirty="0" err="1"/>
              <a:t>nghĩ</a:t>
            </a:r>
            <a:r>
              <a:rPr lang="vi-VN" sz="3200" dirty="0"/>
              <a:t> </a:t>
            </a:r>
            <a:r>
              <a:rPr lang="vi-VN" sz="3200" dirty="0" err="1"/>
              <a:t>gì</a:t>
            </a:r>
            <a:r>
              <a:rPr lang="vi-VN" sz="3200" dirty="0"/>
              <a:t> sau khi xem </a:t>
            </a:r>
            <a:r>
              <a:rPr lang="vi-VN" sz="3200" dirty="0" err="1"/>
              <a:t>video</a:t>
            </a:r>
            <a:r>
              <a:rPr lang="vi-VN" sz="3200" dirty="0"/>
              <a:t> ? </a:t>
            </a:r>
            <a:endParaRPr lang="en-US" sz="3200" dirty="0"/>
          </a:p>
        </p:txBody>
      </p:sp>
      <p:sp>
        <p:nvSpPr>
          <p:cNvPr id="6" name="Title 5"/>
          <p:cNvSpPr>
            <a:spLocks noGrp="1"/>
          </p:cNvSpPr>
          <p:nvPr>
            <p:ph type="title"/>
          </p:nvPr>
        </p:nvSpPr>
        <p:spPr>
          <a:xfrm>
            <a:off x="838200" y="769179"/>
            <a:ext cx="6498265" cy="1325563"/>
          </a:xfrm>
        </p:spPr>
        <p:txBody>
          <a:bodyPr>
            <a:normAutofit/>
          </a:bodyPr>
          <a:lstStyle/>
          <a:p>
            <a:r>
              <a:rPr lang="en-US" sz="3200" b="1" dirty="0" err="1">
                <a:solidFill>
                  <a:schemeClr val="accent1"/>
                </a:solidFill>
                <a:latin typeface="Arial" pitchFamily="34" charset="0"/>
                <a:cs typeface="Arial" pitchFamily="34" charset="0"/>
              </a:rPr>
              <a:t>Hoạt</a:t>
            </a:r>
            <a:r>
              <a:rPr lang="en-US" sz="3200" b="1" dirty="0">
                <a:solidFill>
                  <a:schemeClr val="accent1"/>
                </a:solidFill>
                <a:latin typeface="Arial" pitchFamily="34" charset="0"/>
                <a:cs typeface="Arial" pitchFamily="34" charset="0"/>
              </a:rPr>
              <a:t> </a:t>
            </a:r>
            <a:r>
              <a:rPr lang="en-US" sz="3200" b="1" dirty="0" err="1">
                <a:solidFill>
                  <a:schemeClr val="accent1"/>
                </a:solidFill>
                <a:latin typeface="Arial" pitchFamily="34" charset="0"/>
                <a:cs typeface="Arial" pitchFamily="34" charset="0"/>
              </a:rPr>
              <a:t>động</a:t>
            </a:r>
            <a:r>
              <a:rPr lang="en-US" sz="3200" b="1" dirty="0">
                <a:solidFill>
                  <a:schemeClr val="accent1"/>
                </a:solidFill>
                <a:latin typeface="Arial" pitchFamily="34" charset="0"/>
                <a:cs typeface="Arial" pitchFamily="34" charset="0"/>
              </a:rPr>
              <a:t> 1: </a:t>
            </a:r>
            <a:r>
              <a:rPr lang="vi-VN" sz="3200" b="1" dirty="0">
                <a:solidFill>
                  <a:schemeClr val="accent1"/>
                </a:solidFill>
                <a:latin typeface="Arial" pitchFamily="34" charset="0"/>
                <a:cs typeface="Arial" pitchFamily="34" charset="0"/>
              </a:rPr>
              <a:t>Trao đổi </a:t>
            </a:r>
            <a:r>
              <a:rPr lang="en-US" sz="3200" b="1" dirty="0" err="1">
                <a:solidFill>
                  <a:schemeClr val="accent1"/>
                </a:solidFill>
                <a:latin typeface="Arial" pitchFamily="34" charset="0"/>
                <a:cs typeface="Arial" pitchFamily="34" charset="0"/>
              </a:rPr>
              <a:t>thông</a:t>
            </a:r>
            <a:r>
              <a:rPr lang="en-US" sz="3200" b="1" dirty="0">
                <a:solidFill>
                  <a:schemeClr val="accent1"/>
                </a:solidFill>
                <a:latin typeface="Arial" pitchFamily="34" charset="0"/>
                <a:cs typeface="Arial" pitchFamily="34" charset="0"/>
              </a:rPr>
              <a:t> </a:t>
            </a:r>
            <a:r>
              <a:rPr lang="en-US" sz="3200" b="1" dirty="0" smtClean="0">
                <a:solidFill>
                  <a:schemeClr val="accent1"/>
                </a:solidFill>
                <a:latin typeface="Arial" pitchFamily="34" charset="0"/>
                <a:cs typeface="Arial" pitchFamily="34" charset="0"/>
              </a:rPr>
              <a:t>tin</a:t>
            </a:r>
            <a:endParaRPr lang="en-US" sz="3200" dirty="0">
              <a:latin typeface="Arial" pitchFamily="34" charset="0"/>
              <a:cs typeface="Arial" pitchFamily="34" charset="0"/>
            </a:endParaRPr>
          </a:p>
        </p:txBody>
      </p:sp>
    </p:spTree>
    <p:extLst>
      <p:ext uri="{BB962C8B-B14F-4D97-AF65-F5344CB8AC3E}">
        <p14:creationId xmlns:p14="http://schemas.microsoft.com/office/powerpoint/2010/main" val="2132735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gày tàn Những Cuộc Đua Xe Đường Phố ! KỈ NIỆM HAPPY LAND | CÔ THẮM KHÔNG  VỀ REMIX . - Collectif-du-chamb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98" y="642405"/>
            <a:ext cx="6490601" cy="51305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conExperience » V-Collection » Crystal Ball Ic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737" r="9985" b="1322"/>
          <a:stretch/>
        </p:blipFill>
        <p:spPr bwMode="auto">
          <a:xfrm>
            <a:off x="6912546" y="777405"/>
            <a:ext cx="5112878" cy="60584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49115" y="2253793"/>
            <a:ext cx="3976577" cy="1815882"/>
          </a:xfrm>
          <a:prstGeom prst="rect">
            <a:avLst/>
          </a:prstGeom>
          <a:solidFill>
            <a:schemeClr val="accent5">
              <a:lumMod val="20000"/>
              <a:lumOff val="80000"/>
              <a:alpha val="13000"/>
            </a:schemeClr>
          </a:solidFill>
          <a:ln>
            <a:noFill/>
          </a:ln>
        </p:spPr>
        <p:txBody>
          <a:bodyPr wrap="square" rtlCol="0">
            <a:spAutoFit/>
          </a:bodyPr>
          <a:lstStyle/>
          <a:p>
            <a:pPr algn="ctr"/>
            <a:r>
              <a:rPr lang="en-US" sz="2800" dirty="0" err="1">
                <a:solidFill>
                  <a:srgbClr val="002060"/>
                </a:solidFill>
                <a:cs typeface="Times New Roman" panose="02020603050405020304" pitchFamily="18" charset="0"/>
              </a:rPr>
              <a:t>Chạy</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xe</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gắn</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máy</a:t>
            </a:r>
            <a:endParaRPr lang="en-US" sz="2800" dirty="0">
              <a:solidFill>
                <a:srgbClr val="002060"/>
              </a:solidFill>
              <a:cs typeface="Times New Roman" panose="02020603050405020304" pitchFamily="18" charset="0"/>
            </a:endParaRPr>
          </a:p>
          <a:p>
            <a:pPr algn="ctr"/>
            <a:r>
              <a:rPr lang="en-US" sz="2800" dirty="0" err="1">
                <a:solidFill>
                  <a:srgbClr val="002060"/>
                </a:solidFill>
                <a:cs typeface="Times New Roman" panose="02020603050405020304" pitchFamily="18" charset="0"/>
              </a:rPr>
              <a:t>Chẳng</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phải</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trò</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chơi</a:t>
            </a:r>
            <a:endParaRPr lang="en-US" sz="2800" dirty="0">
              <a:solidFill>
                <a:srgbClr val="002060"/>
              </a:solidFill>
              <a:cs typeface="Times New Roman" panose="02020603050405020304" pitchFamily="18" charset="0"/>
            </a:endParaRPr>
          </a:p>
          <a:p>
            <a:pPr algn="ctr"/>
            <a:r>
              <a:rPr lang="en-US" sz="2800" dirty="0" err="1">
                <a:solidFill>
                  <a:srgbClr val="002060"/>
                </a:solidFill>
                <a:cs typeface="Times New Roman" panose="02020603050405020304" pitchFamily="18" charset="0"/>
              </a:rPr>
              <a:t>Đua</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xe</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lạng</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lách</a:t>
            </a:r>
            <a:endParaRPr lang="en-US" sz="2800" dirty="0">
              <a:solidFill>
                <a:srgbClr val="002060"/>
              </a:solidFill>
              <a:cs typeface="Times New Roman" panose="02020603050405020304" pitchFamily="18" charset="0"/>
            </a:endParaRPr>
          </a:p>
          <a:p>
            <a:pPr algn="ctr"/>
            <a:r>
              <a:rPr lang="en-US" sz="2800" dirty="0" err="1">
                <a:solidFill>
                  <a:srgbClr val="002060"/>
                </a:solidFill>
                <a:cs typeface="Times New Roman" panose="02020603050405020304" pitchFamily="18" charset="0"/>
              </a:rPr>
              <a:t>Coi</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chừng</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thương</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vong</a:t>
            </a:r>
            <a:r>
              <a:rPr lang="en-US" sz="2800" dirty="0">
                <a:solidFill>
                  <a:srgbClr val="002060"/>
                </a:solidFill>
                <a:cs typeface="Times New Roman" panose="02020603050405020304" pitchFamily="18" charset="0"/>
              </a:rPr>
              <a:t>!</a:t>
            </a:r>
          </a:p>
        </p:txBody>
      </p:sp>
    </p:spTree>
    <p:extLst>
      <p:ext uri="{BB962C8B-B14F-4D97-AF65-F5344CB8AC3E}">
        <p14:creationId xmlns:p14="http://schemas.microsoft.com/office/powerpoint/2010/main" val="336641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baobinhthuan.com.vn/data/news/2017/9/100660/hangr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9" y="114417"/>
            <a:ext cx="6540601" cy="59861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conExperience » V-Collection » Crystal Ball Ic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944" r="7348"/>
          <a:stretch/>
        </p:blipFill>
        <p:spPr bwMode="auto">
          <a:xfrm>
            <a:off x="6929896" y="697009"/>
            <a:ext cx="5262104" cy="61395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44369" y="2445583"/>
            <a:ext cx="4464097" cy="1384995"/>
          </a:xfrm>
          <a:prstGeom prst="rect">
            <a:avLst/>
          </a:prstGeom>
          <a:noFill/>
        </p:spPr>
        <p:txBody>
          <a:bodyPr wrap="square" rtlCol="0">
            <a:spAutoFit/>
          </a:bodyPr>
          <a:lstStyle/>
          <a:p>
            <a:pPr algn="ctr"/>
            <a:r>
              <a:rPr lang="en-US" sz="2800" dirty="0" err="1">
                <a:solidFill>
                  <a:srgbClr val="002060"/>
                </a:solidFill>
                <a:cs typeface="Times New Roman" panose="02020603050405020304" pitchFamily="18" charset="0"/>
              </a:rPr>
              <a:t>Tụ</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tập</a:t>
            </a:r>
            <a:r>
              <a:rPr lang="en-US" sz="2800" dirty="0">
                <a:solidFill>
                  <a:srgbClr val="002060"/>
                </a:solidFill>
                <a:cs typeface="Times New Roman" panose="02020603050405020304" pitchFamily="18" charset="0"/>
              </a:rPr>
              <a:t> ở </a:t>
            </a:r>
            <a:r>
              <a:rPr lang="en-US" sz="2800" dirty="0" err="1">
                <a:solidFill>
                  <a:srgbClr val="002060"/>
                </a:solidFill>
                <a:cs typeface="Times New Roman" panose="02020603050405020304" pitchFamily="18" charset="0"/>
              </a:rPr>
              <a:t>dưới</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lòng</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đường</a:t>
            </a:r>
            <a:endParaRPr lang="en-US" sz="2800" dirty="0">
              <a:solidFill>
                <a:srgbClr val="002060"/>
              </a:solidFill>
              <a:cs typeface="Times New Roman" panose="02020603050405020304" pitchFamily="18" charset="0"/>
            </a:endParaRPr>
          </a:p>
          <a:p>
            <a:pPr algn="ctr"/>
            <a:r>
              <a:rPr lang="en-US" sz="2800" dirty="0" err="1">
                <a:solidFill>
                  <a:srgbClr val="002060"/>
                </a:solidFill>
                <a:cs typeface="Times New Roman" panose="02020603050405020304" pitchFamily="18" charset="0"/>
              </a:rPr>
              <a:t>Cản</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trở</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lưu</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thông</a:t>
            </a:r>
            <a:r>
              <a:rPr lang="en-US" sz="2800" dirty="0">
                <a:solidFill>
                  <a:srgbClr val="002060"/>
                </a:solidFill>
                <a:cs typeface="Times New Roman" panose="02020603050405020304" pitchFamily="18" charset="0"/>
              </a:rPr>
              <a:t>, </a:t>
            </a:r>
          </a:p>
          <a:p>
            <a:pPr algn="ctr"/>
            <a:r>
              <a:rPr lang="en-US" sz="2800" dirty="0" err="1">
                <a:solidFill>
                  <a:srgbClr val="002060"/>
                </a:solidFill>
                <a:cs typeface="Times New Roman" panose="02020603050405020304" pitchFamily="18" charset="0"/>
              </a:rPr>
              <a:t>tắc</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đường</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bạn</a:t>
            </a:r>
            <a:r>
              <a:rPr lang="en-US" sz="2800" dirty="0">
                <a:solidFill>
                  <a:srgbClr val="002060"/>
                </a:solidFill>
                <a:cs typeface="Times New Roman" panose="02020603050405020304" pitchFamily="18" charset="0"/>
              </a:rPr>
              <a:t> </a:t>
            </a:r>
            <a:r>
              <a:rPr lang="en-US" sz="2800" dirty="0" err="1">
                <a:solidFill>
                  <a:srgbClr val="002060"/>
                </a:solidFill>
                <a:cs typeface="Times New Roman" panose="02020603050405020304" pitchFamily="18" charset="0"/>
              </a:rPr>
              <a:t>ơi</a:t>
            </a:r>
            <a:r>
              <a:rPr lang="en-US" sz="2800" dirty="0">
                <a:solidFill>
                  <a:srgbClr val="002060"/>
                </a:solidFill>
                <a:cs typeface="Times New Roman" panose="02020603050405020304" pitchFamily="18" charset="0"/>
              </a:rPr>
              <a:t>!</a:t>
            </a:r>
          </a:p>
        </p:txBody>
      </p:sp>
    </p:spTree>
    <p:extLst>
      <p:ext uri="{BB962C8B-B14F-4D97-AF65-F5344CB8AC3E}">
        <p14:creationId xmlns:p14="http://schemas.microsoft.com/office/powerpoint/2010/main" val="133615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au đợt cao điểm, trâu bò vẫn “tung tăng” trên quốc lộ!"/>
          <p:cNvPicPr>
            <a:picLocks noChangeAspect="1" noChangeArrowheads="1"/>
          </p:cNvPicPr>
          <p:nvPr/>
        </p:nvPicPr>
        <p:blipFill rotWithShape="1">
          <a:blip r:embed="rId2">
            <a:extLst>
              <a:ext uri="{28A0092B-C50C-407E-A947-70E740481C1C}">
                <a14:useLocalDpi xmlns:a14="http://schemas.microsoft.com/office/drawing/2010/main" val="0"/>
              </a:ext>
            </a:extLst>
          </a:blip>
          <a:srcRect t="11285"/>
          <a:stretch/>
        </p:blipFill>
        <p:spPr bwMode="auto">
          <a:xfrm>
            <a:off x="344912" y="611968"/>
            <a:ext cx="6800167" cy="5691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conExperience » V-Collection » Crystal Ball Ic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485" r="10813"/>
          <a:stretch/>
        </p:blipFill>
        <p:spPr bwMode="auto">
          <a:xfrm>
            <a:off x="7237228" y="611968"/>
            <a:ext cx="4954772" cy="61395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46110" y="2140862"/>
            <a:ext cx="4689184" cy="1569660"/>
          </a:xfrm>
          <a:prstGeom prst="rect">
            <a:avLst/>
          </a:prstGeom>
          <a:noFill/>
        </p:spPr>
        <p:txBody>
          <a:bodyPr wrap="square" rtlCol="0">
            <a:spAutoFit/>
          </a:bodyPr>
          <a:lstStyle/>
          <a:p>
            <a:pPr algn="ctr"/>
            <a:r>
              <a:rPr lang="en-US" sz="2400" dirty="0" err="1">
                <a:solidFill>
                  <a:srgbClr val="002060"/>
                </a:solidFill>
                <a:cs typeface="Times New Roman" panose="02020603050405020304" pitchFamily="18" charset="0"/>
              </a:rPr>
              <a:t>Biết</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bao</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xe</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cộ</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trên</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đường</a:t>
            </a:r>
            <a:endParaRPr lang="en-US" sz="2400" dirty="0">
              <a:solidFill>
                <a:srgbClr val="002060"/>
              </a:solidFill>
              <a:cs typeface="Times New Roman" panose="02020603050405020304" pitchFamily="18" charset="0"/>
            </a:endParaRPr>
          </a:p>
          <a:p>
            <a:pPr algn="ctr"/>
            <a:r>
              <a:rPr lang="en-US" sz="2400" dirty="0" err="1">
                <a:solidFill>
                  <a:srgbClr val="002060"/>
                </a:solidFill>
                <a:cs typeface="Times New Roman" panose="02020603050405020304" pitchFamily="18" charset="0"/>
              </a:rPr>
              <a:t>Cớ</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sao</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lại</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thả</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bò</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rong</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thế</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này</a:t>
            </a:r>
            <a:r>
              <a:rPr lang="en-US" sz="2400" dirty="0">
                <a:solidFill>
                  <a:srgbClr val="002060"/>
                </a:solidFill>
                <a:cs typeface="Times New Roman" panose="02020603050405020304" pitchFamily="18" charset="0"/>
              </a:rPr>
              <a:t>?</a:t>
            </a:r>
          </a:p>
          <a:p>
            <a:pPr algn="ctr"/>
            <a:r>
              <a:rPr lang="en-US" sz="2400" dirty="0" err="1">
                <a:solidFill>
                  <a:srgbClr val="002060"/>
                </a:solidFill>
                <a:cs typeface="Times New Roman" panose="02020603050405020304" pitchFamily="18" charset="0"/>
              </a:rPr>
              <a:t>Xem</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thường</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luật</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lệ</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giao</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thông</a:t>
            </a:r>
            <a:endParaRPr lang="en-US" sz="2400" dirty="0">
              <a:solidFill>
                <a:srgbClr val="002060"/>
              </a:solidFill>
              <a:cs typeface="Times New Roman" panose="02020603050405020304" pitchFamily="18" charset="0"/>
            </a:endParaRPr>
          </a:p>
          <a:p>
            <a:pPr algn="ctr"/>
            <a:r>
              <a:rPr lang="en-US" sz="2400" dirty="0" err="1">
                <a:solidFill>
                  <a:srgbClr val="002060"/>
                </a:solidFill>
                <a:cs typeface="Times New Roman" panose="02020603050405020304" pitchFamily="18" charset="0"/>
              </a:rPr>
              <a:t>Gây</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ra</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bao</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cảnh</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đau</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lòng</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người</a:t>
            </a:r>
            <a:r>
              <a:rPr lang="en-US" sz="2400" dirty="0">
                <a:solidFill>
                  <a:srgbClr val="002060"/>
                </a:solidFill>
                <a:cs typeface="Times New Roman" panose="02020603050405020304" pitchFamily="18" charset="0"/>
              </a:rPr>
              <a:t> </a:t>
            </a:r>
            <a:r>
              <a:rPr lang="en-US" sz="2400" dirty="0" err="1">
                <a:solidFill>
                  <a:srgbClr val="002060"/>
                </a:solidFill>
                <a:cs typeface="Times New Roman" panose="02020603050405020304" pitchFamily="18" charset="0"/>
              </a:rPr>
              <a:t>ơi</a:t>
            </a:r>
            <a:r>
              <a:rPr lang="en-US" sz="2400" dirty="0">
                <a:solidFill>
                  <a:srgbClr val="002060"/>
                </a:solidFill>
                <a:cs typeface="Times New Roman" panose="02020603050405020304" pitchFamily="18" charset="0"/>
              </a:rPr>
              <a:t>!</a:t>
            </a:r>
          </a:p>
        </p:txBody>
      </p:sp>
    </p:spTree>
    <p:extLst>
      <p:ext uri="{BB962C8B-B14F-4D97-AF65-F5344CB8AC3E}">
        <p14:creationId xmlns:p14="http://schemas.microsoft.com/office/powerpoint/2010/main" val="42580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hú Yên: Cầu sập, hiểm nguy từ đò ngang quá tải. - Báo Người lao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62" y="903767"/>
            <a:ext cx="6581868" cy="45401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conExperience » V-Collection » Crystal Ball Ic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127" t="-97" r="8612" b="97"/>
          <a:stretch/>
        </p:blipFill>
        <p:spPr bwMode="auto">
          <a:xfrm>
            <a:off x="7028121" y="718457"/>
            <a:ext cx="5050465" cy="61395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62296" y="2115866"/>
            <a:ext cx="5738036" cy="1988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ln w="0"/>
                <a:solidFill>
                  <a:srgbClr val="002060"/>
                </a:solidFill>
                <a:cs typeface="Times New Roman" panose="02020603050405020304" pitchFamily="18" charset="0"/>
              </a:rPr>
              <a:t>Chuyến</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đò</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xuất</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phát</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ra</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khơi</a:t>
            </a:r>
            <a:endParaRPr lang="en-US" sz="2200" dirty="0">
              <a:ln w="0"/>
              <a:solidFill>
                <a:srgbClr val="002060"/>
              </a:solidFill>
              <a:cs typeface="Times New Roman" panose="02020603050405020304" pitchFamily="18" charset="0"/>
            </a:endParaRPr>
          </a:p>
          <a:p>
            <a:pPr algn="ctr"/>
            <a:r>
              <a:rPr lang="en-US" sz="2200" dirty="0">
                <a:ln w="0"/>
                <a:solidFill>
                  <a:srgbClr val="002060"/>
                </a:solidFill>
                <a:cs typeface="Times New Roman" panose="02020603050405020304" pitchFamily="18" charset="0"/>
              </a:rPr>
              <a:t>Ai </a:t>
            </a:r>
            <a:r>
              <a:rPr lang="en-US" sz="2200" dirty="0" err="1">
                <a:ln w="0"/>
                <a:solidFill>
                  <a:srgbClr val="002060"/>
                </a:solidFill>
                <a:cs typeface="Times New Roman" panose="02020603050405020304" pitchFamily="18" charset="0"/>
              </a:rPr>
              <a:t>ơi</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hãy</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nhớ</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Đừng</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dồn</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người</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đông</a:t>
            </a:r>
            <a:r>
              <a:rPr lang="en-US" sz="2200" dirty="0">
                <a:ln w="0"/>
                <a:solidFill>
                  <a:srgbClr val="002060"/>
                </a:solidFill>
                <a:cs typeface="Times New Roman" panose="02020603050405020304" pitchFamily="18" charset="0"/>
              </a:rPr>
              <a:t>”</a:t>
            </a:r>
          </a:p>
          <a:p>
            <a:pPr algn="ctr"/>
            <a:r>
              <a:rPr lang="en-US" sz="2200" dirty="0" err="1">
                <a:ln w="0"/>
                <a:solidFill>
                  <a:srgbClr val="002060"/>
                </a:solidFill>
                <a:cs typeface="Times New Roman" panose="02020603050405020304" pitchFamily="18" charset="0"/>
              </a:rPr>
              <a:t>Lênh</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đênh</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sông</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nước</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mênh</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mông</a:t>
            </a:r>
            <a:endParaRPr lang="en-US" sz="2200" dirty="0">
              <a:ln w="0"/>
              <a:solidFill>
                <a:srgbClr val="002060"/>
              </a:solidFill>
              <a:cs typeface="Times New Roman" panose="02020603050405020304" pitchFamily="18" charset="0"/>
            </a:endParaRPr>
          </a:p>
          <a:p>
            <a:pPr algn="ctr"/>
            <a:r>
              <a:rPr lang="en-US" sz="2200" dirty="0" err="1">
                <a:ln w="0"/>
                <a:solidFill>
                  <a:srgbClr val="002060"/>
                </a:solidFill>
                <a:cs typeface="Times New Roman" panose="02020603050405020304" pitchFamily="18" charset="0"/>
              </a:rPr>
              <a:t>Hiểm</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nguy</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rình</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rập</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đôi</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khi</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chẳng</a:t>
            </a:r>
            <a:r>
              <a:rPr lang="en-US" sz="2200" dirty="0">
                <a:ln w="0"/>
                <a:solidFill>
                  <a:srgbClr val="002060"/>
                </a:solidFill>
                <a:cs typeface="Times New Roman" panose="02020603050405020304" pitchFamily="18" charset="0"/>
              </a:rPr>
              <a:t> </a:t>
            </a:r>
            <a:r>
              <a:rPr lang="en-US" sz="2200" dirty="0" err="1">
                <a:ln w="0"/>
                <a:solidFill>
                  <a:srgbClr val="002060"/>
                </a:solidFill>
                <a:cs typeface="Times New Roman" panose="02020603050405020304" pitchFamily="18" charset="0"/>
              </a:rPr>
              <a:t>lành</a:t>
            </a:r>
            <a:r>
              <a:rPr lang="en-US" sz="2200" dirty="0">
                <a:ln w="0"/>
                <a:solidFill>
                  <a:srgbClr val="002060"/>
                </a:solidFill>
                <a:cs typeface="Times New Roman" panose="02020603050405020304" pitchFamily="18" charset="0"/>
              </a:rPr>
              <a:t>!</a:t>
            </a:r>
          </a:p>
        </p:txBody>
      </p:sp>
    </p:spTree>
    <p:extLst>
      <p:ext uri="{BB962C8B-B14F-4D97-AF65-F5344CB8AC3E}">
        <p14:creationId xmlns:p14="http://schemas.microsoft.com/office/powerpoint/2010/main" val="71937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 vấn chọn mua mũ bảo hiểm chất lượng - leanhtien.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802" y="1084102"/>
            <a:ext cx="4361996" cy="33202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03899" y="68439"/>
            <a:ext cx="8667245" cy="1015663"/>
          </a:xfrm>
          <a:prstGeom prst="rect">
            <a:avLst/>
          </a:prstGeom>
          <a:noFill/>
        </p:spPr>
        <p:txBody>
          <a:bodyPr wrap="none" lIns="91440" tIns="45720" rIns="91440" bIns="45720">
            <a:spAutoFit/>
          </a:bodyPr>
          <a:lstStyle/>
          <a:p>
            <a:pPr algn="ctr"/>
            <a:r>
              <a:rPr lang="en-US" sz="6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Tác</a:t>
            </a: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dụng</a:t>
            </a: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của</a:t>
            </a: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mũ</a:t>
            </a: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bảo</a:t>
            </a: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hiểm</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Cloud Callout 4"/>
          <p:cNvSpPr/>
          <p:nvPr/>
        </p:nvSpPr>
        <p:spPr>
          <a:xfrm>
            <a:off x="8774987" y="1458686"/>
            <a:ext cx="3253728" cy="1545771"/>
          </a:xfrm>
          <a:prstGeom prst="cloudCallout">
            <a:avLst>
              <a:gd name="adj1" fmla="val -30902"/>
              <a:gd name="adj2" fmla="val 8068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t>Đội</a:t>
            </a:r>
            <a:r>
              <a:rPr lang="en-US" sz="3200" dirty="0"/>
              <a:t> </a:t>
            </a:r>
            <a:r>
              <a:rPr lang="en-US" sz="3200" dirty="0" err="1"/>
              <a:t>mũ</a:t>
            </a:r>
            <a:r>
              <a:rPr lang="en-US" sz="3200" dirty="0"/>
              <a:t> </a:t>
            </a:r>
            <a:r>
              <a:rPr lang="en-US" sz="3200" dirty="0" err="1"/>
              <a:t>bảo</a:t>
            </a:r>
            <a:r>
              <a:rPr lang="en-US" sz="3200" dirty="0"/>
              <a:t> </a:t>
            </a:r>
            <a:r>
              <a:rPr lang="en-US" sz="3200" dirty="0" err="1"/>
              <a:t>hiểm</a:t>
            </a:r>
            <a:endParaRPr lang="en-US" sz="3200" dirty="0"/>
          </a:p>
        </p:txBody>
      </p:sp>
      <p:sp>
        <p:nvSpPr>
          <p:cNvPr id="6" name="Rectangle 5"/>
          <p:cNvSpPr/>
          <p:nvPr/>
        </p:nvSpPr>
        <p:spPr>
          <a:xfrm>
            <a:off x="8773886" y="3701143"/>
            <a:ext cx="3178628" cy="703223"/>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chemeClr val="tx1"/>
                </a:solidFill>
                <a:effectLst>
                  <a:outerShdw blurRad="38100" dist="19050" dir="2700000" algn="tl" rotWithShape="0">
                    <a:schemeClr val="dk1">
                      <a:alpha val="40000"/>
                    </a:schemeClr>
                  </a:outerShdw>
                </a:effectLst>
              </a:rPr>
              <a:t>Bảo</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vệ</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vùng</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đầu</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8200798" y="4561115"/>
            <a:ext cx="3751716" cy="1060383"/>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chemeClr val="tx1"/>
                </a:solidFill>
                <a:effectLst>
                  <a:outerShdw blurRad="38100" dist="19050" dir="2700000" algn="tl" rotWithShape="0">
                    <a:schemeClr val="dk1">
                      <a:alpha val="40000"/>
                    </a:schemeClr>
                  </a:outerShdw>
                </a:effectLst>
              </a:rPr>
              <a:t>Giảm</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nguy</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cơ</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trấn</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thương</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sọ</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não</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9" name="Cloud Callout 8"/>
          <p:cNvSpPr/>
          <p:nvPr/>
        </p:nvSpPr>
        <p:spPr>
          <a:xfrm>
            <a:off x="501674" y="1380251"/>
            <a:ext cx="2804449" cy="1545771"/>
          </a:xfrm>
          <a:prstGeom prst="cloudCallout">
            <a:avLst>
              <a:gd name="adj1" fmla="val -30902"/>
              <a:gd name="adj2" fmla="val 8068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err="1"/>
              <a:t>Không</a:t>
            </a:r>
            <a:r>
              <a:rPr lang="en-US" sz="3200" dirty="0"/>
              <a:t> </a:t>
            </a:r>
            <a:r>
              <a:rPr lang="en-US" sz="3200" dirty="0" err="1"/>
              <a:t>đội</a:t>
            </a:r>
            <a:r>
              <a:rPr lang="en-US" sz="3200" dirty="0"/>
              <a:t> </a:t>
            </a:r>
            <a:r>
              <a:rPr lang="en-US" sz="3200" dirty="0" err="1"/>
              <a:t>mũ</a:t>
            </a:r>
            <a:r>
              <a:rPr lang="en-US" sz="3200" dirty="0"/>
              <a:t> </a:t>
            </a:r>
            <a:r>
              <a:rPr lang="en-US" sz="3200" dirty="0" err="1"/>
              <a:t>bảo</a:t>
            </a:r>
            <a:r>
              <a:rPr lang="en-US" sz="3200" dirty="0"/>
              <a:t> </a:t>
            </a:r>
            <a:r>
              <a:rPr lang="en-US" sz="3200" dirty="0" err="1"/>
              <a:t>hiểm</a:t>
            </a:r>
            <a:endParaRPr lang="en-US" sz="3200" dirty="0"/>
          </a:p>
        </p:txBody>
      </p:sp>
      <p:sp>
        <p:nvSpPr>
          <p:cNvPr id="10" name="Rectangle 9"/>
          <p:cNvSpPr/>
          <p:nvPr/>
        </p:nvSpPr>
        <p:spPr>
          <a:xfrm>
            <a:off x="132577" y="3590073"/>
            <a:ext cx="3706225" cy="703223"/>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chemeClr val="tx1"/>
                </a:solidFill>
                <a:effectLst>
                  <a:outerShdw blurRad="38100" dist="19050" dir="2700000" algn="tl" rotWithShape="0">
                    <a:schemeClr val="dk1">
                      <a:alpha val="40000"/>
                    </a:schemeClr>
                  </a:outerShdw>
                </a:effectLst>
              </a:rPr>
              <a:t>Chấn</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thương</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sọ</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não</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132577" y="4561115"/>
            <a:ext cx="3706225" cy="703223"/>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chemeClr val="tx1"/>
                </a:solidFill>
                <a:effectLst>
                  <a:outerShdw blurRad="38100" dist="19050" dir="2700000" algn="tl" rotWithShape="0">
                    <a:schemeClr val="dk1">
                      <a:alpha val="40000"/>
                    </a:schemeClr>
                  </a:outerShdw>
                </a:effectLst>
              </a:rPr>
              <a:t>Thương</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tật</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suốt</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đời</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916347" y="5532157"/>
            <a:ext cx="1771323" cy="703223"/>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chemeClr val="tx1"/>
                </a:solidFill>
                <a:effectLst>
                  <a:outerShdw blurRad="38100" dist="19050" dir="2700000" algn="tl" rotWithShape="0">
                    <a:schemeClr val="dk1">
                      <a:alpha val="40000"/>
                    </a:schemeClr>
                  </a:outerShdw>
                </a:effectLst>
              </a:rPr>
              <a:t>Tử</a:t>
            </a:r>
            <a:r>
              <a:rPr lang="en-US" sz="3200" dirty="0">
                <a:ln w="0"/>
                <a:solidFill>
                  <a:schemeClr val="tx1"/>
                </a:solidFill>
                <a:effectLst>
                  <a:outerShdw blurRad="38100" dist="19050" dir="2700000" algn="tl" rotWithShape="0">
                    <a:schemeClr val="dk1">
                      <a:alpha val="40000"/>
                    </a:schemeClr>
                  </a:outerShdw>
                </a:effectLst>
              </a:rPr>
              <a:t> </a:t>
            </a:r>
            <a:r>
              <a:rPr lang="en-US" sz="3200" dirty="0" err="1">
                <a:ln w="0"/>
                <a:solidFill>
                  <a:schemeClr val="tx1"/>
                </a:solidFill>
                <a:effectLst>
                  <a:outerShdw blurRad="38100" dist="19050" dir="2700000" algn="tl" rotWithShape="0">
                    <a:schemeClr val="dk1">
                      <a:alpha val="40000"/>
                    </a:schemeClr>
                  </a:outerShdw>
                </a:effectLst>
              </a:rPr>
              <a:t>vong</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7" name="Rounded Rectangle 6"/>
          <p:cNvSpPr/>
          <p:nvPr/>
        </p:nvSpPr>
        <p:spPr>
          <a:xfrm>
            <a:off x="4201886" y="4561115"/>
            <a:ext cx="3679371" cy="200297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t>Đội</a:t>
            </a:r>
            <a:r>
              <a:rPr lang="en-US" sz="3200" dirty="0"/>
              <a:t> </a:t>
            </a:r>
            <a:r>
              <a:rPr lang="en-US" sz="3200" dirty="0" err="1"/>
              <a:t>mũ</a:t>
            </a:r>
            <a:r>
              <a:rPr lang="en-US" sz="3200" dirty="0"/>
              <a:t> </a:t>
            </a:r>
            <a:r>
              <a:rPr lang="en-US" sz="3200" dirty="0" err="1"/>
              <a:t>bảo</a:t>
            </a:r>
            <a:r>
              <a:rPr lang="en-US" sz="3200" dirty="0"/>
              <a:t> </a:t>
            </a:r>
            <a:r>
              <a:rPr lang="en-US" sz="3200" dirty="0" err="1"/>
              <a:t>hiểm</a:t>
            </a:r>
            <a:r>
              <a:rPr lang="en-US" sz="3200" dirty="0"/>
              <a:t> </a:t>
            </a:r>
            <a:r>
              <a:rPr lang="en-US" sz="3200" dirty="0" err="1"/>
              <a:t>giúp</a:t>
            </a:r>
            <a:r>
              <a:rPr lang="en-US" sz="3200" dirty="0"/>
              <a:t> </a:t>
            </a:r>
            <a:r>
              <a:rPr lang="en-US" sz="3200" dirty="0" err="1"/>
              <a:t>bảo</a:t>
            </a:r>
            <a:r>
              <a:rPr lang="en-US" sz="3200" dirty="0"/>
              <a:t> </a:t>
            </a:r>
            <a:r>
              <a:rPr lang="en-US" sz="3200" dirty="0" err="1"/>
              <a:t>vệ</a:t>
            </a:r>
            <a:r>
              <a:rPr lang="en-US" sz="3200" dirty="0"/>
              <a:t> </a:t>
            </a:r>
            <a:r>
              <a:rPr lang="en-US" sz="3200" dirty="0" err="1"/>
              <a:t>phần</a:t>
            </a:r>
            <a:r>
              <a:rPr lang="en-US" sz="3200" dirty="0"/>
              <a:t> </a:t>
            </a:r>
            <a:r>
              <a:rPr lang="en-US" sz="3200" dirty="0" err="1"/>
              <a:t>đầu</a:t>
            </a:r>
            <a:r>
              <a:rPr lang="en-US" sz="3200" dirty="0"/>
              <a:t> </a:t>
            </a:r>
            <a:r>
              <a:rPr lang="en-US" sz="3200" dirty="0" err="1"/>
              <a:t>của</a:t>
            </a:r>
            <a:r>
              <a:rPr lang="en-US" sz="3200" dirty="0"/>
              <a:t> </a:t>
            </a:r>
            <a:r>
              <a:rPr lang="en-US" sz="3200" dirty="0" err="1"/>
              <a:t>người</a:t>
            </a:r>
            <a:r>
              <a:rPr lang="en-US" sz="3200" dirty="0"/>
              <a:t> </a:t>
            </a:r>
            <a:r>
              <a:rPr lang="en-US" sz="3200" dirty="0" err="1"/>
              <a:t>đội</a:t>
            </a:r>
            <a:endParaRPr lang="en-US" sz="3200" dirty="0"/>
          </a:p>
        </p:txBody>
      </p:sp>
    </p:spTree>
    <p:extLst>
      <p:ext uri="{BB962C8B-B14F-4D97-AF65-F5344CB8AC3E}">
        <p14:creationId xmlns:p14="http://schemas.microsoft.com/office/powerpoint/2010/main" val="119574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80">
                                          <p:stCondLst>
                                            <p:cond delay="0"/>
                                          </p:stCondLst>
                                        </p:cTn>
                                        <p:tgtEl>
                                          <p:spTgt spid="7"/>
                                        </p:tgtEl>
                                      </p:cBhvr>
                                    </p:animEffect>
                                    <p:anim calcmode="lin" valueType="num">
                                      <p:cBhvr>
                                        <p:cTn id="4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8" dur="26">
                                          <p:stCondLst>
                                            <p:cond delay="650"/>
                                          </p:stCondLst>
                                        </p:cTn>
                                        <p:tgtEl>
                                          <p:spTgt spid="7"/>
                                        </p:tgtEl>
                                      </p:cBhvr>
                                      <p:to x="100000" y="60000"/>
                                    </p:animScale>
                                    <p:animScale>
                                      <p:cBhvr>
                                        <p:cTn id="49" dur="166" decel="50000">
                                          <p:stCondLst>
                                            <p:cond delay="676"/>
                                          </p:stCondLst>
                                        </p:cTn>
                                        <p:tgtEl>
                                          <p:spTgt spid="7"/>
                                        </p:tgtEl>
                                      </p:cBhvr>
                                      <p:to x="100000" y="100000"/>
                                    </p:animScale>
                                    <p:animScale>
                                      <p:cBhvr>
                                        <p:cTn id="50" dur="26">
                                          <p:stCondLst>
                                            <p:cond delay="1312"/>
                                          </p:stCondLst>
                                        </p:cTn>
                                        <p:tgtEl>
                                          <p:spTgt spid="7"/>
                                        </p:tgtEl>
                                      </p:cBhvr>
                                      <p:to x="100000" y="80000"/>
                                    </p:animScale>
                                    <p:animScale>
                                      <p:cBhvr>
                                        <p:cTn id="51" dur="166" decel="50000">
                                          <p:stCondLst>
                                            <p:cond delay="1338"/>
                                          </p:stCondLst>
                                        </p:cTn>
                                        <p:tgtEl>
                                          <p:spTgt spid="7"/>
                                        </p:tgtEl>
                                      </p:cBhvr>
                                      <p:to x="100000" y="100000"/>
                                    </p:animScale>
                                    <p:animScale>
                                      <p:cBhvr>
                                        <p:cTn id="52" dur="26">
                                          <p:stCondLst>
                                            <p:cond delay="1642"/>
                                          </p:stCondLst>
                                        </p:cTn>
                                        <p:tgtEl>
                                          <p:spTgt spid="7"/>
                                        </p:tgtEl>
                                      </p:cBhvr>
                                      <p:to x="100000" y="90000"/>
                                    </p:animScale>
                                    <p:animScale>
                                      <p:cBhvr>
                                        <p:cTn id="53" dur="166" decel="50000">
                                          <p:stCondLst>
                                            <p:cond delay="1668"/>
                                          </p:stCondLst>
                                        </p:cTn>
                                        <p:tgtEl>
                                          <p:spTgt spid="7"/>
                                        </p:tgtEl>
                                      </p:cBhvr>
                                      <p:to x="100000" y="100000"/>
                                    </p:animScale>
                                    <p:animScale>
                                      <p:cBhvr>
                                        <p:cTn id="54" dur="26">
                                          <p:stCondLst>
                                            <p:cond delay="1808"/>
                                          </p:stCondLst>
                                        </p:cTn>
                                        <p:tgtEl>
                                          <p:spTgt spid="7"/>
                                        </p:tgtEl>
                                      </p:cBhvr>
                                      <p:to x="100000" y="95000"/>
                                    </p:animScale>
                                    <p:animScale>
                                      <p:cBhvr>
                                        <p:cTn id="5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ướng dẫn cách đội mũ bảo hiểm đúng cách - LÂM 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09" y="1990281"/>
            <a:ext cx="4876800" cy="3248026"/>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5443870" y="119742"/>
            <a:ext cx="6748130" cy="1666528"/>
          </a:xfrm>
          <a:prstGeom prst="wedgeEllipseCallout">
            <a:avLst>
              <a:gd name="adj1" fmla="val -48162"/>
              <a:gd name="adj2" fmla="val 55649"/>
            </a:avLst>
          </a:prstGeom>
          <a:solidFill>
            <a:srgbClr val="FFFF00"/>
          </a:solidFill>
          <a:ln w="38100">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solidFill>
                  <a:srgbClr val="002060"/>
                </a:solidFill>
                <a:latin typeface="Arial" panose="020B0604020202020204" pitchFamily="34" charset="0"/>
                <a:cs typeface="Arial" panose="020B0604020202020204" pitchFamily="34" charset="0"/>
              </a:rPr>
              <a:t>Đội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mũ</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bảo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hiểm</a:t>
            </a:r>
            <a:r>
              <a:rPr lang="en-US" sz="3200" b="1" dirty="0">
                <a:solidFill>
                  <a:srgbClr val="002060"/>
                </a:solidFill>
                <a:latin typeface="Arial" panose="020B0604020202020204" pitchFamily="34" charset="0"/>
                <a:cs typeface="Arial" panose="020B0604020202020204" pitchFamily="34" charset="0"/>
              </a:rPr>
              <a:t> </a:t>
            </a:r>
          </a:p>
          <a:p>
            <a:pPr algn="ctr"/>
            <a:r>
              <a:rPr lang="en-US" sz="3200" b="1" dirty="0" err="1">
                <a:solidFill>
                  <a:srgbClr val="002060"/>
                </a:solidFill>
                <a:latin typeface="Arial" panose="020B0604020202020204" pitchFamily="34" charset="0"/>
                <a:cs typeface="Arial" panose="020B0604020202020204" pitchFamily="34" charset="0"/>
              </a:rPr>
              <a:t>như</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thế</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nào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là</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đúng</a:t>
            </a:r>
            <a:r>
              <a:rPr lang="en-US" sz="3200" b="1" dirty="0">
                <a:solidFill>
                  <a:srgbClr val="002060"/>
                </a:solidFill>
                <a:latin typeface="Arial" panose="020B0604020202020204" pitchFamily="34" charset="0"/>
                <a:cs typeface="Arial" panose="020B0604020202020204" pitchFamily="34" charset="0"/>
              </a:rPr>
              <a:t>? </a:t>
            </a:r>
          </a:p>
        </p:txBody>
      </p:sp>
      <p:sp>
        <p:nvSpPr>
          <p:cNvPr id="6" name="Rounded Rectangle 5"/>
          <p:cNvSpPr/>
          <p:nvPr/>
        </p:nvSpPr>
        <p:spPr>
          <a:xfrm>
            <a:off x="5598641" y="2557121"/>
            <a:ext cx="6438587" cy="2592842"/>
          </a:xfrm>
          <a:prstGeom prst="roundRect">
            <a:avLst/>
          </a:prstGeom>
          <a:ln w="38100">
            <a:solidFill>
              <a:srgbClr val="00660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dirty="0" err="1">
                <a:solidFill>
                  <a:srgbClr val="002060"/>
                </a:solidFill>
                <a:latin typeface="Arial" panose="020B0604020202020204" pitchFamily="34" charset="0"/>
                <a:cs typeface="Arial" panose="020B0604020202020204" pitchFamily="34" charset="0"/>
              </a:rPr>
              <a:t>Đội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mũ</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bảo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hiểm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đúng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cách</a:t>
            </a:r>
            <a:r>
              <a:rPr lang="en-US" sz="3200" b="1" dirty="0">
                <a:solidFill>
                  <a:srgbClr val="002060"/>
                </a:solidFill>
                <a:latin typeface="Arial" panose="020B0604020202020204" pitchFamily="34" charset="0"/>
                <a:cs typeface="Arial" panose="020B0604020202020204" pitchFamily="34" charset="0"/>
              </a:rPr>
              <a:t>:</a:t>
            </a:r>
          </a:p>
          <a:p>
            <a:pPr marL="285750" indent="-285750">
              <a:buFontTx/>
              <a:buChar char="-"/>
            </a:pPr>
            <a:r>
              <a:rPr lang="en-US" sz="3200" b="1" dirty="0" err="1">
                <a:solidFill>
                  <a:srgbClr val="002060"/>
                </a:solidFill>
                <a:latin typeface="Arial" panose="020B0604020202020204" pitchFamily="34" charset="0"/>
                <a:cs typeface="Arial" panose="020B0604020202020204" pitchFamily="34" charset="0"/>
              </a:rPr>
              <a:t>Đội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nón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vừa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đầu</a:t>
            </a:r>
            <a:r>
              <a:rPr lang="en-US" sz="3200" b="1" dirty="0">
                <a:solidFill>
                  <a:srgbClr val="002060"/>
                </a:solidFill>
                <a:latin typeface="Arial" panose="020B0604020202020204" pitchFamily="34" charset="0"/>
                <a:cs typeface="Arial" panose="020B0604020202020204" pitchFamily="34" charset="0"/>
              </a:rPr>
              <a:t>.</a:t>
            </a:r>
          </a:p>
          <a:p>
            <a:pPr marL="285750" indent="-285750">
              <a:buFontTx/>
              <a:buChar char="-"/>
            </a:pPr>
            <a:r>
              <a:rPr lang="en-US" sz="3200" b="1" dirty="0" err="1">
                <a:solidFill>
                  <a:srgbClr val="002060"/>
                </a:solidFill>
                <a:latin typeface="Arial" panose="020B0604020202020204" pitchFamily="34" charset="0"/>
                <a:cs typeface="Arial" panose="020B0604020202020204" pitchFamily="34" charset="0"/>
              </a:rPr>
              <a:t>Mũ</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có</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dây</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quai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vừa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vặn</a:t>
            </a:r>
            <a:r>
              <a:rPr lang="en-US" sz="3200" b="1" dirty="0">
                <a:solidFill>
                  <a:srgbClr val="002060"/>
                </a:solidFill>
                <a:latin typeface="Arial" panose="020B0604020202020204" pitchFamily="34" charset="0"/>
                <a:cs typeface="Arial" panose="020B0604020202020204" pitchFamily="34" charset="0"/>
              </a:rPr>
              <a:t>.</a:t>
            </a:r>
          </a:p>
          <a:p>
            <a:pPr marL="285750" indent="-285750">
              <a:buFontTx/>
              <a:buChar char="-"/>
            </a:pPr>
            <a:r>
              <a:rPr lang="en-US" sz="3200" b="1" dirty="0" err="1">
                <a:solidFill>
                  <a:srgbClr val="002060"/>
                </a:solidFill>
                <a:latin typeface="Arial" panose="020B0604020202020204" pitchFamily="34" charset="0"/>
                <a:cs typeface="Arial" panose="020B0604020202020204" pitchFamily="34" charset="0"/>
              </a:rPr>
              <a:t>Đội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mũ</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không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quá</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chặt</a:t>
            </a:r>
            <a:r>
              <a:rPr lang="en-US" sz="3200" b="1" dirty="0">
                <a:solidFill>
                  <a:srgbClr val="002060"/>
                </a:solidFill>
                <a:latin typeface="Arial" panose="020B0604020202020204" pitchFamily="34" charset="0"/>
                <a:cs typeface="Arial" panose="020B0604020202020204" pitchFamily="34" charset="0"/>
              </a:rPr>
              <a:t> hay </a:t>
            </a:r>
            <a:r>
              <a:rPr lang="en-US" sz="3200" b="1" dirty="0" err="1">
                <a:solidFill>
                  <a:srgbClr val="002060"/>
                </a:solidFill>
                <a:latin typeface="Arial" panose="020B0604020202020204" pitchFamily="34" charset="0"/>
                <a:cs typeface="Arial" panose="020B0604020202020204" pitchFamily="34" charset="0"/>
              </a:rPr>
              <a:t>quá</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lỏng</a:t>
            </a:r>
            <a:r>
              <a:rPr lang="en-US" sz="3200" b="1"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1274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TextBox 2"/>
          <p:cNvSpPr txBox="1"/>
          <p:nvPr/>
        </p:nvSpPr>
        <p:spPr>
          <a:xfrm>
            <a:off x="2466754" y="421716"/>
            <a:ext cx="8091376" cy="1107994"/>
          </a:xfrm>
          <a:prstGeom prst="rect">
            <a:avLst/>
          </a:prstGeom>
          <a:noFill/>
        </p:spPr>
        <p:txBody>
          <a:bodyPr wrap="square" lIns="91439" tIns="45719" rIns="91439" bIns="45719"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2060"/>
                </a:solidFill>
                <a:effectLst/>
                <a:uLnTx/>
                <a:uFillTx/>
                <a:latin typeface="Jokerman" panose="04090605060D06020702" pitchFamily="82" charset="0"/>
                <a:ea typeface="+mn-ea"/>
                <a:cs typeface="+mn-cs"/>
              </a:rPr>
              <a:t>CẢM ƠN CÁC EM!</a:t>
            </a:r>
          </a:p>
        </p:txBody>
      </p:sp>
    </p:spTree>
    <p:extLst>
      <p:ext uri="{BB962C8B-B14F-4D97-AF65-F5344CB8AC3E}">
        <p14:creationId xmlns:p14="http://schemas.microsoft.com/office/powerpoint/2010/main" val="200327828"/>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giao thô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49022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1">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50464" y="813573"/>
            <a:ext cx="6826103" cy="3539430"/>
          </a:xfrm>
          <a:prstGeom prst="rect">
            <a:avLst/>
          </a:prstGeom>
          <a:noFill/>
          <a:ln>
            <a:noFill/>
          </a:ln>
        </p:spPr>
        <p:txBody>
          <a:bodyPr wrap="square">
            <a:spAutoFit/>
          </a:bodyPr>
          <a:lstStyle/>
          <a:p>
            <a:pPr algn="just"/>
            <a:r>
              <a:rPr lang="en-US" sz="2800" dirty="0" smtClean="0">
                <a:latin typeface="Arial" pitchFamily="34" charset="0"/>
                <a:cs typeface="Arial" pitchFamily="34" charset="0"/>
              </a:rPr>
              <a:t>* </a:t>
            </a:r>
            <a:r>
              <a:rPr lang="vi-VN" sz="2800" dirty="0">
                <a:latin typeface="Arial" pitchFamily="34" charset="0"/>
                <a:cs typeface="Arial" pitchFamily="34" charset="0"/>
              </a:rPr>
              <a:t>Trong những năm gần đây, đã xảy ra nhiều tai nạn giao thông trên toàn quốc. Nhiều người bị thương, bị chết; kinh tế bị thiệt hại do hậu quả của tai nạn giao thông. </a:t>
            </a:r>
          </a:p>
          <a:p>
            <a:pPr algn="just"/>
            <a:r>
              <a:rPr lang="en-US" sz="2800" dirty="0">
                <a:latin typeface="Arial" pitchFamily="34" charset="0"/>
                <a:cs typeface="Arial" pitchFamily="34" charset="0"/>
              </a:rPr>
              <a:t>* Tai </a:t>
            </a:r>
            <a:r>
              <a:rPr lang="en-US" sz="2800" dirty="0" err="1">
                <a:latin typeface="Arial" pitchFamily="34" charset="0"/>
                <a:cs typeface="Arial" pitchFamily="34" charset="0"/>
              </a:rPr>
              <a:t>nạn</a:t>
            </a:r>
            <a:r>
              <a:rPr lang="en-US" sz="2800" dirty="0">
                <a:latin typeface="Arial" pitchFamily="34" charset="0"/>
                <a:cs typeface="Arial" pitchFamily="34" charset="0"/>
              </a:rPr>
              <a:t> </a:t>
            </a:r>
            <a:r>
              <a:rPr lang="en-US" sz="2800" dirty="0" err="1">
                <a:latin typeface="Arial" pitchFamily="34" charset="0"/>
                <a:cs typeface="Arial" pitchFamily="34" charset="0"/>
              </a:rPr>
              <a:t>giao</a:t>
            </a:r>
            <a:r>
              <a:rPr lang="en-US" sz="2800" dirty="0">
                <a:latin typeface="Arial" pitchFamily="34" charset="0"/>
                <a:cs typeface="Arial" pitchFamily="34" charset="0"/>
              </a:rPr>
              <a:t> </a:t>
            </a:r>
            <a:r>
              <a:rPr lang="en-US" sz="2800" dirty="0" err="1">
                <a:latin typeface="Arial" pitchFamily="34" charset="0"/>
                <a:cs typeface="Arial" pitchFamily="34" charset="0"/>
              </a:rPr>
              <a:t>thông</a:t>
            </a:r>
            <a:r>
              <a:rPr lang="en-US" sz="2800" dirty="0">
                <a:latin typeface="Arial" pitchFamily="34" charset="0"/>
                <a:cs typeface="Arial" pitchFamily="34" charset="0"/>
              </a:rPr>
              <a:t> có </a:t>
            </a:r>
            <a:r>
              <a:rPr lang="vi-VN" altLang="en-US" sz="2800" dirty="0">
                <a:latin typeface="Arial" pitchFamily="34" charset="0"/>
                <a:cs typeface="Arial" pitchFamily="34" charset="0"/>
              </a:rPr>
              <a:t>thể </a:t>
            </a:r>
            <a:r>
              <a:rPr lang="en-US" sz="2800" dirty="0" err="1">
                <a:latin typeface="Arial" pitchFamily="34" charset="0"/>
                <a:cs typeface="Arial" pitchFamily="34" charset="0"/>
              </a:rPr>
              <a:t>xảy</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trên</a:t>
            </a:r>
            <a:r>
              <a:rPr lang="en-US" sz="2800" dirty="0">
                <a:latin typeface="Arial" pitchFamily="34" charset="0"/>
                <a:cs typeface="Arial" pitchFamily="34" charset="0"/>
              </a:rPr>
              <a:t> </a:t>
            </a:r>
            <a:r>
              <a:rPr lang="en-US" sz="2800" dirty="0" err="1">
                <a:latin typeface="Arial" pitchFamily="34" charset="0"/>
                <a:cs typeface="Arial" pitchFamily="34" charset="0"/>
              </a:rPr>
              <a:t>đường</a:t>
            </a:r>
            <a:r>
              <a:rPr lang="en-US" sz="2800" dirty="0">
                <a:latin typeface="Arial" pitchFamily="34" charset="0"/>
                <a:cs typeface="Arial" pitchFamily="34" charset="0"/>
              </a:rPr>
              <a:t> </a:t>
            </a:r>
            <a:r>
              <a:rPr lang="en-US" sz="2800" dirty="0" err="1">
                <a:latin typeface="Arial" pitchFamily="34" charset="0"/>
                <a:cs typeface="Arial" pitchFamily="34" charset="0"/>
              </a:rPr>
              <a:t>bô</a:t>
            </a:r>
            <a:r>
              <a:rPr lang="en-US" sz="2800" dirty="0">
                <a:latin typeface="Arial" pitchFamily="34" charset="0"/>
                <a:cs typeface="Arial" pitchFamily="34" charset="0"/>
              </a:rPr>
              <a:t>̣, </a:t>
            </a:r>
            <a:r>
              <a:rPr lang="en-US" sz="2800" dirty="0" err="1">
                <a:latin typeface="Arial" pitchFamily="34" charset="0"/>
                <a:cs typeface="Arial" pitchFamily="34" charset="0"/>
              </a:rPr>
              <a:t>đường</a:t>
            </a:r>
            <a:r>
              <a:rPr lang="en-US" sz="2800" dirty="0">
                <a:latin typeface="Arial" pitchFamily="34" charset="0"/>
                <a:cs typeface="Arial" pitchFamily="34" charset="0"/>
              </a:rPr>
              <a:t> </a:t>
            </a:r>
            <a:r>
              <a:rPr lang="en-US" sz="2800" dirty="0" err="1">
                <a:latin typeface="Arial" pitchFamily="34" charset="0"/>
                <a:cs typeface="Arial" pitchFamily="34" charset="0"/>
              </a:rPr>
              <a:t>thủy</a:t>
            </a:r>
            <a:r>
              <a:rPr lang="en-US" sz="2800" dirty="0">
                <a:latin typeface="Arial" pitchFamily="34" charset="0"/>
                <a:cs typeface="Arial" pitchFamily="34" charset="0"/>
              </a:rPr>
              <a:t>, </a:t>
            </a:r>
            <a:r>
              <a:rPr lang="en-US" sz="2800" dirty="0" err="1">
                <a:latin typeface="Arial" pitchFamily="34" charset="0"/>
                <a:cs typeface="Arial" pitchFamily="34" charset="0"/>
              </a:rPr>
              <a:t>đường</a:t>
            </a:r>
            <a:r>
              <a:rPr lang="en-US" sz="2800" dirty="0">
                <a:latin typeface="Arial" pitchFamily="34" charset="0"/>
                <a:cs typeface="Arial" pitchFamily="34" charset="0"/>
              </a:rPr>
              <a:t> </a:t>
            </a:r>
            <a:r>
              <a:rPr lang="vi-VN" altLang="en-US" sz="2800" dirty="0">
                <a:latin typeface="Arial" pitchFamily="34" charset="0"/>
                <a:cs typeface="Arial" pitchFamily="34" charset="0"/>
              </a:rPr>
              <a:t>sắt</a:t>
            </a:r>
            <a:r>
              <a:rPr lang="en-US" alt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a:t>
            </a:r>
            <a:r>
              <a:rPr lang="en-US" sz="2800" dirty="0" err="1">
                <a:latin typeface="Arial" pitchFamily="34" charset="0"/>
                <a:cs typeface="Arial" pitchFamily="34" charset="0"/>
              </a:rPr>
              <a:t>đường</a:t>
            </a:r>
            <a:r>
              <a:rPr lang="en-US" sz="2800" dirty="0">
                <a:latin typeface="Arial" pitchFamily="34" charset="0"/>
                <a:cs typeface="Arial" pitchFamily="34" charset="0"/>
              </a:rPr>
              <a:t> </a:t>
            </a:r>
            <a:r>
              <a:rPr lang="en-US" sz="2800" dirty="0" err="1">
                <a:latin typeface="Arial" pitchFamily="34" charset="0"/>
                <a:cs typeface="Arial" pitchFamily="34" charset="0"/>
              </a:rPr>
              <a:t>hàng</a:t>
            </a:r>
            <a:r>
              <a:rPr lang="en-US" sz="2800" dirty="0">
                <a:latin typeface="Arial" pitchFamily="34" charset="0"/>
                <a:cs typeface="Arial" pitchFamily="34" charset="0"/>
              </a:rPr>
              <a:t> </a:t>
            </a:r>
            <a:r>
              <a:rPr lang="en-US" sz="2800" dirty="0" err="1">
                <a:latin typeface="Arial" pitchFamily="34" charset="0"/>
                <a:cs typeface="Arial" pitchFamily="34" charset="0"/>
              </a:rPr>
              <a:t>không</a:t>
            </a:r>
            <a:r>
              <a:rPr lang="en-US" sz="2800" dirty="0">
                <a:latin typeface="Arial" pitchFamily="34" charset="0"/>
                <a:cs typeface="Arial" pitchFamily="34" charset="0"/>
              </a:rPr>
              <a:t>.</a:t>
            </a:r>
          </a:p>
        </p:txBody>
      </p:sp>
      <p:sp>
        <p:nvSpPr>
          <p:cNvPr id="5" name="Rectangle 4"/>
          <p:cNvSpPr/>
          <p:nvPr/>
        </p:nvSpPr>
        <p:spPr>
          <a:xfrm>
            <a:off x="595423" y="4465974"/>
            <a:ext cx="11281144" cy="1815882"/>
          </a:xfrm>
          <a:prstGeom prst="rect">
            <a:avLst/>
          </a:prstGeom>
          <a:solidFill>
            <a:srgbClr val="FFC000"/>
          </a:solidFill>
        </p:spPr>
        <p:txBody>
          <a:bodyPr wrap="square">
            <a:spAutoFit/>
          </a:bodyPr>
          <a:lstStyle/>
          <a:p>
            <a:pPr algn="just"/>
            <a:r>
              <a:rPr lang="vi-VN" sz="2800" dirty="0"/>
              <a:t>Cụ thể, trong năm 2022, trên cả nước xảy ra hơn 11,4 ngàn vụ tai nạn giao thông, làm chết 6.384 người, bị thương 7.804 người. So với cùng kỳ năm 2019, giảm 6.205 vụ (-35,15%), giảm 1.245 người </a:t>
            </a:r>
            <a:r>
              <a:rPr lang="vi-VN" sz="2800" dirty="0" smtClean="0"/>
              <a:t>chết </a:t>
            </a:r>
            <a:r>
              <a:rPr lang="vi-VN" sz="2800" dirty="0"/>
              <a:t>(-16,32%), giảm 5.841 người bị thương (-42,81%)</a:t>
            </a:r>
            <a:endParaRPr lang="en-US" sz="2800" dirty="0"/>
          </a:p>
        </p:txBody>
      </p:sp>
      <p:sp>
        <p:nvSpPr>
          <p:cNvPr id="6" name="Rounded Rectangle 5"/>
          <p:cNvSpPr/>
          <p:nvPr/>
        </p:nvSpPr>
        <p:spPr>
          <a:xfrm>
            <a:off x="1233398" y="361507"/>
            <a:ext cx="2806995" cy="7549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t>THÔNG TIN</a:t>
            </a:r>
            <a:endParaRPr lang="en-US" sz="32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22" y="1382233"/>
            <a:ext cx="4274289" cy="2970769"/>
          </a:xfrm>
          <a:prstGeom prst="rect">
            <a:avLst/>
          </a:prstGeom>
        </p:spPr>
      </p:pic>
    </p:spTree>
    <p:extLst>
      <p:ext uri="{BB962C8B-B14F-4D97-AF65-F5344CB8AC3E}">
        <p14:creationId xmlns:p14="http://schemas.microsoft.com/office/powerpoint/2010/main" val="119081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78" r="24779" b="5267"/>
          <a:stretch/>
        </p:blipFill>
        <p:spPr>
          <a:xfrm>
            <a:off x="0" y="-77086"/>
            <a:ext cx="1924493" cy="3681524"/>
          </a:xfrm>
          <a:prstGeom prst="rect">
            <a:avLst/>
          </a:prstGeom>
        </p:spPr>
      </p:pic>
      <p:sp>
        <p:nvSpPr>
          <p:cNvPr id="5" name="Oval Callout 4"/>
          <p:cNvSpPr/>
          <p:nvPr/>
        </p:nvSpPr>
        <p:spPr>
          <a:xfrm>
            <a:off x="2818562" y="196704"/>
            <a:ext cx="7771465" cy="1398180"/>
          </a:xfrm>
          <a:prstGeom prst="wedgeEllipseCallout">
            <a:avLst>
              <a:gd name="adj1" fmla="val -62723"/>
              <a:gd name="adj2" fmla="val 36832"/>
            </a:avLst>
          </a:prstGeom>
          <a:solidFill>
            <a:schemeClr val="accent6">
              <a:lumMod val="20000"/>
              <a:lumOff val="80000"/>
              <a:alpha val="79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en-US" sz="2800" dirty="0">
                <a:solidFill>
                  <a:schemeClr val="tx1"/>
                </a:solidFill>
                <a:latin typeface="Arial" pitchFamily="34" charset="0"/>
                <a:cs typeface="Arial" pitchFamily="34" charset="0"/>
              </a:rPr>
              <a:t>Tai </a:t>
            </a:r>
            <a:r>
              <a:rPr lang="en-US" sz="2800" dirty="0" err="1">
                <a:solidFill>
                  <a:schemeClr val="tx1"/>
                </a:solidFill>
                <a:latin typeface="Arial" pitchFamily="34" charset="0"/>
                <a:cs typeface="Arial" pitchFamily="34" charset="0"/>
              </a:rPr>
              <a:t>nạn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giao</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thông</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xảy</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ra</a:t>
            </a:r>
            <a:r>
              <a:rPr lang="en-US" sz="2800" dirty="0">
                <a:solidFill>
                  <a:schemeClr val="tx1"/>
                </a:solidFill>
                <a:latin typeface="Arial" pitchFamily="34" charset="0"/>
                <a:cs typeface="Arial" pitchFamily="34" charset="0"/>
              </a:rPr>
              <a:t> ở </a:t>
            </a:r>
            <a:r>
              <a:rPr lang="en-US" sz="2800" dirty="0" err="1">
                <a:solidFill>
                  <a:schemeClr val="tx1"/>
                </a:solidFill>
                <a:latin typeface="Arial" pitchFamily="34" charset="0"/>
                <a:cs typeface="Arial" pitchFamily="34" charset="0"/>
              </a:rPr>
              <a:t>đâu</a:t>
            </a:r>
            <a:r>
              <a:rPr lang="en-US" sz="2800" dirty="0">
                <a:solidFill>
                  <a:schemeClr val="tx1"/>
                </a:solidFill>
                <a:latin typeface="Arial" pitchFamily="34" charset="0"/>
                <a:cs typeface="Arial" pitchFamily="34" charset="0"/>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833" y="3093449"/>
            <a:ext cx="2568862" cy="3764550"/>
          </a:xfrm>
          <a:prstGeom prst="rect">
            <a:avLst/>
          </a:prstGeom>
        </p:spPr>
      </p:pic>
      <p:sp>
        <p:nvSpPr>
          <p:cNvPr id="7" name="Oval Callout 6"/>
          <p:cNvSpPr/>
          <p:nvPr/>
        </p:nvSpPr>
        <p:spPr>
          <a:xfrm>
            <a:off x="2105247" y="2557129"/>
            <a:ext cx="7559749" cy="2264735"/>
          </a:xfrm>
          <a:prstGeom prst="wedgeEllipseCallout">
            <a:avLst>
              <a:gd name="adj1" fmla="val 54605"/>
              <a:gd name="adj2" fmla="val 63448"/>
            </a:avLst>
          </a:prstGeom>
          <a:solidFill>
            <a:schemeClr val="accent2">
              <a:lumMod val="20000"/>
              <a:lumOff val="80000"/>
              <a:alpha val="79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en-US" sz="2800" dirty="0">
                <a:solidFill>
                  <a:schemeClr val="tx1"/>
                </a:solidFill>
                <a:latin typeface="Arial" pitchFamily="34" charset="0"/>
                <a:cs typeface="Arial" pitchFamily="34" charset="0"/>
              </a:rPr>
              <a:t>Tai </a:t>
            </a:r>
            <a:r>
              <a:rPr lang="en-US" sz="2800" dirty="0" err="1">
                <a:solidFill>
                  <a:schemeClr val="tx1"/>
                </a:solidFill>
                <a:latin typeface="Arial" pitchFamily="34" charset="0"/>
                <a:cs typeface="Arial" pitchFamily="34" charset="0"/>
              </a:rPr>
              <a:t>nạn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giao</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thông</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xảy</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ra</a:t>
            </a:r>
            <a:r>
              <a:rPr lang="en-US" sz="2800" dirty="0">
                <a:solidFill>
                  <a:schemeClr val="tx1"/>
                </a:solidFill>
                <a:latin typeface="Arial" pitchFamily="34" charset="0"/>
                <a:cs typeface="Arial" pitchFamily="34" charset="0"/>
              </a:rPr>
              <a:t> ở </a:t>
            </a:r>
            <a:r>
              <a:rPr lang="vi-VN" sz="2800" dirty="0" smtClean="0">
                <a:solidFill>
                  <a:schemeClr val="tx1"/>
                </a:solidFill>
                <a:latin typeface="Arial" pitchFamily="34" charset="0"/>
                <a:cs typeface="Arial" pitchFamily="34" charset="0"/>
              </a:rPr>
              <a:t>đường bộ, đường thủy, đường sắt và đường hàng không.</a:t>
            </a:r>
            <a:endParaRPr lang="en-US"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75630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ùng 2 Tết: Cả nước xảy ra 27 vụ tai nạn đường bộ, 19 người chết | VO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ăn ngừa tai nạn đường thủy do phương tiện nhỏ, thô sơ gây 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14"/>
            <a:ext cx="6096000" cy="3430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GP News :. | 2 cách phân loại tai nạn giao thông đường sắt | BÁO ĐIỆN TỬ  CHÍNH PHỦ NƯỚC CHXHCN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096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 Máy Bay Quân Sự TQ Chở 322 Binh Sĩ Bị N,.O TU,.NG Trên Vùng Biển TRƯỜNG  SA Của VIỆT NAM - YouTube"/>
          <p:cNvPicPr>
            <a:picLocks noChangeAspect="1" noChangeArrowheads="1"/>
          </p:cNvPicPr>
          <p:nvPr/>
        </p:nvPicPr>
        <p:blipFill rotWithShape="1">
          <a:blip r:embed="rId5">
            <a:extLst>
              <a:ext uri="{28A0092B-C50C-407E-A947-70E740481C1C}">
                <a14:useLocalDpi xmlns:a14="http://schemas.microsoft.com/office/drawing/2010/main" val="0"/>
              </a:ext>
            </a:extLst>
          </a:blip>
          <a:srcRect t="5713" b="13651"/>
          <a:stretch/>
        </p:blipFill>
        <p:spPr bwMode="auto">
          <a:xfrm>
            <a:off x="6095999" y="3450771"/>
            <a:ext cx="6096001" cy="3396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923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78" r="24779" b="5267"/>
          <a:stretch/>
        </p:blipFill>
        <p:spPr>
          <a:xfrm>
            <a:off x="0" y="-77086"/>
            <a:ext cx="1924493" cy="3681524"/>
          </a:xfrm>
          <a:prstGeom prst="rect">
            <a:avLst/>
          </a:prstGeom>
        </p:spPr>
      </p:pic>
      <p:sp>
        <p:nvSpPr>
          <p:cNvPr id="5" name="Oval Callout 4"/>
          <p:cNvSpPr/>
          <p:nvPr/>
        </p:nvSpPr>
        <p:spPr>
          <a:xfrm>
            <a:off x="2818562" y="196704"/>
            <a:ext cx="7771465" cy="1398180"/>
          </a:xfrm>
          <a:prstGeom prst="wedgeEllipseCallout">
            <a:avLst>
              <a:gd name="adj1" fmla="val -62723"/>
              <a:gd name="adj2" fmla="val 36832"/>
            </a:avLst>
          </a:prstGeom>
          <a:solidFill>
            <a:schemeClr val="accent6">
              <a:lumMod val="20000"/>
              <a:lumOff val="80000"/>
              <a:alpha val="79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dirty="0">
                <a:solidFill>
                  <a:schemeClr val="tx1"/>
                </a:solidFill>
                <a:cs typeface="Times New Roman" panose="02020603050405020304" pitchFamily="18" charset="0"/>
              </a:rPr>
              <a:t>Tai nạn giao thông để lại những hậu quả gì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833" y="3093449"/>
            <a:ext cx="2568862" cy="3764550"/>
          </a:xfrm>
          <a:prstGeom prst="rect">
            <a:avLst/>
          </a:prstGeom>
        </p:spPr>
      </p:pic>
      <p:sp>
        <p:nvSpPr>
          <p:cNvPr id="7" name="Oval Callout 6"/>
          <p:cNvSpPr/>
          <p:nvPr/>
        </p:nvSpPr>
        <p:spPr>
          <a:xfrm>
            <a:off x="1924493" y="2317898"/>
            <a:ext cx="7740503" cy="2998381"/>
          </a:xfrm>
          <a:prstGeom prst="wedgeEllipseCallout">
            <a:avLst>
              <a:gd name="adj1" fmla="val 56152"/>
              <a:gd name="adj2" fmla="val 40327"/>
            </a:avLst>
          </a:prstGeom>
          <a:solidFill>
            <a:schemeClr val="accent2">
              <a:lumMod val="20000"/>
              <a:lumOff val="80000"/>
              <a:alpha val="79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vi-VN" sz="2800" dirty="0">
                <a:solidFill>
                  <a:schemeClr val="tx1"/>
                </a:solidFill>
                <a:cs typeface="Times New Roman" panose="02020603050405020304" pitchFamily="18" charset="0"/>
              </a:rPr>
              <a:t>Tai nạn giao thông để lại rất nhiều hậu quả: </a:t>
            </a:r>
            <a:r>
              <a:rPr lang="vi-VN" sz="2800" i="1" dirty="0">
                <a:solidFill>
                  <a:srgbClr val="C00000"/>
                </a:solidFill>
                <a:cs typeface="Times New Roman" panose="02020603050405020304" pitchFamily="18" charset="0"/>
              </a:rPr>
              <a:t>Tổn thất về người và </a:t>
            </a:r>
            <a:r>
              <a:rPr lang="en-US" sz="2800" i="1" dirty="0" err="1">
                <a:solidFill>
                  <a:srgbClr val="C00000"/>
                </a:solidFill>
                <a:latin typeface="Arial" pitchFamily="34" charset="0"/>
                <a:cs typeface="Arial" pitchFamily="34" charset="0"/>
              </a:rPr>
              <a:t>tài</a:t>
            </a:r>
            <a:r>
              <a:rPr lang="en-US" sz="2800" i="1" dirty="0">
                <a:solidFill>
                  <a:srgbClr val="C00000"/>
                </a:solidFill>
                <a:latin typeface="Arial" pitchFamily="34" charset="0"/>
                <a:cs typeface="Arial" pitchFamily="34" charset="0"/>
              </a:rPr>
              <a:t> </a:t>
            </a:r>
            <a:r>
              <a:rPr lang="en-US" sz="2800" i="1" dirty="0" err="1">
                <a:solidFill>
                  <a:srgbClr val="C00000"/>
                </a:solidFill>
                <a:latin typeface="Arial" pitchFamily="34" charset="0"/>
                <a:cs typeface="Arial" pitchFamily="34" charset="0"/>
              </a:rPr>
              <a:t>sản</a:t>
            </a:r>
            <a:r>
              <a:rPr lang="vi-VN" sz="2800" i="1" dirty="0">
                <a:solidFill>
                  <a:schemeClr val="tx1"/>
                </a:solidFill>
                <a:latin typeface="Arial" pitchFamily="34" charset="0"/>
                <a:cs typeface="Arial" pitchFamily="34" charset="0"/>
              </a:rPr>
              <a:t> </a:t>
            </a:r>
            <a:r>
              <a:rPr lang="vi-VN" sz="2800" dirty="0">
                <a:solidFill>
                  <a:schemeClr val="tx1"/>
                </a:solidFill>
                <a:cs typeface="Times New Roman" panose="02020603050405020304" pitchFamily="18" charset="0"/>
              </a:rPr>
              <a:t>(người chết, người bị thương, bị tàn tật</a:t>
            </a:r>
            <a:r>
              <a:rPr lang="vi-VN" sz="2800" dirty="0">
                <a:solidFill>
                  <a:schemeClr val="tx1"/>
                </a:solidFill>
                <a:latin typeface="Arial" pitchFamily="34" charset="0"/>
                <a:cs typeface="Arial" pitchFamily="34" charset="0"/>
              </a:rPr>
              <a:t>, x</a:t>
            </a:r>
            <a:r>
              <a:rPr lang="en-US" sz="2800" dirty="0">
                <a:solidFill>
                  <a:schemeClr val="tx1"/>
                </a:solidFill>
                <a:latin typeface="Arial" pitchFamily="34" charset="0"/>
                <a:cs typeface="Arial" pitchFamily="34" charset="0"/>
              </a:rPr>
              <a:t>e </a:t>
            </a:r>
            <a:r>
              <a:rPr lang="en-US" sz="2800" dirty="0" err="1">
                <a:solidFill>
                  <a:schemeClr val="tx1"/>
                </a:solidFill>
                <a:latin typeface="Arial" pitchFamily="34" charset="0"/>
                <a:cs typeface="Arial" pitchFamily="34" charset="0"/>
              </a:rPr>
              <a:t>bị</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hỏng</a:t>
            </a:r>
            <a:r>
              <a:rPr lang="vi-VN" sz="2800" dirty="0">
                <a:solidFill>
                  <a:schemeClr val="tx1"/>
                </a:solidFill>
                <a:latin typeface="Arial" pitchFamily="34" charset="0"/>
                <a:cs typeface="Arial" pitchFamily="34" charset="0"/>
              </a:rPr>
              <a:t>,…).</a:t>
            </a:r>
            <a:endParaRPr lang="en-US"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28985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47750"/>
            <a:ext cx="5252483" cy="2865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6735" y="1047750"/>
            <a:ext cx="5355266" cy="288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912781"/>
            <a:ext cx="5252484" cy="294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1163" y="3912781"/>
            <a:ext cx="5280837" cy="294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28801" y="0"/>
            <a:ext cx="8601740" cy="7281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C00000"/>
                </a:solidFill>
                <a:latin typeface="Arial" pitchFamily="34" charset="0"/>
                <a:cs typeface="Arial" pitchFamily="34" charset="0"/>
              </a:rPr>
              <a:t>Một</a:t>
            </a:r>
            <a:r>
              <a:rPr lang="en-US" sz="3200" b="1" dirty="0">
                <a:solidFill>
                  <a:srgbClr val="C00000"/>
                </a:solidFill>
                <a:latin typeface="Arial" pitchFamily="34" charset="0"/>
                <a:cs typeface="Arial" pitchFamily="34" charset="0"/>
              </a:rPr>
              <a:t> </a:t>
            </a:r>
            <a:r>
              <a:rPr lang="en-US" sz="3200" b="1" dirty="0" err="1">
                <a:solidFill>
                  <a:srgbClr val="C00000"/>
                </a:solidFill>
                <a:latin typeface="Arial" pitchFamily="34" charset="0"/>
                <a:cs typeface="Arial" pitchFamily="34" charset="0"/>
              </a:rPr>
              <a:t>số</a:t>
            </a:r>
            <a:r>
              <a:rPr lang="en-US" sz="3200" b="1" dirty="0">
                <a:solidFill>
                  <a:srgbClr val="C00000"/>
                </a:solidFill>
                <a:latin typeface="Arial" pitchFamily="34" charset="0"/>
                <a:cs typeface="Arial" pitchFamily="34" charset="0"/>
              </a:rPr>
              <a:t> </a:t>
            </a:r>
            <a:r>
              <a:rPr lang="en-US" sz="3200" b="1" dirty="0" err="1">
                <a:solidFill>
                  <a:srgbClr val="C00000"/>
                </a:solidFill>
                <a:latin typeface="Arial" pitchFamily="34" charset="0"/>
                <a:cs typeface="Arial" pitchFamily="34" charset="0"/>
              </a:rPr>
              <a:t>hậu</a:t>
            </a:r>
            <a:r>
              <a:rPr lang="en-US" sz="3200" b="1" dirty="0">
                <a:solidFill>
                  <a:srgbClr val="C00000"/>
                </a:solidFill>
                <a:latin typeface="Arial" pitchFamily="34" charset="0"/>
                <a:cs typeface="Arial" pitchFamily="34" charset="0"/>
              </a:rPr>
              <a:t> </a:t>
            </a:r>
            <a:r>
              <a:rPr lang="en-US" sz="3200" b="1" dirty="0" err="1">
                <a:solidFill>
                  <a:srgbClr val="C00000"/>
                </a:solidFill>
                <a:latin typeface="Arial" pitchFamily="34" charset="0"/>
                <a:cs typeface="Arial" pitchFamily="34" charset="0"/>
              </a:rPr>
              <a:t>quả</a:t>
            </a:r>
            <a:r>
              <a:rPr lang="en-US" sz="3200" b="1" dirty="0">
                <a:solidFill>
                  <a:srgbClr val="C00000"/>
                </a:solidFill>
                <a:latin typeface="Arial" pitchFamily="34" charset="0"/>
                <a:cs typeface="Arial" pitchFamily="34" charset="0"/>
              </a:rPr>
              <a:t> </a:t>
            </a:r>
            <a:r>
              <a:rPr lang="en-US" sz="3200" b="1" dirty="0" err="1">
                <a:solidFill>
                  <a:srgbClr val="C00000"/>
                </a:solidFill>
                <a:latin typeface="Arial" pitchFamily="34" charset="0"/>
                <a:cs typeface="Arial" pitchFamily="34" charset="0"/>
              </a:rPr>
              <a:t>về</a:t>
            </a:r>
            <a:r>
              <a:rPr lang="en-US" sz="3200" b="1" dirty="0">
                <a:solidFill>
                  <a:srgbClr val="C00000"/>
                </a:solidFill>
                <a:latin typeface="Arial" pitchFamily="34" charset="0"/>
                <a:cs typeface="Arial" pitchFamily="34" charset="0"/>
              </a:rPr>
              <a:t> tai </a:t>
            </a:r>
            <a:r>
              <a:rPr lang="en-US" sz="3200" b="1" dirty="0" err="1">
                <a:solidFill>
                  <a:srgbClr val="C00000"/>
                </a:solidFill>
                <a:latin typeface="Arial" pitchFamily="34" charset="0"/>
                <a:cs typeface="Arial" pitchFamily="34" charset="0"/>
              </a:rPr>
              <a:t>nạn</a:t>
            </a:r>
            <a:r>
              <a:rPr lang="en-US" sz="3200" b="1" dirty="0">
                <a:solidFill>
                  <a:srgbClr val="C00000"/>
                </a:solidFill>
                <a:latin typeface="Arial" pitchFamily="34" charset="0"/>
                <a:cs typeface="Arial" pitchFamily="34" charset="0"/>
              </a:rPr>
              <a:t> </a:t>
            </a:r>
            <a:r>
              <a:rPr lang="en-US" sz="3200" b="1" dirty="0" err="1">
                <a:solidFill>
                  <a:srgbClr val="C00000"/>
                </a:solidFill>
                <a:latin typeface="Arial" pitchFamily="34" charset="0"/>
                <a:cs typeface="Arial" pitchFamily="34" charset="0"/>
              </a:rPr>
              <a:t>giao</a:t>
            </a:r>
            <a:r>
              <a:rPr lang="en-US" sz="3200" b="1" dirty="0">
                <a:solidFill>
                  <a:srgbClr val="C00000"/>
                </a:solidFill>
                <a:latin typeface="Arial" pitchFamily="34" charset="0"/>
                <a:cs typeface="Arial" pitchFamily="34" charset="0"/>
              </a:rPr>
              <a:t> </a:t>
            </a:r>
            <a:r>
              <a:rPr lang="en-US" sz="3200" b="1" dirty="0" err="1" smtClean="0">
                <a:solidFill>
                  <a:srgbClr val="C00000"/>
                </a:solidFill>
                <a:latin typeface="Arial" pitchFamily="34" charset="0"/>
                <a:cs typeface="Arial" pitchFamily="34" charset="0"/>
              </a:rPr>
              <a:t>thông</a:t>
            </a:r>
            <a:endParaRPr lang="en-US" sz="3200" b="1" dirty="0">
              <a:solidFill>
                <a:srgbClr val="C00000"/>
              </a:solidFill>
              <a:latin typeface="Arial" pitchFamily="34" charset="0"/>
              <a:cs typeface="Arial" pitchFamily="34" charset="0"/>
            </a:endParaRPr>
          </a:p>
        </p:txBody>
      </p:sp>
      <p:sp>
        <p:nvSpPr>
          <p:cNvPr id="8" name="Rectangle 7"/>
          <p:cNvSpPr/>
          <p:nvPr/>
        </p:nvSpPr>
        <p:spPr>
          <a:xfrm>
            <a:off x="5385392" y="2275367"/>
            <a:ext cx="1451343" cy="24242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smtClean="0">
                <a:solidFill>
                  <a:schemeClr val="tx1"/>
                </a:solidFill>
                <a:latin typeface="Arial" pitchFamily="34" charset="0"/>
                <a:cs typeface="Arial" pitchFamily="34" charset="0"/>
              </a:rPr>
              <a:t>Thiệt </a:t>
            </a:r>
          </a:p>
          <a:p>
            <a:pPr algn="ctr"/>
            <a:r>
              <a:rPr lang="vi-VN" sz="3200" dirty="0">
                <a:solidFill>
                  <a:schemeClr val="tx1"/>
                </a:solidFill>
                <a:latin typeface="Arial" pitchFamily="34" charset="0"/>
                <a:cs typeface="Arial" pitchFamily="34" charset="0"/>
              </a:rPr>
              <a:t>h</a:t>
            </a:r>
            <a:r>
              <a:rPr lang="vi-VN" sz="3200" dirty="0" smtClean="0">
                <a:solidFill>
                  <a:schemeClr val="tx1"/>
                </a:solidFill>
                <a:latin typeface="Arial" pitchFamily="34" charset="0"/>
                <a:cs typeface="Arial" pitchFamily="34" charset="0"/>
              </a:rPr>
              <a:t>ại</a:t>
            </a:r>
          </a:p>
          <a:p>
            <a:pPr algn="ctr"/>
            <a:r>
              <a:rPr lang="vi-VN" sz="3200" dirty="0" smtClean="0">
                <a:solidFill>
                  <a:schemeClr val="tx1"/>
                </a:solidFill>
                <a:latin typeface="Arial" pitchFamily="34" charset="0"/>
                <a:cs typeface="Arial" pitchFamily="34" charset="0"/>
              </a:rPr>
              <a:t>về</a:t>
            </a:r>
          </a:p>
          <a:p>
            <a:pPr algn="ctr"/>
            <a:r>
              <a:rPr lang="vi-VN" sz="3200" dirty="0">
                <a:solidFill>
                  <a:schemeClr val="tx1"/>
                </a:solidFill>
                <a:latin typeface="Arial" pitchFamily="34" charset="0"/>
                <a:cs typeface="Arial" pitchFamily="34" charset="0"/>
              </a:rPr>
              <a:t>n</a:t>
            </a:r>
            <a:r>
              <a:rPr lang="vi-VN" sz="3200" dirty="0" smtClean="0">
                <a:solidFill>
                  <a:schemeClr val="tx1"/>
                </a:solidFill>
                <a:latin typeface="Arial" pitchFamily="34" charset="0"/>
                <a:cs typeface="Arial" pitchFamily="34" charset="0"/>
              </a:rPr>
              <a:t>gười</a:t>
            </a:r>
          </a:p>
        </p:txBody>
      </p:sp>
    </p:spTree>
    <p:extLst>
      <p:ext uri="{BB962C8B-B14F-4D97-AF65-F5344CB8AC3E}">
        <p14:creationId xmlns:p14="http://schemas.microsoft.com/office/powerpoint/2010/main" val="37717117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B16ED11-0FA1-40D9-AC4E-68E7AB892DB1}:260"/>
  <p:tag name="GENSWF_ADVANCE_TIME" val="5.384"/>
  <p:tag name="ISPRING_SLIDE_ID_2" val="{82146924-3824-43A4-9178-0C20E48D073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TotalTime>
  <Words>808</Words>
  <Application>Microsoft Office PowerPoint</Application>
  <PresentationFormat>Widescreen</PresentationFormat>
  <Paragraphs>98</Paragraphs>
  <Slides>36</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Arial</vt:lpstr>
      <vt:lpstr>Calibri</vt:lpstr>
      <vt:lpstr>Calibri Light</vt:lpstr>
      <vt:lpstr>等线</vt:lpstr>
      <vt:lpstr>Jokerman</vt:lpstr>
      <vt:lpstr>Josefin Slab Thin</vt:lpstr>
      <vt:lpstr>Staatliches</vt:lpstr>
      <vt:lpstr>Times New Roman</vt:lpstr>
      <vt:lpstr>Ubuntu</vt:lpstr>
      <vt:lpstr>1_Office Theme</vt:lpstr>
      <vt:lpstr>7_Office Theme</vt:lpstr>
      <vt:lpstr>6_Office Theme</vt:lpstr>
      <vt:lpstr>PowerPoint Presentation</vt:lpstr>
      <vt:lpstr>PowerPoint Presentation</vt:lpstr>
      <vt:lpstr>Hoạt động 1: Trao đổi thông 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Tâm Như</dc:creator>
  <cp:lastModifiedBy>Thuy Ninh</cp:lastModifiedBy>
  <cp:revision>87</cp:revision>
  <dcterms:created xsi:type="dcterms:W3CDTF">2021-03-27T04:37:01Z</dcterms:created>
  <dcterms:modified xsi:type="dcterms:W3CDTF">2023-06-03T16:49:35Z</dcterms:modified>
</cp:coreProperties>
</file>