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320" r:id="rId2"/>
    <p:sldId id="321" r:id="rId3"/>
    <p:sldId id="294" r:id="rId4"/>
    <p:sldId id="325" r:id="rId5"/>
    <p:sldId id="330" r:id="rId6"/>
    <p:sldId id="335" r:id="rId7"/>
    <p:sldId id="326" r:id="rId8"/>
    <p:sldId id="340" r:id="rId9"/>
    <p:sldId id="331" r:id="rId10"/>
    <p:sldId id="332" r:id="rId11"/>
    <p:sldId id="333" r:id="rId12"/>
    <p:sldId id="322" r:id="rId13"/>
    <p:sldId id="258" r:id="rId14"/>
    <p:sldId id="297" r:id="rId15"/>
    <p:sldId id="334" r:id="rId16"/>
    <p:sldId id="327" r:id="rId17"/>
    <p:sldId id="323" r:id="rId18"/>
    <p:sldId id="336" r:id="rId19"/>
    <p:sldId id="337" r:id="rId20"/>
    <p:sldId id="338" r:id="rId21"/>
    <p:sldId id="339" r:id="rId22"/>
    <p:sldId id="328" r:id="rId23"/>
    <p:sldId id="341" r:id="rId24"/>
    <p:sldId id="342" r:id="rId25"/>
    <p:sldId id="343" r:id="rId26"/>
    <p:sldId id="345" r:id="rId27"/>
    <p:sldId id="329" r:id="rId28"/>
  </p:sldIdLst>
  <p:sldSz cx="12192000" cy="6858000"/>
  <p:notesSz cx="6858000" cy="9144000"/>
  <p:embeddedFontLst>
    <p:embeddedFont>
      <p:font typeface=".VnTime" panose="020B7200000000000000" pitchFamily="34" charset="0"/>
      <p:regular r:id="rId30"/>
      <p:bold r:id="rId31"/>
      <p:italic r:id="rId32"/>
      <p:boldItalic r:id="rId33"/>
    </p:embeddedFont>
    <p:embeddedFont>
      <p:font typeface="#9Slide03 Bebas Neue Bold" panose="020B0604020202020204" charset="0"/>
      <p:bold r:id="rId34"/>
    </p:embeddedFont>
    <p:embeddedFont>
      <p:font typeface="Coiny" panose="020B0604020202020204" charset="0"/>
      <p:regular r:id="rId35"/>
    </p:embeddedFont>
    <p:embeddedFont>
      <p:font typeface="UTM Arruba KT" panose="02040603050506020204" pitchFamily="18" charset="0"/>
      <p:regular r:id="rId36"/>
    </p:embeddedFont>
    <p:embeddedFont>
      <p:font typeface="Calibri" panose="020F0502020204030204" pitchFamily="34" charset="0"/>
      <p:regular r:id="rId37"/>
      <p:bold r:id="rId38"/>
      <p:italic r:id="rId39"/>
      <p:boldItalic r:id="rId40"/>
    </p:embeddedFont>
    <p:embeddedFont>
      <p:font typeface="SimSun" panose="02010600030101010101" pitchFamily="2" charset="-122"/>
      <p:regular r:id="rId41"/>
    </p:embeddedFont>
    <p:embeddedFont>
      <p:font typeface="Patrick Hand" panose="020B0604020202020204" charset="0"/>
      <p:regular r:id="rId42"/>
    </p:embeddedFont>
    <p:embeddedFont>
      <p:font typeface="Microsoft YaHei" panose="020B0503020204020204" pitchFamily="34" charset="-122"/>
      <p:regular r:id="rId43"/>
      <p:bold r:id="rId44"/>
    </p:embeddedFont>
    <p:embeddedFont>
      <p:font typeface="Microsoft YaHei" panose="020B0503020204020204" pitchFamily="34" charset="-122"/>
      <p:regular r:id="rId43"/>
      <p:bold r:id="rId44"/>
    </p:embeddedFont>
    <p:embeddedFont>
      <p:font typeface="SimSun" panose="02010600030101010101" pitchFamily="2" charset="-122"/>
      <p:regular r:id="rId41"/>
    </p:embeddedFont>
    <p:embeddedFont>
      <p:font typeface="等线" panose="020B0604020202020204" charset="-122"/>
      <p:regular r:id="rId45"/>
      <p:bold r:id="rId46"/>
    </p:embeddedFont>
  </p:embeddedFontLst>
  <p:custDataLst>
    <p:tags r:id="rId4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BFBFE"/>
    <a:srgbClr val="FFEAE7"/>
    <a:srgbClr val="F6EDE3"/>
    <a:srgbClr val="E2F3E0"/>
    <a:srgbClr val="F5F1E5"/>
    <a:srgbClr val="F6E7D2"/>
    <a:srgbClr val="DEFCFF"/>
    <a:srgbClr val="A4D7BD"/>
    <a:srgbClr val="D9BECE"/>
    <a:srgbClr val="F7C1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87" autoAdjust="0"/>
    <p:restoredTop sz="94660"/>
  </p:normalViewPr>
  <p:slideViewPr>
    <p:cSldViewPr snapToGrid="0">
      <p:cViewPr varScale="1">
        <p:scale>
          <a:sx n="64" d="100"/>
          <a:sy n="64" d="100"/>
        </p:scale>
        <p:origin x="858" y="7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7ABB0C-924D-440F-9DA5-5092F5DB6E4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SG"/>
        </a:p>
      </dgm:t>
    </dgm:pt>
    <dgm:pt modelId="{C15448E5-F245-4321-8F1E-C704A23C8112}">
      <dgm:prSet phldrT="[Text]" custT="1"/>
      <dgm:spPr/>
      <dgm:t>
        <a:bodyPr/>
        <a:lstStyle/>
        <a:p>
          <a:r>
            <a:rPr lang="en-SG" sz="2800" b="1" dirty="0" err="1">
              <a:solidFill>
                <a:schemeClr val="tx1"/>
              </a:solidFill>
              <a:latin typeface="Times New Roman" pitchFamily="18" charset="0"/>
              <a:cs typeface="Times New Roman" pitchFamily="18" charset="0"/>
            </a:rPr>
            <a:t>Uống</a:t>
          </a:r>
          <a:r>
            <a:rPr lang="en-SG" sz="2800" b="1" dirty="0">
              <a:solidFill>
                <a:schemeClr val="tx1"/>
              </a:solidFill>
              <a:latin typeface="Times New Roman" pitchFamily="18" charset="0"/>
              <a:cs typeface="Times New Roman" pitchFamily="18" charset="0"/>
            </a:rPr>
            <a:t> </a:t>
          </a:r>
          <a:r>
            <a:rPr lang="en-SG" sz="2800" b="1" dirty="0" err="1">
              <a:solidFill>
                <a:schemeClr val="tx1"/>
              </a:solidFill>
              <a:latin typeface="Times New Roman" pitchFamily="18" charset="0"/>
              <a:cs typeface="Times New Roman" pitchFamily="18" charset="0"/>
            </a:rPr>
            <a:t>nước</a:t>
          </a:r>
          <a:r>
            <a:rPr lang="en-SG" sz="2800" b="1" dirty="0">
              <a:solidFill>
                <a:schemeClr val="tx1"/>
              </a:solidFill>
              <a:latin typeface="Times New Roman" pitchFamily="18" charset="0"/>
              <a:cs typeface="Times New Roman" pitchFamily="18" charset="0"/>
            </a:rPr>
            <a:t> </a:t>
          </a:r>
          <a:r>
            <a:rPr lang="en-SG" sz="2800" b="1" dirty="0" err="1">
              <a:solidFill>
                <a:schemeClr val="tx1"/>
              </a:solidFill>
              <a:latin typeface="Times New Roman" pitchFamily="18" charset="0"/>
              <a:cs typeface="Times New Roman" pitchFamily="18" charset="0"/>
            </a:rPr>
            <a:t>ngọt</a:t>
          </a:r>
          <a:r>
            <a:rPr lang="en-SG" sz="2800" b="1" dirty="0">
              <a:solidFill>
                <a:schemeClr val="tx1"/>
              </a:solidFill>
              <a:latin typeface="Times New Roman" pitchFamily="18" charset="0"/>
              <a:cs typeface="Times New Roman" pitchFamily="18" charset="0"/>
            </a:rPr>
            <a:t> </a:t>
          </a:r>
          <a:r>
            <a:rPr lang="en-SG" sz="2800" b="1" dirty="0" err="1">
              <a:solidFill>
                <a:schemeClr val="tx1"/>
              </a:solidFill>
              <a:latin typeface="Times New Roman" pitchFamily="18" charset="0"/>
              <a:cs typeface="Times New Roman" pitchFamily="18" charset="0"/>
            </a:rPr>
            <a:t>đê</a:t>
          </a:r>
          <a:r>
            <a:rPr lang="en-SG" sz="2800" b="1" dirty="0">
              <a:solidFill>
                <a:schemeClr val="tx1"/>
              </a:solidFill>
              <a:latin typeface="Times New Roman" pitchFamily="18" charset="0"/>
              <a:cs typeface="Times New Roman" pitchFamily="18" charset="0"/>
            </a:rPr>
            <a:t>̉ </a:t>
          </a:r>
          <a:r>
            <a:rPr lang="en-SG" sz="2800" b="1" dirty="0" err="1">
              <a:solidFill>
                <a:schemeClr val="tx1"/>
              </a:solidFill>
              <a:latin typeface="Times New Roman" pitchFamily="18" charset="0"/>
              <a:cs typeface="Times New Roman" pitchFamily="18" charset="0"/>
            </a:rPr>
            <a:t>lấy</a:t>
          </a:r>
          <a:r>
            <a:rPr lang="en-SG" sz="2800" b="1" dirty="0">
              <a:solidFill>
                <a:schemeClr val="tx1"/>
              </a:solidFill>
              <a:latin typeface="Times New Roman" pitchFamily="18" charset="0"/>
              <a:cs typeface="Times New Roman" pitchFamily="18" charset="0"/>
            </a:rPr>
            <a:t> </a:t>
          </a:r>
          <a:r>
            <a:rPr lang="en-SG" sz="2800" b="1" dirty="0" err="1">
              <a:solidFill>
                <a:schemeClr val="tx1"/>
              </a:solidFill>
              <a:latin typeface="Times New Roman" pitchFamily="18" charset="0"/>
              <a:cs typeface="Times New Roman" pitchFamily="18" charset="0"/>
            </a:rPr>
            <a:t>thưởng</a:t>
          </a:r>
          <a:r>
            <a:rPr lang="en-SG" sz="2800" b="1" dirty="0">
              <a:solidFill>
                <a:schemeClr val="tx1"/>
              </a:solidFill>
              <a:latin typeface="Times New Roman" pitchFamily="18" charset="0"/>
              <a:cs typeface="Times New Roman" pitchFamily="18" charset="0"/>
            </a:rPr>
            <a:t>.</a:t>
          </a:r>
        </a:p>
      </dgm:t>
    </dgm:pt>
    <dgm:pt modelId="{72A838F8-6CBA-4714-85AE-92F3BA9A743C}" type="parTrans" cxnId="{DB0E1D32-FAA7-46EE-BA24-2241148F8D42}">
      <dgm:prSet/>
      <dgm:spPr/>
      <dgm:t>
        <a:bodyPr/>
        <a:lstStyle/>
        <a:p>
          <a:endParaRPr lang="en-SG"/>
        </a:p>
      </dgm:t>
    </dgm:pt>
    <dgm:pt modelId="{3DDB9015-8723-4028-BA98-1570AA7CF57A}" type="sibTrans" cxnId="{DB0E1D32-FAA7-46EE-BA24-2241148F8D42}">
      <dgm:prSet/>
      <dgm:spPr/>
      <dgm:t>
        <a:bodyPr/>
        <a:lstStyle/>
        <a:p>
          <a:endParaRPr lang="en-SG"/>
        </a:p>
      </dgm:t>
    </dgm:pt>
    <dgm:pt modelId="{74948421-D5B6-4E67-A3E8-C018C477B609}">
      <dgm:prSet phldrT="[Text]" custT="1"/>
      <dgm:spPr/>
      <dgm:t>
        <a:bodyPr/>
        <a:lstStyle/>
        <a:p>
          <a:r>
            <a:rPr lang="en-SG" sz="2800" b="1" dirty="0" err="1">
              <a:solidFill>
                <a:schemeClr val="tx1"/>
              </a:solidFill>
              <a:latin typeface="Times New Roman" pitchFamily="18" charset="0"/>
              <a:cs typeface="Times New Roman" pitchFamily="18" charset="0"/>
            </a:rPr>
            <a:t>Góp</a:t>
          </a:r>
          <a:r>
            <a:rPr lang="en-SG" sz="2800" b="1" dirty="0">
              <a:solidFill>
                <a:schemeClr val="tx1"/>
              </a:solidFill>
              <a:latin typeface="Times New Roman" pitchFamily="18" charset="0"/>
              <a:cs typeface="Times New Roman" pitchFamily="18" charset="0"/>
            </a:rPr>
            <a:t> </a:t>
          </a:r>
          <a:r>
            <a:rPr lang="en-SG" sz="2800" b="1" dirty="0" err="1">
              <a:solidFill>
                <a:schemeClr val="tx1"/>
              </a:solidFill>
              <a:latin typeface="Times New Roman" pitchFamily="18" charset="0"/>
              <a:cs typeface="Times New Roman" pitchFamily="18" charset="0"/>
            </a:rPr>
            <a:t>tiền</a:t>
          </a:r>
          <a:r>
            <a:rPr lang="en-SG" sz="2800" b="1" dirty="0">
              <a:solidFill>
                <a:schemeClr val="tx1"/>
              </a:solidFill>
              <a:latin typeface="Times New Roman" pitchFamily="18" charset="0"/>
              <a:cs typeface="Times New Roman" pitchFamily="18" charset="0"/>
            </a:rPr>
            <a:t> </a:t>
          </a:r>
          <a:r>
            <a:rPr lang="en-SG" sz="2800" b="1" dirty="0" err="1">
              <a:solidFill>
                <a:schemeClr val="tx1"/>
              </a:solidFill>
              <a:latin typeface="Times New Roman" pitchFamily="18" charset="0"/>
              <a:cs typeface="Times New Roman" pitchFamily="18" charset="0"/>
            </a:rPr>
            <a:t>vào</a:t>
          </a:r>
          <a:r>
            <a:rPr lang="en-SG" sz="2800" b="1" dirty="0">
              <a:solidFill>
                <a:schemeClr val="tx1"/>
              </a:solidFill>
              <a:latin typeface="Times New Roman" pitchFamily="18" charset="0"/>
              <a:cs typeface="Times New Roman" pitchFamily="18" charset="0"/>
            </a:rPr>
            <a:t> </a:t>
          </a:r>
          <a:r>
            <a:rPr lang="en-SG" sz="2800" b="1" dirty="0" err="1">
              <a:solidFill>
                <a:schemeClr val="tx1"/>
              </a:solidFill>
              <a:latin typeface="Times New Roman" pitchFamily="18" charset="0"/>
              <a:cs typeface="Times New Roman" pitchFamily="18" charset="0"/>
            </a:rPr>
            <a:t>quy</a:t>
          </a:r>
          <a:r>
            <a:rPr lang="en-SG" sz="2800" b="1" dirty="0">
              <a:solidFill>
                <a:schemeClr val="tx1"/>
              </a:solidFill>
              <a:latin typeface="Times New Roman" pitchFamily="18" charset="0"/>
              <a:cs typeface="Times New Roman" pitchFamily="18" charset="0"/>
            </a:rPr>
            <a:t>̃ </a:t>
          </a:r>
          <a:r>
            <a:rPr lang="en-SG" sz="2800" b="1" dirty="0" err="1">
              <a:solidFill>
                <a:schemeClr val="tx1"/>
              </a:solidFill>
              <a:latin typeface="Times New Roman" pitchFamily="18" charset="0"/>
              <a:cs typeface="Times New Roman" pitchFamily="18" charset="0"/>
            </a:rPr>
            <a:t>ủng</a:t>
          </a:r>
          <a:r>
            <a:rPr lang="en-SG" sz="2800" b="1" dirty="0">
              <a:solidFill>
                <a:schemeClr val="tx1"/>
              </a:solidFill>
              <a:latin typeface="Times New Roman" pitchFamily="18" charset="0"/>
              <a:cs typeface="Times New Roman" pitchFamily="18" charset="0"/>
            </a:rPr>
            <a:t> </a:t>
          </a:r>
          <a:r>
            <a:rPr lang="en-SG" sz="2800" b="1" dirty="0" err="1">
              <a:solidFill>
                <a:schemeClr val="tx1"/>
              </a:solidFill>
              <a:latin typeface="Times New Roman" pitchFamily="18" charset="0"/>
              <a:cs typeface="Times New Roman" pitchFamily="18" charset="0"/>
            </a:rPr>
            <a:t>hô</a:t>
          </a:r>
          <a:r>
            <a:rPr lang="en-SG" sz="2800" b="1" dirty="0">
              <a:solidFill>
                <a:schemeClr val="tx1"/>
              </a:solidFill>
              <a:latin typeface="Times New Roman" pitchFamily="18" charset="0"/>
              <a:cs typeface="Times New Roman" pitchFamily="18" charset="0"/>
            </a:rPr>
            <a:t>̣ </a:t>
          </a:r>
          <a:r>
            <a:rPr lang="en-SG" sz="2800" b="1" dirty="0" err="1">
              <a:solidFill>
                <a:schemeClr val="tx1"/>
              </a:solidFill>
              <a:latin typeface="Times New Roman" pitchFamily="18" charset="0"/>
              <a:cs typeface="Times New Roman" pitchFamily="18" charset="0"/>
            </a:rPr>
            <a:t>người</a:t>
          </a:r>
          <a:r>
            <a:rPr lang="en-SG" sz="2800" b="1" dirty="0">
              <a:solidFill>
                <a:schemeClr val="tx1"/>
              </a:solidFill>
              <a:latin typeface="Times New Roman" pitchFamily="18" charset="0"/>
              <a:cs typeface="Times New Roman" pitchFamily="18" charset="0"/>
            </a:rPr>
            <a:t> </a:t>
          </a:r>
          <a:r>
            <a:rPr lang="en-SG" sz="2800" b="1" dirty="0" err="1">
              <a:solidFill>
                <a:schemeClr val="tx1"/>
              </a:solidFill>
              <a:latin typeface="Times New Roman" pitchFamily="18" charset="0"/>
              <a:cs typeface="Times New Roman" pitchFamily="18" charset="0"/>
            </a:rPr>
            <a:t>nghèo</a:t>
          </a:r>
          <a:r>
            <a:rPr lang="en-SG" sz="2800" b="1" dirty="0">
              <a:solidFill>
                <a:schemeClr val="tx1"/>
              </a:solidFill>
              <a:latin typeface="Times New Roman" pitchFamily="18" charset="0"/>
              <a:cs typeface="Times New Roman" pitchFamily="18" charset="0"/>
            </a:rPr>
            <a:t>.</a:t>
          </a:r>
        </a:p>
      </dgm:t>
    </dgm:pt>
    <dgm:pt modelId="{21E4D2F5-666F-47EC-A8B1-EDD364CAEB4B}" type="parTrans" cxnId="{85CBCBBA-9883-4600-8EB0-AE671A5B5E9E}">
      <dgm:prSet/>
      <dgm:spPr/>
      <dgm:t>
        <a:bodyPr/>
        <a:lstStyle/>
        <a:p>
          <a:endParaRPr lang="en-SG"/>
        </a:p>
      </dgm:t>
    </dgm:pt>
    <dgm:pt modelId="{2D4BA81F-2266-480E-9FE0-27EFB2DD2737}" type="sibTrans" cxnId="{85CBCBBA-9883-4600-8EB0-AE671A5B5E9E}">
      <dgm:prSet/>
      <dgm:spPr/>
      <dgm:t>
        <a:bodyPr/>
        <a:lstStyle/>
        <a:p>
          <a:endParaRPr lang="en-SG"/>
        </a:p>
      </dgm:t>
    </dgm:pt>
    <dgm:pt modelId="{6BBB0181-A74B-4FD7-93FD-3F6CB8CFB753}">
      <dgm:prSet phldrT="[Text]" custT="1"/>
      <dgm:spPr/>
      <dgm:t>
        <a:bodyPr/>
        <a:lstStyle/>
        <a:p>
          <a:pPr algn="l"/>
          <a:r>
            <a:rPr lang="en-SG" sz="2800" b="1" dirty="0">
              <a:solidFill>
                <a:srgbClr val="FF3300"/>
              </a:solidFill>
              <a:latin typeface="Times New Roman" pitchFamily="18" charset="0"/>
              <a:cs typeface="Times New Roman" pitchFamily="18" charset="0"/>
            </a:rPr>
            <a:t>     </a:t>
          </a:r>
          <a:r>
            <a:rPr lang="en-SG" sz="2800" b="1" dirty="0" err="1">
              <a:solidFill>
                <a:srgbClr val="FF3300"/>
              </a:solidFill>
              <a:latin typeface="Times New Roman" pitchFamily="18" charset="0"/>
              <a:cs typeface="Times New Roman" pitchFamily="18" charset="0"/>
            </a:rPr>
            <a:t>Biểu</a:t>
          </a:r>
          <a:r>
            <a:rPr lang="en-SG" sz="2800" b="1" dirty="0">
              <a:solidFill>
                <a:srgbClr val="FF3300"/>
              </a:solidFill>
              <a:latin typeface="Times New Roman" pitchFamily="18" charset="0"/>
              <a:cs typeface="Times New Roman" pitchFamily="18" charset="0"/>
            </a:rPr>
            <a:t> </a:t>
          </a:r>
          <a:r>
            <a:rPr lang="en-SG" sz="2800" b="1" dirty="0" err="1">
              <a:solidFill>
                <a:srgbClr val="FF3300"/>
              </a:solidFill>
              <a:latin typeface="Times New Roman" pitchFamily="18" charset="0"/>
              <a:cs typeface="Times New Roman" pitchFamily="18" charset="0"/>
            </a:rPr>
            <a:t>diễn</a:t>
          </a:r>
          <a:r>
            <a:rPr lang="en-SG" sz="2800" b="1" dirty="0">
              <a:solidFill>
                <a:srgbClr val="FF3300"/>
              </a:solidFill>
              <a:latin typeface="Times New Roman" pitchFamily="18" charset="0"/>
              <a:cs typeface="Times New Roman" pitchFamily="18" charset="0"/>
            </a:rPr>
            <a:t> </a:t>
          </a:r>
          <a:r>
            <a:rPr lang="en-SG" sz="2800" b="1" dirty="0" err="1">
              <a:solidFill>
                <a:srgbClr val="FF3300"/>
              </a:solidFill>
              <a:latin typeface="Times New Roman" pitchFamily="18" charset="0"/>
              <a:cs typeface="Times New Roman" pitchFamily="18" charset="0"/>
            </a:rPr>
            <a:t>nghê</a:t>
          </a:r>
          <a:r>
            <a:rPr lang="en-SG" sz="2800" b="1" dirty="0">
              <a:solidFill>
                <a:srgbClr val="FF3300"/>
              </a:solidFill>
              <a:latin typeface="Times New Roman" pitchFamily="18" charset="0"/>
              <a:cs typeface="Times New Roman" pitchFamily="18" charset="0"/>
            </a:rPr>
            <a:t>̣ </a:t>
          </a:r>
          <a:r>
            <a:rPr lang="en-SG" sz="2800" b="1" dirty="0" err="1">
              <a:solidFill>
                <a:srgbClr val="FF3300"/>
              </a:solidFill>
              <a:latin typeface="Times New Roman" pitchFamily="18" charset="0"/>
              <a:cs typeface="Times New Roman" pitchFamily="18" charset="0"/>
            </a:rPr>
            <a:t>thuật</a:t>
          </a:r>
          <a:r>
            <a:rPr lang="en-SG" sz="2800" b="1" dirty="0">
              <a:solidFill>
                <a:srgbClr val="FF3300"/>
              </a:solidFill>
              <a:latin typeface="Times New Roman" pitchFamily="18" charset="0"/>
              <a:cs typeface="Times New Roman" pitchFamily="18" charset="0"/>
            </a:rPr>
            <a:t> </a:t>
          </a:r>
          <a:r>
            <a:rPr lang="en-SG" sz="2800" b="1" dirty="0" err="1">
              <a:solidFill>
                <a:srgbClr val="FF3300"/>
              </a:solidFill>
              <a:latin typeface="Times New Roman" pitchFamily="18" charset="0"/>
              <a:cs typeface="Times New Roman" pitchFamily="18" charset="0"/>
            </a:rPr>
            <a:t>đê</a:t>
          </a:r>
          <a:r>
            <a:rPr lang="en-SG" sz="2800" b="1" dirty="0">
              <a:solidFill>
                <a:srgbClr val="FF3300"/>
              </a:solidFill>
              <a:latin typeface="Times New Roman" pitchFamily="18" charset="0"/>
              <a:cs typeface="Times New Roman" pitchFamily="18" charset="0"/>
            </a:rPr>
            <a:t>̉ </a:t>
          </a:r>
          <a:r>
            <a:rPr lang="en-SG" sz="2800" b="1" dirty="0" err="1">
              <a:solidFill>
                <a:srgbClr val="FF3300"/>
              </a:solidFill>
              <a:latin typeface="Times New Roman" pitchFamily="18" charset="0"/>
              <a:cs typeface="Times New Roman" pitchFamily="18" charset="0"/>
            </a:rPr>
            <a:t>quyên</a:t>
          </a:r>
          <a:r>
            <a:rPr lang="en-SG" sz="2800" b="1" dirty="0">
              <a:solidFill>
                <a:srgbClr val="FF3300"/>
              </a:solidFill>
              <a:latin typeface="Times New Roman" pitchFamily="18" charset="0"/>
              <a:cs typeface="Times New Roman" pitchFamily="18" charset="0"/>
            </a:rPr>
            <a:t> </a:t>
          </a:r>
          <a:r>
            <a:rPr lang="en-SG" sz="2800" b="1" dirty="0" err="1">
              <a:solidFill>
                <a:srgbClr val="FF3300"/>
              </a:solidFill>
              <a:latin typeface="Times New Roman" pitchFamily="18" charset="0"/>
              <a:cs typeface="Times New Roman" pitchFamily="18" charset="0"/>
            </a:rPr>
            <a:t>góp</a:t>
          </a:r>
          <a:r>
            <a:rPr lang="en-SG" sz="2800" b="1" dirty="0">
              <a:solidFill>
                <a:srgbClr val="FF3300"/>
              </a:solidFill>
              <a:latin typeface="Times New Roman" pitchFamily="18" charset="0"/>
              <a:cs typeface="Times New Roman" pitchFamily="18" charset="0"/>
            </a:rPr>
            <a:t> </a:t>
          </a:r>
          <a:r>
            <a:rPr lang="en-SG" sz="2800" b="1" dirty="0" err="1">
              <a:solidFill>
                <a:srgbClr val="FF3300"/>
              </a:solidFill>
              <a:latin typeface="Times New Roman" pitchFamily="18" charset="0"/>
              <a:cs typeface="Times New Roman" pitchFamily="18" charset="0"/>
            </a:rPr>
            <a:t>giúp</a:t>
          </a:r>
          <a:r>
            <a:rPr lang="en-SG" sz="2800" b="1" dirty="0">
              <a:solidFill>
                <a:srgbClr val="FF3300"/>
              </a:solidFill>
              <a:latin typeface="Times New Roman" pitchFamily="18" charset="0"/>
              <a:cs typeface="Times New Roman" pitchFamily="18" charset="0"/>
            </a:rPr>
            <a:t> </a:t>
          </a:r>
          <a:r>
            <a:rPr lang="en-SG" sz="2800" b="1" dirty="0" err="1">
              <a:solidFill>
                <a:srgbClr val="FF3300"/>
              </a:solidFill>
              <a:latin typeface="Times New Roman" pitchFamily="18" charset="0"/>
              <a:cs typeface="Times New Roman" pitchFamily="18" charset="0"/>
            </a:rPr>
            <a:t>đơ</a:t>
          </a:r>
          <a:r>
            <a:rPr lang="en-SG" sz="2800" b="1" dirty="0">
              <a:solidFill>
                <a:srgbClr val="FF3300"/>
              </a:solidFill>
              <a:latin typeface="Times New Roman" pitchFamily="18" charset="0"/>
              <a:cs typeface="Times New Roman" pitchFamily="18" charset="0"/>
            </a:rPr>
            <a:t>̃ </a:t>
          </a:r>
          <a:r>
            <a:rPr lang="en-SG" sz="2800" b="1" dirty="0" err="1">
              <a:solidFill>
                <a:srgbClr val="FF3300"/>
              </a:solidFill>
              <a:latin typeface="Times New Roman" pitchFamily="18" charset="0"/>
              <a:cs typeface="Times New Roman" pitchFamily="18" charset="0"/>
            </a:rPr>
            <a:t>những</a:t>
          </a:r>
          <a:r>
            <a:rPr lang="en-SG" sz="2800" b="1" dirty="0">
              <a:solidFill>
                <a:srgbClr val="FF3300"/>
              </a:solidFill>
              <a:latin typeface="Times New Roman" pitchFamily="18" charset="0"/>
              <a:cs typeface="Times New Roman" pitchFamily="18" charset="0"/>
            </a:rPr>
            <a:t> </a:t>
          </a:r>
          <a:r>
            <a:rPr lang="en-SG" sz="2800" b="1" dirty="0" err="1">
              <a:solidFill>
                <a:srgbClr val="FF3300"/>
              </a:solidFill>
              <a:latin typeface="Times New Roman" pitchFamily="18" charset="0"/>
              <a:cs typeface="Times New Roman" pitchFamily="18" charset="0"/>
            </a:rPr>
            <a:t>tre</a:t>
          </a:r>
          <a:r>
            <a:rPr lang="en-SG" sz="2800" b="1" dirty="0">
              <a:solidFill>
                <a:srgbClr val="FF3300"/>
              </a:solidFill>
              <a:latin typeface="Times New Roman" pitchFamily="18" charset="0"/>
              <a:cs typeface="Times New Roman" pitchFamily="18" charset="0"/>
            </a:rPr>
            <a:t>̉ </a:t>
          </a:r>
          <a:r>
            <a:rPr lang="en-SG" sz="2800" b="1" dirty="0" err="1">
              <a:solidFill>
                <a:srgbClr val="FF3300"/>
              </a:solidFill>
              <a:latin typeface="Times New Roman" pitchFamily="18" charset="0"/>
              <a:cs typeface="Times New Roman" pitchFamily="18" charset="0"/>
            </a:rPr>
            <a:t>em</a:t>
          </a:r>
          <a:r>
            <a:rPr lang="en-SG" sz="2800" b="1" dirty="0">
              <a:solidFill>
                <a:srgbClr val="FF3300"/>
              </a:solidFill>
              <a:latin typeface="Times New Roman" pitchFamily="18" charset="0"/>
              <a:cs typeface="Times New Roman" pitchFamily="18" charset="0"/>
            </a:rPr>
            <a:t> </a:t>
          </a:r>
          <a:r>
            <a:rPr lang="en-SG" sz="2800" b="1" dirty="0" err="1">
              <a:solidFill>
                <a:srgbClr val="FF3300"/>
              </a:solidFill>
              <a:latin typeface="Times New Roman" pitchFamily="18" charset="0"/>
              <a:cs typeface="Times New Roman" pitchFamily="18" charset="0"/>
            </a:rPr>
            <a:t>khuyết</a:t>
          </a:r>
          <a:r>
            <a:rPr lang="en-SG" sz="2800" b="1" dirty="0">
              <a:solidFill>
                <a:srgbClr val="FF3300"/>
              </a:solidFill>
              <a:latin typeface="Times New Roman" pitchFamily="18" charset="0"/>
              <a:cs typeface="Times New Roman" pitchFamily="18" charset="0"/>
            </a:rPr>
            <a:t> </a:t>
          </a:r>
          <a:r>
            <a:rPr lang="en-SG" sz="2800" b="1" dirty="0" err="1">
              <a:solidFill>
                <a:srgbClr val="FF3300"/>
              </a:solidFill>
              <a:latin typeface="Times New Roman" pitchFamily="18" charset="0"/>
              <a:cs typeface="Times New Roman" pitchFamily="18" charset="0"/>
            </a:rPr>
            <a:t>tật</a:t>
          </a:r>
          <a:r>
            <a:rPr lang="en-SG" sz="2800" b="1" dirty="0">
              <a:solidFill>
                <a:srgbClr val="FF3300"/>
              </a:solidFill>
              <a:latin typeface="Times New Roman" pitchFamily="18" charset="0"/>
              <a:cs typeface="Times New Roman" pitchFamily="18" charset="0"/>
            </a:rPr>
            <a:t>.</a:t>
          </a:r>
        </a:p>
      </dgm:t>
    </dgm:pt>
    <dgm:pt modelId="{D5E89275-D34A-4549-81AD-A6C11057E5CF}" type="parTrans" cxnId="{9574186D-31F1-4BCD-BCAC-4D2CA2D14CC6}">
      <dgm:prSet/>
      <dgm:spPr/>
      <dgm:t>
        <a:bodyPr/>
        <a:lstStyle/>
        <a:p>
          <a:endParaRPr lang="en-SG"/>
        </a:p>
      </dgm:t>
    </dgm:pt>
    <dgm:pt modelId="{86811806-435D-4C9F-BD0E-0C5A09B84CBA}" type="sibTrans" cxnId="{9574186D-31F1-4BCD-BCAC-4D2CA2D14CC6}">
      <dgm:prSet/>
      <dgm:spPr/>
      <dgm:t>
        <a:bodyPr/>
        <a:lstStyle/>
        <a:p>
          <a:endParaRPr lang="en-SG"/>
        </a:p>
      </dgm:t>
    </dgm:pt>
    <dgm:pt modelId="{998EAA4B-1BF8-49A6-B60E-CAE59F500D3E}">
      <dgm:prSet phldrT="[Text]" custT="1"/>
      <dgm:spPr/>
      <dgm:t>
        <a:bodyPr/>
        <a:lstStyle/>
        <a:p>
          <a:r>
            <a:rPr lang="en-SG" sz="2800" b="1" dirty="0" err="1">
              <a:solidFill>
                <a:schemeClr val="tx1"/>
              </a:solidFill>
              <a:latin typeface="Times New Roman" pitchFamily="18" charset="0"/>
              <a:cs typeface="Times New Roman" pitchFamily="18" charset="0"/>
            </a:rPr>
            <a:t>Góp</a:t>
          </a:r>
          <a:r>
            <a:rPr lang="en-SG" sz="2800" b="1" dirty="0">
              <a:solidFill>
                <a:schemeClr val="tx1"/>
              </a:solidFill>
              <a:latin typeface="Times New Roman" pitchFamily="18" charset="0"/>
              <a:cs typeface="Times New Roman" pitchFamily="18" charset="0"/>
            </a:rPr>
            <a:t> </a:t>
          </a:r>
          <a:r>
            <a:rPr lang="en-SG" sz="2800" b="1" dirty="0" err="1">
              <a:solidFill>
                <a:schemeClr val="tx1"/>
              </a:solidFill>
              <a:latin typeface="Times New Roman" pitchFamily="18" charset="0"/>
              <a:cs typeface="Times New Roman" pitchFamily="18" charset="0"/>
            </a:rPr>
            <a:t>tiền</a:t>
          </a:r>
          <a:r>
            <a:rPr lang="en-SG" sz="2800" b="1" dirty="0">
              <a:solidFill>
                <a:schemeClr val="tx1"/>
              </a:solidFill>
              <a:latin typeface="Times New Roman" pitchFamily="18" charset="0"/>
              <a:cs typeface="Times New Roman" pitchFamily="18" charset="0"/>
            </a:rPr>
            <a:t> </a:t>
          </a:r>
          <a:r>
            <a:rPr lang="en-SG" sz="2800" b="1" dirty="0" err="1">
              <a:solidFill>
                <a:schemeClr val="tx1"/>
              </a:solidFill>
              <a:latin typeface="Times New Roman" pitchFamily="18" charset="0"/>
              <a:cs typeface="Times New Roman" pitchFamily="18" charset="0"/>
            </a:rPr>
            <a:t>đê</a:t>
          </a:r>
          <a:r>
            <a:rPr lang="en-SG" sz="2800" b="1" dirty="0">
              <a:solidFill>
                <a:schemeClr val="tx1"/>
              </a:solidFill>
              <a:latin typeface="Times New Roman" pitchFamily="18" charset="0"/>
              <a:cs typeface="Times New Roman" pitchFamily="18" charset="0"/>
            </a:rPr>
            <a:t>̉ </a:t>
          </a:r>
          <a:r>
            <a:rPr lang="en-SG" sz="2800" b="1" dirty="0" err="1">
              <a:solidFill>
                <a:schemeClr val="tx1"/>
              </a:solidFill>
              <a:latin typeface="Times New Roman" pitchFamily="18" charset="0"/>
              <a:cs typeface="Times New Roman" pitchFamily="18" charset="0"/>
            </a:rPr>
            <a:t>thưởng</a:t>
          </a:r>
          <a:r>
            <a:rPr lang="en-SG" sz="2800" b="1" dirty="0">
              <a:solidFill>
                <a:schemeClr val="tx1"/>
              </a:solidFill>
              <a:latin typeface="Times New Roman" pitchFamily="18" charset="0"/>
              <a:cs typeface="Times New Roman" pitchFamily="18" charset="0"/>
            </a:rPr>
            <a:t> </a:t>
          </a:r>
          <a:r>
            <a:rPr lang="en-SG" sz="2800" b="1" dirty="0" err="1">
              <a:solidFill>
                <a:schemeClr val="tx1"/>
              </a:solidFill>
              <a:latin typeface="Times New Roman" pitchFamily="18" charset="0"/>
              <a:cs typeface="Times New Roman" pitchFamily="18" charset="0"/>
            </a:rPr>
            <a:t>cho</a:t>
          </a:r>
          <a:r>
            <a:rPr lang="en-SG" sz="2800" b="1" dirty="0">
              <a:solidFill>
                <a:schemeClr val="tx1"/>
              </a:solidFill>
              <a:latin typeface="Times New Roman" pitchFamily="18" charset="0"/>
              <a:cs typeface="Times New Roman" pitchFamily="18" charset="0"/>
            </a:rPr>
            <a:t> </a:t>
          </a:r>
          <a:r>
            <a:rPr lang="en-SG" sz="2800" b="1" dirty="0" err="1">
              <a:solidFill>
                <a:schemeClr val="tx1"/>
              </a:solidFill>
              <a:latin typeface="Times New Roman" pitchFamily="18" charset="0"/>
              <a:cs typeface="Times New Roman" pitchFamily="18" charset="0"/>
            </a:rPr>
            <a:t>đội</a:t>
          </a:r>
          <a:r>
            <a:rPr lang="en-SG" sz="2800" b="1" dirty="0">
              <a:solidFill>
                <a:schemeClr val="tx1"/>
              </a:solidFill>
              <a:latin typeface="Times New Roman" pitchFamily="18" charset="0"/>
              <a:cs typeface="Times New Roman" pitchFamily="18" charset="0"/>
            </a:rPr>
            <a:t> </a:t>
          </a:r>
          <a:r>
            <a:rPr lang="en-SG" sz="2800" b="1" dirty="0" err="1">
              <a:solidFill>
                <a:schemeClr val="tx1"/>
              </a:solidFill>
              <a:latin typeface="Times New Roman" pitchFamily="18" charset="0"/>
              <a:cs typeface="Times New Roman" pitchFamily="18" charset="0"/>
            </a:rPr>
            <a:t>tuyển</a:t>
          </a:r>
          <a:r>
            <a:rPr lang="en-SG" sz="2800" b="1" dirty="0">
              <a:solidFill>
                <a:schemeClr val="tx1"/>
              </a:solidFill>
              <a:latin typeface="Times New Roman" pitchFamily="18" charset="0"/>
              <a:cs typeface="Times New Roman" pitchFamily="18" charset="0"/>
            </a:rPr>
            <a:t> </a:t>
          </a:r>
          <a:r>
            <a:rPr lang="en-SG" sz="2800" b="1" dirty="0" err="1">
              <a:solidFill>
                <a:schemeClr val="tx1"/>
              </a:solidFill>
              <a:latin typeface="Times New Roman" pitchFamily="18" charset="0"/>
              <a:cs typeface="Times New Roman" pitchFamily="18" charset="0"/>
            </a:rPr>
            <a:t>bóng</a:t>
          </a:r>
          <a:r>
            <a:rPr lang="en-SG" sz="2800" b="1" dirty="0">
              <a:solidFill>
                <a:schemeClr val="tx1"/>
              </a:solidFill>
              <a:latin typeface="Times New Roman" pitchFamily="18" charset="0"/>
              <a:cs typeface="Times New Roman" pitchFamily="18" charset="0"/>
            </a:rPr>
            <a:t> </a:t>
          </a:r>
          <a:r>
            <a:rPr lang="en-SG" sz="2800" b="1" dirty="0" err="1">
              <a:solidFill>
                <a:schemeClr val="tx1"/>
              </a:solidFill>
              <a:latin typeface="Times New Roman" pitchFamily="18" charset="0"/>
              <a:cs typeface="Times New Roman" pitchFamily="18" charset="0"/>
            </a:rPr>
            <a:t>đa</a:t>
          </a:r>
          <a:r>
            <a:rPr lang="en-SG" sz="2800" b="1" dirty="0">
              <a:solidFill>
                <a:schemeClr val="tx1"/>
              </a:solidFill>
              <a:latin typeface="Times New Roman" pitchFamily="18" charset="0"/>
              <a:cs typeface="Times New Roman" pitchFamily="18" charset="0"/>
            </a:rPr>
            <a:t>́ </a:t>
          </a:r>
          <a:r>
            <a:rPr lang="en-SG" sz="2800" b="1" dirty="0" err="1">
              <a:solidFill>
                <a:schemeClr val="tx1"/>
              </a:solidFill>
              <a:latin typeface="Times New Roman" pitchFamily="18" charset="0"/>
              <a:cs typeface="Times New Roman" pitchFamily="18" charset="0"/>
            </a:rPr>
            <a:t>của</a:t>
          </a:r>
          <a:r>
            <a:rPr lang="en-SG" sz="2800" b="1" dirty="0">
              <a:solidFill>
                <a:schemeClr val="tx1"/>
              </a:solidFill>
              <a:latin typeface="Times New Roman" pitchFamily="18" charset="0"/>
              <a:cs typeface="Times New Roman" pitchFamily="18" charset="0"/>
            </a:rPr>
            <a:t> </a:t>
          </a:r>
          <a:r>
            <a:rPr lang="en-SG" sz="2800" b="1" dirty="0" err="1">
              <a:solidFill>
                <a:schemeClr val="tx1"/>
              </a:solidFill>
              <a:latin typeface="Times New Roman" pitchFamily="18" charset="0"/>
              <a:cs typeface="Times New Roman" pitchFamily="18" charset="0"/>
            </a:rPr>
            <a:t>trường</a:t>
          </a:r>
          <a:r>
            <a:rPr lang="en-SG" sz="2800" b="1" dirty="0">
              <a:solidFill>
                <a:schemeClr val="tx1"/>
              </a:solidFill>
              <a:latin typeface="Times New Roman" pitchFamily="18" charset="0"/>
              <a:cs typeface="Times New Roman" pitchFamily="18" charset="0"/>
            </a:rPr>
            <a:t>.</a:t>
          </a:r>
        </a:p>
      </dgm:t>
    </dgm:pt>
    <dgm:pt modelId="{577BC1CB-CEB3-413A-AB1D-35BF05F1E513}" type="parTrans" cxnId="{CA6808DC-C905-4465-91E6-35573C628B71}">
      <dgm:prSet/>
      <dgm:spPr/>
      <dgm:t>
        <a:bodyPr/>
        <a:lstStyle/>
        <a:p>
          <a:endParaRPr lang="en-SG"/>
        </a:p>
      </dgm:t>
    </dgm:pt>
    <dgm:pt modelId="{02C73980-F16E-4D7B-A45B-6FB956EEB3B5}" type="sibTrans" cxnId="{CA6808DC-C905-4465-91E6-35573C628B71}">
      <dgm:prSet/>
      <dgm:spPr/>
      <dgm:t>
        <a:bodyPr/>
        <a:lstStyle/>
        <a:p>
          <a:endParaRPr lang="en-SG"/>
        </a:p>
      </dgm:t>
    </dgm:pt>
    <dgm:pt modelId="{B5D0019D-5517-4577-8629-F70597ED9B92}">
      <dgm:prSet phldrT="[Text]" custT="1"/>
      <dgm:spPr/>
      <dgm:t>
        <a:bodyPr/>
        <a:lstStyle/>
        <a:p>
          <a:r>
            <a:rPr lang="en-SG" sz="2800" b="1" dirty="0" err="1">
              <a:solidFill>
                <a:schemeClr val="tx1"/>
              </a:solidFill>
              <a:latin typeface="Times New Roman" pitchFamily="18" charset="0"/>
              <a:cs typeface="Times New Roman" pitchFamily="18" charset="0"/>
            </a:rPr>
            <a:t>Hiến</a:t>
          </a:r>
          <a:r>
            <a:rPr lang="en-SG" sz="2800" b="1" dirty="0">
              <a:solidFill>
                <a:schemeClr val="tx1"/>
              </a:solidFill>
              <a:latin typeface="Times New Roman" pitchFamily="18" charset="0"/>
              <a:cs typeface="Times New Roman" pitchFamily="18" charset="0"/>
            </a:rPr>
            <a:t> </a:t>
          </a:r>
          <a:r>
            <a:rPr lang="en-SG" sz="2800" b="1" dirty="0" err="1">
              <a:solidFill>
                <a:schemeClr val="tx1"/>
              </a:solidFill>
              <a:latin typeface="Times New Roman" pitchFamily="18" charset="0"/>
              <a:cs typeface="Times New Roman" pitchFamily="18" charset="0"/>
            </a:rPr>
            <a:t>máu</a:t>
          </a:r>
          <a:r>
            <a:rPr lang="en-SG" sz="2800" b="1" dirty="0">
              <a:solidFill>
                <a:schemeClr val="tx1"/>
              </a:solidFill>
              <a:latin typeface="Times New Roman" pitchFamily="18" charset="0"/>
              <a:cs typeface="Times New Roman" pitchFamily="18" charset="0"/>
            </a:rPr>
            <a:t> </a:t>
          </a:r>
          <a:r>
            <a:rPr lang="en-SG" sz="2800" b="1" dirty="0" err="1">
              <a:solidFill>
                <a:schemeClr val="tx1"/>
              </a:solidFill>
              <a:latin typeface="Times New Roman" pitchFamily="18" charset="0"/>
              <a:cs typeface="Times New Roman" pitchFamily="18" charset="0"/>
            </a:rPr>
            <a:t>tại</a:t>
          </a:r>
          <a:r>
            <a:rPr lang="en-SG" sz="2800" b="1" dirty="0">
              <a:solidFill>
                <a:schemeClr val="tx1"/>
              </a:solidFill>
              <a:latin typeface="Times New Roman" pitchFamily="18" charset="0"/>
              <a:cs typeface="Times New Roman" pitchFamily="18" charset="0"/>
            </a:rPr>
            <a:t> </a:t>
          </a:r>
          <a:r>
            <a:rPr lang="en-SG" sz="2800" b="1" dirty="0" err="1">
              <a:solidFill>
                <a:schemeClr val="tx1"/>
              </a:solidFill>
              <a:latin typeface="Times New Roman" pitchFamily="18" charset="0"/>
              <a:cs typeface="Times New Roman" pitchFamily="18" charset="0"/>
            </a:rPr>
            <a:t>các</a:t>
          </a:r>
          <a:r>
            <a:rPr lang="en-SG" sz="2800" b="1" dirty="0">
              <a:solidFill>
                <a:schemeClr val="tx1"/>
              </a:solidFill>
              <a:latin typeface="Times New Roman" pitchFamily="18" charset="0"/>
              <a:cs typeface="Times New Roman" pitchFamily="18" charset="0"/>
            </a:rPr>
            <a:t> </a:t>
          </a:r>
          <a:r>
            <a:rPr lang="en-SG" sz="2800" b="1" dirty="0" err="1">
              <a:solidFill>
                <a:schemeClr val="tx1"/>
              </a:solidFill>
              <a:latin typeface="Times New Roman" pitchFamily="18" charset="0"/>
              <a:cs typeface="Times New Roman" pitchFamily="18" charset="0"/>
            </a:rPr>
            <a:t>bệnh</a:t>
          </a:r>
          <a:r>
            <a:rPr lang="en-SG" sz="2800" b="1" dirty="0">
              <a:solidFill>
                <a:schemeClr val="tx1"/>
              </a:solidFill>
              <a:latin typeface="Times New Roman" pitchFamily="18" charset="0"/>
              <a:cs typeface="Times New Roman" pitchFamily="18" charset="0"/>
            </a:rPr>
            <a:t> </a:t>
          </a:r>
          <a:r>
            <a:rPr lang="en-SG" sz="2800" b="1" dirty="0" err="1">
              <a:solidFill>
                <a:schemeClr val="tx1"/>
              </a:solidFill>
              <a:latin typeface="Times New Roman" pitchFamily="18" charset="0"/>
              <a:cs typeface="Times New Roman" pitchFamily="18" charset="0"/>
            </a:rPr>
            <a:t>viện</a:t>
          </a:r>
          <a:r>
            <a:rPr lang="en-SG" sz="2800" b="1" dirty="0">
              <a:solidFill>
                <a:schemeClr val="tx1"/>
              </a:solidFill>
              <a:latin typeface="Times New Roman" pitchFamily="18" charset="0"/>
              <a:cs typeface="Times New Roman" pitchFamily="18" charset="0"/>
            </a:rPr>
            <a:t>.</a:t>
          </a:r>
        </a:p>
      </dgm:t>
    </dgm:pt>
    <dgm:pt modelId="{4C7B6C89-0FDB-428C-9DD7-F7BFB34828CF}" type="parTrans" cxnId="{10AF8B82-DE2F-4E27-A493-88F8A1CCB224}">
      <dgm:prSet/>
      <dgm:spPr/>
      <dgm:t>
        <a:bodyPr/>
        <a:lstStyle/>
        <a:p>
          <a:endParaRPr lang="en-SG"/>
        </a:p>
      </dgm:t>
    </dgm:pt>
    <dgm:pt modelId="{DE3A3C25-3259-4912-AAE9-718AEF2EDDC3}" type="sibTrans" cxnId="{10AF8B82-DE2F-4E27-A493-88F8A1CCB224}">
      <dgm:prSet/>
      <dgm:spPr/>
      <dgm:t>
        <a:bodyPr/>
        <a:lstStyle/>
        <a:p>
          <a:endParaRPr lang="en-SG"/>
        </a:p>
      </dgm:t>
    </dgm:pt>
    <dgm:pt modelId="{92624036-B414-444B-B08E-50EBB7F14503}">
      <dgm:prSet phldrT="[Text]"/>
      <dgm:spPr/>
      <dgm:t>
        <a:bodyPr/>
        <a:lstStyle/>
        <a:p>
          <a:r>
            <a:rPr lang="en-SG" b="1" dirty="0">
              <a:solidFill>
                <a:schemeClr val="tx1"/>
              </a:solidFill>
              <a:latin typeface="Times New Roman" pitchFamily="18" charset="0"/>
              <a:cs typeface="Times New Roman" pitchFamily="18" charset="0"/>
            </a:rPr>
            <a:t>     </a:t>
          </a:r>
          <a:r>
            <a:rPr lang="en-SG" b="1" dirty="0" err="1">
              <a:solidFill>
                <a:schemeClr val="tx1"/>
              </a:solidFill>
              <a:latin typeface="Times New Roman" pitchFamily="18" charset="0"/>
              <a:cs typeface="Times New Roman" pitchFamily="18" charset="0"/>
            </a:rPr>
            <a:t>Biểu</a:t>
          </a:r>
          <a:r>
            <a:rPr lang="en-SG" b="1" dirty="0">
              <a:solidFill>
                <a:schemeClr val="tx1"/>
              </a:solidFill>
              <a:latin typeface="Times New Roman" pitchFamily="18" charset="0"/>
              <a:cs typeface="Times New Roman" pitchFamily="18" charset="0"/>
            </a:rPr>
            <a:t> </a:t>
          </a:r>
          <a:r>
            <a:rPr lang="en-SG" b="1" dirty="0" err="1">
              <a:solidFill>
                <a:schemeClr val="tx1"/>
              </a:solidFill>
              <a:latin typeface="Times New Roman" pitchFamily="18" charset="0"/>
              <a:cs typeface="Times New Roman" pitchFamily="18" charset="0"/>
            </a:rPr>
            <a:t>diễn</a:t>
          </a:r>
          <a:r>
            <a:rPr lang="en-SG" b="1" dirty="0">
              <a:solidFill>
                <a:schemeClr val="tx1"/>
              </a:solidFill>
              <a:latin typeface="Times New Roman" pitchFamily="18" charset="0"/>
              <a:cs typeface="Times New Roman" pitchFamily="18" charset="0"/>
            </a:rPr>
            <a:t> </a:t>
          </a:r>
          <a:r>
            <a:rPr lang="en-SG" b="1" dirty="0" err="1">
              <a:solidFill>
                <a:schemeClr val="tx1"/>
              </a:solidFill>
              <a:latin typeface="Times New Roman" pitchFamily="18" charset="0"/>
              <a:cs typeface="Times New Roman" pitchFamily="18" charset="0"/>
            </a:rPr>
            <a:t>nghê</a:t>
          </a:r>
          <a:r>
            <a:rPr lang="en-SG" b="1" dirty="0">
              <a:solidFill>
                <a:schemeClr val="tx1"/>
              </a:solidFill>
              <a:latin typeface="Times New Roman" pitchFamily="18" charset="0"/>
              <a:cs typeface="Times New Roman" pitchFamily="18" charset="0"/>
            </a:rPr>
            <a:t>̣ </a:t>
          </a:r>
          <a:r>
            <a:rPr lang="en-SG" b="1" dirty="0" err="1">
              <a:solidFill>
                <a:schemeClr val="tx1"/>
              </a:solidFill>
              <a:latin typeface="Times New Roman" pitchFamily="18" charset="0"/>
              <a:cs typeface="Times New Roman" pitchFamily="18" charset="0"/>
            </a:rPr>
            <a:t>thuật</a:t>
          </a:r>
          <a:r>
            <a:rPr lang="en-SG" b="1" dirty="0">
              <a:solidFill>
                <a:schemeClr val="tx1"/>
              </a:solidFill>
              <a:latin typeface="Times New Roman" pitchFamily="18" charset="0"/>
              <a:cs typeface="Times New Roman" pitchFamily="18" charset="0"/>
            </a:rPr>
            <a:t> </a:t>
          </a:r>
          <a:r>
            <a:rPr lang="en-SG" b="1" dirty="0" err="1">
              <a:solidFill>
                <a:schemeClr val="tx1"/>
              </a:solidFill>
              <a:latin typeface="Times New Roman" pitchFamily="18" charset="0"/>
              <a:cs typeface="Times New Roman" pitchFamily="18" charset="0"/>
            </a:rPr>
            <a:t>đê</a:t>
          </a:r>
          <a:r>
            <a:rPr lang="en-SG" b="1" dirty="0">
              <a:solidFill>
                <a:schemeClr val="tx1"/>
              </a:solidFill>
              <a:latin typeface="Times New Roman" pitchFamily="18" charset="0"/>
              <a:cs typeface="Times New Roman" pitchFamily="18" charset="0"/>
            </a:rPr>
            <a:t>̉ </a:t>
          </a:r>
          <a:r>
            <a:rPr lang="en-SG" b="1" dirty="0" err="1">
              <a:solidFill>
                <a:schemeClr val="tx1"/>
              </a:solidFill>
              <a:latin typeface="Times New Roman" pitchFamily="18" charset="0"/>
              <a:cs typeface="Times New Roman" pitchFamily="18" charset="0"/>
            </a:rPr>
            <a:t>quyên</a:t>
          </a:r>
          <a:r>
            <a:rPr lang="en-SG" b="1" dirty="0">
              <a:solidFill>
                <a:schemeClr val="tx1"/>
              </a:solidFill>
              <a:latin typeface="Times New Roman" pitchFamily="18" charset="0"/>
              <a:cs typeface="Times New Roman" pitchFamily="18" charset="0"/>
            </a:rPr>
            <a:t> </a:t>
          </a:r>
          <a:r>
            <a:rPr lang="en-SG" b="1" dirty="0" err="1">
              <a:solidFill>
                <a:schemeClr val="tx1"/>
              </a:solidFill>
              <a:latin typeface="Times New Roman" pitchFamily="18" charset="0"/>
              <a:cs typeface="Times New Roman" pitchFamily="18" charset="0"/>
            </a:rPr>
            <a:t>góp</a:t>
          </a:r>
          <a:r>
            <a:rPr lang="en-SG" b="1" dirty="0">
              <a:solidFill>
                <a:schemeClr val="tx1"/>
              </a:solidFill>
              <a:latin typeface="Times New Roman" pitchFamily="18" charset="0"/>
              <a:cs typeface="Times New Roman" pitchFamily="18" charset="0"/>
            </a:rPr>
            <a:t> </a:t>
          </a:r>
          <a:r>
            <a:rPr lang="en-SG" b="1" dirty="0" err="1">
              <a:solidFill>
                <a:schemeClr val="tx1"/>
              </a:solidFill>
              <a:latin typeface="Times New Roman" pitchFamily="18" charset="0"/>
              <a:cs typeface="Times New Roman" pitchFamily="18" charset="0"/>
            </a:rPr>
            <a:t>giúp</a:t>
          </a:r>
          <a:r>
            <a:rPr lang="en-SG" b="1" dirty="0">
              <a:solidFill>
                <a:schemeClr val="tx1"/>
              </a:solidFill>
              <a:latin typeface="Times New Roman" pitchFamily="18" charset="0"/>
              <a:cs typeface="Times New Roman" pitchFamily="18" charset="0"/>
            </a:rPr>
            <a:t> </a:t>
          </a:r>
          <a:r>
            <a:rPr lang="en-SG" b="1" dirty="0" err="1">
              <a:solidFill>
                <a:schemeClr val="tx1"/>
              </a:solidFill>
              <a:latin typeface="Times New Roman" pitchFamily="18" charset="0"/>
              <a:cs typeface="Times New Roman" pitchFamily="18" charset="0"/>
            </a:rPr>
            <a:t>đơ</a:t>
          </a:r>
          <a:r>
            <a:rPr lang="en-SG" b="1" dirty="0">
              <a:solidFill>
                <a:schemeClr val="tx1"/>
              </a:solidFill>
              <a:latin typeface="Times New Roman" pitchFamily="18" charset="0"/>
              <a:cs typeface="Times New Roman" pitchFamily="18" charset="0"/>
            </a:rPr>
            <a:t>̃ </a:t>
          </a:r>
          <a:r>
            <a:rPr lang="en-SG" b="1" dirty="0" err="1">
              <a:solidFill>
                <a:schemeClr val="tx1"/>
              </a:solidFill>
              <a:latin typeface="Times New Roman" pitchFamily="18" charset="0"/>
              <a:cs typeface="Times New Roman" pitchFamily="18" charset="0"/>
            </a:rPr>
            <a:t>những</a:t>
          </a:r>
          <a:r>
            <a:rPr lang="en-SG" b="1" dirty="0">
              <a:solidFill>
                <a:schemeClr val="tx1"/>
              </a:solidFill>
              <a:latin typeface="Times New Roman" pitchFamily="18" charset="0"/>
              <a:cs typeface="Times New Roman" pitchFamily="18" charset="0"/>
            </a:rPr>
            <a:t> </a:t>
          </a:r>
          <a:r>
            <a:rPr lang="en-SG" b="1" dirty="0" err="1">
              <a:solidFill>
                <a:schemeClr val="tx1"/>
              </a:solidFill>
              <a:latin typeface="Times New Roman" pitchFamily="18" charset="0"/>
              <a:cs typeface="Times New Roman" pitchFamily="18" charset="0"/>
            </a:rPr>
            <a:t>tre</a:t>
          </a:r>
          <a:r>
            <a:rPr lang="en-SG" b="1" dirty="0">
              <a:solidFill>
                <a:schemeClr val="tx1"/>
              </a:solidFill>
              <a:latin typeface="Times New Roman" pitchFamily="18" charset="0"/>
              <a:cs typeface="Times New Roman" pitchFamily="18" charset="0"/>
            </a:rPr>
            <a:t>̉ </a:t>
          </a:r>
          <a:r>
            <a:rPr lang="en-SG" b="1" dirty="0" err="1">
              <a:solidFill>
                <a:schemeClr val="tx1"/>
              </a:solidFill>
              <a:latin typeface="Times New Roman" pitchFamily="18" charset="0"/>
              <a:cs typeface="Times New Roman" pitchFamily="18" charset="0"/>
            </a:rPr>
            <a:t>em</a:t>
          </a:r>
          <a:r>
            <a:rPr lang="en-SG" b="1" dirty="0">
              <a:solidFill>
                <a:schemeClr val="tx1"/>
              </a:solidFill>
              <a:latin typeface="Times New Roman" pitchFamily="18" charset="0"/>
              <a:cs typeface="Times New Roman" pitchFamily="18" charset="0"/>
            </a:rPr>
            <a:t> </a:t>
          </a:r>
          <a:r>
            <a:rPr lang="en-SG" b="1" dirty="0" err="1">
              <a:solidFill>
                <a:schemeClr val="tx1"/>
              </a:solidFill>
              <a:latin typeface="Times New Roman" pitchFamily="18" charset="0"/>
              <a:cs typeface="Times New Roman" pitchFamily="18" charset="0"/>
            </a:rPr>
            <a:t>khuyết</a:t>
          </a:r>
          <a:r>
            <a:rPr lang="en-SG" b="1" dirty="0">
              <a:solidFill>
                <a:schemeClr val="tx1"/>
              </a:solidFill>
              <a:latin typeface="Times New Roman" pitchFamily="18" charset="0"/>
              <a:cs typeface="Times New Roman" pitchFamily="18" charset="0"/>
            </a:rPr>
            <a:t> </a:t>
          </a:r>
          <a:r>
            <a:rPr lang="en-SG" b="1" dirty="0" err="1">
              <a:solidFill>
                <a:schemeClr val="tx1"/>
              </a:solidFill>
              <a:latin typeface="Times New Roman" pitchFamily="18" charset="0"/>
              <a:cs typeface="Times New Roman" pitchFamily="18" charset="0"/>
            </a:rPr>
            <a:t>tật</a:t>
          </a:r>
          <a:r>
            <a:rPr lang="en-SG" b="1" dirty="0">
              <a:solidFill>
                <a:schemeClr val="tx1"/>
              </a:solidFill>
              <a:latin typeface="Times New Roman" pitchFamily="18" charset="0"/>
              <a:cs typeface="Times New Roman" pitchFamily="18" charset="0"/>
            </a:rPr>
            <a:t>.</a:t>
          </a:r>
        </a:p>
      </dgm:t>
    </dgm:pt>
    <dgm:pt modelId="{28ED40CB-7540-4546-BE48-85B5815ED70D}" type="parTrans" cxnId="{2C7211DA-311A-4F14-8394-3ED0E091C530}">
      <dgm:prSet/>
      <dgm:spPr/>
      <dgm:t>
        <a:bodyPr/>
        <a:lstStyle/>
        <a:p>
          <a:endParaRPr lang="en-SG"/>
        </a:p>
      </dgm:t>
    </dgm:pt>
    <dgm:pt modelId="{CF4C24A1-7698-40F3-9740-903320C9B888}" type="sibTrans" cxnId="{2C7211DA-311A-4F14-8394-3ED0E091C530}">
      <dgm:prSet/>
      <dgm:spPr/>
      <dgm:t>
        <a:bodyPr/>
        <a:lstStyle/>
        <a:p>
          <a:endParaRPr lang="en-SG"/>
        </a:p>
      </dgm:t>
    </dgm:pt>
    <dgm:pt modelId="{BA38C07E-108B-4B98-BD06-441CE508A671}" type="pres">
      <dgm:prSet presAssocID="{CB7ABB0C-924D-440F-9DA5-5092F5DB6E4A}" presName="diagram" presStyleCnt="0">
        <dgm:presLayoutVars>
          <dgm:dir/>
          <dgm:resizeHandles val="exact"/>
        </dgm:presLayoutVars>
      </dgm:prSet>
      <dgm:spPr/>
      <dgm:t>
        <a:bodyPr/>
        <a:lstStyle/>
        <a:p>
          <a:endParaRPr lang="en-US"/>
        </a:p>
      </dgm:t>
    </dgm:pt>
    <dgm:pt modelId="{D18CCF9E-3738-4994-A34C-0151EB4001FD}" type="pres">
      <dgm:prSet presAssocID="{C15448E5-F245-4321-8F1E-C704A23C8112}" presName="node" presStyleLbl="node1" presStyleIdx="0" presStyleCnt="6" custScaleX="165996" custScaleY="138812" custLinFactNeighborX="15983" custLinFactNeighborY="-12193">
        <dgm:presLayoutVars>
          <dgm:bulletEnabled val="1"/>
        </dgm:presLayoutVars>
      </dgm:prSet>
      <dgm:spPr/>
      <dgm:t>
        <a:bodyPr/>
        <a:lstStyle/>
        <a:p>
          <a:endParaRPr lang="en-US"/>
        </a:p>
      </dgm:t>
    </dgm:pt>
    <dgm:pt modelId="{FE4A253F-9C40-4CC1-93DE-7BBB93AD54A5}" type="pres">
      <dgm:prSet presAssocID="{3DDB9015-8723-4028-BA98-1570AA7CF57A}" presName="sibTrans" presStyleCnt="0"/>
      <dgm:spPr/>
    </dgm:pt>
    <dgm:pt modelId="{39B0C455-C400-4E53-BEE4-F603DEE30993}" type="pres">
      <dgm:prSet presAssocID="{74948421-D5B6-4E67-A3E8-C018C477B609}" presName="node" presStyleLbl="node1" presStyleIdx="1" presStyleCnt="6" custScaleX="214169" custScaleY="153894" custLinFactNeighborX="36878" custLinFactNeighborY="-1374">
        <dgm:presLayoutVars>
          <dgm:bulletEnabled val="1"/>
        </dgm:presLayoutVars>
      </dgm:prSet>
      <dgm:spPr/>
      <dgm:t>
        <a:bodyPr/>
        <a:lstStyle/>
        <a:p>
          <a:endParaRPr lang="en-US"/>
        </a:p>
      </dgm:t>
    </dgm:pt>
    <dgm:pt modelId="{478C5AAB-7490-4DB2-85B0-9E804F42A0DD}" type="pres">
      <dgm:prSet presAssocID="{2D4BA81F-2266-480E-9FE0-27EFB2DD2737}" presName="sibTrans" presStyleCnt="0"/>
      <dgm:spPr/>
    </dgm:pt>
    <dgm:pt modelId="{F7C1BB1E-AEFD-4069-BA15-9391687859A8}" type="pres">
      <dgm:prSet presAssocID="{6BBB0181-A74B-4FD7-93FD-3F6CB8CFB753}" presName="node" presStyleLbl="node1" presStyleIdx="2" presStyleCnt="6" custScaleX="250414" custScaleY="200957" custLinFactY="100000" custLinFactNeighborX="-26793" custLinFactNeighborY="117756">
        <dgm:presLayoutVars>
          <dgm:bulletEnabled val="1"/>
        </dgm:presLayoutVars>
      </dgm:prSet>
      <dgm:spPr/>
      <dgm:t>
        <a:bodyPr/>
        <a:lstStyle/>
        <a:p>
          <a:endParaRPr lang="en-US"/>
        </a:p>
      </dgm:t>
    </dgm:pt>
    <dgm:pt modelId="{762962F7-A189-4BF9-83A6-EB380AEFA7BB}" type="pres">
      <dgm:prSet presAssocID="{86811806-435D-4C9F-BD0E-0C5A09B84CBA}" presName="sibTrans" presStyleCnt="0"/>
      <dgm:spPr/>
    </dgm:pt>
    <dgm:pt modelId="{0A6AE5B7-3254-4F36-8D7C-C4E798B7C25E}" type="pres">
      <dgm:prSet presAssocID="{92624036-B414-444B-B08E-50EBB7F14503}" presName="node" presStyleLbl="node1" presStyleIdx="3" presStyleCnt="6" custScaleX="250414" custScaleY="200957" custLinFactX="183043" custLinFactNeighborX="200000" custLinFactNeighborY="-16646">
        <dgm:presLayoutVars>
          <dgm:bulletEnabled val="1"/>
        </dgm:presLayoutVars>
      </dgm:prSet>
      <dgm:spPr/>
      <dgm:t>
        <a:bodyPr/>
        <a:lstStyle/>
        <a:p>
          <a:endParaRPr lang="en-US"/>
        </a:p>
      </dgm:t>
    </dgm:pt>
    <dgm:pt modelId="{0F9EF841-A74E-426C-9C7B-63A2AA79568A}" type="pres">
      <dgm:prSet presAssocID="{CF4C24A1-7698-40F3-9740-903320C9B888}" presName="sibTrans" presStyleCnt="0"/>
      <dgm:spPr/>
    </dgm:pt>
    <dgm:pt modelId="{1E266953-70B4-438D-894B-FA0D29E2D660}" type="pres">
      <dgm:prSet presAssocID="{998EAA4B-1BF8-49A6-B60E-CAE59F500D3E}" presName="node" presStyleLbl="node1" presStyleIdx="4" presStyleCnt="6" custScaleX="202214" custScaleY="225892" custLinFactX="-92154" custLinFactNeighborX="-100000" custLinFactNeighborY="-15873">
        <dgm:presLayoutVars>
          <dgm:bulletEnabled val="1"/>
        </dgm:presLayoutVars>
      </dgm:prSet>
      <dgm:spPr/>
      <dgm:t>
        <a:bodyPr/>
        <a:lstStyle/>
        <a:p>
          <a:endParaRPr lang="en-US"/>
        </a:p>
      </dgm:t>
    </dgm:pt>
    <dgm:pt modelId="{8D18A1D4-6D9F-470B-B878-C6E882B7F006}" type="pres">
      <dgm:prSet presAssocID="{02C73980-F16E-4D7B-A45B-6FB956EEB3B5}" presName="sibTrans" presStyleCnt="0"/>
      <dgm:spPr/>
    </dgm:pt>
    <dgm:pt modelId="{C5EB1461-E443-4ED7-A6E7-59EAD9F8F917}" type="pres">
      <dgm:prSet presAssocID="{B5D0019D-5517-4577-8629-F70597ED9B92}" presName="node" presStyleLbl="node1" presStyleIdx="5" presStyleCnt="6" custScaleX="197690" custScaleY="129554" custLinFactY="-100000" custLinFactNeighborX="-17759" custLinFactNeighborY="-138499">
        <dgm:presLayoutVars>
          <dgm:bulletEnabled val="1"/>
        </dgm:presLayoutVars>
      </dgm:prSet>
      <dgm:spPr/>
      <dgm:t>
        <a:bodyPr/>
        <a:lstStyle/>
        <a:p>
          <a:endParaRPr lang="en-US"/>
        </a:p>
      </dgm:t>
    </dgm:pt>
  </dgm:ptLst>
  <dgm:cxnLst>
    <dgm:cxn modelId="{86511DCC-1ADF-40B5-893F-937910EFE7FA}" type="presOf" srcId="{CB7ABB0C-924D-440F-9DA5-5092F5DB6E4A}" destId="{BA38C07E-108B-4B98-BD06-441CE508A671}" srcOrd="0" destOrd="0" presId="urn:microsoft.com/office/officeart/2005/8/layout/default"/>
    <dgm:cxn modelId="{85CBCBBA-9883-4600-8EB0-AE671A5B5E9E}" srcId="{CB7ABB0C-924D-440F-9DA5-5092F5DB6E4A}" destId="{74948421-D5B6-4E67-A3E8-C018C477B609}" srcOrd="1" destOrd="0" parTransId="{21E4D2F5-666F-47EC-A8B1-EDD364CAEB4B}" sibTransId="{2D4BA81F-2266-480E-9FE0-27EFB2DD2737}"/>
    <dgm:cxn modelId="{4518C9AF-92AC-466B-8232-D19FE9CCDF52}" type="presOf" srcId="{92624036-B414-444B-B08E-50EBB7F14503}" destId="{0A6AE5B7-3254-4F36-8D7C-C4E798B7C25E}" srcOrd="0" destOrd="0" presId="urn:microsoft.com/office/officeart/2005/8/layout/default"/>
    <dgm:cxn modelId="{967502B9-F73B-4ACE-9F17-46AA90AEA953}" type="presOf" srcId="{6BBB0181-A74B-4FD7-93FD-3F6CB8CFB753}" destId="{F7C1BB1E-AEFD-4069-BA15-9391687859A8}" srcOrd="0" destOrd="0" presId="urn:microsoft.com/office/officeart/2005/8/layout/default"/>
    <dgm:cxn modelId="{672A1268-89F1-4AA4-A559-2DF74DE5DD96}" type="presOf" srcId="{74948421-D5B6-4E67-A3E8-C018C477B609}" destId="{39B0C455-C400-4E53-BEE4-F603DEE30993}" srcOrd="0" destOrd="0" presId="urn:microsoft.com/office/officeart/2005/8/layout/default"/>
    <dgm:cxn modelId="{DB0E1D32-FAA7-46EE-BA24-2241148F8D42}" srcId="{CB7ABB0C-924D-440F-9DA5-5092F5DB6E4A}" destId="{C15448E5-F245-4321-8F1E-C704A23C8112}" srcOrd="0" destOrd="0" parTransId="{72A838F8-6CBA-4714-85AE-92F3BA9A743C}" sibTransId="{3DDB9015-8723-4028-BA98-1570AA7CF57A}"/>
    <dgm:cxn modelId="{9574186D-31F1-4BCD-BCAC-4D2CA2D14CC6}" srcId="{CB7ABB0C-924D-440F-9DA5-5092F5DB6E4A}" destId="{6BBB0181-A74B-4FD7-93FD-3F6CB8CFB753}" srcOrd="2" destOrd="0" parTransId="{D5E89275-D34A-4549-81AD-A6C11057E5CF}" sibTransId="{86811806-435D-4C9F-BD0E-0C5A09B84CBA}"/>
    <dgm:cxn modelId="{2C7211DA-311A-4F14-8394-3ED0E091C530}" srcId="{CB7ABB0C-924D-440F-9DA5-5092F5DB6E4A}" destId="{92624036-B414-444B-B08E-50EBB7F14503}" srcOrd="3" destOrd="0" parTransId="{28ED40CB-7540-4546-BE48-85B5815ED70D}" sibTransId="{CF4C24A1-7698-40F3-9740-903320C9B888}"/>
    <dgm:cxn modelId="{409352A4-BCDD-4288-99AB-411F55F410FF}" type="presOf" srcId="{998EAA4B-1BF8-49A6-B60E-CAE59F500D3E}" destId="{1E266953-70B4-438D-894B-FA0D29E2D660}" srcOrd="0" destOrd="0" presId="urn:microsoft.com/office/officeart/2005/8/layout/default"/>
    <dgm:cxn modelId="{CA6808DC-C905-4465-91E6-35573C628B71}" srcId="{CB7ABB0C-924D-440F-9DA5-5092F5DB6E4A}" destId="{998EAA4B-1BF8-49A6-B60E-CAE59F500D3E}" srcOrd="4" destOrd="0" parTransId="{577BC1CB-CEB3-413A-AB1D-35BF05F1E513}" sibTransId="{02C73980-F16E-4D7B-A45B-6FB956EEB3B5}"/>
    <dgm:cxn modelId="{86CB2922-26A5-4DC3-98B4-61E13442DBC1}" type="presOf" srcId="{B5D0019D-5517-4577-8629-F70597ED9B92}" destId="{C5EB1461-E443-4ED7-A6E7-59EAD9F8F917}" srcOrd="0" destOrd="0" presId="urn:microsoft.com/office/officeart/2005/8/layout/default"/>
    <dgm:cxn modelId="{10AF8B82-DE2F-4E27-A493-88F8A1CCB224}" srcId="{CB7ABB0C-924D-440F-9DA5-5092F5DB6E4A}" destId="{B5D0019D-5517-4577-8629-F70597ED9B92}" srcOrd="5" destOrd="0" parTransId="{4C7B6C89-0FDB-428C-9DD7-F7BFB34828CF}" sibTransId="{DE3A3C25-3259-4912-AAE9-718AEF2EDDC3}"/>
    <dgm:cxn modelId="{7ACBE63B-4480-4C2E-A827-044918A8AFC9}" type="presOf" srcId="{C15448E5-F245-4321-8F1E-C704A23C8112}" destId="{D18CCF9E-3738-4994-A34C-0151EB4001FD}" srcOrd="0" destOrd="0" presId="urn:microsoft.com/office/officeart/2005/8/layout/default"/>
    <dgm:cxn modelId="{0ED58396-EFD8-4237-8F0B-18AC341E3E33}" type="presParOf" srcId="{BA38C07E-108B-4B98-BD06-441CE508A671}" destId="{D18CCF9E-3738-4994-A34C-0151EB4001FD}" srcOrd="0" destOrd="0" presId="urn:microsoft.com/office/officeart/2005/8/layout/default"/>
    <dgm:cxn modelId="{4AD63788-F276-491C-AE98-A1C227449CC5}" type="presParOf" srcId="{BA38C07E-108B-4B98-BD06-441CE508A671}" destId="{FE4A253F-9C40-4CC1-93DE-7BBB93AD54A5}" srcOrd="1" destOrd="0" presId="urn:microsoft.com/office/officeart/2005/8/layout/default"/>
    <dgm:cxn modelId="{9F7C6058-1D19-4329-8D92-0122F57DDFEC}" type="presParOf" srcId="{BA38C07E-108B-4B98-BD06-441CE508A671}" destId="{39B0C455-C400-4E53-BEE4-F603DEE30993}" srcOrd="2" destOrd="0" presId="urn:microsoft.com/office/officeart/2005/8/layout/default"/>
    <dgm:cxn modelId="{CBCE3163-583D-49B8-B797-576B3F64E202}" type="presParOf" srcId="{BA38C07E-108B-4B98-BD06-441CE508A671}" destId="{478C5AAB-7490-4DB2-85B0-9E804F42A0DD}" srcOrd="3" destOrd="0" presId="urn:microsoft.com/office/officeart/2005/8/layout/default"/>
    <dgm:cxn modelId="{32D68B20-DD98-4CC9-931D-37A7F83CB8C2}" type="presParOf" srcId="{BA38C07E-108B-4B98-BD06-441CE508A671}" destId="{F7C1BB1E-AEFD-4069-BA15-9391687859A8}" srcOrd="4" destOrd="0" presId="urn:microsoft.com/office/officeart/2005/8/layout/default"/>
    <dgm:cxn modelId="{6C873F66-2109-4E5B-B24B-106F5FF0ADA6}" type="presParOf" srcId="{BA38C07E-108B-4B98-BD06-441CE508A671}" destId="{762962F7-A189-4BF9-83A6-EB380AEFA7BB}" srcOrd="5" destOrd="0" presId="urn:microsoft.com/office/officeart/2005/8/layout/default"/>
    <dgm:cxn modelId="{3C24656D-D8AA-45A7-B179-96EAF9B2DE30}" type="presParOf" srcId="{BA38C07E-108B-4B98-BD06-441CE508A671}" destId="{0A6AE5B7-3254-4F36-8D7C-C4E798B7C25E}" srcOrd="6" destOrd="0" presId="urn:microsoft.com/office/officeart/2005/8/layout/default"/>
    <dgm:cxn modelId="{CA8A82D2-CB3C-42E9-AB82-BF1626EF8B33}" type="presParOf" srcId="{BA38C07E-108B-4B98-BD06-441CE508A671}" destId="{0F9EF841-A74E-426C-9C7B-63A2AA79568A}" srcOrd="7" destOrd="0" presId="urn:microsoft.com/office/officeart/2005/8/layout/default"/>
    <dgm:cxn modelId="{9FC605AB-4614-4024-9BD4-37F21D3834E4}" type="presParOf" srcId="{BA38C07E-108B-4B98-BD06-441CE508A671}" destId="{1E266953-70B4-438D-894B-FA0D29E2D660}" srcOrd="8" destOrd="0" presId="urn:microsoft.com/office/officeart/2005/8/layout/default"/>
    <dgm:cxn modelId="{6C8B0E30-8D46-472D-8FE2-3555385C4B26}" type="presParOf" srcId="{BA38C07E-108B-4B98-BD06-441CE508A671}" destId="{8D18A1D4-6D9F-470B-B878-C6E882B7F006}" srcOrd="9" destOrd="0" presId="urn:microsoft.com/office/officeart/2005/8/layout/default"/>
    <dgm:cxn modelId="{2CA5DABB-7878-4B20-8EE0-4C41B4F6C9F0}" type="presParOf" srcId="{BA38C07E-108B-4B98-BD06-441CE508A671}" destId="{C5EB1461-E443-4ED7-A6E7-59EAD9F8F917}"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B053D0-5D6D-444D-BE85-053630948CC6}" type="datetimeFigureOut">
              <a:rPr lang="zh-CN" altLang="en-US" smtClean="0"/>
              <a:pPr/>
              <a:t>2023/6/3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1CEFE6-8909-48D0-BA4D-736F6D433DBD}" type="slidenum">
              <a:rPr lang="zh-CN" altLang="en-US" smtClean="0"/>
              <a:pPr/>
              <a:t>‹#›</a:t>
            </a:fld>
            <a:endParaRPr lang="zh-CN" altLang="en-US"/>
          </a:p>
        </p:txBody>
      </p:sp>
    </p:spTree>
    <p:extLst>
      <p:ext uri="{BB962C8B-B14F-4D97-AF65-F5344CB8AC3E}">
        <p14:creationId xmlns:p14="http://schemas.microsoft.com/office/powerpoint/2010/main" val="2662679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8AA890-B99E-45CF-B993-5F064FC7B86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56901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1CEFE6-8909-48D0-BA4D-736F6D433DBD}" type="slidenum">
              <a:rPr lang="zh-CN" altLang="en-US" smtClean="0"/>
              <a:pPr/>
              <a:t>13</a:t>
            </a:fld>
            <a:endParaRPr lang="zh-CN" altLang="en-US"/>
          </a:p>
        </p:txBody>
      </p:sp>
    </p:spTree>
    <p:extLst>
      <p:ext uri="{BB962C8B-B14F-4D97-AF65-F5344CB8AC3E}">
        <p14:creationId xmlns:p14="http://schemas.microsoft.com/office/powerpoint/2010/main" val="3514791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1CEFE6-8909-48D0-BA4D-736F6D433D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730765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1CEFE6-8909-48D0-BA4D-736F6D433D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00796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1CEFE6-8909-48D0-BA4D-736F6D433D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265969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8AA890-B99E-45CF-B993-5F064FC7B86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68908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1CEFE6-8909-48D0-BA4D-736F6D433D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363882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1CEFE6-8909-48D0-BA4D-736F6D433D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09620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8AA890-B99E-45CF-B993-5F064FC7B86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024782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8AA890-B99E-45CF-B993-5F064FC7B86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6178780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8AA890-B99E-45CF-B993-5F064FC7B86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36058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8AA890-B99E-45CF-B993-5F064FC7B86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777739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FE0B6-4946-466C-AEAA-B3A72448F18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72322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1CEFE6-8909-48D0-BA4D-736F6D433D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84261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1CEFE6-8909-48D0-BA4D-736F6D433D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12601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1CEFE6-8909-48D0-BA4D-736F6D433D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39471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1CEFE6-8909-48D0-BA4D-736F6D433D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974809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1CEFE6-8909-48D0-BA4D-736F6D433D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285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1CEFE6-8909-48D0-BA4D-736F6D433D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00722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8AA890-B99E-45CF-B993-5F064FC7B86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505508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8931B8-350F-4460-BD40-6C5F80C06D2A}" type="datetimeFigureOut">
              <a:rPr lang="zh-CN" altLang="en-US" smtClean="0"/>
              <a:pPr/>
              <a:t>2023/6/3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B9807C-DC9E-4E16-9F40-A77C771F5DE9}" type="slidenum">
              <a:rPr lang="zh-CN" altLang="en-US" smtClean="0"/>
              <a:pPr/>
              <a:t>‹#›</a:t>
            </a:fld>
            <a:endParaRPr lang="zh-CN" altLang="en-US"/>
          </a:p>
        </p:txBody>
      </p:sp>
    </p:spTree>
    <p:extLst>
      <p:ext uri="{BB962C8B-B14F-4D97-AF65-F5344CB8AC3E}">
        <p14:creationId xmlns:p14="http://schemas.microsoft.com/office/powerpoint/2010/main" val="2126521967"/>
      </p:ext>
    </p:extLst>
  </p:cSld>
  <p:clrMapOvr>
    <a:masterClrMapping/>
  </p:clrMapOvr>
  <p:transition spd="slow" advTm="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8931B8-350F-4460-BD40-6C5F80C06D2A}" type="datetimeFigureOut">
              <a:rPr lang="zh-CN" altLang="en-US" smtClean="0"/>
              <a:pPr/>
              <a:t>2023/6/3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B9807C-DC9E-4E16-9F40-A77C771F5DE9}" type="slidenum">
              <a:rPr lang="zh-CN" altLang="en-US" smtClean="0"/>
              <a:pPr/>
              <a:t>‹#›</a:t>
            </a:fld>
            <a:endParaRPr lang="zh-CN" altLang="en-US"/>
          </a:p>
        </p:txBody>
      </p:sp>
    </p:spTree>
    <p:extLst>
      <p:ext uri="{BB962C8B-B14F-4D97-AF65-F5344CB8AC3E}">
        <p14:creationId xmlns:p14="http://schemas.microsoft.com/office/powerpoint/2010/main" val="1944384509"/>
      </p:ext>
    </p:extLst>
  </p:cSld>
  <p:clrMapOvr>
    <a:masterClrMapping/>
  </p:clrMapOvr>
  <p:transition spd="slow" advTm="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8931B8-350F-4460-BD40-6C5F80C06D2A}" type="datetimeFigureOut">
              <a:rPr lang="zh-CN" altLang="en-US" smtClean="0"/>
              <a:pPr/>
              <a:t>2023/6/3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B9807C-DC9E-4E16-9F40-A77C771F5DE9}" type="slidenum">
              <a:rPr lang="zh-CN" altLang="en-US" smtClean="0"/>
              <a:pPr/>
              <a:t>‹#›</a:t>
            </a:fld>
            <a:endParaRPr lang="zh-CN" altLang="en-US"/>
          </a:p>
        </p:txBody>
      </p:sp>
    </p:spTree>
    <p:extLst>
      <p:ext uri="{BB962C8B-B14F-4D97-AF65-F5344CB8AC3E}">
        <p14:creationId xmlns:p14="http://schemas.microsoft.com/office/powerpoint/2010/main" val="644272044"/>
      </p:ext>
    </p:extLst>
  </p:cSld>
  <p:clrMapOvr>
    <a:masterClrMapping/>
  </p:clrMapOvr>
  <p:transition spd="slow" advTm="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8931B8-350F-4460-BD40-6C5F80C06D2A}" type="datetimeFigureOut">
              <a:rPr lang="zh-CN" altLang="en-US" smtClean="0"/>
              <a:pPr/>
              <a:t>2023/6/3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B9807C-DC9E-4E16-9F40-A77C771F5DE9}" type="slidenum">
              <a:rPr lang="zh-CN" altLang="en-US" smtClean="0"/>
              <a:pPr/>
              <a:t>‹#›</a:t>
            </a:fld>
            <a:endParaRPr lang="zh-CN" altLang="en-US"/>
          </a:p>
        </p:txBody>
      </p:sp>
    </p:spTree>
    <p:extLst>
      <p:ext uri="{BB962C8B-B14F-4D97-AF65-F5344CB8AC3E}">
        <p14:creationId xmlns:p14="http://schemas.microsoft.com/office/powerpoint/2010/main" val="3391539228"/>
      </p:ext>
    </p:extLst>
  </p:cSld>
  <p:clrMapOvr>
    <a:masterClrMapping/>
  </p:clrMapOvr>
  <p:transition spd="slow" advTm="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8931B8-350F-4460-BD40-6C5F80C06D2A}" type="datetimeFigureOut">
              <a:rPr lang="zh-CN" altLang="en-US" smtClean="0"/>
              <a:pPr/>
              <a:t>2023/6/3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B9807C-DC9E-4E16-9F40-A77C771F5DE9}" type="slidenum">
              <a:rPr lang="zh-CN" altLang="en-US" smtClean="0"/>
              <a:pPr/>
              <a:t>‹#›</a:t>
            </a:fld>
            <a:endParaRPr lang="zh-CN" altLang="en-US"/>
          </a:p>
        </p:txBody>
      </p:sp>
    </p:spTree>
    <p:extLst>
      <p:ext uri="{BB962C8B-B14F-4D97-AF65-F5344CB8AC3E}">
        <p14:creationId xmlns:p14="http://schemas.microsoft.com/office/powerpoint/2010/main" val="3067251044"/>
      </p:ext>
    </p:extLst>
  </p:cSld>
  <p:clrMapOvr>
    <a:masterClrMapping/>
  </p:clrMapOvr>
  <p:transition spd="slow" advTm="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8931B8-350F-4460-BD40-6C5F80C06D2A}" type="datetimeFigureOut">
              <a:rPr lang="zh-CN" altLang="en-US" smtClean="0"/>
              <a:pPr/>
              <a:t>2023/6/3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0B9807C-DC9E-4E16-9F40-A77C771F5DE9}" type="slidenum">
              <a:rPr lang="zh-CN" altLang="en-US" smtClean="0"/>
              <a:pPr/>
              <a:t>‹#›</a:t>
            </a:fld>
            <a:endParaRPr lang="zh-CN" altLang="en-US"/>
          </a:p>
        </p:txBody>
      </p:sp>
    </p:spTree>
    <p:extLst>
      <p:ext uri="{BB962C8B-B14F-4D97-AF65-F5344CB8AC3E}">
        <p14:creationId xmlns:p14="http://schemas.microsoft.com/office/powerpoint/2010/main" val="4138360510"/>
      </p:ext>
    </p:extLst>
  </p:cSld>
  <p:clrMapOvr>
    <a:masterClrMapping/>
  </p:clrMapOvr>
  <p:transition spd="slow" advTm="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8931B8-350F-4460-BD40-6C5F80C06D2A}" type="datetimeFigureOut">
              <a:rPr lang="zh-CN" altLang="en-US" smtClean="0"/>
              <a:pPr/>
              <a:t>2023/6/3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0B9807C-DC9E-4E16-9F40-A77C771F5DE9}" type="slidenum">
              <a:rPr lang="zh-CN" altLang="en-US" smtClean="0"/>
              <a:pPr/>
              <a:t>‹#›</a:t>
            </a:fld>
            <a:endParaRPr lang="zh-CN" altLang="en-US"/>
          </a:p>
        </p:txBody>
      </p:sp>
    </p:spTree>
    <p:extLst>
      <p:ext uri="{BB962C8B-B14F-4D97-AF65-F5344CB8AC3E}">
        <p14:creationId xmlns:p14="http://schemas.microsoft.com/office/powerpoint/2010/main" val="1506271197"/>
      </p:ext>
    </p:extLst>
  </p:cSld>
  <p:clrMapOvr>
    <a:masterClrMapping/>
  </p:clrMapOvr>
  <p:transition spd="slow" advTm="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8931B8-350F-4460-BD40-6C5F80C06D2A}" type="datetimeFigureOut">
              <a:rPr lang="zh-CN" altLang="en-US" smtClean="0"/>
              <a:pPr/>
              <a:t>2023/6/3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B9807C-DC9E-4E16-9F40-A77C771F5DE9}" type="slidenum">
              <a:rPr lang="zh-CN" altLang="en-US" smtClean="0"/>
              <a:pPr/>
              <a:t>‹#›</a:t>
            </a:fld>
            <a:endParaRPr lang="zh-CN" altLang="en-US"/>
          </a:p>
        </p:txBody>
      </p:sp>
    </p:spTree>
    <p:extLst>
      <p:ext uri="{BB962C8B-B14F-4D97-AF65-F5344CB8AC3E}">
        <p14:creationId xmlns:p14="http://schemas.microsoft.com/office/powerpoint/2010/main" val="815321312"/>
      </p:ext>
    </p:extLst>
  </p:cSld>
  <p:clrMapOvr>
    <a:masterClrMapping/>
  </p:clrMapOvr>
  <p:transition spd="slow" advTm="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8931B8-350F-4460-BD40-6C5F80C06D2A}" type="datetimeFigureOut">
              <a:rPr lang="zh-CN" altLang="en-US" smtClean="0"/>
              <a:pPr/>
              <a:t>2023/6/3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0B9807C-DC9E-4E16-9F40-A77C771F5DE9}" type="slidenum">
              <a:rPr lang="zh-CN" altLang="en-US" smtClean="0"/>
              <a:pPr/>
              <a:t>‹#›</a:t>
            </a:fld>
            <a:endParaRPr lang="zh-CN" altLang="en-US"/>
          </a:p>
        </p:txBody>
      </p:sp>
    </p:spTree>
    <p:extLst>
      <p:ext uri="{BB962C8B-B14F-4D97-AF65-F5344CB8AC3E}">
        <p14:creationId xmlns:p14="http://schemas.microsoft.com/office/powerpoint/2010/main" val="3349019148"/>
      </p:ext>
    </p:extLst>
  </p:cSld>
  <p:clrMapOvr>
    <a:masterClrMapping/>
  </p:clrMapOvr>
  <p:transition spd="slow" advTm="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8931B8-350F-4460-BD40-6C5F80C06D2A}" type="datetimeFigureOut">
              <a:rPr lang="zh-CN" altLang="en-US" smtClean="0"/>
              <a:pPr/>
              <a:t>2023/6/3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0B9807C-DC9E-4E16-9F40-A77C771F5DE9}" type="slidenum">
              <a:rPr lang="zh-CN" altLang="en-US" smtClean="0"/>
              <a:pPr/>
              <a:t>‹#›</a:t>
            </a:fld>
            <a:endParaRPr lang="zh-CN" altLang="en-US"/>
          </a:p>
        </p:txBody>
      </p:sp>
    </p:spTree>
    <p:extLst>
      <p:ext uri="{BB962C8B-B14F-4D97-AF65-F5344CB8AC3E}">
        <p14:creationId xmlns:p14="http://schemas.microsoft.com/office/powerpoint/2010/main" val="2748948746"/>
      </p:ext>
    </p:extLst>
  </p:cSld>
  <p:clrMapOvr>
    <a:masterClrMapping/>
  </p:clrMapOvr>
  <p:transition spd="slow" advTm="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8931B8-350F-4460-BD40-6C5F80C06D2A}" type="datetimeFigureOut">
              <a:rPr lang="zh-CN" altLang="en-US" smtClean="0"/>
              <a:pPr/>
              <a:t>2023/6/3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0B9807C-DC9E-4E16-9F40-A77C771F5DE9}" type="slidenum">
              <a:rPr lang="zh-CN" altLang="en-US" smtClean="0"/>
              <a:pPr/>
              <a:t>‹#›</a:t>
            </a:fld>
            <a:endParaRPr lang="zh-CN" altLang="en-US"/>
          </a:p>
        </p:txBody>
      </p:sp>
    </p:spTree>
    <p:extLst>
      <p:ext uri="{BB962C8B-B14F-4D97-AF65-F5344CB8AC3E}">
        <p14:creationId xmlns:p14="http://schemas.microsoft.com/office/powerpoint/2010/main" val="175661821"/>
      </p:ext>
    </p:extLst>
  </p:cSld>
  <p:clrMapOvr>
    <a:masterClrMapping/>
  </p:clrMapOvr>
  <p:transition spd="slow" advTm="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8931B8-350F-4460-BD40-6C5F80C06D2A}" type="datetimeFigureOut">
              <a:rPr lang="zh-CN" altLang="en-US" smtClean="0"/>
              <a:pPr/>
              <a:t>2023/6/3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B9807C-DC9E-4E16-9F40-A77C771F5DE9}" type="slidenum">
              <a:rPr lang="zh-CN" altLang="en-US" smtClean="0"/>
              <a:pPr/>
              <a:t>‹#›</a:t>
            </a:fld>
            <a:endParaRPr lang="zh-CN" altLang="en-US"/>
          </a:p>
        </p:txBody>
      </p:sp>
      <p:sp>
        <p:nvSpPr>
          <p:cNvPr id="7" name="文本框 6"/>
          <p:cNvSpPr txBox="1"/>
          <p:nvPr userDrawn="1"/>
        </p:nvSpPr>
        <p:spPr>
          <a:xfrm>
            <a:off x="4318000" y="2971800"/>
            <a:ext cx="3556000" cy="2298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感谢您下载包图网平台上提供的</a:t>
            </a:r>
            <a:r>
              <a:rPr kumimoji="0" lang="en-US" altLang="zh-CN"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PPT</a:t>
            </a:r>
            <a:r>
              <a:rPr kumimoji="0" lang="zh-CN" altLang="en-US"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作品，为了您和包图网以及原创作者的利益，请勿复制、传播、销售，否则将承担法律责任！包图网将对作品进行维权，按照传播下载次数进行十倍的索取赔偿！</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ibaotu.com</a:t>
            </a:r>
          </a:p>
        </p:txBody>
      </p:sp>
      <p:pic>
        <p:nvPicPr>
          <p:cNvPr id="8" name="Picture 7">
            <a:extLst>
              <a:ext uri="{FF2B5EF4-FFF2-40B4-BE49-F238E27FC236}">
                <a16:creationId xmlns:a16="http://schemas.microsoft.com/office/drawing/2014/main" xmlns="" id="{A46DDEA8-1239-4EFE-A6F6-221CD02B1F3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726344" y="1274575"/>
            <a:ext cx="3429000" cy="3429000"/>
          </a:xfrm>
          <a:prstGeom prst="ellipse">
            <a:avLst/>
          </a:prstGeom>
          <a:ln>
            <a:noFill/>
          </a:ln>
          <a:effectLst>
            <a:softEdge rad="112500"/>
          </a:effectLst>
        </p:spPr>
      </p:pic>
      <p:pic>
        <p:nvPicPr>
          <p:cNvPr id="9" name="Picture 8">
            <a:extLst>
              <a:ext uri="{FF2B5EF4-FFF2-40B4-BE49-F238E27FC236}">
                <a16:creationId xmlns:a16="http://schemas.microsoft.com/office/drawing/2014/main" xmlns="" id="{1A8A11FF-C524-421E-81FE-B4733C855E5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381500" y="-6459725"/>
            <a:ext cx="3429000" cy="3429000"/>
          </a:xfrm>
          <a:prstGeom prst="ellipse">
            <a:avLst/>
          </a:prstGeom>
          <a:ln>
            <a:noFill/>
          </a:ln>
          <a:effectLst>
            <a:softEdge rad="112500"/>
          </a:effectLst>
        </p:spPr>
      </p:pic>
      <p:pic>
        <p:nvPicPr>
          <p:cNvPr id="10" name="Picture 9">
            <a:extLst>
              <a:ext uri="{FF2B5EF4-FFF2-40B4-BE49-F238E27FC236}">
                <a16:creationId xmlns:a16="http://schemas.microsoft.com/office/drawing/2014/main" xmlns="" id="{59B724E4-0A3B-45B3-A206-822D1FAD9C7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735300" y="1274575"/>
            <a:ext cx="3429000" cy="3429000"/>
          </a:xfrm>
          <a:prstGeom prst="ellipse">
            <a:avLst/>
          </a:prstGeom>
          <a:ln>
            <a:noFill/>
          </a:ln>
          <a:effectLst>
            <a:softEdge rad="112500"/>
          </a:effectLst>
        </p:spPr>
      </p:pic>
      <p:pic>
        <p:nvPicPr>
          <p:cNvPr id="11" name="Picture 10">
            <a:extLst>
              <a:ext uri="{FF2B5EF4-FFF2-40B4-BE49-F238E27FC236}">
                <a16:creationId xmlns:a16="http://schemas.microsoft.com/office/drawing/2014/main" xmlns="" id="{F81CAA88-B17C-40EB-AC71-8CE1F014E8D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381500" y="9580375"/>
            <a:ext cx="3429000" cy="3429000"/>
          </a:xfrm>
          <a:prstGeom prst="ellipse">
            <a:avLst/>
          </a:prstGeom>
          <a:ln>
            <a:noFill/>
          </a:ln>
          <a:effectLst>
            <a:softEdge rad="112500"/>
          </a:effectLst>
        </p:spPr>
      </p:pic>
    </p:spTree>
    <p:extLst>
      <p:ext uri="{BB962C8B-B14F-4D97-AF65-F5344CB8AC3E}">
        <p14:creationId xmlns:p14="http://schemas.microsoft.com/office/powerpoint/2010/main" val="1260882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slide" Target="slide16.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slide" Target="slide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5" cstate="print">
            <a:extLst>
              <a:ext uri="{28A0092B-C50C-407E-A947-70E740481C1C}">
                <a14:useLocalDpi xmlns:a14="http://schemas.microsoft.com/office/drawing/2010/main" val="0"/>
              </a:ext>
            </a:extLst>
          </a:blip>
          <a:srcRect b="55820"/>
          <a:stretch/>
        </p:blipFill>
        <p:spPr>
          <a:xfrm>
            <a:off x="0" y="-45965"/>
            <a:ext cx="12192000" cy="6843325"/>
          </a:xfrm>
          <a:prstGeom prst="rect">
            <a:avLst/>
          </a:prstGeom>
          <a:solidFill>
            <a:srgbClr val="FFEAE7"/>
          </a:solidFill>
        </p:spPr>
      </p:pic>
      <p:sp>
        <p:nvSpPr>
          <p:cNvPr id="33" name="TextBox 32">
            <a:extLst>
              <a:ext uri="{FF2B5EF4-FFF2-40B4-BE49-F238E27FC236}">
                <a16:creationId xmlns:a16="http://schemas.microsoft.com/office/drawing/2014/main" xmlns="" id="{DD3C5212-DE42-43B3-99A0-4CF430836924}"/>
              </a:ext>
            </a:extLst>
          </p:cNvPr>
          <p:cNvSpPr txBox="1"/>
          <p:nvPr/>
        </p:nvSpPr>
        <p:spPr>
          <a:xfrm>
            <a:off x="2882430" y="753723"/>
            <a:ext cx="671173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u="sng" noProof="0" dirty="0" err="1">
                <a:solidFill>
                  <a:srgbClr val="7030A0"/>
                </a:solidFill>
                <a:latin typeface="Times New Roman" pitchFamily="18" charset="0"/>
                <a:ea typeface="Microsoft YaHei"/>
                <a:cs typeface="Times New Roman" pitchFamily="18" charset="0"/>
              </a:rPr>
              <a:t>ĐẠO</a:t>
            </a:r>
            <a:r>
              <a:rPr lang="en-US" sz="3600" b="1" u="sng" noProof="0" dirty="0">
                <a:solidFill>
                  <a:srgbClr val="7030A0"/>
                </a:solidFill>
                <a:latin typeface="Times New Roman" pitchFamily="18" charset="0"/>
                <a:ea typeface="Microsoft YaHei"/>
                <a:cs typeface="Times New Roman" pitchFamily="18" charset="0"/>
              </a:rPr>
              <a:t> </a:t>
            </a:r>
            <a:r>
              <a:rPr lang="en-US" sz="3600" b="1" u="sng" noProof="0" dirty="0" err="1" smtClean="0">
                <a:solidFill>
                  <a:srgbClr val="7030A0"/>
                </a:solidFill>
                <a:latin typeface="Times New Roman" pitchFamily="18" charset="0"/>
                <a:ea typeface="Microsoft YaHei"/>
                <a:cs typeface="Times New Roman" pitchFamily="18" charset="0"/>
              </a:rPr>
              <a:t>ĐỨC</a:t>
            </a:r>
            <a:r>
              <a:rPr lang="en-US" sz="3600" b="1" u="sng" noProof="0" dirty="0" smtClean="0">
                <a:solidFill>
                  <a:srgbClr val="7030A0"/>
                </a:solidFill>
                <a:latin typeface="Times New Roman" pitchFamily="18" charset="0"/>
                <a:ea typeface="Microsoft YaHei"/>
                <a:cs typeface="Times New Roman" pitchFamily="18" charset="0"/>
              </a:rPr>
              <a:t> 4</a:t>
            </a:r>
            <a:endParaRPr kumimoji="0" lang="en-US" sz="3600" b="1" i="0" u="sng" strike="noStrike" kern="1200" cap="none" spc="0" normalizeH="0" baseline="0" noProof="0" dirty="0">
              <a:ln>
                <a:noFill/>
              </a:ln>
              <a:solidFill>
                <a:srgbClr val="7030A0"/>
              </a:solidFill>
              <a:effectLst/>
              <a:uLnTx/>
              <a:uFillTx/>
              <a:latin typeface="Times New Roman" pitchFamily="18" charset="0"/>
              <a:ea typeface="Microsoft YaHei"/>
              <a:cs typeface="Times New Roman" pitchFamily="18" charset="0"/>
            </a:endParaRPr>
          </a:p>
        </p:txBody>
      </p:sp>
      <p:grpSp>
        <p:nvGrpSpPr>
          <p:cNvPr id="34" name="Group 33">
            <a:extLst>
              <a:ext uri="{FF2B5EF4-FFF2-40B4-BE49-F238E27FC236}">
                <a16:creationId xmlns:a16="http://schemas.microsoft.com/office/drawing/2014/main" xmlns="" id="{F2C81609-3D99-43CF-B50C-A785EAC6E7D1}"/>
              </a:ext>
            </a:extLst>
          </p:cNvPr>
          <p:cNvGrpSpPr/>
          <p:nvPr/>
        </p:nvGrpSpPr>
        <p:grpSpPr>
          <a:xfrm>
            <a:off x="1140556" y="2881991"/>
            <a:ext cx="10891123" cy="2825260"/>
            <a:chOff x="-428891" y="2558590"/>
            <a:chExt cx="10891123" cy="2825260"/>
          </a:xfrm>
        </p:grpSpPr>
        <p:sp>
          <p:nvSpPr>
            <p:cNvPr id="35" name="TextBox 34">
              <a:extLst>
                <a:ext uri="{FF2B5EF4-FFF2-40B4-BE49-F238E27FC236}">
                  <a16:creationId xmlns:a16="http://schemas.microsoft.com/office/drawing/2014/main" xmlns="" id="{4CB3A3EF-F786-4152-A1F7-3E13E2BC24F0}"/>
                </a:ext>
              </a:extLst>
            </p:cNvPr>
            <p:cNvSpPr txBox="1"/>
            <p:nvPr/>
          </p:nvSpPr>
          <p:spPr>
            <a:xfrm>
              <a:off x="3999548" y="4368187"/>
              <a:ext cx="184730"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6000" b="1" i="0" u="none" strike="noStrike" kern="1200" cap="none" spc="0" normalizeH="0" baseline="0" noProof="0" dirty="0">
                <a:ln>
                  <a:noFill/>
                </a:ln>
                <a:solidFill>
                  <a:prstClr val="black"/>
                </a:solidFill>
                <a:effectLst/>
                <a:uLnTx/>
                <a:uFillTx/>
                <a:latin typeface="Patrick Hand" panose="00000500000000000000" pitchFamily="2" charset="0"/>
                <a:ea typeface="Microsoft YaHei"/>
                <a:cs typeface="+mn-cs"/>
              </a:endParaRPr>
            </a:p>
          </p:txBody>
        </p:sp>
        <p:sp>
          <p:nvSpPr>
            <p:cNvPr id="36" name="TextBox 35">
              <a:extLst>
                <a:ext uri="{FF2B5EF4-FFF2-40B4-BE49-F238E27FC236}">
                  <a16:creationId xmlns:a16="http://schemas.microsoft.com/office/drawing/2014/main" xmlns="" id="{4B47AAE7-D6F1-4BA0-B903-F0AB97C37327}"/>
                </a:ext>
              </a:extLst>
            </p:cNvPr>
            <p:cNvSpPr txBox="1"/>
            <p:nvPr/>
          </p:nvSpPr>
          <p:spPr>
            <a:xfrm>
              <a:off x="-428891" y="2558590"/>
              <a:ext cx="10891123" cy="193899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err="1">
                  <a:ln>
                    <a:noFill/>
                  </a:ln>
                  <a:solidFill>
                    <a:srgbClr val="FF0000"/>
                  </a:solidFill>
                  <a:effectLst/>
                  <a:uLnTx/>
                  <a:uFillTx/>
                  <a:latin typeface="Patrick Hand" panose="00000500000000000000" pitchFamily="2" charset="0"/>
                  <a:ea typeface="Microsoft YaHei"/>
                  <a:cs typeface="+mn-cs"/>
                </a:rPr>
                <a:t>TÍCH</a:t>
              </a:r>
              <a:r>
                <a:rPr kumimoji="0" lang="en-GB" sz="6000" b="1" i="0" u="none" strike="noStrike" kern="1200" cap="none" spc="0" normalizeH="0" baseline="0" noProof="0" dirty="0">
                  <a:ln>
                    <a:noFill/>
                  </a:ln>
                  <a:solidFill>
                    <a:srgbClr val="FF0000"/>
                  </a:solidFill>
                  <a:effectLst/>
                  <a:uLnTx/>
                  <a:uFillTx/>
                  <a:latin typeface="Patrick Hand" panose="00000500000000000000" pitchFamily="2" charset="0"/>
                  <a:ea typeface="Microsoft YaHei"/>
                  <a:cs typeface="+mn-cs"/>
                </a:rPr>
                <a:t> </a:t>
              </a:r>
              <a:r>
                <a:rPr kumimoji="0" lang="en-GB" sz="6000" b="1" i="0" u="none" strike="noStrike" kern="1200" cap="none" spc="0" normalizeH="0" baseline="0" noProof="0" dirty="0" err="1">
                  <a:ln>
                    <a:noFill/>
                  </a:ln>
                  <a:solidFill>
                    <a:srgbClr val="FF0000"/>
                  </a:solidFill>
                  <a:effectLst/>
                  <a:uLnTx/>
                  <a:uFillTx/>
                  <a:latin typeface="Patrick Hand" panose="00000500000000000000" pitchFamily="2" charset="0"/>
                  <a:ea typeface="Microsoft YaHei"/>
                  <a:cs typeface="+mn-cs"/>
                </a:rPr>
                <a:t>CỰC</a:t>
              </a:r>
              <a:r>
                <a:rPr kumimoji="0" lang="en-GB" sz="6000" b="1" i="0" u="none" strike="noStrike" kern="1200" cap="none" spc="0" normalizeH="0" baseline="0" noProof="0" dirty="0">
                  <a:ln>
                    <a:noFill/>
                  </a:ln>
                  <a:solidFill>
                    <a:srgbClr val="FF0000"/>
                  </a:solidFill>
                  <a:effectLst/>
                  <a:uLnTx/>
                  <a:uFillTx/>
                  <a:latin typeface="Patrick Hand" panose="00000500000000000000" pitchFamily="2" charset="0"/>
                  <a:ea typeface="Microsoft YaHei"/>
                  <a:cs typeface="+mn-cs"/>
                </a:rPr>
                <a:t> </a:t>
              </a:r>
              <a:r>
                <a:rPr kumimoji="0" lang="en-GB" sz="6000" b="1" i="0" u="none" strike="noStrike" kern="1200" cap="none" spc="0" normalizeH="0" baseline="0" noProof="0" dirty="0" err="1">
                  <a:ln>
                    <a:noFill/>
                  </a:ln>
                  <a:solidFill>
                    <a:srgbClr val="FF0000"/>
                  </a:solidFill>
                  <a:effectLst/>
                  <a:uLnTx/>
                  <a:uFillTx/>
                  <a:latin typeface="Patrick Hand" panose="00000500000000000000" pitchFamily="2" charset="0"/>
                  <a:ea typeface="Microsoft YaHei"/>
                  <a:cs typeface="+mn-cs"/>
                </a:rPr>
                <a:t>THAM</a:t>
              </a:r>
              <a:r>
                <a:rPr kumimoji="0" lang="en-GB" sz="6000" b="1" i="0" u="none" strike="noStrike" kern="1200" cap="none" spc="0" normalizeH="0" baseline="0" noProof="0" dirty="0">
                  <a:ln>
                    <a:noFill/>
                  </a:ln>
                  <a:solidFill>
                    <a:srgbClr val="FF0000"/>
                  </a:solidFill>
                  <a:effectLst/>
                  <a:uLnTx/>
                  <a:uFillTx/>
                  <a:latin typeface="Patrick Hand" panose="00000500000000000000" pitchFamily="2" charset="0"/>
                  <a:ea typeface="Microsoft YaHei"/>
                  <a:cs typeface="+mn-cs"/>
                </a:rPr>
                <a:t> GIA </a:t>
              </a:r>
              <a:r>
                <a:rPr kumimoji="0" lang="en-GB" sz="6000" b="1" i="0" u="none" strike="noStrike" kern="1200" cap="none" spc="0" normalizeH="0" baseline="0" noProof="0" dirty="0" err="1">
                  <a:ln>
                    <a:noFill/>
                  </a:ln>
                  <a:solidFill>
                    <a:srgbClr val="FF0000"/>
                  </a:solidFill>
                  <a:effectLst/>
                  <a:uLnTx/>
                  <a:uFillTx/>
                  <a:latin typeface="Patrick Hand" panose="00000500000000000000" pitchFamily="2" charset="0"/>
                  <a:ea typeface="Microsoft YaHei"/>
                  <a:cs typeface="+mn-cs"/>
                </a:rPr>
                <a:t>CÁC</a:t>
              </a:r>
              <a:r>
                <a:rPr kumimoji="0" lang="en-GB" sz="6000" b="1" i="0" u="none" strike="noStrike" kern="1200" cap="none" spc="0" normalizeH="0" baseline="0" noProof="0" dirty="0">
                  <a:ln>
                    <a:noFill/>
                  </a:ln>
                  <a:solidFill>
                    <a:srgbClr val="FF0000"/>
                  </a:solidFill>
                  <a:effectLst/>
                  <a:uLnTx/>
                  <a:uFillTx/>
                  <a:latin typeface="Patrick Hand" panose="00000500000000000000" pitchFamily="2" charset="0"/>
                  <a:ea typeface="Microsoft YaHei"/>
                  <a:cs typeface="+mn-cs"/>
                </a:rPr>
                <a:t> </a:t>
              </a:r>
              <a:r>
                <a:rPr kumimoji="0" lang="en-GB" sz="6000" b="1" i="0" u="none" strike="noStrike" kern="1200" cap="none" spc="0" normalizeH="0" baseline="0" noProof="0" dirty="0" err="1">
                  <a:ln>
                    <a:noFill/>
                  </a:ln>
                  <a:solidFill>
                    <a:srgbClr val="FF0000"/>
                  </a:solidFill>
                  <a:effectLst/>
                  <a:uLnTx/>
                  <a:uFillTx/>
                  <a:latin typeface="Patrick Hand" panose="00000500000000000000" pitchFamily="2" charset="0"/>
                  <a:ea typeface="Microsoft YaHei"/>
                  <a:cs typeface="+mn-cs"/>
                </a:rPr>
                <a:t>HOẠT</a:t>
              </a:r>
              <a:r>
                <a:rPr kumimoji="0" lang="en-GB" sz="6000" b="1" i="0" u="none" strike="noStrike" kern="1200" cap="none" spc="0" normalizeH="0" baseline="0" noProof="0" dirty="0">
                  <a:ln>
                    <a:noFill/>
                  </a:ln>
                  <a:solidFill>
                    <a:srgbClr val="FF0000"/>
                  </a:solidFill>
                  <a:effectLst/>
                  <a:uLnTx/>
                  <a:uFillTx/>
                  <a:latin typeface="Patrick Hand" panose="00000500000000000000" pitchFamily="2" charset="0"/>
                  <a:ea typeface="Microsoft YaHei"/>
                  <a:cs typeface="+mn-cs"/>
                </a:rPr>
                <a:t> </a:t>
              </a:r>
              <a:r>
                <a:rPr kumimoji="0" lang="en-GB" sz="6000" b="1" i="0" u="none" strike="noStrike" kern="1200" cap="none" spc="0" normalizeH="0" baseline="0" noProof="0" dirty="0" err="1">
                  <a:ln>
                    <a:noFill/>
                  </a:ln>
                  <a:solidFill>
                    <a:srgbClr val="FF0000"/>
                  </a:solidFill>
                  <a:effectLst/>
                  <a:uLnTx/>
                  <a:uFillTx/>
                  <a:latin typeface="Patrick Hand" panose="00000500000000000000" pitchFamily="2" charset="0"/>
                  <a:ea typeface="Microsoft YaHei"/>
                  <a:cs typeface="+mn-cs"/>
                </a:rPr>
                <a:t>ĐỘNG</a:t>
              </a:r>
              <a:r>
                <a:rPr kumimoji="0" lang="en-GB" sz="6000" b="1" i="0" u="none" strike="noStrike" kern="1200" cap="none" spc="0" normalizeH="0" baseline="0" noProof="0" dirty="0">
                  <a:ln>
                    <a:noFill/>
                  </a:ln>
                  <a:solidFill>
                    <a:srgbClr val="FF0000"/>
                  </a:solidFill>
                  <a:effectLst/>
                  <a:uLnTx/>
                  <a:uFillTx/>
                  <a:latin typeface="Patrick Hand" panose="00000500000000000000" pitchFamily="2" charset="0"/>
                  <a:ea typeface="Microsoft YaHei"/>
                  <a:cs typeface="+mn-cs"/>
                </a:rPr>
                <a:t> </a:t>
              </a:r>
              <a:br>
                <a:rPr kumimoji="0" lang="en-GB" sz="6000" b="1" i="0" u="none" strike="noStrike" kern="1200" cap="none" spc="0" normalizeH="0" baseline="0" noProof="0" dirty="0">
                  <a:ln>
                    <a:noFill/>
                  </a:ln>
                  <a:solidFill>
                    <a:srgbClr val="FF0000"/>
                  </a:solidFill>
                  <a:effectLst/>
                  <a:uLnTx/>
                  <a:uFillTx/>
                  <a:latin typeface="Patrick Hand" panose="00000500000000000000" pitchFamily="2" charset="0"/>
                  <a:ea typeface="Microsoft YaHei"/>
                  <a:cs typeface="+mn-cs"/>
                </a:rPr>
              </a:br>
              <a:r>
                <a:rPr kumimoji="0" lang="en-GB" sz="6000" b="1" i="0" u="none" strike="noStrike" kern="1200" cap="none" spc="0" normalizeH="0" baseline="0" noProof="0" dirty="0" err="1">
                  <a:ln>
                    <a:noFill/>
                  </a:ln>
                  <a:solidFill>
                    <a:srgbClr val="FF0000"/>
                  </a:solidFill>
                  <a:effectLst/>
                  <a:uLnTx/>
                  <a:uFillTx/>
                  <a:latin typeface="Patrick Hand" panose="00000500000000000000" pitchFamily="2" charset="0"/>
                  <a:ea typeface="Microsoft YaHei"/>
                  <a:cs typeface="+mn-cs"/>
                </a:rPr>
                <a:t>NHÂN</a:t>
              </a:r>
              <a:r>
                <a:rPr kumimoji="0" lang="en-GB" sz="6000" b="1" i="0" u="none" strike="noStrike" kern="1200" cap="none" spc="0" normalizeH="0" baseline="0" noProof="0" dirty="0">
                  <a:ln>
                    <a:noFill/>
                  </a:ln>
                  <a:solidFill>
                    <a:srgbClr val="FF0000"/>
                  </a:solidFill>
                  <a:effectLst/>
                  <a:uLnTx/>
                  <a:uFillTx/>
                  <a:latin typeface="Patrick Hand" panose="00000500000000000000" pitchFamily="2" charset="0"/>
                  <a:ea typeface="Microsoft YaHei"/>
                  <a:cs typeface="+mn-cs"/>
                </a:rPr>
                <a:t> </a:t>
              </a:r>
              <a:r>
                <a:rPr kumimoji="0" lang="en-GB" sz="6000" b="1" i="0" u="none" strike="noStrike" kern="1200" cap="none" spc="0" normalizeH="0" baseline="0" noProof="0" dirty="0" err="1">
                  <a:ln>
                    <a:noFill/>
                  </a:ln>
                  <a:solidFill>
                    <a:srgbClr val="FF0000"/>
                  </a:solidFill>
                  <a:effectLst/>
                  <a:uLnTx/>
                  <a:uFillTx/>
                  <a:latin typeface="Patrick Hand" panose="00000500000000000000" pitchFamily="2" charset="0"/>
                  <a:ea typeface="Microsoft YaHei"/>
                  <a:cs typeface="+mn-cs"/>
                </a:rPr>
                <a:t>ĐẠO</a:t>
              </a:r>
              <a:endParaRPr kumimoji="0" lang="vi-VN" sz="6000" b="1" i="0" u="none" strike="noStrike" kern="1200" cap="none" spc="0" normalizeH="0" baseline="0" noProof="0" dirty="0">
                <a:ln>
                  <a:noFill/>
                </a:ln>
                <a:solidFill>
                  <a:srgbClr val="FF0000"/>
                </a:solidFill>
                <a:effectLst/>
                <a:uLnTx/>
                <a:uFillTx/>
                <a:latin typeface="Patrick Hand" panose="00000500000000000000" pitchFamily="2" charset="0"/>
                <a:ea typeface="Microsoft YaHei"/>
                <a:cs typeface="+mn-cs"/>
              </a:endParaRPr>
            </a:p>
          </p:txBody>
        </p:sp>
      </p:grpSp>
      <p:pic>
        <p:nvPicPr>
          <p:cNvPr id="37" name="PA_图片 98">
            <a:extLst>
              <a:ext uri="{FF2B5EF4-FFF2-40B4-BE49-F238E27FC236}">
                <a16:creationId xmlns:a16="http://schemas.microsoft.com/office/drawing/2014/main" xmlns="" id="{3D07AFC5-B0F9-4B03-B17E-41F457FD3D9E}"/>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flipH="1">
            <a:off x="193892" y="293427"/>
            <a:ext cx="1893328" cy="2551179"/>
          </a:xfrm>
          <a:prstGeom prst="rect">
            <a:avLst/>
          </a:prstGeom>
        </p:spPr>
      </p:pic>
      <p:pic>
        <p:nvPicPr>
          <p:cNvPr id="38" name="PA_图片 2">
            <a:extLst>
              <a:ext uri="{FF2B5EF4-FFF2-40B4-BE49-F238E27FC236}">
                <a16:creationId xmlns:a16="http://schemas.microsoft.com/office/drawing/2014/main" xmlns="" id="{4204934E-E356-4A75-8122-0A2A96E38592}"/>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10389375" y="60639"/>
            <a:ext cx="1703133" cy="1601813"/>
          </a:xfrm>
          <a:prstGeom prst="rect">
            <a:avLst/>
          </a:prstGeom>
        </p:spPr>
      </p:pic>
    </p:spTree>
    <p:extLst>
      <p:ext uri="{BB962C8B-B14F-4D97-AF65-F5344CB8AC3E}">
        <p14:creationId xmlns:p14="http://schemas.microsoft.com/office/powerpoint/2010/main" val="1917660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par>
                                <p:cTn id="10" presetID="53" presetClass="entr" presetSubtype="16"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par>
                                <p:cTn id="15" presetID="8" presetClass="emph" presetSubtype="0" fill="hold" nodeType="withEffect">
                                  <p:stCondLst>
                                    <p:cond delay="0"/>
                                  </p:stCondLst>
                                  <p:childTnLst>
                                    <p:animRot by="21600000">
                                      <p:cBhvr>
                                        <p:cTn id="16" dur="8000" fill="hold"/>
                                        <p:tgtEl>
                                          <p:spTgt spid="38"/>
                                        </p:tgtEl>
                                        <p:attrNameLst>
                                          <p:attrName>r</p:attrName>
                                        </p:attrNameLst>
                                      </p:cBhvr>
                                    </p:animRot>
                                  </p:childTnLst>
                                </p:cTn>
                              </p:par>
                              <p:par>
                                <p:cTn id="17" presetID="10" presetClass="entr" presetSubtype="0" fill="hold" nodeType="withEffect">
                                  <p:stCondLst>
                                    <p:cond delay="125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8BE4D452-928E-465A-B2CF-CBEEA3BEC992}"/>
              </a:ext>
            </a:extLst>
          </p:cNvPr>
          <p:cNvSpPr/>
          <p:nvPr/>
        </p:nvSpPr>
        <p:spPr>
          <a:xfrm>
            <a:off x="301690" y="216678"/>
            <a:ext cx="11588620" cy="6472238"/>
          </a:xfrm>
          <a:prstGeom prst="rect">
            <a:avLst/>
          </a:prstGeom>
          <a:solidFill>
            <a:sysClr val="window" lastClr="FFFFFF"/>
          </a:solidFill>
          <a:ln w="38100" cap="flat" cmpd="sng" algn="ctr">
            <a:solidFill>
              <a:srgbClr val="FABE00"/>
            </a:solidFill>
            <a:prstDash val="dash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icrosoft YaHei"/>
              <a:cs typeface="+mn-cs"/>
            </a:endParaRPr>
          </a:p>
        </p:txBody>
      </p:sp>
      <p:sp>
        <p:nvSpPr>
          <p:cNvPr id="15" name="Rectangle 1">
            <a:extLst>
              <a:ext uri="{FF2B5EF4-FFF2-40B4-BE49-F238E27FC236}">
                <a16:creationId xmlns:a16="http://schemas.microsoft.com/office/drawing/2014/main" xmlns="" id="{6F5D5001-E485-46A3-A51F-B265F4D5BBDE}"/>
              </a:ext>
            </a:extLst>
          </p:cNvPr>
          <p:cNvSpPr>
            <a:spLocks noChangeArrowheads="1"/>
          </p:cNvSpPr>
          <p:nvPr/>
        </p:nvSpPr>
        <p:spPr bwMode="auto">
          <a:xfrm>
            <a:off x="461962" y="381000"/>
            <a:ext cx="11418711" cy="523875"/>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SG" altLang="en-US" sz="2800">
                <a:solidFill>
                  <a:srgbClr val="008000"/>
                </a:solidFill>
                <a:latin typeface="Times New Roman" panose="02020603050405020304" pitchFamily="18" charset="0"/>
                <a:cs typeface="Times New Roman" panose="02020603050405020304" pitchFamily="18" charset="0"/>
              </a:rPr>
              <a:t>    </a:t>
            </a:r>
            <a:endParaRPr lang="en-SG" altLang="en-US" sz="2800">
              <a:solidFill>
                <a:srgbClr val="FF0000"/>
              </a:solidFill>
              <a:latin typeface="Times New Roman" panose="02020603050405020304" pitchFamily="18" charset="0"/>
              <a:cs typeface="Times New Roman" panose="02020603050405020304" pitchFamily="18" charset="0"/>
            </a:endParaRPr>
          </a:p>
        </p:txBody>
      </p:sp>
      <p:pic>
        <p:nvPicPr>
          <p:cNvPr id="6" name="Picture 3" descr="142">
            <a:extLst>
              <a:ext uri="{FF2B5EF4-FFF2-40B4-BE49-F238E27FC236}">
                <a16:creationId xmlns:a16="http://schemas.microsoft.com/office/drawing/2014/main" xmlns="" id="{94BA97D8-2974-4720-B685-499511C5A8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227729" y="169084"/>
            <a:ext cx="8077200" cy="5897563"/>
          </a:xfrm>
          <a:prstGeom prst="rect">
            <a:avLst/>
          </a:prstGeom>
          <a:noFill/>
        </p:spPr>
      </p:pic>
      <p:sp>
        <p:nvSpPr>
          <p:cNvPr id="7" name="Text Box 4">
            <a:extLst>
              <a:ext uri="{FF2B5EF4-FFF2-40B4-BE49-F238E27FC236}">
                <a16:creationId xmlns:a16="http://schemas.microsoft.com/office/drawing/2014/main" xmlns="" id="{84ECC6B2-3464-4376-ADC6-DF781FAFFDF8}"/>
              </a:ext>
            </a:extLst>
          </p:cNvPr>
          <p:cNvSpPr txBox="1">
            <a:spLocks noChangeArrowheads="1"/>
          </p:cNvSpPr>
          <p:nvPr/>
        </p:nvSpPr>
        <p:spPr bwMode="auto">
          <a:xfrm>
            <a:off x="2151529" y="6061884"/>
            <a:ext cx="8382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a:solidFill>
                  <a:srgbClr val="3333FF"/>
                </a:solidFill>
                <a:latin typeface="Times New Roman" panose="02020603050405020304" pitchFamily="18" charset="0"/>
                <a:cs typeface="Times New Roman" panose="02020603050405020304" pitchFamily="18" charset="0"/>
              </a:rPr>
              <a:t>Chương trình gây quỹ “Vì người nghèo” </a:t>
            </a:r>
          </a:p>
        </p:txBody>
      </p:sp>
    </p:spTree>
    <p:extLst>
      <p:ext uri="{BB962C8B-B14F-4D97-AF65-F5344CB8AC3E}">
        <p14:creationId xmlns:p14="http://schemas.microsoft.com/office/powerpoint/2010/main" val="9155671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5" name="Rectangle 1">
            <a:extLst>
              <a:ext uri="{FF2B5EF4-FFF2-40B4-BE49-F238E27FC236}">
                <a16:creationId xmlns:a16="http://schemas.microsoft.com/office/drawing/2014/main" xmlns="" id="{6F5D5001-E485-46A3-A51F-B265F4D5BBDE}"/>
              </a:ext>
            </a:extLst>
          </p:cNvPr>
          <p:cNvSpPr>
            <a:spLocks noChangeArrowheads="1"/>
          </p:cNvSpPr>
          <p:nvPr/>
        </p:nvSpPr>
        <p:spPr bwMode="auto">
          <a:xfrm>
            <a:off x="461962" y="381000"/>
            <a:ext cx="11418711" cy="523875"/>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SG" altLang="en-US" sz="2800">
                <a:solidFill>
                  <a:srgbClr val="008000"/>
                </a:solidFill>
                <a:latin typeface="Times New Roman" panose="02020603050405020304" pitchFamily="18" charset="0"/>
                <a:cs typeface="Times New Roman" panose="02020603050405020304" pitchFamily="18" charset="0"/>
              </a:rPr>
              <a:t>    </a:t>
            </a:r>
            <a:endParaRPr lang="en-SG" altLang="en-US" sz="2800">
              <a:solidFill>
                <a:srgbClr val="FF0000"/>
              </a:solidFill>
              <a:latin typeface="Times New Roman" panose="02020603050405020304" pitchFamily="18" charset="0"/>
              <a:cs typeface="Times New Roman" panose="02020603050405020304" pitchFamily="18" charset="0"/>
            </a:endParaRPr>
          </a:p>
        </p:txBody>
      </p:sp>
      <p:sp>
        <p:nvSpPr>
          <p:cNvPr id="7" name="Text Box 4">
            <a:extLst>
              <a:ext uri="{FF2B5EF4-FFF2-40B4-BE49-F238E27FC236}">
                <a16:creationId xmlns:a16="http://schemas.microsoft.com/office/drawing/2014/main" xmlns="" id="{84ECC6B2-3464-4376-ADC6-DF781FAFFDF8}"/>
              </a:ext>
            </a:extLst>
          </p:cNvPr>
          <p:cNvSpPr txBox="1">
            <a:spLocks noChangeArrowheads="1"/>
          </p:cNvSpPr>
          <p:nvPr/>
        </p:nvSpPr>
        <p:spPr bwMode="auto">
          <a:xfrm>
            <a:off x="8748448" y="4659455"/>
            <a:ext cx="313222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solidFill>
                  <a:srgbClr val="3333FF"/>
                </a:solidFill>
                <a:latin typeface="Times New Roman" panose="02020603050405020304" pitchFamily="18" charset="0"/>
                <a:cs typeface="Times New Roman" panose="02020603050405020304" pitchFamily="18" charset="0"/>
              </a:rPr>
              <a:t>Ủng hộ nhân dân </a:t>
            </a:r>
          </a:p>
          <a:p>
            <a:pPr algn="ctr" eaLnBrk="1" hangingPunct="1">
              <a:spcBef>
                <a:spcPct val="50000"/>
              </a:spcBef>
              <a:buFontTx/>
              <a:buNone/>
            </a:pPr>
            <a:r>
              <a:rPr lang="en-US" altLang="en-US" b="1">
                <a:solidFill>
                  <a:srgbClr val="3333FF"/>
                </a:solidFill>
                <a:latin typeface="Times New Roman" panose="02020603050405020304" pitchFamily="18" charset="0"/>
                <a:cs typeface="Times New Roman" panose="02020603050405020304" pitchFamily="18" charset="0"/>
              </a:rPr>
              <a:t>Coivd-19</a:t>
            </a:r>
          </a:p>
        </p:txBody>
      </p:sp>
      <p:pic>
        <p:nvPicPr>
          <p:cNvPr id="3" name="Picture 2">
            <a:extLst>
              <a:ext uri="{FF2B5EF4-FFF2-40B4-BE49-F238E27FC236}">
                <a16:creationId xmlns:a16="http://schemas.microsoft.com/office/drawing/2014/main" xmlns="" id="{A9FA4877-8DE3-4FA7-8C9B-E71716D1861E}"/>
              </a:ext>
            </a:extLst>
          </p:cNvPr>
          <p:cNvPicPr>
            <a:picLocks noChangeAspect="1"/>
          </p:cNvPicPr>
          <p:nvPr/>
        </p:nvPicPr>
        <p:blipFill>
          <a:blip r:embed="rId3"/>
          <a:stretch>
            <a:fillRect/>
          </a:stretch>
        </p:blipFill>
        <p:spPr>
          <a:xfrm>
            <a:off x="301690" y="94129"/>
            <a:ext cx="5513798" cy="37651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a:extLst>
              <a:ext uri="{FF2B5EF4-FFF2-40B4-BE49-F238E27FC236}">
                <a16:creationId xmlns:a16="http://schemas.microsoft.com/office/drawing/2014/main" xmlns="" id="{3D01AFBE-6417-4058-B8D1-B9F082B212AD}"/>
              </a:ext>
            </a:extLst>
          </p:cNvPr>
          <p:cNvPicPr>
            <a:picLocks noChangeAspect="1"/>
          </p:cNvPicPr>
          <p:nvPr/>
        </p:nvPicPr>
        <p:blipFill rotWithShape="1">
          <a:blip r:embed="rId4"/>
          <a:srcRect l="3211"/>
          <a:stretch/>
        </p:blipFill>
        <p:spPr>
          <a:xfrm>
            <a:off x="5966123" y="94129"/>
            <a:ext cx="5900434" cy="37651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a:extLst>
              <a:ext uri="{FF2B5EF4-FFF2-40B4-BE49-F238E27FC236}">
                <a16:creationId xmlns:a16="http://schemas.microsoft.com/office/drawing/2014/main" xmlns="" id="{3A5E15AA-6003-4FD4-BB2F-F786B4FD7D97}"/>
              </a:ext>
            </a:extLst>
          </p:cNvPr>
          <p:cNvPicPr>
            <a:picLocks noChangeAspect="1"/>
          </p:cNvPicPr>
          <p:nvPr/>
        </p:nvPicPr>
        <p:blipFill>
          <a:blip r:embed="rId5"/>
          <a:stretch>
            <a:fillRect/>
          </a:stretch>
        </p:blipFill>
        <p:spPr>
          <a:xfrm>
            <a:off x="3404067" y="3270484"/>
            <a:ext cx="4971222" cy="35125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81389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b="55820"/>
          <a:stretch/>
        </p:blipFill>
        <p:spPr>
          <a:xfrm>
            <a:off x="0" y="-45964"/>
            <a:ext cx="12192000" cy="6903964"/>
          </a:xfrm>
          <a:prstGeom prst="rect">
            <a:avLst/>
          </a:prstGeom>
          <a:solidFill>
            <a:srgbClr val="FFEAE7"/>
          </a:solidFill>
        </p:spPr>
      </p:pic>
      <p:pic>
        <p:nvPicPr>
          <p:cNvPr id="3" name="图片 2" descr="18"/>
          <p:cNvPicPr>
            <a:picLocks noChangeAspect="1"/>
          </p:cNvPicPr>
          <p:nvPr/>
        </p:nvPicPr>
        <p:blipFill>
          <a:blip r:embed="rId4"/>
          <a:stretch>
            <a:fillRect/>
          </a:stretch>
        </p:blipFill>
        <p:spPr>
          <a:xfrm>
            <a:off x="484481" y="-695322"/>
            <a:ext cx="11223038" cy="9072839"/>
          </a:xfrm>
          <a:prstGeom prst="rect">
            <a:avLst/>
          </a:prstGeom>
          <a:noFill/>
          <a:ln w="9525">
            <a:noFill/>
          </a:ln>
        </p:spPr>
      </p:pic>
      <p:pic>
        <p:nvPicPr>
          <p:cNvPr id="7" name="图片 6"/>
          <p:cNvPicPr>
            <a:picLocks noChangeAspect="1"/>
          </p:cNvPicPr>
          <p:nvPr/>
        </p:nvPicPr>
        <p:blipFill>
          <a:blip r:embed="rId5"/>
          <a:stretch>
            <a:fillRect/>
          </a:stretch>
        </p:blipFill>
        <p:spPr>
          <a:xfrm flipH="1">
            <a:off x="10672945" y="-773862"/>
            <a:ext cx="1761296" cy="2388201"/>
          </a:xfrm>
          <a:prstGeom prst="rect">
            <a:avLst/>
          </a:prstGeom>
        </p:spPr>
      </p:pic>
      <p:sp>
        <p:nvSpPr>
          <p:cNvPr id="9" name="Google Shape;2476;p43">
            <a:extLst>
              <a:ext uri="{FF2B5EF4-FFF2-40B4-BE49-F238E27FC236}">
                <a16:creationId xmlns:a16="http://schemas.microsoft.com/office/drawing/2014/main" xmlns="" id="{7112A18A-FED2-40A1-9597-22F63824D740}"/>
              </a:ext>
            </a:extLst>
          </p:cNvPr>
          <p:cNvSpPr txBox="1">
            <a:spLocks/>
          </p:cNvSpPr>
          <p:nvPr/>
        </p:nvSpPr>
        <p:spPr>
          <a:xfrm>
            <a:off x="1333286" y="3588472"/>
            <a:ext cx="9525428" cy="1221090"/>
          </a:xfrm>
          <a:prstGeom prst="rect">
            <a:avLst/>
          </a:prstGeom>
        </p:spPr>
        <p:txBody>
          <a:bodyPr spcFirstLastPara="1" wrap="square" lIns="121900" tIns="121900" rIns="121900" bIns="121900" anchor="ctr" anchorCtr="0">
            <a:noAutofit/>
          </a:bodyPr>
          <a:lstStyle>
            <a:lvl1pPr lvl="0" algn="ctr" defTabSz="914400" rtl="0" eaLnBrk="1" latinLnBrk="0" hangingPunct="1">
              <a:lnSpc>
                <a:spcPct val="90000"/>
              </a:lnSpc>
              <a:spcBef>
                <a:spcPts val="0"/>
              </a:spcBef>
              <a:spcAft>
                <a:spcPts val="0"/>
              </a:spcAft>
              <a:buClr>
                <a:schemeClr val="lt1"/>
              </a:buClr>
              <a:buSzPts val="7200"/>
              <a:buNone/>
              <a:defRPr sz="9600" kern="1200">
                <a:solidFill>
                  <a:schemeClr val="lt1"/>
                </a:solidFill>
                <a:latin typeface="+mj-lt"/>
                <a:ea typeface="+mj-ea"/>
                <a:cs typeface="+mj-cs"/>
              </a:defRPr>
            </a:lvl1pPr>
            <a:lvl2pPr lvl="1" rtl="0">
              <a:spcBef>
                <a:spcPts val="0"/>
              </a:spcBef>
              <a:spcAft>
                <a:spcPts val="0"/>
              </a:spcAft>
              <a:buClr>
                <a:schemeClr val="lt1"/>
              </a:buClr>
              <a:buSzPts val="7200"/>
              <a:buNone/>
              <a:defRPr sz="9600">
                <a:solidFill>
                  <a:schemeClr val="lt1"/>
                </a:solidFill>
              </a:defRPr>
            </a:lvl2pPr>
            <a:lvl3pPr lvl="2" rtl="0">
              <a:spcBef>
                <a:spcPts val="0"/>
              </a:spcBef>
              <a:spcAft>
                <a:spcPts val="0"/>
              </a:spcAft>
              <a:buClr>
                <a:schemeClr val="lt1"/>
              </a:buClr>
              <a:buSzPts val="7200"/>
              <a:buNone/>
              <a:defRPr sz="9600">
                <a:solidFill>
                  <a:schemeClr val="lt1"/>
                </a:solidFill>
              </a:defRPr>
            </a:lvl3pPr>
            <a:lvl4pPr lvl="3" rtl="0">
              <a:spcBef>
                <a:spcPts val="0"/>
              </a:spcBef>
              <a:spcAft>
                <a:spcPts val="0"/>
              </a:spcAft>
              <a:buClr>
                <a:schemeClr val="lt1"/>
              </a:buClr>
              <a:buSzPts val="7200"/>
              <a:buNone/>
              <a:defRPr sz="9600">
                <a:solidFill>
                  <a:schemeClr val="lt1"/>
                </a:solidFill>
              </a:defRPr>
            </a:lvl4pPr>
            <a:lvl5pPr lvl="4" rtl="0">
              <a:spcBef>
                <a:spcPts val="0"/>
              </a:spcBef>
              <a:spcAft>
                <a:spcPts val="0"/>
              </a:spcAft>
              <a:buClr>
                <a:schemeClr val="lt1"/>
              </a:buClr>
              <a:buSzPts val="7200"/>
              <a:buNone/>
              <a:defRPr sz="9600">
                <a:solidFill>
                  <a:schemeClr val="lt1"/>
                </a:solidFill>
              </a:defRPr>
            </a:lvl5pPr>
            <a:lvl6pPr lvl="5" rtl="0">
              <a:spcBef>
                <a:spcPts val="0"/>
              </a:spcBef>
              <a:spcAft>
                <a:spcPts val="0"/>
              </a:spcAft>
              <a:buClr>
                <a:schemeClr val="lt1"/>
              </a:buClr>
              <a:buSzPts val="7200"/>
              <a:buNone/>
              <a:defRPr sz="9600">
                <a:solidFill>
                  <a:schemeClr val="lt1"/>
                </a:solidFill>
              </a:defRPr>
            </a:lvl6pPr>
            <a:lvl7pPr lvl="6" rtl="0">
              <a:spcBef>
                <a:spcPts val="0"/>
              </a:spcBef>
              <a:spcAft>
                <a:spcPts val="0"/>
              </a:spcAft>
              <a:buClr>
                <a:schemeClr val="lt1"/>
              </a:buClr>
              <a:buSzPts val="7200"/>
              <a:buNone/>
              <a:defRPr sz="9600">
                <a:solidFill>
                  <a:schemeClr val="lt1"/>
                </a:solidFill>
              </a:defRPr>
            </a:lvl7pPr>
            <a:lvl8pPr lvl="7" rtl="0">
              <a:spcBef>
                <a:spcPts val="0"/>
              </a:spcBef>
              <a:spcAft>
                <a:spcPts val="0"/>
              </a:spcAft>
              <a:buClr>
                <a:schemeClr val="lt1"/>
              </a:buClr>
              <a:buSzPts val="7200"/>
              <a:buNone/>
              <a:defRPr sz="9600">
                <a:solidFill>
                  <a:schemeClr val="lt1"/>
                </a:solidFill>
              </a:defRPr>
            </a:lvl8pPr>
            <a:lvl9pPr lvl="8" rtl="0">
              <a:spcBef>
                <a:spcPts val="0"/>
              </a:spcBef>
              <a:spcAft>
                <a:spcPts val="0"/>
              </a:spcAft>
              <a:buClr>
                <a:schemeClr val="lt1"/>
              </a:buClr>
              <a:buSzPts val="7200"/>
              <a:buNone/>
              <a:defRPr sz="9600">
                <a:solidFill>
                  <a:schemeClr val="lt1"/>
                </a:solidFill>
              </a:defRPr>
            </a:lvl9pPr>
          </a:lstStyle>
          <a:p>
            <a:pPr>
              <a:spcBef>
                <a:spcPct val="0"/>
              </a:spcBef>
              <a:defRPr/>
            </a:pPr>
            <a:r>
              <a:rPr lang="en-US" altLang="en-US" sz="5400">
                <a:solidFill>
                  <a:srgbClr val="FF0000"/>
                </a:solidFill>
                <a:latin typeface="Times New Roman" panose="02020603050405020304" pitchFamily="18" charset="0"/>
                <a:cs typeface="Times New Roman" panose="02020603050405020304" pitchFamily="18" charset="0"/>
              </a:rPr>
              <a:t> </a:t>
            </a:r>
          </a:p>
          <a:p>
            <a:pPr>
              <a:spcBef>
                <a:spcPct val="0"/>
              </a:spcBef>
              <a:defRPr/>
            </a:pPr>
            <a:r>
              <a:rPr lang="en-US" altLang="en-US" sz="5400">
                <a:solidFill>
                  <a:srgbClr val="FF0000"/>
                </a:solidFill>
                <a:latin typeface="Times New Roman" panose="02020603050405020304" pitchFamily="18" charset="0"/>
                <a:cs typeface="Times New Roman" panose="02020603050405020304" pitchFamily="18" charset="0"/>
              </a:rPr>
              <a:t>    Giúp đỡ những người gặp khó khăn, hoạn nạn là việc làm nhân đạo mà mỗi người cần thực hiện. </a:t>
            </a:r>
          </a:p>
          <a:p>
            <a:pPr>
              <a:spcBef>
                <a:spcPct val="0"/>
              </a:spcBef>
              <a:defRPr/>
            </a:pPr>
            <a:endParaRPr lang="en-US" altLang="en-US" sz="5400" i="1">
              <a:solidFill>
                <a:srgbClr val="FF0000"/>
              </a:solidFill>
              <a:latin typeface="Times New Roman" panose="02020603050405020304" pitchFamily="18" charset="0"/>
              <a:cs typeface="Times New Roman" panose="02020603050405020304" pitchFamily="18" charset="0"/>
            </a:endParaRPr>
          </a:p>
          <a:p>
            <a:pPr>
              <a:spcBef>
                <a:spcPct val="0"/>
              </a:spcBef>
              <a:defRPr/>
            </a:pPr>
            <a:r>
              <a:rPr lang="en-US" altLang="en-US" sz="5400" i="1">
                <a:solidFill>
                  <a:srgbClr val="FF0000"/>
                </a:solidFill>
                <a:latin typeface="Times New Roman" panose="02020603050405020304" pitchFamily="18" charset="0"/>
                <a:cs typeface="Times New Roman" panose="02020603050405020304" pitchFamily="18" charset="0"/>
              </a:rPr>
              <a:t>                       </a:t>
            </a:r>
            <a:endParaRPr kumimoji="0" lang="en" sz="5400" b="0" i="0" u="none" strike="noStrike" kern="1200" cap="none" spc="0" normalizeH="0" baseline="0" noProof="0" dirty="0">
              <a:ln>
                <a:noFill/>
              </a:ln>
              <a:solidFill>
                <a:srgbClr val="FF0000"/>
              </a:solidFill>
              <a:effectLst/>
              <a:uLnTx/>
              <a:uFillTx/>
              <a:latin typeface="Coiny" panose="02000903060500060000" pitchFamily="2" charset="0"/>
              <a:ea typeface="Microsoft YaHei"/>
            </a:endParaRPr>
          </a:p>
        </p:txBody>
      </p:sp>
      <p:sp>
        <p:nvSpPr>
          <p:cNvPr id="11" name="Google Shape;2476;p43">
            <a:extLst>
              <a:ext uri="{FF2B5EF4-FFF2-40B4-BE49-F238E27FC236}">
                <a16:creationId xmlns:a16="http://schemas.microsoft.com/office/drawing/2014/main" xmlns="" id="{993EF72C-EDCC-44E2-B4FB-E3A328B887E7}"/>
              </a:ext>
            </a:extLst>
          </p:cNvPr>
          <p:cNvSpPr txBox="1">
            <a:spLocks/>
          </p:cNvSpPr>
          <p:nvPr/>
        </p:nvSpPr>
        <p:spPr>
          <a:xfrm>
            <a:off x="3243376" y="406323"/>
            <a:ext cx="5885003" cy="1878800"/>
          </a:xfrm>
          <a:prstGeom prst="rect">
            <a:avLst/>
          </a:prstGeom>
        </p:spPr>
        <p:txBody>
          <a:bodyPr spcFirstLastPara="1" wrap="square" lIns="121900" tIns="121900" rIns="121900" bIns="121900" anchor="ctr" anchorCtr="0">
            <a:noAutofit/>
          </a:bodyPr>
          <a:lstStyle>
            <a:lvl1pPr lvl="0" algn="ctr" defTabSz="914400" rtl="0" eaLnBrk="1" latinLnBrk="0" hangingPunct="1">
              <a:lnSpc>
                <a:spcPct val="90000"/>
              </a:lnSpc>
              <a:spcBef>
                <a:spcPts val="0"/>
              </a:spcBef>
              <a:spcAft>
                <a:spcPts val="0"/>
              </a:spcAft>
              <a:buClr>
                <a:schemeClr val="lt1"/>
              </a:buClr>
              <a:buSzPts val="7200"/>
              <a:buNone/>
              <a:defRPr sz="9600" kern="1200">
                <a:solidFill>
                  <a:schemeClr val="lt1"/>
                </a:solidFill>
                <a:latin typeface="+mj-lt"/>
                <a:ea typeface="+mj-ea"/>
                <a:cs typeface="+mj-cs"/>
              </a:defRPr>
            </a:lvl1pPr>
            <a:lvl2pPr lvl="1" rtl="0">
              <a:spcBef>
                <a:spcPts val="0"/>
              </a:spcBef>
              <a:spcAft>
                <a:spcPts val="0"/>
              </a:spcAft>
              <a:buClr>
                <a:schemeClr val="lt1"/>
              </a:buClr>
              <a:buSzPts val="7200"/>
              <a:buNone/>
              <a:defRPr sz="9600">
                <a:solidFill>
                  <a:schemeClr val="lt1"/>
                </a:solidFill>
              </a:defRPr>
            </a:lvl2pPr>
            <a:lvl3pPr lvl="2" rtl="0">
              <a:spcBef>
                <a:spcPts val="0"/>
              </a:spcBef>
              <a:spcAft>
                <a:spcPts val="0"/>
              </a:spcAft>
              <a:buClr>
                <a:schemeClr val="lt1"/>
              </a:buClr>
              <a:buSzPts val="7200"/>
              <a:buNone/>
              <a:defRPr sz="9600">
                <a:solidFill>
                  <a:schemeClr val="lt1"/>
                </a:solidFill>
              </a:defRPr>
            </a:lvl3pPr>
            <a:lvl4pPr lvl="3" rtl="0">
              <a:spcBef>
                <a:spcPts val="0"/>
              </a:spcBef>
              <a:spcAft>
                <a:spcPts val="0"/>
              </a:spcAft>
              <a:buClr>
                <a:schemeClr val="lt1"/>
              </a:buClr>
              <a:buSzPts val="7200"/>
              <a:buNone/>
              <a:defRPr sz="9600">
                <a:solidFill>
                  <a:schemeClr val="lt1"/>
                </a:solidFill>
              </a:defRPr>
            </a:lvl4pPr>
            <a:lvl5pPr lvl="4" rtl="0">
              <a:spcBef>
                <a:spcPts val="0"/>
              </a:spcBef>
              <a:spcAft>
                <a:spcPts val="0"/>
              </a:spcAft>
              <a:buClr>
                <a:schemeClr val="lt1"/>
              </a:buClr>
              <a:buSzPts val="7200"/>
              <a:buNone/>
              <a:defRPr sz="9600">
                <a:solidFill>
                  <a:schemeClr val="lt1"/>
                </a:solidFill>
              </a:defRPr>
            </a:lvl5pPr>
            <a:lvl6pPr lvl="5" rtl="0">
              <a:spcBef>
                <a:spcPts val="0"/>
              </a:spcBef>
              <a:spcAft>
                <a:spcPts val="0"/>
              </a:spcAft>
              <a:buClr>
                <a:schemeClr val="lt1"/>
              </a:buClr>
              <a:buSzPts val="7200"/>
              <a:buNone/>
              <a:defRPr sz="9600">
                <a:solidFill>
                  <a:schemeClr val="lt1"/>
                </a:solidFill>
              </a:defRPr>
            </a:lvl6pPr>
            <a:lvl7pPr lvl="6" rtl="0">
              <a:spcBef>
                <a:spcPts val="0"/>
              </a:spcBef>
              <a:spcAft>
                <a:spcPts val="0"/>
              </a:spcAft>
              <a:buClr>
                <a:schemeClr val="lt1"/>
              </a:buClr>
              <a:buSzPts val="7200"/>
              <a:buNone/>
              <a:defRPr sz="9600">
                <a:solidFill>
                  <a:schemeClr val="lt1"/>
                </a:solidFill>
              </a:defRPr>
            </a:lvl7pPr>
            <a:lvl8pPr lvl="7" rtl="0">
              <a:spcBef>
                <a:spcPts val="0"/>
              </a:spcBef>
              <a:spcAft>
                <a:spcPts val="0"/>
              </a:spcAft>
              <a:buClr>
                <a:schemeClr val="lt1"/>
              </a:buClr>
              <a:buSzPts val="7200"/>
              <a:buNone/>
              <a:defRPr sz="9600">
                <a:solidFill>
                  <a:schemeClr val="lt1"/>
                </a:solidFill>
              </a:defRPr>
            </a:lvl8pPr>
            <a:lvl9pPr lvl="8" rtl="0">
              <a:spcBef>
                <a:spcPts val="0"/>
              </a:spcBef>
              <a:spcAft>
                <a:spcPts val="0"/>
              </a:spcAft>
              <a:buClr>
                <a:schemeClr val="lt1"/>
              </a:buClr>
              <a:buSzPts val="7200"/>
              <a:buNone/>
              <a:defRPr sz="9600">
                <a:solidFill>
                  <a:schemeClr val="lt1"/>
                </a:solidFill>
              </a:defRPr>
            </a:lvl9pPr>
          </a:lstStyle>
          <a:p>
            <a:pPr marL="0" marR="0" lvl="0" indent="0" algn="ctr" defTabSz="914400" rtl="0" eaLnBrk="1" fontAlgn="auto" latinLnBrk="0" hangingPunct="1">
              <a:lnSpc>
                <a:spcPct val="90000"/>
              </a:lnSpc>
              <a:spcBef>
                <a:spcPts val="0"/>
              </a:spcBef>
              <a:spcAft>
                <a:spcPts val="0"/>
              </a:spcAft>
              <a:buClr>
                <a:prstClr val="white"/>
              </a:buClr>
              <a:buSzPts val="7200"/>
              <a:buFontTx/>
              <a:buNone/>
              <a:tabLst/>
              <a:defRPr/>
            </a:pPr>
            <a:r>
              <a:rPr kumimoji="0" lang="en" b="0" i="0" u="none" strike="noStrike" kern="1200" cap="none" spc="0" normalizeH="0" baseline="0" noProof="0">
                <a:ln>
                  <a:noFill/>
                </a:ln>
                <a:solidFill>
                  <a:srgbClr val="7030A0"/>
                </a:solidFill>
                <a:effectLst/>
                <a:uLnTx/>
                <a:uFillTx/>
                <a:latin typeface="#9Slide03 Bebas Neue Bold" panose="020B0606020202050201" pitchFamily="34" charset="0"/>
                <a:ea typeface="Microsoft YaHei"/>
              </a:rPr>
              <a:t>GHI NHỚ</a:t>
            </a:r>
            <a:endParaRPr kumimoji="0" lang="en" b="0" i="0" u="none" strike="noStrike" kern="1200" cap="none" spc="0" normalizeH="0" baseline="0" noProof="0" dirty="0">
              <a:ln>
                <a:noFill/>
              </a:ln>
              <a:solidFill>
                <a:srgbClr val="7030A0"/>
              </a:solidFill>
              <a:effectLst/>
              <a:uLnTx/>
              <a:uFillTx/>
              <a:latin typeface="#9Slide03 Bebas Neue Bold" panose="020B0606020202050201" pitchFamily="34" charset="0"/>
              <a:ea typeface="Microsoft YaHei"/>
            </a:endParaRPr>
          </a:p>
        </p:txBody>
      </p:sp>
    </p:spTree>
    <p:extLst>
      <p:ext uri="{BB962C8B-B14F-4D97-AF65-F5344CB8AC3E}">
        <p14:creationId xmlns:p14="http://schemas.microsoft.com/office/powerpoint/2010/main" val="4121484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par>
                                <p:cTn id="11" presetID="26" presetClass="entr" presetSubtype="0" fill="hold" nodeType="withEffect">
                                  <p:stCondLst>
                                    <p:cond delay="25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80">
                                          <p:stCondLst>
                                            <p:cond delay="0"/>
                                          </p:stCondLst>
                                        </p:cTn>
                                        <p:tgtEl>
                                          <p:spTgt spid="7"/>
                                        </p:tgtEl>
                                      </p:cBhvr>
                                    </p:animEffect>
                                    <p:anim calcmode="lin" valueType="num">
                                      <p:cBhvr>
                                        <p:cTn id="1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9" dur="26">
                                          <p:stCondLst>
                                            <p:cond delay="650"/>
                                          </p:stCondLst>
                                        </p:cTn>
                                        <p:tgtEl>
                                          <p:spTgt spid="7"/>
                                        </p:tgtEl>
                                      </p:cBhvr>
                                      <p:to x="100000" y="60000"/>
                                    </p:animScale>
                                    <p:animScale>
                                      <p:cBhvr>
                                        <p:cTn id="20" dur="166" decel="50000">
                                          <p:stCondLst>
                                            <p:cond delay="676"/>
                                          </p:stCondLst>
                                        </p:cTn>
                                        <p:tgtEl>
                                          <p:spTgt spid="7"/>
                                        </p:tgtEl>
                                      </p:cBhvr>
                                      <p:to x="100000" y="100000"/>
                                    </p:animScale>
                                    <p:animScale>
                                      <p:cBhvr>
                                        <p:cTn id="21" dur="26">
                                          <p:stCondLst>
                                            <p:cond delay="1312"/>
                                          </p:stCondLst>
                                        </p:cTn>
                                        <p:tgtEl>
                                          <p:spTgt spid="7"/>
                                        </p:tgtEl>
                                      </p:cBhvr>
                                      <p:to x="100000" y="80000"/>
                                    </p:animScale>
                                    <p:animScale>
                                      <p:cBhvr>
                                        <p:cTn id="22" dur="166" decel="50000">
                                          <p:stCondLst>
                                            <p:cond delay="1338"/>
                                          </p:stCondLst>
                                        </p:cTn>
                                        <p:tgtEl>
                                          <p:spTgt spid="7"/>
                                        </p:tgtEl>
                                      </p:cBhvr>
                                      <p:to x="100000" y="100000"/>
                                    </p:animScale>
                                    <p:animScale>
                                      <p:cBhvr>
                                        <p:cTn id="23" dur="26">
                                          <p:stCondLst>
                                            <p:cond delay="1642"/>
                                          </p:stCondLst>
                                        </p:cTn>
                                        <p:tgtEl>
                                          <p:spTgt spid="7"/>
                                        </p:tgtEl>
                                      </p:cBhvr>
                                      <p:to x="100000" y="90000"/>
                                    </p:animScale>
                                    <p:animScale>
                                      <p:cBhvr>
                                        <p:cTn id="24" dur="166" decel="50000">
                                          <p:stCondLst>
                                            <p:cond delay="1668"/>
                                          </p:stCondLst>
                                        </p:cTn>
                                        <p:tgtEl>
                                          <p:spTgt spid="7"/>
                                        </p:tgtEl>
                                      </p:cBhvr>
                                      <p:to x="100000" y="100000"/>
                                    </p:animScale>
                                    <p:animScale>
                                      <p:cBhvr>
                                        <p:cTn id="25" dur="26">
                                          <p:stCondLst>
                                            <p:cond delay="1808"/>
                                          </p:stCondLst>
                                        </p:cTn>
                                        <p:tgtEl>
                                          <p:spTgt spid="7"/>
                                        </p:tgtEl>
                                      </p:cBhvr>
                                      <p:to x="100000" y="95000"/>
                                    </p:animScale>
                                    <p:animScale>
                                      <p:cBhvr>
                                        <p:cTn id="26" dur="166" decel="50000">
                                          <p:stCondLst>
                                            <p:cond delay="1834"/>
                                          </p:stCondLst>
                                        </p:cTn>
                                        <p:tgtEl>
                                          <p:spTgt spid="7"/>
                                        </p:tgtEl>
                                      </p:cBhvr>
                                      <p:to x="100000" y="100000"/>
                                    </p:animScale>
                                  </p:childTnLst>
                                </p:cTn>
                              </p:par>
                              <p:par>
                                <p:cTn id="27" presetID="53" presetClass="entr" presetSubtype="16"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AE7"/>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AABFD5CD-C19C-46C7-82DE-2A339DB82611}"/>
              </a:ext>
            </a:extLst>
          </p:cNvPr>
          <p:cNvPicPr>
            <a:picLocks noChangeAspect="1"/>
          </p:cNvPicPr>
          <p:nvPr/>
        </p:nvPicPr>
        <p:blipFill>
          <a:blip r:embed="rId3"/>
          <a:stretch>
            <a:fillRect/>
          </a:stretch>
        </p:blipFill>
        <p:spPr>
          <a:xfrm flipH="1">
            <a:off x="197224" y="-161807"/>
            <a:ext cx="788143" cy="990571"/>
          </a:xfrm>
          <a:prstGeom prst="rect">
            <a:avLst/>
          </a:prstGeom>
        </p:spPr>
      </p:pic>
      <p:sp>
        <p:nvSpPr>
          <p:cNvPr id="24" name="Text Box 2">
            <a:extLst>
              <a:ext uri="{FF2B5EF4-FFF2-40B4-BE49-F238E27FC236}">
                <a16:creationId xmlns:a16="http://schemas.microsoft.com/office/drawing/2014/main" xmlns="" id="{5180C729-EE8D-474E-8FE7-74C3F9416F3C}"/>
              </a:ext>
            </a:extLst>
          </p:cNvPr>
          <p:cNvSpPr txBox="1">
            <a:spLocks noChangeArrowheads="1"/>
          </p:cNvSpPr>
          <p:nvPr/>
        </p:nvSpPr>
        <p:spPr bwMode="auto">
          <a:xfrm>
            <a:off x="374650" y="228600"/>
            <a:ext cx="11620126" cy="1200329"/>
          </a:xfrm>
          <a:prstGeom prst="rect">
            <a:avLst/>
          </a:prstGeom>
          <a:noFill/>
          <a:ln>
            <a:noFill/>
          </a:ln>
        </p:spPr>
        <p:txBody>
          <a:bodyPr wrap="square">
            <a:spAutoFit/>
          </a:bodyPr>
          <a:lstStyle>
            <a:lvl1pPr indent="50958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SG" altLang="en-US" sz="3600" b="1">
                <a:solidFill>
                  <a:srgbClr val="008000"/>
                </a:solidFill>
                <a:latin typeface="Times New Roman" panose="02020603050405020304" pitchFamily="18" charset="0"/>
                <a:cs typeface="Times New Roman" panose="02020603050405020304" pitchFamily="18" charset="0"/>
              </a:rPr>
              <a:t>   Bài 1: </a:t>
            </a:r>
            <a:r>
              <a:rPr lang="vi-VN" altLang="en-US" sz="3600" b="1">
                <a:solidFill>
                  <a:srgbClr val="008000"/>
                </a:solidFill>
                <a:latin typeface="Times New Roman" panose="02020603050405020304" pitchFamily="18" charset="0"/>
                <a:cs typeface="Times New Roman" panose="02020603050405020304" pitchFamily="18" charset="0"/>
              </a:rPr>
              <a:t>Trong những việc làm dưới đây, việc làm nào thể hiện lòng nhân đạo? Vì sao?</a:t>
            </a:r>
            <a:endParaRPr lang="en-US" altLang="en-US" sz="3600" b="1">
              <a:solidFill>
                <a:srgbClr val="3333FF"/>
              </a:solidFill>
              <a:latin typeface="Times New Roman" panose="02020603050405020304" pitchFamily="18" charset="0"/>
              <a:cs typeface="Times New Roman" panose="02020603050405020304" pitchFamily="18" charset="0"/>
            </a:endParaRPr>
          </a:p>
        </p:txBody>
      </p:sp>
      <p:sp>
        <p:nvSpPr>
          <p:cNvPr id="26" name="Text Box 2">
            <a:extLst>
              <a:ext uri="{FF2B5EF4-FFF2-40B4-BE49-F238E27FC236}">
                <a16:creationId xmlns:a16="http://schemas.microsoft.com/office/drawing/2014/main" xmlns="" id="{2AE1EE9B-F1FE-46DE-884A-F77904A6F91A}"/>
              </a:ext>
            </a:extLst>
          </p:cNvPr>
          <p:cNvSpPr txBox="1">
            <a:spLocks noChangeArrowheads="1"/>
          </p:cNvSpPr>
          <p:nvPr/>
        </p:nvSpPr>
        <p:spPr bwMode="auto">
          <a:xfrm>
            <a:off x="269964" y="1475442"/>
            <a:ext cx="11724812" cy="1200329"/>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3600" b="1" i="1">
                <a:latin typeface="Times New Roman" panose="02020603050405020304" pitchFamily="18" charset="0"/>
                <a:cs typeface="Times New Roman" panose="02020603050405020304" pitchFamily="18" charset="0"/>
              </a:rPr>
              <a:t>a/ Sơn đã không mua truyện, để dành tiền giúp đỡ các bạn học sinh các tỉnh đang bị thiên tai.</a:t>
            </a:r>
          </a:p>
        </p:txBody>
      </p:sp>
      <p:sp>
        <p:nvSpPr>
          <p:cNvPr id="27" name="Text Box 2">
            <a:extLst>
              <a:ext uri="{FF2B5EF4-FFF2-40B4-BE49-F238E27FC236}">
                <a16:creationId xmlns:a16="http://schemas.microsoft.com/office/drawing/2014/main" xmlns="" id="{BE444605-C02C-4C1C-95FE-8DF41288E8A6}"/>
              </a:ext>
            </a:extLst>
          </p:cNvPr>
          <p:cNvSpPr txBox="1">
            <a:spLocks noChangeArrowheads="1"/>
          </p:cNvSpPr>
          <p:nvPr/>
        </p:nvSpPr>
        <p:spPr bwMode="auto">
          <a:xfrm>
            <a:off x="269964" y="2722285"/>
            <a:ext cx="11724812" cy="1754326"/>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3600" b="1" i="1">
                <a:latin typeface="Times New Roman" panose="02020603050405020304" pitchFamily="18" charset="0"/>
                <a:cs typeface="Times New Roman" panose="02020603050405020304" pitchFamily="18" charset="0"/>
              </a:rPr>
              <a:t>b/ Trong buổi quyên góp giúp các bạn nhỏ miền Trung bị bão lụt, Lương đã xin Tuấn nhường cho một số sách vở để đóng góp, lấy thành tích.</a:t>
            </a:r>
          </a:p>
        </p:txBody>
      </p:sp>
      <p:sp>
        <p:nvSpPr>
          <p:cNvPr id="28" name="Text Box 2">
            <a:extLst>
              <a:ext uri="{FF2B5EF4-FFF2-40B4-BE49-F238E27FC236}">
                <a16:creationId xmlns:a16="http://schemas.microsoft.com/office/drawing/2014/main" xmlns="" id="{CBDFB23E-02EB-4324-81C4-D51324DA6E72}"/>
              </a:ext>
            </a:extLst>
          </p:cNvPr>
          <p:cNvSpPr txBox="1">
            <a:spLocks noChangeArrowheads="1"/>
          </p:cNvSpPr>
          <p:nvPr/>
        </p:nvSpPr>
        <p:spPr bwMode="auto">
          <a:xfrm>
            <a:off x="269964" y="4549676"/>
            <a:ext cx="11724812" cy="2308324"/>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3600" b="1" i="1">
                <a:latin typeface="Times New Roman" panose="02020603050405020304" pitchFamily="18" charset="0"/>
                <a:cs typeface="Times New Roman" panose="02020603050405020304" pitchFamily="18" charset="0"/>
              </a:rPr>
              <a:t>c/ Đọc báo thấy có những gia đình sinh con bị tật nguyền do ảnh hưởng chất độc màu da cam, Cường đã bàn với bố mẹ dùng tiền được mừng tuổi của mình để giúp những nạn nhân đó. </a:t>
            </a:r>
          </a:p>
        </p:txBody>
      </p:sp>
    </p:spTree>
    <p:extLst>
      <p:ext uri="{BB962C8B-B14F-4D97-AF65-F5344CB8AC3E}">
        <p14:creationId xmlns:p14="http://schemas.microsoft.com/office/powerpoint/2010/main" val="25431208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circle(in)">
                                      <p:cBhvr>
                                        <p:cTn id="12" dur="2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circle(in)">
                                      <p:cBhvr>
                                        <p:cTn id="1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AE7"/>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42081">
            <a:off x="981464" y="4898132"/>
            <a:ext cx="1542291" cy="3919736"/>
          </a:xfrm>
          <a:prstGeom prst="rect">
            <a:avLst/>
          </a:prstGeom>
        </p:spPr>
      </p:pic>
      <p:pic>
        <p:nvPicPr>
          <p:cNvPr id="9" name="图片 7">
            <a:extLst>
              <a:ext uri="{FF2B5EF4-FFF2-40B4-BE49-F238E27FC236}">
                <a16:creationId xmlns:a16="http://schemas.microsoft.com/office/drawing/2014/main" xmlns="" id="{E1493810-BEC2-4D25-B5C5-11A4CC0216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42081">
            <a:off x="5256663" y="4898132"/>
            <a:ext cx="1542291" cy="3919736"/>
          </a:xfrm>
          <a:prstGeom prst="rect">
            <a:avLst/>
          </a:prstGeom>
        </p:spPr>
      </p:pic>
      <p:pic>
        <p:nvPicPr>
          <p:cNvPr id="10" name="图片 7">
            <a:extLst>
              <a:ext uri="{FF2B5EF4-FFF2-40B4-BE49-F238E27FC236}">
                <a16:creationId xmlns:a16="http://schemas.microsoft.com/office/drawing/2014/main" xmlns="" id="{4E522B93-3490-4ACC-AE22-23BD4439D9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42081">
            <a:off x="9411586" y="4974332"/>
            <a:ext cx="1542291" cy="3919736"/>
          </a:xfrm>
          <a:prstGeom prst="rect">
            <a:avLst/>
          </a:prstGeom>
        </p:spPr>
      </p:pic>
      <p:pic>
        <p:nvPicPr>
          <p:cNvPr id="11" name="图片 7">
            <a:extLst>
              <a:ext uri="{FF2B5EF4-FFF2-40B4-BE49-F238E27FC236}">
                <a16:creationId xmlns:a16="http://schemas.microsoft.com/office/drawing/2014/main" xmlns="" id="{1934A85F-C20F-4D7A-9CAB-5A5F78BE56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42081">
            <a:off x="981463" y="-2264668"/>
            <a:ext cx="1542291" cy="3919736"/>
          </a:xfrm>
          <a:prstGeom prst="rect">
            <a:avLst/>
          </a:prstGeom>
        </p:spPr>
      </p:pic>
      <p:pic>
        <p:nvPicPr>
          <p:cNvPr id="12" name="图片 7">
            <a:extLst>
              <a:ext uri="{FF2B5EF4-FFF2-40B4-BE49-F238E27FC236}">
                <a16:creationId xmlns:a16="http://schemas.microsoft.com/office/drawing/2014/main" xmlns="" id="{9858B0C2-5C3D-4F8C-9E17-23856A60F1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42081">
            <a:off x="5256662" y="-2264668"/>
            <a:ext cx="1542291" cy="3919736"/>
          </a:xfrm>
          <a:prstGeom prst="rect">
            <a:avLst/>
          </a:prstGeom>
        </p:spPr>
      </p:pic>
      <p:pic>
        <p:nvPicPr>
          <p:cNvPr id="13" name="图片 7">
            <a:extLst>
              <a:ext uri="{FF2B5EF4-FFF2-40B4-BE49-F238E27FC236}">
                <a16:creationId xmlns:a16="http://schemas.microsoft.com/office/drawing/2014/main" xmlns="" id="{22C31961-885B-4121-BD53-B1CAD40DC8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42081">
            <a:off x="9411585" y="-2188468"/>
            <a:ext cx="1542291" cy="3919736"/>
          </a:xfrm>
          <a:prstGeom prst="rect">
            <a:avLst/>
          </a:prstGeom>
        </p:spPr>
      </p:pic>
      <p:sp>
        <p:nvSpPr>
          <p:cNvPr id="15" name="Text Box 2">
            <a:extLst>
              <a:ext uri="{FF2B5EF4-FFF2-40B4-BE49-F238E27FC236}">
                <a16:creationId xmlns:a16="http://schemas.microsoft.com/office/drawing/2014/main" xmlns="" id="{AA3CCA9E-8590-43EE-8A6F-3C6794ED2F67}"/>
              </a:ext>
            </a:extLst>
          </p:cNvPr>
          <p:cNvSpPr txBox="1">
            <a:spLocks noChangeArrowheads="1"/>
          </p:cNvSpPr>
          <p:nvPr/>
        </p:nvSpPr>
        <p:spPr bwMode="auto">
          <a:xfrm>
            <a:off x="282574" y="457200"/>
            <a:ext cx="11909425" cy="1200329"/>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3600" b="1" i="1">
                <a:latin typeface="Times New Roman" panose="02020603050405020304" pitchFamily="18" charset="0"/>
                <a:cs typeface="Times New Roman" panose="02020603050405020304" pitchFamily="18" charset="0"/>
              </a:rPr>
              <a:t>a/ Sơn đã không mua truyện, để dành tiền giúp đỡ các bạn học sinh các tỉnh đang bị thiên tai.</a:t>
            </a:r>
          </a:p>
        </p:txBody>
      </p:sp>
      <p:sp>
        <p:nvSpPr>
          <p:cNvPr id="17" name="Text Box 3">
            <a:hlinkClick r:id="rId4" action="ppaction://hlinksldjump"/>
            <a:extLst>
              <a:ext uri="{FF2B5EF4-FFF2-40B4-BE49-F238E27FC236}">
                <a16:creationId xmlns:a16="http://schemas.microsoft.com/office/drawing/2014/main" xmlns="" id="{C040F770-D6CE-4FEE-A992-B6D8B9998693}"/>
              </a:ext>
            </a:extLst>
          </p:cNvPr>
          <p:cNvSpPr txBox="1">
            <a:spLocks noChangeArrowheads="1"/>
          </p:cNvSpPr>
          <p:nvPr/>
        </p:nvSpPr>
        <p:spPr bwMode="auto">
          <a:xfrm>
            <a:off x="282573" y="1747499"/>
            <a:ext cx="11909425" cy="1200329"/>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3600" b="1" i="1">
                <a:solidFill>
                  <a:srgbClr val="FF0000"/>
                </a:solidFill>
                <a:latin typeface="Times New Roman" panose="02020603050405020304" pitchFamily="18" charset="0"/>
                <a:cs typeface="Times New Roman" panose="02020603050405020304" pitchFamily="18" charset="0"/>
              </a:rPr>
              <a:t>=&gt;</a:t>
            </a:r>
            <a:r>
              <a:rPr lang="en-US" altLang="en-US" sz="3600" b="1" i="1">
                <a:solidFill>
                  <a:srgbClr val="FF0066"/>
                </a:solidFill>
                <a:latin typeface="Times New Roman" panose="02020603050405020304" pitchFamily="18" charset="0"/>
                <a:cs typeface="Times New Roman" panose="02020603050405020304" pitchFamily="18" charset="0"/>
              </a:rPr>
              <a:t>  Việc làm của bạn Sơn đã có sự cảm thông, chia sẻ với các bạn có hoàn cảnh khó khăn hơn mình.</a:t>
            </a:r>
          </a:p>
        </p:txBody>
      </p:sp>
      <p:sp>
        <p:nvSpPr>
          <p:cNvPr id="22" name="Text Box 2">
            <a:extLst>
              <a:ext uri="{FF2B5EF4-FFF2-40B4-BE49-F238E27FC236}">
                <a16:creationId xmlns:a16="http://schemas.microsoft.com/office/drawing/2014/main" xmlns="" id="{71A7EF6C-C3FC-4ACE-A6E5-A27AE9AC3EB6}"/>
              </a:ext>
            </a:extLst>
          </p:cNvPr>
          <p:cNvSpPr txBox="1">
            <a:spLocks noChangeArrowheads="1"/>
          </p:cNvSpPr>
          <p:nvPr/>
        </p:nvSpPr>
        <p:spPr bwMode="auto">
          <a:xfrm>
            <a:off x="282575" y="2992333"/>
            <a:ext cx="11909425" cy="1754326"/>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3600" b="1" i="1">
                <a:latin typeface="Times New Roman" panose="02020603050405020304" pitchFamily="18" charset="0"/>
                <a:cs typeface="Times New Roman" panose="02020603050405020304" pitchFamily="18" charset="0"/>
              </a:rPr>
              <a:t>b/ Trong buổi quyên góp giúp các bạn nhỏ miền Trung bị bão lụt, Lương đã xin Tuấn nhường cho một số sách vở để đóng góp, lấy thành tích.</a:t>
            </a:r>
          </a:p>
        </p:txBody>
      </p:sp>
      <p:sp>
        <p:nvSpPr>
          <p:cNvPr id="23" name="Text Box 3">
            <a:hlinkClick r:id="rId4" action="ppaction://hlinksldjump"/>
            <a:extLst>
              <a:ext uri="{FF2B5EF4-FFF2-40B4-BE49-F238E27FC236}">
                <a16:creationId xmlns:a16="http://schemas.microsoft.com/office/drawing/2014/main" xmlns="" id="{E9B671E0-4CCD-483B-BB9C-FE2CE56F31EC}"/>
              </a:ext>
            </a:extLst>
          </p:cNvPr>
          <p:cNvSpPr txBox="1">
            <a:spLocks noChangeArrowheads="1"/>
          </p:cNvSpPr>
          <p:nvPr/>
        </p:nvSpPr>
        <p:spPr bwMode="auto">
          <a:xfrm>
            <a:off x="293889" y="4736769"/>
            <a:ext cx="11909425" cy="1754326"/>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3600" b="1" i="1">
                <a:solidFill>
                  <a:srgbClr val="FF0000"/>
                </a:solidFill>
                <a:latin typeface="Times New Roman" panose="02020603050405020304" pitchFamily="18" charset="0"/>
                <a:cs typeface="Times New Roman" panose="02020603050405020304" pitchFamily="18" charset="0"/>
              </a:rPr>
              <a:t>=&gt;</a:t>
            </a:r>
            <a:r>
              <a:rPr lang="en-US" altLang="en-US" sz="3600" b="1" i="1">
                <a:solidFill>
                  <a:srgbClr val="FF0066"/>
                </a:solidFill>
                <a:latin typeface="Times New Roman" panose="02020603050405020304" pitchFamily="18" charset="0"/>
                <a:cs typeface="Times New Roman" panose="02020603050405020304" pitchFamily="18" charset="0"/>
              </a:rPr>
              <a:t>Việc làm của bạn Lương không thể hiện lòng nhân đạo. Vì quyên góp ủng hộ là sự tự nguyện, chứ không phải là chạy theo thành tích.</a:t>
            </a:r>
          </a:p>
        </p:txBody>
      </p:sp>
    </p:spTree>
    <p:extLst>
      <p:ext uri="{BB962C8B-B14F-4D97-AF65-F5344CB8AC3E}">
        <p14:creationId xmlns:p14="http://schemas.microsoft.com/office/powerpoint/2010/main" val="8835440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circle(in)">
                                      <p:cBhvr>
                                        <p:cTn id="17" dur="2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circle(in)">
                                      <p:cBhvr>
                                        <p:cTn id="2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EAE7"/>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42081">
            <a:off x="981464" y="4898132"/>
            <a:ext cx="1542291" cy="3919736"/>
          </a:xfrm>
          <a:prstGeom prst="rect">
            <a:avLst/>
          </a:prstGeom>
        </p:spPr>
      </p:pic>
      <p:pic>
        <p:nvPicPr>
          <p:cNvPr id="9" name="图片 7">
            <a:extLst>
              <a:ext uri="{FF2B5EF4-FFF2-40B4-BE49-F238E27FC236}">
                <a16:creationId xmlns:a16="http://schemas.microsoft.com/office/drawing/2014/main" xmlns="" id="{E1493810-BEC2-4D25-B5C5-11A4CC0216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42081">
            <a:off x="5256663" y="4898132"/>
            <a:ext cx="1542291" cy="3919736"/>
          </a:xfrm>
          <a:prstGeom prst="rect">
            <a:avLst/>
          </a:prstGeom>
        </p:spPr>
      </p:pic>
      <p:pic>
        <p:nvPicPr>
          <p:cNvPr id="10" name="图片 7">
            <a:extLst>
              <a:ext uri="{FF2B5EF4-FFF2-40B4-BE49-F238E27FC236}">
                <a16:creationId xmlns:a16="http://schemas.microsoft.com/office/drawing/2014/main" xmlns="" id="{4E522B93-3490-4ACC-AE22-23BD4439D9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42081">
            <a:off x="9411586" y="4974332"/>
            <a:ext cx="1542291" cy="3919736"/>
          </a:xfrm>
          <a:prstGeom prst="rect">
            <a:avLst/>
          </a:prstGeom>
        </p:spPr>
      </p:pic>
      <p:pic>
        <p:nvPicPr>
          <p:cNvPr id="11" name="图片 7">
            <a:extLst>
              <a:ext uri="{FF2B5EF4-FFF2-40B4-BE49-F238E27FC236}">
                <a16:creationId xmlns:a16="http://schemas.microsoft.com/office/drawing/2014/main" xmlns="" id="{1934A85F-C20F-4D7A-9CAB-5A5F78BE56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42081">
            <a:off x="981463" y="-2264668"/>
            <a:ext cx="1542291" cy="3919736"/>
          </a:xfrm>
          <a:prstGeom prst="rect">
            <a:avLst/>
          </a:prstGeom>
        </p:spPr>
      </p:pic>
      <p:pic>
        <p:nvPicPr>
          <p:cNvPr id="12" name="图片 7">
            <a:extLst>
              <a:ext uri="{FF2B5EF4-FFF2-40B4-BE49-F238E27FC236}">
                <a16:creationId xmlns:a16="http://schemas.microsoft.com/office/drawing/2014/main" xmlns="" id="{9858B0C2-5C3D-4F8C-9E17-23856A60F1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42081">
            <a:off x="5256662" y="-2264668"/>
            <a:ext cx="1542291" cy="3919736"/>
          </a:xfrm>
          <a:prstGeom prst="rect">
            <a:avLst/>
          </a:prstGeom>
        </p:spPr>
      </p:pic>
      <p:pic>
        <p:nvPicPr>
          <p:cNvPr id="13" name="图片 7">
            <a:extLst>
              <a:ext uri="{FF2B5EF4-FFF2-40B4-BE49-F238E27FC236}">
                <a16:creationId xmlns:a16="http://schemas.microsoft.com/office/drawing/2014/main" xmlns="" id="{22C31961-885B-4121-BD53-B1CAD40DC8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42081">
            <a:off x="9411585" y="-2188468"/>
            <a:ext cx="1542291" cy="3919736"/>
          </a:xfrm>
          <a:prstGeom prst="rect">
            <a:avLst/>
          </a:prstGeom>
        </p:spPr>
      </p:pic>
      <p:sp>
        <p:nvSpPr>
          <p:cNvPr id="14" name="Text Box 2">
            <a:extLst>
              <a:ext uri="{FF2B5EF4-FFF2-40B4-BE49-F238E27FC236}">
                <a16:creationId xmlns:a16="http://schemas.microsoft.com/office/drawing/2014/main" xmlns="" id="{46378953-D22B-41E2-9F3D-0C1D8971E0F6}"/>
              </a:ext>
            </a:extLst>
          </p:cNvPr>
          <p:cNvSpPr txBox="1">
            <a:spLocks noChangeArrowheads="1"/>
          </p:cNvSpPr>
          <p:nvPr/>
        </p:nvSpPr>
        <p:spPr bwMode="auto">
          <a:xfrm>
            <a:off x="152400" y="602332"/>
            <a:ext cx="11887200" cy="2554545"/>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4000" b="1" i="1">
                <a:latin typeface="Times New Roman" panose="02020603050405020304" pitchFamily="18" charset="0"/>
                <a:cs typeface="Times New Roman" panose="02020603050405020304" pitchFamily="18" charset="0"/>
              </a:rPr>
              <a:t>c/ Đọc báo thấy có những gia đình sinh con bị tật nguyền do ảnh hưởng chất độc màu da cam, Cường đã bàn với bố mẹ dùng tiền được mừng tuổi của mình để giúp những nạn nhân đó. </a:t>
            </a:r>
          </a:p>
        </p:txBody>
      </p:sp>
      <p:sp>
        <p:nvSpPr>
          <p:cNvPr id="16" name="Text Box 3">
            <a:hlinkClick r:id="rId4" action="ppaction://hlinksldjump"/>
            <a:extLst>
              <a:ext uri="{FF2B5EF4-FFF2-40B4-BE49-F238E27FC236}">
                <a16:creationId xmlns:a16="http://schemas.microsoft.com/office/drawing/2014/main" xmlns="" id="{E4261385-2C11-4A4F-BC59-328ECB848E54}"/>
              </a:ext>
            </a:extLst>
          </p:cNvPr>
          <p:cNvSpPr txBox="1">
            <a:spLocks noChangeArrowheads="1"/>
          </p:cNvSpPr>
          <p:nvPr/>
        </p:nvSpPr>
        <p:spPr bwMode="auto">
          <a:xfrm>
            <a:off x="152400" y="3264850"/>
            <a:ext cx="11887200" cy="1938992"/>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4000" b="1" i="1">
                <a:solidFill>
                  <a:srgbClr val="FF0000"/>
                </a:solidFill>
                <a:latin typeface="Times New Roman" panose="02020603050405020304" pitchFamily="18" charset="0"/>
                <a:cs typeface="Times New Roman" panose="02020603050405020304" pitchFamily="18" charset="0"/>
              </a:rPr>
              <a:t>=&gt;</a:t>
            </a:r>
            <a:r>
              <a:rPr lang="en-US" altLang="en-US" sz="4000" b="1" i="1">
                <a:solidFill>
                  <a:srgbClr val="FF0066"/>
                </a:solidFill>
                <a:latin typeface="Times New Roman" panose="02020603050405020304" pitchFamily="18" charset="0"/>
                <a:cs typeface="Times New Roman" panose="02020603050405020304" pitchFamily="18" charset="0"/>
              </a:rPr>
              <a:t>Việc làm của bạn Cường thể hiện lòng nhân đạo. Vì Cường đã biết chia sẻ, giúp đỡ cho các bạn mang góp khoản tiền phù hợp với khả năng của bản thân.</a:t>
            </a:r>
          </a:p>
        </p:txBody>
      </p:sp>
    </p:spTree>
    <p:extLst>
      <p:ext uri="{BB962C8B-B14F-4D97-AF65-F5344CB8AC3E}">
        <p14:creationId xmlns:p14="http://schemas.microsoft.com/office/powerpoint/2010/main" val="2403136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AE7"/>
        </a:solidFill>
        <a:effectLst/>
      </p:bgPr>
    </p:bg>
    <p:spTree>
      <p:nvGrpSpPr>
        <p:cNvPr id="1" name=""/>
        <p:cNvGrpSpPr/>
        <p:nvPr/>
      </p:nvGrpSpPr>
      <p:grpSpPr>
        <a:xfrm>
          <a:off x="0" y="0"/>
          <a:ext cx="0" cy="0"/>
          <a:chOff x="0" y="0"/>
          <a:chExt cx="0" cy="0"/>
        </a:xfrm>
      </p:grpSpPr>
      <p:graphicFrame>
        <p:nvGraphicFramePr>
          <p:cNvPr id="15" name="Group 2">
            <a:extLst>
              <a:ext uri="{FF2B5EF4-FFF2-40B4-BE49-F238E27FC236}">
                <a16:creationId xmlns:a16="http://schemas.microsoft.com/office/drawing/2014/main" xmlns="" id="{A8B7E017-A773-48A2-9FC9-E4CE9DF2B8C8}"/>
              </a:ext>
            </a:extLst>
          </p:cNvPr>
          <p:cNvGraphicFramePr>
            <a:graphicFrameLocks/>
          </p:cNvGraphicFramePr>
          <p:nvPr>
            <p:extLst>
              <p:ext uri="{D42A27DB-BD31-4B8C-83A1-F6EECF244321}">
                <p14:modId xmlns:p14="http://schemas.microsoft.com/office/powerpoint/2010/main" val="610018220"/>
              </p:ext>
            </p:extLst>
          </p:nvPr>
        </p:nvGraphicFramePr>
        <p:xfrm>
          <a:off x="226359" y="584775"/>
          <a:ext cx="11739282" cy="6038851"/>
        </p:xfrm>
        <a:graphic>
          <a:graphicData uri="http://schemas.openxmlformats.org/drawingml/2006/table">
            <a:tbl>
              <a:tblPr/>
              <a:tblGrid>
                <a:gridCol w="5869641">
                  <a:extLst>
                    <a:ext uri="{9D8B030D-6E8A-4147-A177-3AD203B41FA5}">
                      <a16:colId xmlns:a16="http://schemas.microsoft.com/office/drawing/2014/main" xmlns="" val="20000"/>
                    </a:ext>
                  </a:extLst>
                </a:gridCol>
                <a:gridCol w="5869641">
                  <a:extLst>
                    <a:ext uri="{9D8B030D-6E8A-4147-A177-3AD203B41FA5}">
                      <a16:colId xmlns:a16="http://schemas.microsoft.com/office/drawing/2014/main" xmlns="" val="20001"/>
                    </a:ext>
                  </a:extLst>
                </a:gridCol>
              </a:tblGrid>
              <a:tr h="9747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rgbClr val="FFFFFF"/>
                          </a:solidFill>
                          <a:effectLst/>
                          <a:latin typeface="Times New Roman" pitchFamily="18" charset="0"/>
                          <a:cs typeface="Times New Roman" pitchFamily="18" charset="0"/>
                        </a:rPr>
                        <a:t>Tình huống</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rgbClr val="FFFFFF"/>
                          </a:solidFill>
                          <a:effectLst/>
                          <a:latin typeface="Times New Roman" pitchFamily="18" charset="0"/>
                          <a:cs typeface="Times New Roman" pitchFamily="18" charset="0"/>
                        </a:rPr>
                        <a:t>Những công việc các em có thể giúp đỡ</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xmlns="" val="10000"/>
                  </a:ext>
                </a:extLst>
              </a:tr>
              <a:tr h="10334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effectLst/>
                          <a:latin typeface="Times New Roman" pitchFamily="18" charset="0"/>
                          <a:cs typeface="Times New Roman" pitchFamily="18" charset="0"/>
                        </a:rPr>
                        <a:t>1) </a:t>
                      </a:r>
                      <a:r>
                        <a:rPr kumimoji="0" lang="en-US" altLang="en-US" sz="2800" b="0" i="0" u="none" strike="noStrike" cap="none" normalizeH="0" baseline="0">
                          <a:ln>
                            <a:noFill/>
                          </a:ln>
                          <a:effectLst/>
                          <a:latin typeface="Times New Roman" pitchFamily="18" charset="0"/>
                          <a:cs typeface="Times New Roman" pitchFamily="18" charset="0"/>
                        </a:rPr>
                        <a:t>Nếu trong lớp em có bạn khuyết tật</a:t>
                      </a:r>
                      <a:r>
                        <a:rPr kumimoji="0" lang="en-US" sz="2800" b="0" i="0" u="none" strike="noStrike" cap="none" normalizeH="0" baseline="0">
                          <a:ln>
                            <a:noFill/>
                          </a:ln>
                          <a:effectLst/>
                          <a:latin typeface="Times New Roman" pitchFamily="18" charset="0"/>
                          <a:cs typeface="Times New Roman" pitchFamily="18" charset="0"/>
                        </a:rPr>
                        <a:t>.</a:t>
                      </a:r>
                      <a:endParaRPr kumimoji="0" lang="en-US" altLang="en-US" sz="2800" b="0" i="0" u="none" strike="noStrike" cap="none" normalizeH="0" baseline="0">
                        <a:ln>
                          <a:noFill/>
                        </a:ln>
                        <a:effectLst/>
                        <a:latin typeface="Times New Roman" pitchFamily="18" charset="0"/>
                        <a:cs typeface="Times New Roman" pitchFamily="18"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a:ln>
                          <a:noFill/>
                        </a:ln>
                        <a:effectLst/>
                        <a:latin typeface="Times New Roman" pitchFamily="18" charset="0"/>
                        <a:ea typeface="SimSun" pitchFamily="2"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1"/>
                  </a:ext>
                </a:extLst>
              </a:tr>
              <a:tr h="1498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effectLst/>
                          <a:latin typeface="Times New Roman" pitchFamily="18" charset="0"/>
                          <a:cs typeface="Times New Roman" pitchFamily="18" charset="0"/>
                        </a:rPr>
                        <a:t>2) </a:t>
                      </a:r>
                      <a:r>
                        <a:rPr kumimoji="0" lang="en-US" altLang="en-US" sz="2800" b="0" i="0" u="none" strike="noStrike" cap="none" normalizeH="0" baseline="0">
                          <a:ln>
                            <a:noFill/>
                          </a:ln>
                          <a:effectLst/>
                          <a:latin typeface="Times New Roman" pitchFamily="18" charset="0"/>
                          <a:cs typeface="Times New Roman" pitchFamily="18" charset="0"/>
                        </a:rPr>
                        <a:t>Nếu gần nơi em ở có cụ già sống cô đơn, không nơi nương tựa</a:t>
                      </a:r>
                      <a:r>
                        <a:rPr kumimoji="0" lang="en-US" sz="2800" b="0" i="0" u="none" strike="noStrike" cap="none" normalizeH="0" baseline="0">
                          <a:ln>
                            <a:noFill/>
                          </a:ln>
                          <a:effectLst/>
                          <a:latin typeface="Times New Roman" pitchFamily="18" charset="0"/>
                          <a:cs typeface="Times New Roman" pitchFamily="18" charset="0"/>
                        </a:rPr>
                        <a:t>.</a:t>
                      </a:r>
                      <a:endParaRPr kumimoji="0" lang="en-US" altLang="en-US" sz="2800" b="0" i="0" u="none" strike="noStrike" cap="none" normalizeH="0" baseline="0">
                        <a:ln>
                          <a:noFill/>
                        </a:ln>
                        <a:effectLst/>
                        <a:latin typeface="Times New Roman" pitchFamily="18" charset="0"/>
                        <a:cs typeface="Times New Roman" pitchFamily="18"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a:ln>
                          <a:noFill/>
                        </a:ln>
                        <a:effectLst/>
                        <a:latin typeface="Times New Roman" pitchFamily="18" charset="0"/>
                        <a:ea typeface="SimSun" pitchFamily="2"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2"/>
                  </a:ext>
                </a:extLst>
              </a:tr>
              <a:tr h="10334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effectLst/>
                          <a:latin typeface="Times New Roman" pitchFamily="18" charset="0"/>
                          <a:cs typeface="Times New Roman" pitchFamily="18" charset="0"/>
                        </a:rPr>
                        <a:t>3) Nếu lớp em có một bạn gia đình gặp khó khăn.</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a:ln>
                          <a:noFill/>
                        </a:ln>
                        <a:effectLst/>
                        <a:latin typeface="Times New Roman" pitchFamily="18" charset="0"/>
                        <a:ea typeface="SimSun" pitchFamily="2"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3"/>
                  </a:ext>
                </a:extLst>
              </a:tr>
              <a:tr h="1498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effectLst/>
                          <a:latin typeface="Times New Roman" pitchFamily="18" charset="0"/>
                          <a:cs typeface="Times New Roman" pitchFamily="18" charset="0"/>
                        </a:rPr>
                        <a:t>4) Nếu lớp em tổ chức quyên góp tiền ủng hộ các nạn nhân chất độc màu da cam.</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a:ln>
                          <a:noFill/>
                        </a:ln>
                        <a:effectLst/>
                        <a:latin typeface="Times New Roman" pitchFamily="18" charset="0"/>
                        <a:ea typeface="SimSun" pitchFamily="2"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4"/>
                  </a:ext>
                </a:extLst>
              </a:tr>
            </a:tbl>
          </a:graphicData>
        </a:graphic>
      </p:graphicFrame>
      <p:sp>
        <p:nvSpPr>
          <p:cNvPr id="16" name="Text Box 40">
            <a:extLst>
              <a:ext uri="{FF2B5EF4-FFF2-40B4-BE49-F238E27FC236}">
                <a16:creationId xmlns:a16="http://schemas.microsoft.com/office/drawing/2014/main" xmlns="" id="{0847D1B7-0F42-4A4E-A7FE-EDECD81A161B}"/>
              </a:ext>
            </a:extLst>
          </p:cNvPr>
          <p:cNvSpPr txBox="1">
            <a:spLocks noChangeArrowheads="1"/>
          </p:cNvSpPr>
          <p:nvPr/>
        </p:nvSpPr>
        <p:spPr bwMode="auto">
          <a:xfrm>
            <a:off x="941294" y="-58014"/>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8000"/>
                </a:solidFill>
                <a:latin typeface="Times New Roman" panose="02020603050405020304" pitchFamily="18" charset="0"/>
                <a:cs typeface="Times New Roman" panose="02020603050405020304" pitchFamily="18" charset="0"/>
              </a:rPr>
              <a:t>Em sẽ ứng xử như thế nào trong các tính huống sau:</a:t>
            </a:r>
          </a:p>
        </p:txBody>
      </p:sp>
      <p:sp>
        <p:nvSpPr>
          <p:cNvPr id="17" name="Text Box 46">
            <a:extLst>
              <a:ext uri="{FF2B5EF4-FFF2-40B4-BE49-F238E27FC236}">
                <a16:creationId xmlns:a16="http://schemas.microsoft.com/office/drawing/2014/main" xmlns="" id="{067D0802-3B92-4F01-B65B-5CC59D47BA3C}"/>
              </a:ext>
            </a:extLst>
          </p:cNvPr>
          <p:cNvSpPr txBox="1">
            <a:spLocks noChangeArrowheads="1"/>
          </p:cNvSpPr>
          <p:nvPr/>
        </p:nvSpPr>
        <p:spPr bwMode="auto">
          <a:xfrm>
            <a:off x="6096000" y="1512152"/>
            <a:ext cx="586964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Em có thể giúp bạn đi học hoặc cõng bạn đi học.</a:t>
            </a:r>
          </a:p>
        </p:txBody>
      </p:sp>
      <p:sp>
        <p:nvSpPr>
          <p:cNvPr id="18" name="Text Box 48">
            <a:extLst>
              <a:ext uri="{FF2B5EF4-FFF2-40B4-BE49-F238E27FC236}">
                <a16:creationId xmlns:a16="http://schemas.microsoft.com/office/drawing/2014/main" xmlns="" id="{00EC8D6C-45FC-4070-86C2-DADEFE98CD58}"/>
              </a:ext>
            </a:extLst>
          </p:cNvPr>
          <p:cNvSpPr txBox="1">
            <a:spLocks noChangeArrowheads="1"/>
          </p:cNvSpPr>
          <p:nvPr/>
        </p:nvSpPr>
        <p:spPr bwMode="auto">
          <a:xfrm>
            <a:off x="6074004" y="2613608"/>
            <a:ext cx="586964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Em sẽ thường xuyên đến nhà thăm hỏi, trò chuyện với các cụ.</a:t>
            </a:r>
          </a:p>
          <a:p>
            <a:pPr algn="ctr" eaLnBrk="1" hangingPunct="1">
              <a:spcBef>
                <a:spcPct val="50000"/>
              </a:spcBef>
              <a:buFontTx/>
              <a:buNone/>
            </a:pPr>
            <a:endParaRPr lang="en-US" altLang="en-US" b="1">
              <a:solidFill>
                <a:srgbClr val="FF0000"/>
              </a:solidFill>
              <a:latin typeface="Times New Roman" panose="02020603050405020304" pitchFamily="18" charset="0"/>
              <a:cs typeface="Times New Roman" panose="02020603050405020304" pitchFamily="18" charset="0"/>
            </a:endParaRPr>
          </a:p>
        </p:txBody>
      </p:sp>
      <p:sp>
        <p:nvSpPr>
          <p:cNvPr id="23" name="Text Box 50">
            <a:extLst>
              <a:ext uri="{FF2B5EF4-FFF2-40B4-BE49-F238E27FC236}">
                <a16:creationId xmlns:a16="http://schemas.microsoft.com/office/drawing/2014/main" xmlns="" id="{0C4518A0-CBCB-4B56-AF92-59DED772688B}"/>
              </a:ext>
            </a:extLst>
          </p:cNvPr>
          <p:cNvSpPr txBox="1">
            <a:spLocks noChangeArrowheads="1"/>
          </p:cNvSpPr>
          <p:nvPr/>
        </p:nvSpPr>
        <p:spPr bwMode="auto">
          <a:xfrm>
            <a:off x="6172199" y="5185998"/>
            <a:ext cx="5771446"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Em sẽ tham gia quyên góp, vận động gia đình tham gia. </a:t>
            </a:r>
          </a:p>
          <a:p>
            <a:pPr algn="ctr" eaLnBrk="1" hangingPunct="1">
              <a:spcBef>
                <a:spcPct val="50000"/>
              </a:spcBef>
              <a:buFontTx/>
              <a:buNone/>
            </a:pPr>
            <a:endParaRPr lang="en-US" altLang="en-US" b="1">
              <a:solidFill>
                <a:srgbClr val="FF0000"/>
              </a:solidFill>
              <a:latin typeface="Times New Roman" panose="02020603050405020304" pitchFamily="18" charset="0"/>
              <a:cs typeface="Times New Roman" panose="02020603050405020304" pitchFamily="18" charset="0"/>
            </a:endParaRPr>
          </a:p>
        </p:txBody>
      </p:sp>
      <p:sp>
        <p:nvSpPr>
          <p:cNvPr id="24" name="Text Box 51">
            <a:extLst>
              <a:ext uri="{FF2B5EF4-FFF2-40B4-BE49-F238E27FC236}">
                <a16:creationId xmlns:a16="http://schemas.microsoft.com/office/drawing/2014/main" xmlns="" id="{A193D023-BE9E-4925-BC61-F856F971AFFD}"/>
              </a:ext>
            </a:extLst>
          </p:cNvPr>
          <p:cNvSpPr txBox="1">
            <a:spLocks noChangeArrowheads="1"/>
          </p:cNvSpPr>
          <p:nvPr/>
        </p:nvSpPr>
        <p:spPr bwMode="auto">
          <a:xfrm>
            <a:off x="6096000" y="4051236"/>
            <a:ext cx="538668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Em sẽ động viên, quyên góp, hỗ trợ bạn. </a:t>
            </a:r>
          </a:p>
          <a:p>
            <a:pPr algn="ctr" eaLnBrk="1" hangingPunct="1">
              <a:spcBef>
                <a:spcPct val="50000"/>
              </a:spcBef>
              <a:buFontTx/>
              <a:buNone/>
            </a:pPr>
            <a:endParaRPr lang="en-US" altLang="en-US"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7598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ox(i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ox(i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ox(in)">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ox(in)">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utoUpdateAnimBg="0"/>
      <p:bldP spid="18" grpId="0" bldLvl="0" autoUpdateAnimBg="0"/>
      <p:bldP spid="23" grpId="0" bldLvl="0" autoUpdateAnimBg="0"/>
      <p:bldP spid="24" grpId="0" bldLvl="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b="55820"/>
          <a:stretch/>
        </p:blipFill>
        <p:spPr>
          <a:xfrm>
            <a:off x="0" y="-45964"/>
            <a:ext cx="12192000" cy="6903964"/>
          </a:xfrm>
          <a:prstGeom prst="rect">
            <a:avLst/>
          </a:prstGeom>
          <a:solidFill>
            <a:srgbClr val="FFEAE7"/>
          </a:solidFill>
        </p:spPr>
      </p:pic>
      <p:pic>
        <p:nvPicPr>
          <p:cNvPr id="4" name="图片 3" descr="11"/>
          <p:cNvPicPr>
            <a:picLocks noChangeAspect="1"/>
          </p:cNvPicPr>
          <p:nvPr/>
        </p:nvPicPr>
        <p:blipFill>
          <a:blip r:embed="rId4"/>
          <a:stretch>
            <a:fillRect/>
          </a:stretch>
        </p:blipFill>
        <p:spPr>
          <a:xfrm>
            <a:off x="50557" y="227999"/>
            <a:ext cx="6131291" cy="6046788"/>
          </a:xfrm>
          <a:prstGeom prst="rect">
            <a:avLst/>
          </a:prstGeom>
          <a:noFill/>
          <a:ln w="9525">
            <a:noFill/>
          </a:ln>
        </p:spPr>
      </p:pic>
      <p:sp>
        <p:nvSpPr>
          <p:cNvPr id="7" name="Text Box 3">
            <a:extLst>
              <a:ext uri="{FF2B5EF4-FFF2-40B4-BE49-F238E27FC236}">
                <a16:creationId xmlns:a16="http://schemas.microsoft.com/office/drawing/2014/main" xmlns="" id="{1078BB80-BE64-4AE0-A46B-AA17CE283236}"/>
              </a:ext>
            </a:extLst>
          </p:cNvPr>
          <p:cNvSpPr txBox="1">
            <a:spLocks noChangeArrowheads="1"/>
          </p:cNvSpPr>
          <p:nvPr/>
        </p:nvSpPr>
        <p:spPr bwMode="auto">
          <a:xfrm>
            <a:off x="6424854" y="739130"/>
            <a:ext cx="6010152"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5400" b="1">
                <a:solidFill>
                  <a:schemeClr val="tx2"/>
                </a:solidFill>
                <a:latin typeface="Times New Roman" panose="02020603050405020304" pitchFamily="18" charset="0"/>
                <a:cs typeface="Times New Roman" panose="02020603050405020304" pitchFamily="18" charset="0"/>
                <a:sym typeface="Times New Roman" panose="02020603050405020304" pitchFamily="18" charset="0"/>
              </a:rPr>
              <a:t>Có rất nhiều người có hoàn cảnh khó khăn hơn chúng ta. Vì vậy các em phải biết quan tâm và giúp đỡ họ.</a:t>
            </a:r>
          </a:p>
        </p:txBody>
      </p:sp>
      <p:sp>
        <p:nvSpPr>
          <p:cNvPr id="8" name="TextBox 7">
            <a:extLst>
              <a:ext uri="{FF2B5EF4-FFF2-40B4-BE49-F238E27FC236}">
                <a16:creationId xmlns:a16="http://schemas.microsoft.com/office/drawing/2014/main" xmlns="" id="{E0044E1F-65BC-45E7-BF55-129C31ED7697}"/>
              </a:ext>
            </a:extLst>
          </p:cNvPr>
          <p:cNvSpPr txBox="1"/>
          <p:nvPr/>
        </p:nvSpPr>
        <p:spPr>
          <a:xfrm>
            <a:off x="1380857" y="2001722"/>
            <a:ext cx="2756647" cy="2800767"/>
          </a:xfrm>
          <a:prstGeom prst="rect">
            <a:avLst/>
          </a:prstGeom>
          <a:noFill/>
        </p:spPr>
        <p:txBody>
          <a:bodyPr wrap="square">
            <a:spAutoFit/>
          </a:bodyPr>
          <a:lstStyle/>
          <a:p>
            <a:r>
              <a:rPr lang="en-US" altLang="en-US" sz="8800" b="0">
                <a:solidFill>
                  <a:srgbClr val="FF3300"/>
                </a:solidFill>
                <a:latin typeface="UTM Arruba KT" panose="02040603050506020204" pitchFamily="18" charset="0"/>
                <a:cs typeface="Times New Roman" panose="02020603050405020304" pitchFamily="18" charset="0"/>
                <a:sym typeface="Times New Roman" panose="02020603050405020304" pitchFamily="18" charset="0"/>
              </a:rPr>
              <a:t>Kết luận</a:t>
            </a:r>
            <a:r>
              <a:rPr lang="en-US" altLang="en-US" sz="8800" b="0">
                <a:solidFill>
                  <a:srgbClr val="008000"/>
                </a:solidFill>
                <a:latin typeface="UTM Arruba KT" panose="02040603050506020204" pitchFamily="18" charset="0"/>
                <a:cs typeface="Times New Roman" panose="02020603050405020304" pitchFamily="18" charset="0"/>
                <a:sym typeface="Times New Roman" panose="02020603050405020304" pitchFamily="18" charset="0"/>
              </a:rPr>
              <a:t> </a:t>
            </a:r>
            <a:endParaRPr lang="en-GB" sz="8800">
              <a:latin typeface="UTM Arruba KT" panose="02040603050506020204" pitchFamily="18" charset="0"/>
            </a:endParaRPr>
          </a:p>
        </p:txBody>
      </p:sp>
    </p:spTree>
    <p:extLst>
      <p:ext uri="{BB962C8B-B14F-4D97-AF65-F5344CB8AC3E}">
        <p14:creationId xmlns:p14="http://schemas.microsoft.com/office/powerpoint/2010/main" val="3834339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qua5_b1610">
            <a:extLst>
              <a:ext uri="{FF2B5EF4-FFF2-40B4-BE49-F238E27FC236}">
                <a16:creationId xmlns:a16="http://schemas.microsoft.com/office/drawing/2014/main" xmlns="" id="{F2FD8CB6-C17A-4C26-97B9-FCDAB4896C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776600" y="76200"/>
            <a:ext cx="4338637" cy="4114800"/>
          </a:xfrm>
          <a:prstGeom prst="rect">
            <a:avLst/>
          </a:prstGeom>
          <a:noFill/>
        </p:spPr>
      </p:pic>
      <p:pic>
        <p:nvPicPr>
          <p:cNvPr id="3" name="Picture 3" descr="403704">
            <a:extLst>
              <a:ext uri="{FF2B5EF4-FFF2-40B4-BE49-F238E27FC236}">
                <a16:creationId xmlns:a16="http://schemas.microsoft.com/office/drawing/2014/main" xmlns="" id="{86AA598C-5595-43ED-B6F8-07AD3349DA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6387" y="2133600"/>
            <a:ext cx="434181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
            <a:extLst>
              <a:ext uri="{FF2B5EF4-FFF2-40B4-BE49-F238E27FC236}">
                <a16:creationId xmlns:a16="http://schemas.microsoft.com/office/drawing/2014/main" xmlns="" id="{4159C343-78B9-4CD6-A3D3-FC68091E04F8}"/>
              </a:ext>
            </a:extLst>
          </p:cNvPr>
          <p:cNvSpPr txBox="1">
            <a:spLocks noChangeArrowheads="1"/>
          </p:cNvSpPr>
          <p:nvPr/>
        </p:nvSpPr>
        <p:spPr bwMode="auto">
          <a:xfrm>
            <a:off x="2102224" y="4715436"/>
            <a:ext cx="3251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b="1">
                <a:latin typeface="Times New Roman" panose="02020603050405020304" pitchFamily="18" charset="0"/>
                <a:cs typeface="Times New Roman" panose="02020603050405020304" pitchFamily="18" charset="0"/>
              </a:rPr>
              <a:t>Giúp bạn đi học</a:t>
            </a:r>
          </a:p>
        </p:txBody>
      </p:sp>
    </p:spTree>
    <p:extLst>
      <p:ext uri="{BB962C8B-B14F-4D97-AF65-F5344CB8AC3E}">
        <p14:creationId xmlns:p14="http://schemas.microsoft.com/office/powerpoint/2010/main" val="42430314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i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am-dong-tam-long-nhung-em-nho-giup-do-nguoi-gia-neo-don">
            <a:extLst>
              <a:ext uri="{FF2B5EF4-FFF2-40B4-BE49-F238E27FC236}">
                <a16:creationId xmlns:a16="http://schemas.microsoft.com/office/drawing/2014/main" xmlns="" id="{456A0F36-3D82-4767-B119-39C5FB37FB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411505" y="171450"/>
            <a:ext cx="4519613" cy="2895600"/>
          </a:xfrm>
          <a:prstGeom prst="rect">
            <a:avLst/>
          </a:prstGeom>
          <a:noFill/>
        </p:spPr>
      </p:pic>
      <p:pic>
        <p:nvPicPr>
          <p:cNvPr id="3" name="Picture 5" descr="IMG_0615">
            <a:extLst>
              <a:ext uri="{FF2B5EF4-FFF2-40B4-BE49-F238E27FC236}">
                <a16:creationId xmlns:a16="http://schemas.microsoft.com/office/drawing/2014/main" xmlns="" id="{B43F742A-B341-4CA5-882E-7B3D43ADFD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297705" y="3143250"/>
            <a:ext cx="4953000" cy="3714750"/>
          </a:xfrm>
          <a:prstGeom prst="rect">
            <a:avLst/>
          </a:prstGeom>
          <a:noFill/>
        </p:spPr>
      </p:pic>
      <p:sp>
        <p:nvSpPr>
          <p:cNvPr id="4" name="Text Box 4">
            <a:extLst>
              <a:ext uri="{FF2B5EF4-FFF2-40B4-BE49-F238E27FC236}">
                <a16:creationId xmlns:a16="http://schemas.microsoft.com/office/drawing/2014/main" xmlns="" id="{3DB5F4EE-D999-4C74-83B1-35E3E960FACF}"/>
              </a:ext>
            </a:extLst>
          </p:cNvPr>
          <p:cNvSpPr txBox="1">
            <a:spLocks noChangeArrowheads="1"/>
          </p:cNvSpPr>
          <p:nvPr/>
        </p:nvSpPr>
        <p:spPr bwMode="auto">
          <a:xfrm>
            <a:off x="2411505" y="3981450"/>
            <a:ext cx="3505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latin typeface="Times New Roman" panose="02020603050405020304" pitchFamily="18" charset="0"/>
                <a:cs typeface="Times New Roman" panose="02020603050405020304" pitchFamily="18" charset="0"/>
              </a:rPr>
              <a:t>Các bạn học sinh thăm hỏi các cụ già neo đơn</a:t>
            </a:r>
          </a:p>
        </p:txBody>
      </p:sp>
    </p:spTree>
    <p:extLst>
      <p:ext uri="{BB962C8B-B14F-4D97-AF65-F5344CB8AC3E}">
        <p14:creationId xmlns:p14="http://schemas.microsoft.com/office/powerpoint/2010/main" val="39823438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i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4" cstate="print">
            <a:extLst>
              <a:ext uri="{28A0092B-C50C-407E-A947-70E740481C1C}">
                <a14:useLocalDpi xmlns:a14="http://schemas.microsoft.com/office/drawing/2010/main" val="0"/>
              </a:ext>
            </a:extLst>
          </a:blip>
          <a:srcRect b="55820"/>
          <a:stretch/>
        </p:blipFill>
        <p:spPr>
          <a:xfrm>
            <a:off x="0" y="-45964"/>
            <a:ext cx="12192000" cy="6903964"/>
          </a:xfrm>
          <a:prstGeom prst="rect">
            <a:avLst/>
          </a:prstGeom>
          <a:solidFill>
            <a:srgbClr val="FFEAE7"/>
          </a:solidFill>
        </p:spPr>
      </p:pic>
      <p:pic>
        <p:nvPicPr>
          <p:cNvPr id="2" name="图片 1" descr="14"/>
          <p:cNvPicPr>
            <a:picLocks noChangeAspect="1"/>
          </p:cNvPicPr>
          <p:nvPr/>
        </p:nvPicPr>
        <p:blipFill>
          <a:blip r:embed="rId5"/>
          <a:stretch>
            <a:fillRect/>
          </a:stretch>
        </p:blipFill>
        <p:spPr>
          <a:xfrm>
            <a:off x="0" y="48602"/>
            <a:ext cx="8038531" cy="6861756"/>
          </a:xfrm>
          <a:prstGeom prst="rect">
            <a:avLst/>
          </a:prstGeom>
          <a:noFill/>
          <a:ln w="9525">
            <a:noFill/>
          </a:ln>
        </p:spPr>
      </p:pic>
      <p:pic>
        <p:nvPicPr>
          <p:cNvPr id="6" name="PA_库_图片 5"/>
          <p:cNvPicPr>
            <a:picLocks noChangeAspect="1"/>
          </p:cNvPicPr>
          <p:nvPr>
            <p:custDataLst>
              <p:tags r:id="rId1"/>
            </p:custDataLst>
          </p:nvPr>
        </p:nvPicPr>
        <p:blipFill>
          <a:blip r:embed="rId6"/>
          <a:stretch>
            <a:fillRect/>
          </a:stretch>
        </p:blipFill>
        <p:spPr>
          <a:xfrm>
            <a:off x="7697337" y="100960"/>
            <a:ext cx="4406766" cy="6757040"/>
          </a:xfrm>
          <a:prstGeom prst="rect">
            <a:avLst/>
          </a:prstGeom>
        </p:spPr>
      </p:pic>
      <p:sp>
        <p:nvSpPr>
          <p:cNvPr id="8" name="Google Shape;2476;p43">
            <a:extLst>
              <a:ext uri="{FF2B5EF4-FFF2-40B4-BE49-F238E27FC236}">
                <a16:creationId xmlns:a16="http://schemas.microsoft.com/office/drawing/2014/main" xmlns="" id="{6C708C4D-A66D-4F6C-A02E-E00515D12BBA}"/>
              </a:ext>
            </a:extLst>
          </p:cNvPr>
          <p:cNvSpPr txBox="1">
            <a:spLocks/>
          </p:cNvSpPr>
          <p:nvPr/>
        </p:nvSpPr>
        <p:spPr>
          <a:xfrm>
            <a:off x="906167" y="4335700"/>
            <a:ext cx="5885003" cy="1878800"/>
          </a:xfrm>
          <a:prstGeom prst="rect">
            <a:avLst/>
          </a:prstGeom>
        </p:spPr>
        <p:txBody>
          <a:bodyPr spcFirstLastPara="1" wrap="square" lIns="121900" tIns="121900" rIns="121900" bIns="121900" anchor="ctr" anchorCtr="0">
            <a:noAutofit/>
          </a:bodyPr>
          <a:lstStyle>
            <a:lvl1pPr lvl="0" algn="ctr" defTabSz="914400" rtl="0" eaLnBrk="1" latinLnBrk="0" hangingPunct="1">
              <a:lnSpc>
                <a:spcPct val="90000"/>
              </a:lnSpc>
              <a:spcBef>
                <a:spcPts val="0"/>
              </a:spcBef>
              <a:spcAft>
                <a:spcPts val="0"/>
              </a:spcAft>
              <a:buClr>
                <a:schemeClr val="lt1"/>
              </a:buClr>
              <a:buSzPts val="7200"/>
              <a:buNone/>
              <a:defRPr sz="9600" kern="1200">
                <a:solidFill>
                  <a:schemeClr val="lt1"/>
                </a:solidFill>
                <a:latin typeface="+mj-lt"/>
                <a:ea typeface="+mj-ea"/>
                <a:cs typeface="+mj-cs"/>
              </a:defRPr>
            </a:lvl1pPr>
            <a:lvl2pPr lvl="1" rtl="0">
              <a:spcBef>
                <a:spcPts val="0"/>
              </a:spcBef>
              <a:spcAft>
                <a:spcPts val="0"/>
              </a:spcAft>
              <a:buClr>
                <a:schemeClr val="lt1"/>
              </a:buClr>
              <a:buSzPts val="7200"/>
              <a:buNone/>
              <a:defRPr sz="9600">
                <a:solidFill>
                  <a:schemeClr val="lt1"/>
                </a:solidFill>
              </a:defRPr>
            </a:lvl2pPr>
            <a:lvl3pPr lvl="2" rtl="0">
              <a:spcBef>
                <a:spcPts val="0"/>
              </a:spcBef>
              <a:spcAft>
                <a:spcPts val="0"/>
              </a:spcAft>
              <a:buClr>
                <a:schemeClr val="lt1"/>
              </a:buClr>
              <a:buSzPts val="7200"/>
              <a:buNone/>
              <a:defRPr sz="9600">
                <a:solidFill>
                  <a:schemeClr val="lt1"/>
                </a:solidFill>
              </a:defRPr>
            </a:lvl3pPr>
            <a:lvl4pPr lvl="3" rtl="0">
              <a:spcBef>
                <a:spcPts val="0"/>
              </a:spcBef>
              <a:spcAft>
                <a:spcPts val="0"/>
              </a:spcAft>
              <a:buClr>
                <a:schemeClr val="lt1"/>
              </a:buClr>
              <a:buSzPts val="7200"/>
              <a:buNone/>
              <a:defRPr sz="9600">
                <a:solidFill>
                  <a:schemeClr val="lt1"/>
                </a:solidFill>
              </a:defRPr>
            </a:lvl4pPr>
            <a:lvl5pPr lvl="4" rtl="0">
              <a:spcBef>
                <a:spcPts val="0"/>
              </a:spcBef>
              <a:spcAft>
                <a:spcPts val="0"/>
              </a:spcAft>
              <a:buClr>
                <a:schemeClr val="lt1"/>
              </a:buClr>
              <a:buSzPts val="7200"/>
              <a:buNone/>
              <a:defRPr sz="9600">
                <a:solidFill>
                  <a:schemeClr val="lt1"/>
                </a:solidFill>
              </a:defRPr>
            </a:lvl5pPr>
            <a:lvl6pPr lvl="5" rtl="0">
              <a:spcBef>
                <a:spcPts val="0"/>
              </a:spcBef>
              <a:spcAft>
                <a:spcPts val="0"/>
              </a:spcAft>
              <a:buClr>
                <a:schemeClr val="lt1"/>
              </a:buClr>
              <a:buSzPts val="7200"/>
              <a:buNone/>
              <a:defRPr sz="9600">
                <a:solidFill>
                  <a:schemeClr val="lt1"/>
                </a:solidFill>
              </a:defRPr>
            </a:lvl6pPr>
            <a:lvl7pPr lvl="6" rtl="0">
              <a:spcBef>
                <a:spcPts val="0"/>
              </a:spcBef>
              <a:spcAft>
                <a:spcPts val="0"/>
              </a:spcAft>
              <a:buClr>
                <a:schemeClr val="lt1"/>
              </a:buClr>
              <a:buSzPts val="7200"/>
              <a:buNone/>
              <a:defRPr sz="9600">
                <a:solidFill>
                  <a:schemeClr val="lt1"/>
                </a:solidFill>
              </a:defRPr>
            </a:lvl7pPr>
            <a:lvl8pPr lvl="7" rtl="0">
              <a:spcBef>
                <a:spcPts val="0"/>
              </a:spcBef>
              <a:spcAft>
                <a:spcPts val="0"/>
              </a:spcAft>
              <a:buClr>
                <a:schemeClr val="lt1"/>
              </a:buClr>
              <a:buSzPts val="7200"/>
              <a:buNone/>
              <a:defRPr sz="9600">
                <a:solidFill>
                  <a:schemeClr val="lt1"/>
                </a:solidFill>
              </a:defRPr>
            </a:lvl8pPr>
            <a:lvl9pPr lvl="8" rtl="0">
              <a:spcBef>
                <a:spcPts val="0"/>
              </a:spcBef>
              <a:spcAft>
                <a:spcPts val="0"/>
              </a:spcAft>
              <a:buClr>
                <a:schemeClr val="lt1"/>
              </a:buClr>
              <a:buSzPts val="7200"/>
              <a:buNone/>
              <a:defRPr sz="9600">
                <a:solidFill>
                  <a:schemeClr val="lt1"/>
                </a:solidFill>
              </a:defRPr>
            </a:lvl9pPr>
          </a:lstStyle>
          <a:p>
            <a:pPr marL="0" marR="0" lvl="0" indent="0" algn="ctr" defTabSz="914400" rtl="0" eaLnBrk="1" fontAlgn="auto" latinLnBrk="0" hangingPunct="1">
              <a:lnSpc>
                <a:spcPct val="90000"/>
              </a:lnSpc>
              <a:spcBef>
                <a:spcPts val="0"/>
              </a:spcBef>
              <a:spcAft>
                <a:spcPts val="0"/>
              </a:spcAft>
              <a:buClr>
                <a:prstClr val="white"/>
              </a:buClr>
              <a:buSzPts val="7200"/>
              <a:buFontTx/>
              <a:buNone/>
              <a:tabLst/>
              <a:defRPr/>
            </a:pPr>
            <a:r>
              <a:rPr kumimoji="0" lang="en" sz="7200" b="0" i="0" u="none" strike="noStrike" kern="1200" cap="none" spc="0" normalizeH="0" baseline="0" noProof="0">
                <a:ln>
                  <a:noFill/>
                </a:ln>
                <a:solidFill>
                  <a:srgbClr val="7030A0"/>
                </a:solidFill>
                <a:effectLst/>
                <a:uLnTx/>
                <a:uFillTx/>
                <a:latin typeface="Coiny" panose="02000903060500060000" pitchFamily="2" charset="0"/>
                <a:ea typeface="Microsoft YaHei"/>
              </a:rPr>
              <a:t>01</a:t>
            </a:r>
          </a:p>
          <a:p>
            <a:pPr marL="0" marR="0" lvl="0" indent="0" algn="ctr" defTabSz="914400" rtl="0" eaLnBrk="1" fontAlgn="auto" latinLnBrk="0" hangingPunct="1">
              <a:lnSpc>
                <a:spcPct val="90000"/>
              </a:lnSpc>
              <a:spcBef>
                <a:spcPts val="0"/>
              </a:spcBef>
              <a:spcAft>
                <a:spcPts val="0"/>
              </a:spcAft>
              <a:buClr>
                <a:prstClr val="white"/>
              </a:buClr>
              <a:buSzPts val="7200"/>
              <a:buFontTx/>
              <a:buNone/>
              <a:tabLst/>
              <a:defRPr/>
            </a:pPr>
            <a:r>
              <a:rPr lang="en" sz="7200" noProof="0">
                <a:solidFill>
                  <a:srgbClr val="7030A0"/>
                </a:solidFill>
                <a:latin typeface="Coiny" panose="02000903060500060000" pitchFamily="2" charset="0"/>
                <a:ea typeface="Microsoft YaHei"/>
              </a:rPr>
              <a:t>THÔNG TIN</a:t>
            </a:r>
            <a:endParaRPr kumimoji="0" lang="en" sz="7200" b="0" i="0" u="none" strike="noStrike" kern="1200" cap="none" spc="0" normalizeH="0" baseline="0" noProof="0" dirty="0">
              <a:ln>
                <a:noFill/>
              </a:ln>
              <a:solidFill>
                <a:srgbClr val="7030A0"/>
              </a:solidFill>
              <a:effectLst/>
              <a:uLnTx/>
              <a:uFillTx/>
              <a:latin typeface="Coiny" panose="02000903060500060000" pitchFamily="2" charset="0"/>
              <a:ea typeface="Microsoft YaHei"/>
            </a:endParaRPr>
          </a:p>
        </p:txBody>
      </p:sp>
    </p:spTree>
    <p:extLst>
      <p:ext uri="{BB962C8B-B14F-4D97-AF65-F5344CB8AC3E}">
        <p14:creationId xmlns:p14="http://schemas.microsoft.com/office/powerpoint/2010/main" val="3828008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2" presetClass="entr" presetSubtype="2" decel="100000" fill="hold" nodeType="withEffect">
                                  <p:stCondLst>
                                    <p:cond delay="25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500" fill="hold"/>
                                        <p:tgtEl>
                                          <p:spTgt spid="6"/>
                                        </p:tgtEl>
                                        <p:attrNameLst>
                                          <p:attrName>ppt_x</p:attrName>
                                        </p:attrNameLst>
                                      </p:cBhvr>
                                      <p:tavLst>
                                        <p:tav tm="0">
                                          <p:val>
                                            <p:strVal val="1+#ppt_w/2"/>
                                          </p:val>
                                        </p:tav>
                                        <p:tav tm="100000">
                                          <p:val>
                                            <p:strVal val="#ppt_x"/>
                                          </p:val>
                                        </p:tav>
                                      </p:tavLst>
                                    </p:anim>
                                    <p:anim calcmode="lin" valueType="num">
                                      <p:cBhvr additive="base">
                                        <p:cTn id="11" dur="1500" fill="hold"/>
                                        <p:tgtEl>
                                          <p:spTgt spid="6"/>
                                        </p:tgtEl>
                                        <p:attrNameLst>
                                          <p:attrName>ppt_y</p:attrName>
                                        </p:attrNameLst>
                                      </p:cBhvr>
                                      <p:tavLst>
                                        <p:tav tm="0">
                                          <p:val>
                                            <p:strVal val="#ppt_y"/>
                                          </p:val>
                                        </p:tav>
                                        <p:tav tm="100000">
                                          <p:val>
                                            <p:strVal val="#ppt_y"/>
                                          </p:val>
                                        </p:tav>
                                      </p:tavLst>
                                    </p:anim>
                                  </p:childTnLst>
                                </p:cTn>
                              </p:par>
                              <p:par>
                                <p:cTn id="12" presetID="53" presetClass="entr" presetSubtype="16"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9F68CC">
            <a:extLst>
              <a:ext uri="{FF2B5EF4-FFF2-40B4-BE49-F238E27FC236}">
                <a16:creationId xmlns:a16="http://schemas.microsoft.com/office/drawing/2014/main" xmlns="" id="{103F5385-9569-4662-95F5-886857B13D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985683" y="210670"/>
            <a:ext cx="6934200" cy="3048000"/>
          </a:xfrm>
          <a:prstGeom prst="rect">
            <a:avLst/>
          </a:prstGeom>
          <a:noFill/>
        </p:spPr>
      </p:pic>
      <p:pic>
        <p:nvPicPr>
          <p:cNvPr id="3" name="Picture 3" descr="20140929092142-2">
            <a:extLst>
              <a:ext uri="{FF2B5EF4-FFF2-40B4-BE49-F238E27FC236}">
                <a16:creationId xmlns:a16="http://schemas.microsoft.com/office/drawing/2014/main" xmlns="" id="{F93C3885-855A-4DA9-B1AD-073ECBA09C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683" y="3715870"/>
            <a:ext cx="4572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
            <a:extLst>
              <a:ext uri="{FF2B5EF4-FFF2-40B4-BE49-F238E27FC236}">
                <a16:creationId xmlns:a16="http://schemas.microsoft.com/office/drawing/2014/main" xmlns="" id="{A12FE68B-FA80-4D9A-A73B-1645747A712A}"/>
              </a:ext>
            </a:extLst>
          </p:cNvPr>
          <p:cNvSpPr txBox="1">
            <a:spLocks noChangeArrowheads="1"/>
          </p:cNvSpPr>
          <p:nvPr/>
        </p:nvSpPr>
        <p:spPr bwMode="auto">
          <a:xfrm>
            <a:off x="1528483" y="4020670"/>
            <a:ext cx="4038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latin typeface="Times New Roman" panose="02020603050405020304" pitchFamily="18" charset="0"/>
                <a:cs typeface="Times New Roman" panose="02020603050405020304" pitchFamily="18" charset="0"/>
              </a:rPr>
              <a:t>Thăm và tặng quà cho nạn nhân chất độc màu da cam</a:t>
            </a:r>
          </a:p>
        </p:txBody>
      </p:sp>
    </p:spTree>
    <p:extLst>
      <p:ext uri="{BB962C8B-B14F-4D97-AF65-F5344CB8AC3E}">
        <p14:creationId xmlns:p14="http://schemas.microsoft.com/office/powerpoint/2010/main" val="26332084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i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anh dao tinh va huyen tặng quà và học bổng cho học sinh người dân tộc khmer trường pan thanh giảng  ( tùng lâm)DSC_0093 (1)">
            <a:extLst>
              <a:ext uri="{FF2B5EF4-FFF2-40B4-BE49-F238E27FC236}">
                <a16:creationId xmlns:a16="http://schemas.microsoft.com/office/drawing/2014/main" xmlns="" id="{D44F4884-39DD-4DCB-8373-AB28E5F11A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999129" y="87780"/>
            <a:ext cx="4495800" cy="3657600"/>
          </a:xfrm>
          <a:prstGeom prst="rect">
            <a:avLst/>
          </a:prstGeom>
          <a:noFill/>
        </p:spPr>
      </p:pic>
      <p:pic>
        <p:nvPicPr>
          <p:cNvPr id="3" name="Picture 3" descr="IMG0472 (2)">
            <a:extLst>
              <a:ext uri="{FF2B5EF4-FFF2-40B4-BE49-F238E27FC236}">
                <a16:creationId xmlns:a16="http://schemas.microsoft.com/office/drawing/2014/main" xmlns="" id="{B4C37C78-834E-42E3-ABDB-0696860D70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494929" y="3211980"/>
            <a:ext cx="4495800" cy="3511550"/>
          </a:xfrm>
          <a:prstGeom prst="rect">
            <a:avLst/>
          </a:prstGeom>
          <a:noFill/>
        </p:spPr>
      </p:pic>
      <p:sp>
        <p:nvSpPr>
          <p:cNvPr id="4" name="Text Box 4">
            <a:extLst>
              <a:ext uri="{FF2B5EF4-FFF2-40B4-BE49-F238E27FC236}">
                <a16:creationId xmlns:a16="http://schemas.microsoft.com/office/drawing/2014/main" xmlns="" id="{8E76EEA8-C91E-4D04-9955-47E73154D99B}"/>
              </a:ext>
            </a:extLst>
          </p:cNvPr>
          <p:cNvSpPr txBox="1">
            <a:spLocks noChangeArrowheads="1"/>
          </p:cNvSpPr>
          <p:nvPr/>
        </p:nvSpPr>
        <p:spPr bwMode="auto">
          <a:xfrm>
            <a:off x="2000717" y="4377205"/>
            <a:ext cx="4191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latin typeface="Times New Roman" panose="02020603050405020304" pitchFamily="18" charset="0"/>
                <a:cs typeface="Times New Roman" panose="02020603050405020304" pitchFamily="18" charset="0"/>
              </a:rPr>
              <a:t>Tặng quà cho các bạn học sinh có hoàn cảnh khó khăn</a:t>
            </a:r>
          </a:p>
        </p:txBody>
      </p:sp>
    </p:spTree>
    <p:extLst>
      <p:ext uri="{BB962C8B-B14F-4D97-AF65-F5344CB8AC3E}">
        <p14:creationId xmlns:p14="http://schemas.microsoft.com/office/powerpoint/2010/main" val="1522994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i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8BE4D452-928E-465A-B2CF-CBEEA3BEC992}"/>
              </a:ext>
            </a:extLst>
          </p:cNvPr>
          <p:cNvSpPr/>
          <p:nvPr/>
        </p:nvSpPr>
        <p:spPr>
          <a:xfrm>
            <a:off x="301690" y="216678"/>
            <a:ext cx="11588620" cy="6259865"/>
          </a:xfrm>
          <a:prstGeom prst="rect">
            <a:avLst/>
          </a:prstGeom>
          <a:solidFill>
            <a:sysClr val="window" lastClr="FFFFFF"/>
          </a:solidFill>
          <a:ln w="38100" cap="flat" cmpd="sng" algn="ctr">
            <a:solidFill>
              <a:srgbClr val="FABE00"/>
            </a:solidFill>
            <a:prstDash val="dash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prstClr val="white"/>
              </a:solidFill>
              <a:effectLst/>
              <a:uLnTx/>
              <a:uFillTx/>
              <a:latin typeface="Arial"/>
              <a:ea typeface="Microsoft YaHei"/>
              <a:cs typeface="+mn-cs"/>
            </a:endParaRPr>
          </a:p>
        </p:txBody>
      </p:sp>
      <p:sp>
        <p:nvSpPr>
          <p:cNvPr id="6" name="Rectangle 5">
            <a:extLst>
              <a:ext uri="{FF2B5EF4-FFF2-40B4-BE49-F238E27FC236}">
                <a16:creationId xmlns:a16="http://schemas.microsoft.com/office/drawing/2014/main" xmlns="" id="{A35FC7D7-D74C-4B54-9CC4-46EA453BC841}"/>
              </a:ext>
            </a:extLst>
          </p:cNvPr>
          <p:cNvSpPr>
            <a:spLocks noChangeArrowheads="1"/>
          </p:cNvSpPr>
          <p:nvPr/>
        </p:nvSpPr>
        <p:spPr bwMode="auto">
          <a:xfrm>
            <a:off x="811303" y="5196926"/>
            <a:ext cx="10954871" cy="1371600"/>
          </a:xfrm>
          <a:prstGeom prst="rect">
            <a:avLst/>
          </a:prstGeom>
          <a:noFill/>
          <a:ln>
            <a:noFill/>
          </a:ln>
        </p:spPr>
        <p:txBody>
          <a:bodyPr/>
          <a:lstStyle>
            <a:lvl1pPr marL="609600" indent="-609600" eaLnBrk="0" hangingPunct="0">
              <a:defRPr sz="2000" b="1">
                <a:solidFill>
                  <a:srgbClr val="008000"/>
                </a:solidFill>
                <a:latin typeface="Arial" panose="020B0604020202020204" pitchFamily="34" charset="0"/>
              </a:defRPr>
            </a:lvl1pPr>
            <a:lvl2pPr marL="742950" indent="-285750" eaLnBrk="0" hangingPunct="0">
              <a:defRPr sz="2000" b="1">
                <a:solidFill>
                  <a:srgbClr val="008000"/>
                </a:solidFill>
                <a:latin typeface="Arial" panose="020B0604020202020204" pitchFamily="34" charset="0"/>
              </a:defRPr>
            </a:lvl2pPr>
            <a:lvl3pPr marL="1143000" indent="-228600" eaLnBrk="0" hangingPunct="0">
              <a:defRPr sz="2000" b="1">
                <a:solidFill>
                  <a:srgbClr val="008000"/>
                </a:solidFill>
                <a:latin typeface="Arial" panose="020B0604020202020204" pitchFamily="34" charset="0"/>
              </a:defRPr>
            </a:lvl3pPr>
            <a:lvl4pPr marL="1600200" indent="-228600" eaLnBrk="0" hangingPunct="0">
              <a:defRPr sz="2000" b="1">
                <a:solidFill>
                  <a:srgbClr val="008000"/>
                </a:solidFill>
                <a:latin typeface="Arial" panose="020B0604020202020204" pitchFamily="34" charset="0"/>
              </a:defRPr>
            </a:lvl4pPr>
            <a:lvl5pPr marL="2057400" indent="-228600" eaLnBrk="0" hangingPunct="0">
              <a:defRPr sz="2000" b="1">
                <a:solidFill>
                  <a:srgbClr val="008000"/>
                </a:solidFill>
                <a:latin typeface="Arial" panose="020B0604020202020204" pitchFamily="34" charset="0"/>
              </a:defRPr>
            </a:lvl5pPr>
            <a:lvl6pPr marL="2514600" indent="-228600" algn="ctr" eaLnBrk="0" fontAlgn="base" hangingPunct="0">
              <a:spcBef>
                <a:spcPct val="50000"/>
              </a:spcBef>
              <a:spcAft>
                <a:spcPct val="0"/>
              </a:spcAft>
              <a:defRPr sz="2000" b="1">
                <a:solidFill>
                  <a:srgbClr val="008000"/>
                </a:solidFill>
                <a:latin typeface="Arial" panose="020B0604020202020204" pitchFamily="34" charset="0"/>
              </a:defRPr>
            </a:lvl6pPr>
            <a:lvl7pPr marL="2971800" indent="-228600" algn="ctr" eaLnBrk="0" fontAlgn="base" hangingPunct="0">
              <a:spcBef>
                <a:spcPct val="50000"/>
              </a:spcBef>
              <a:spcAft>
                <a:spcPct val="0"/>
              </a:spcAft>
              <a:defRPr sz="2000" b="1">
                <a:solidFill>
                  <a:srgbClr val="008000"/>
                </a:solidFill>
                <a:latin typeface="Arial" panose="020B0604020202020204" pitchFamily="34" charset="0"/>
              </a:defRPr>
            </a:lvl7pPr>
            <a:lvl8pPr marL="3429000" indent="-228600" algn="ctr" eaLnBrk="0" fontAlgn="base" hangingPunct="0">
              <a:spcBef>
                <a:spcPct val="50000"/>
              </a:spcBef>
              <a:spcAft>
                <a:spcPct val="0"/>
              </a:spcAft>
              <a:defRPr sz="2000" b="1">
                <a:solidFill>
                  <a:srgbClr val="008000"/>
                </a:solidFill>
                <a:latin typeface="Arial" panose="020B0604020202020204" pitchFamily="34" charset="0"/>
              </a:defRPr>
            </a:lvl8pPr>
            <a:lvl9pPr marL="3886200" indent="-228600" algn="ctr" eaLnBrk="0" fontAlgn="base" hangingPunct="0">
              <a:spcBef>
                <a:spcPct val="50000"/>
              </a:spcBef>
              <a:spcAft>
                <a:spcPct val="0"/>
              </a:spcAft>
              <a:defRPr sz="2000" b="1">
                <a:solidFill>
                  <a:srgbClr val="008000"/>
                </a:solidFill>
                <a:latin typeface="Arial" panose="020B0604020202020204" pitchFamily="34" charset="0"/>
              </a:defRPr>
            </a:lvl9pPr>
          </a:lstStyle>
          <a:p>
            <a:pPr algn="l" eaLnBrk="1" hangingPunct="1">
              <a:spcBef>
                <a:spcPct val="20000"/>
              </a:spcBef>
            </a:pPr>
            <a:r>
              <a:rPr lang="en-US" altLang="en-US" sz="3200">
                <a:solidFill>
                  <a:schemeClr val="tx1"/>
                </a:solidFill>
                <a:latin typeface="Times New Roman" panose="02020603050405020304" pitchFamily="18" charset="0"/>
                <a:cs typeface="Times New Roman" panose="02020603050405020304" pitchFamily="18" charset="0"/>
              </a:rPr>
              <a:t> d.  Cần giúp đỡ nhân đạo không chỉ với người ở địa phương mình mà còn cả với người ở địa phương khác, nước khác.</a:t>
            </a:r>
          </a:p>
        </p:txBody>
      </p:sp>
      <p:sp>
        <p:nvSpPr>
          <p:cNvPr id="8" name="Rectangle 7">
            <a:extLst>
              <a:ext uri="{FF2B5EF4-FFF2-40B4-BE49-F238E27FC236}">
                <a16:creationId xmlns:a16="http://schemas.microsoft.com/office/drawing/2014/main" xmlns="" id="{0C0F3000-80D6-4D4D-BF39-FABBAEC9974B}"/>
              </a:ext>
            </a:extLst>
          </p:cNvPr>
          <p:cNvSpPr>
            <a:spLocks noChangeArrowheads="1"/>
          </p:cNvSpPr>
          <p:nvPr/>
        </p:nvSpPr>
        <p:spPr bwMode="auto">
          <a:xfrm>
            <a:off x="811304" y="3904697"/>
            <a:ext cx="10954871" cy="1371600"/>
          </a:xfrm>
          <a:prstGeom prst="rect">
            <a:avLst/>
          </a:prstGeom>
          <a:noFill/>
          <a:ln>
            <a:noFill/>
          </a:ln>
        </p:spPr>
        <p:txBody>
          <a:bodyPr/>
          <a:lstStyle>
            <a:lvl1pPr marL="609600" indent="-609600" eaLnBrk="0" hangingPunct="0">
              <a:defRPr sz="2000" b="1">
                <a:solidFill>
                  <a:srgbClr val="008000"/>
                </a:solidFill>
                <a:latin typeface="Arial" panose="020B0604020202020204" pitchFamily="34" charset="0"/>
              </a:defRPr>
            </a:lvl1pPr>
            <a:lvl2pPr marL="742950" indent="-285750" eaLnBrk="0" hangingPunct="0">
              <a:defRPr sz="2000" b="1">
                <a:solidFill>
                  <a:srgbClr val="008000"/>
                </a:solidFill>
                <a:latin typeface="Arial" panose="020B0604020202020204" pitchFamily="34" charset="0"/>
              </a:defRPr>
            </a:lvl2pPr>
            <a:lvl3pPr marL="1143000" indent="-228600" eaLnBrk="0" hangingPunct="0">
              <a:defRPr sz="2000" b="1">
                <a:solidFill>
                  <a:srgbClr val="008000"/>
                </a:solidFill>
                <a:latin typeface="Arial" panose="020B0604020202020204" pitchFamily="34" charset="0"/>
              </a:defRPr>
            </a:lvl3pPr>
            <a:lvl4pPr marL="1600200" indent="-228600" eaLnBrk="0" hangingPunct="0">
              <a:defRPr sz="2000" b="1">
                <a:solidFill>
                  <a:srgbClr val="008000"/>
                </a:solidFill>
                <a:latin typeface="Arial" panose="020B0604020202020204" pitchFamily="34" charset="0"/>
              </a:defRPr>
            </a:lvl4pPr>
            <a:lvl5pPr marL="2057400" indent="-228600" eaLnBrk="0" hangingPunct="0">
              <a:defRPr sz="2000" b="1">
                <a:solidFill>
                  <a:srgbClr val="008000"/>
                </a:solidFill>
                <a:latin typeface="Arial" panose="020B0604020202020204" pitchFamily="34" charset="0"/>
              </a:defRPr>
            </a:lvl5pPr>
            <a:lvl6pPr marL="2514600" indent="-228600" algn="ctr" eaLnBrk="0" fontAlgn="base" hangingPunct="0">
              <a:spcBef>
                <a:spcPct val="50000"/>
              </a:spcBef>
              <a:spcAft>
                <a:spcPct val="0"/>
              </a:spcAft>
              <a:defRPr sz="2000" b="1">
                <a:solidFill>
                  <a:srgbClr val="008000"/>
                </a:solidFill>
                <a:latin typeface="Arial" panose="020B0604020202020204" pitchFamily="34" charset="0"/>
              </a:defRPr>
            </a:lvl6pPr>
            <a:lvl7pPr marL="2971800" indent="-228600" algn="ctr" eaLnBrk="0" fontAlgn="base" hangingPunct="0">
              <a:spcBef>
                <a:spcPct val="50000"/>
              </a:spcBef>
              <a:spcAft>
                <a:spcPct val="0"/>
              </a:spcAft>
              <a:defRPr sz="2000" b="1">
                <a:solidFill>
                  <a:srgbClr val="008000"/>
                </a:solidFill>
                <a:latin typeface="Arial" panose="020B0604020202020204" pitchFamily="34" charset="0"/>
              </a:defRPr>
            </a:lvl7pPr>
            <a:lvl8pPr marL="3429000" indent="-228600" algn="ctr" eaLnBrk="0" fontAlgn="base" hangingPunct="0">
              <a:spcBef>
                <a:spcPct val="50000"/>
              </a:spcBef>
              <a:spcAft>
                <a:spcPct val="0"/>
              </a:spcAft>
              <a:defRPr sz="2000" b="1">
                <a:solidFill>
                  <a:srgbClr val="008000"/>
                </a:solidFill>
                <a:latin typeface="Arial" panose="020B0604020202020204" pitchFamily="34" charset="0"/>
              </a:defRPr>
            </a:lvl8pPr>
            <a:lvl9pPr marL="3886200" indent="-228600" algn="ctr" eaLnBrk="0" fontAlgn="base" hangingPunct="0">
              <a:spcBef>
                <a:spcPct val="50000"/>
              </a:spcBef>
              <a:spcAft>
                <a:spcPct val="0"/>
              </a:spcAft>
              <a:defRPr sz="2000" b="1">
                <a:solidFill>
                  <a:srgbClr val="008000"/>
                </a:solidFill>
                <a:latin typeface="Arial" panose="020B0604020202020204" pitchFamily="34" charset="0"/>
              </a:defRPr>
            </a:lvl9pPr>
          </a:lstStyle>
          <a:p>
            <a:pPr algn="l" eaLnBrk="1" hangingPunct="1">
              <a:spcBef>
                <a:spcPct val="20000"/>
              </a:spcBef>
            </a:pPr>
            <a:r>
              <a:rPr lang="en-US" altLang="en-US" sz="3200">
                <a:solidFill>
                  <a:schemeClr val="tx1"/>
                </a:solidFill>
                <a:latin typeface="Times New Roman" panose="02020603050405020304" pitchFamily="18" charset="0"/>
                <a:cs typeface="Times New Roman" panose="02020603050405020304" pitchFamily="18" charset="0"/>
              </a:rPr>
              <a:t>c.    Điều quan trọng nhất khi tham gia vaò các họat động nhân đạo là để mọi người khỏi chê mình ích kỉ.</a:t>
            </a:r>
            <a:endParaRPr lang="en-US" altLang="en-US" sz="3200">
              <a:solidFill>
                <a:srgbClr val="9966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AA1641A9-D321-404E-832B-282BA19720E3}"/>
              </a:ext>
            </a:extLst>
          </p:cNvPr>
          <p:cNvSpPr>
            <a:spLocks noChangeArrowheads="1"/>
          </p:cNvSpPr>
          <p:nvPr/>
        </p:nvSpPr>
        <p:spPr bwMode="auto">
          <a:xfrm>
            <a:off x="811304" y="1599647"/>
            <a:ext cx="10954871" cy="990600"/>
          </a:xfrm>
          <a:prstGeom prst="rect">
            <a:avLst/>
          </a:prstGeom>
          <a:noFill/>
          <a:ln>
            <a:noFill/>
          </a:ln>
        </p:spPr>
        <p:txBody>
          <a:bodyPr/>
          <a:lstStyle>
            <a:lvl1pPr marL="609600" indent="-609600" eaLnBrk="0" hangingPunct="0">
              <a:defRPr sz="2000" b="1">
                <a:solidFill>
                  <a:srgbClr val="008000"/>
                </a:solidFill>
                <a:latin typeface="Arial" panose="020B0604020202020204" pitchFamily="34" charset="0"/>
              </a:defRPr>
            </a:lvl1pPr>
            <a:lvl2pPr marL="742950" indent="-285750" eaLnBrk="0" hangingPunct="0">
              <a:defRPr sz="2000" b="1">
                <a:solidFill>
                  <a:srgbClr val="008000"/>
                </a:solidFill>
                <a:latin typeface="Arial" panose="020B0604020202020204" pitchFamily="34" charset="0"/>
              </a:defRPr>
            </a:lvl2pPr>
            <a:lvl3pPr marL="1143000" indent="-228600" eaLnBrk="0" hangingPunct="0">
              <a:defRPr sz="2000" b="1">
                <a:solidFill>
                  <a:srgbClr val="008000"/>
                </a:solidFill>
                <a:latin typeface="Arial" panose="020B0604020202020204" pitchFamily="34" charset="0"/>
              </a:defRPr>
            </a:lvl3pPr>
            <a:lvl4pPr marL="1600200" indent="-228600" eaLnBrk="0" hangingPunct="0">
              <a:defRPr sz="2000" b="1">
                <a:solidFill>
                  <a:srgbClr val="008000"/>
                </a:solidFill>
                <a:latin typeface="Arial" panose="020B0604020202020204" pitchFamily="34" charset="0"/>
              </a:defRPr>
            </a:lvl4pPr>
            <a:lvl5pPr marL="2057400" indent="-228600" eaLnBrk="0" hangingPunct="0">
              <a:defRPr sz="2000" b="1">
                <a:solidFill>
                  <a:srgbClr val="008000"/>
                </a:solidFill>
                <a:latin typeface="Arial" panose="020B0604020202020204" pitchFamily="34" charset="0"/>
              </a:defRPr>
            </a:lvl5pPr>
            <a:lvl6pPr marL="2514600" indent="-228600" algn="ctr" eaLnBrk="0" fontAlgn="base" hangingPunct="0">
              <a:spcBef>
                <a:spcPct val="50000"/>
              </a:spcBef>
              <a:spcAft>
                <a:spcPct val="0"/>
              </a:spcAft>
              <a:defRPr sz="2000" b="1">
                <a:solidFill>
                  <a:srgbClr val="008000"/>
                </a:solidFill>
                <a:latin typeface="Arial" panose="020B0604020202020204" pitchFamily="34" charset="0"/>
              </a:defRPr>
            </a:lvl6pPr>
            <a:lvl7pPr marL="2971800" indent="-228600" algn="ctr" eaLnBrk="0" fontAlgn="base" hangingPunct="0">
              <a:spcBef>
                <a:spcPct val="50000"/>
              </a:spcBef>
              <a:spcAft>
                <a:spcPct val="0"/>
              </a:spcAft>
              <a:defRPr sz="2000" b="1">
                <a:solidFill>
                  <a:srgbClr val="008000"/>
                </a:solidFill>
                <a:latin typeface="Arial" panose="020B0604020202020204" pitchFamily="34" charset="0"/>
              </a:defRPr>
            </a:lvl7pPr>
            <a:lvl8pPr marL="3429000" indent="-228600" algn="ctr" eaLnBrk="0" fontAlgn="base" hangingPunct="0">
              <a:spcBef>
                <a:spcPct val="50000"/>
              </a:spcBef>
              <a:spcAft>
                <a:spcPct val="0"/>
              </a:spcAft>
              <a:defRPr sz="2000" b="1">
                <a:solidFill>
                  <a:srgbClr val="008000"/>
                </a:solidFill>
                <a:latin typeface="Arial" panose="020B0604020202020204" pitchFamily="34" charset="0"/>
              </a:defRPr>
            </a:lvl8pPr>
            <a:lvl9pPr marL="3886200" indent="-228600" algn="ctr" eaLnBrk="0" fontAlgn="base" hangingPunct="0">
              <a:spcBef>
                <a:spcPct val="50000"/>
              </a:spcBef>
              <a:spcAft>
                <a:spcPct val="0"/>
              </a:spcAft>
              <a:defRPr sz="2000" b="1">
                <a:solidFill>
                  <a:srgbClr val="008000"/>
                </a:solidFill>
                <a:latin typeface="Arial" panose="020B0604020202020204" pitchFamily="34" charset="0"/>
              </a:defRPr>
            </a:lvl9pPr>
          </a:lstStyle>
          <a:p>
            <a:pPr algn="l" eaLnBrk="1" hangingPunct="1">
              <a:spcBef>
                <a:spcPct val="20000"/>
              </a:spcBef>
            </a:pPr>
            <a:r>
              <a:rPr lang="en-US" altLang="en-US" sz="3200">
                <a:solidFill>
                  <a:schemeClr val="tx1"/>
                </a:solidFill>
                <a:latin typeface="Times New Roman" panose="02020603050405020304" pitchFamily="18" charset="0"/>
                <a:cs typeface="Times New Roman" panose="02020603050405020304" pitchFamily="18" charset="0"/>
              </a:rPr>
              <a:t>a.</a:t>
            </a:r>
            <a:r>
              <a:rPr lang="en-US" altLang="en-US" sz="3200">
                <a:solidFill>
                  <a:srgbClr val="CC3300"/>
                </a:solidFill>
                <a:latin typeface="Times New Roman" panose="02020603050405020304" pitchFamily="18" charset="0"/>
                <a:cs typeface="Times New Roman" panose="02020603050405020304" pitchFamily="18" charset="0"/>
              </a:rPr>
              <a:t>   </a:t>
            </a:r>
            <a:r>
              <a:rPr lang="en-US" altLang="en-US" sz="3200">
                <a:solidFill>
                  <a:schemeClr val="tx1"/>
                </a:solidFill>
                <a:latin typeface="Times New Roman" panose="02020603050405020304" pitchFamily="18" charset="0"/>
                <a:cs typeface="Times New Roman" panose="02020603050405020304" pitchFamily="18" charset="0"/>
              </a:rPr>
              <a:t>Tham gia vào các hoạt động nhân đạo là việc làm cao cả.</a:t>
            </a:r>
          </a:p>
        </p:txBody>
      </p:sp>
      <p:sp>
        <p:nvSpPr>
          <p:cNvPr id="10" name="Rectangle 18">
            <a:extLst>
              <a:ext uri="{FF2B5EF4-FFF2-40B4-BE49-F238E27FC236}">
                <a16:creationId xmlns:a16="http://schemas.microsoft.com/office/drawing/2014/main" xmlns="" id="{11D49ED7-9355-4BFB-8C24-B8D1CF4D6EB4}"/>
              </a:ext>
            </a:extLst>
          </p:cNvPr>
          <p:cNvSpPr>
            <a:spLocks noChangeArrowheads="1"/>
          </p:cNvSpPr>
          <p:nvPr/>
        </p:nvSpPr>
        <p:spPr bwMode="auto">
          <a:xfrm>
            <a:off x="0" y="273328"/>
            <a:ext cx="11372199" cy="1200329"/>
          </a:xfrm>
          <a:prstGeom prst="rect">
            <a:avLst/>
          </a:prstGeom>
          <a:noFill/>
          <a:ln w="9525">
            <a:noFill/>
            <a:miter lim="800000"/>
            <a:headEnd/>
            <a:tailEnd/>
          </a:ln>
          <a:effectLst/>
        </p:spPr>
        <p:txBody>
          <a:bodyPr wrap="square">
            <a:spAutoFit/>
          </a:bodyPr>
          <a:lstStyle/>
          <a:p>
            <a:pPr lvl="1" algn="l">
              <a:spcBef>
                <a:spcPct val="20000"/>
              </a:spcBef>
              <a:buClr>
                <a:schemeClr val="hlink"/>
              </a:buClr>
              <a:defRPr/>
            </a:pPr>
            <a:r>
              <a:rPr lang="en-US" sz="3600" b="1">
                <a:solidFill>
                  <a:srgbClr val="FF0000"/>
                </a:solidFill>
                <a:effectLst>
                  <a:outerShdw blurRad="38100" dist="38100" dir="2700000" algn="tl">
                    <a:srgbClr val="C0C0C0"/>
                  </a:outerShdw>
                </a:effectLst>
                <a:latin typeface="Times New Roman" pitchFamily="18" charset="0"/>
                <a:cs typeface="Times New Roman" pitchFamily="18" charset="0"/>
              </a:rPr>
              <a:t>    Bài 3: Trong </a:t>
            </a:r>
            <a:r>
              <a:rPr lang="en-US" sz="3600" b="1" dirty="0" err="1">
                <a:solidFill>
                  <a:srgbClr val="FF0000"/>
                </a:solidFill>
                <a:effectLst>
                  <a:outerShdw blurRad="38100" dist="38100" dir="2700000" algn="tl">
                    <a:srgbClr val="C0C0C0"/>
                  </a:outerShdw>
                </a:effectLst>
                <a:latin typeface="Times New Roman" pitchFamily="18" charset="0"/>
                <a:cs typeface="Times New Roman" pitchFamily="18" charset="0"/>
              </a:rPr>
              <a:t>những</a:t>
            </a:r>
            <a:r>
              <a:rPr lang="en-US" sz="3600" b="1" dirty="0">
                <a:solidFill>
                  <a:srgbClr val="FF0000"/>
                </a:solidFill>
                <a:effectLst>
                  <a:outerShdw blurRad="38100" dist="38100" dir="2700000" algn="tl">
                    <a:srgbClr val="C0C0C0"/>
                  </a:outerShdw>
                </a:effectLst>
                <a:latin typeface="Times New Roman" pitchFamily="18" charset="0"/>
                <a:cs typeface="Times New Roman" pitchFamily="18" charset="0"/>
              </a:rPr>
              <a:t> ý </a:t>
            </a:r>
            <a:r>
              <a:rPr lang="en-US" sz="3600" b="1" dirty="0" err="1">
                <a:solidFill>
                  <a:srgbClr val="FF0000"/>
                </a:solidFill>
                <a:effectLst>
                  <a:outerShdw blurRad="38100" dist="38100" dir="2700000" algn="tl">
                    <a:srgbClr val="C0C0C0"/>
                  </a:outerShdw>
                </a:effectLst>
                <a:latin typeface="Times New Roman" pitchFamily="18" charset="0"/>
                <a:cs typeface="Times New Roman" pitchFamily="18" charset="0"/>
              </a:rPr>
              <a:t>kiến</a:t>
            </a:r>
            <a:r>
              <a:rPr lang="en-US" sz="36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C0C0C0"/>
                  </a:outerShdw>
                </a:effectLst>
                <a:latin typeface="Times New Roman" pitchFamily="18" charset="0"/>
                <a:cs typeface="Times New Roman" pitchFamily="18" charset="0"/>
              </a:rPr>
              <a:t>dưới</a:t>
            </a:r>
            <a:r>
              <a:rPr lang="en-US" sz="36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C0C0C0"/>
                  </a:outerShdw>
                </a:effectLst>
                <a:latin typeface="Times New Roman" pitchFamily="18" charset="0"/>
                <a:cs typeface="Times New Roman" pitchFamily="18" charset="0"/>
              </a:rPr>
              <a:t>đây</a:t>
            </a:r>
            <a:r>
              <a:rPr lang="en-US" sz="3600" b="1" dirty="0">
                <a:solidFill>
                  <a:srgbClr val="FF0000"/>
                </a:solidFill>
                <a:effectLst>
                  <a:outerShdw blurRad="38100" dist="38100" dir="2700000" algn="tl">
                    <a:srgbClr val="C0C0C0"/>
                  </a:outerShdw>
                </a:effectLst>
                <a:latin typeface="Times New Roman" pitchFamily="18" charset="0"/>
                <a:cs typeface="Times New Roman" pitchFamily="18" charset="0"/>
              </a:rPr>
              <a:t>, ý </a:t>
            </a:r>
            <a:r>
              <a:rPr lang="en-US" sz="3600" b="1" dirty="0" err="1">
                <a:solidFill>
                  <a:srgbClr val="FF0000"/>
                </a:solidFill>
                <a:effectLst>
                  <a:outerShdw blurRad="38100" dist="38100" dir="2700000" algn="tl">
                    <a:srgbClr val="C0C0C0"/>
                  </a:outerShdw>
                </a:effectLst>
                <a:latin typeface="Times New Roman" pitchFamily="18" charset="0"/>
                <a:cs typeface="Times New Roman" pitchFamily="18" charset="0"/>
              </a:rPr>
              <a:t>kiến</a:t>
            </a:r>
            <a:r>
              <a:rPr lang="en-US" sz="36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C0C0C0"/>
                  </a:outerShdw>
                </a:effectLst>
                <a:latin typeface="Times New Roman" pitchFamily="18" charset="0"/>
                <a:cs typeface="Times New Roman" pitchFamily="18" charset="0"/>
              </a:rPr>
              <a:t>nào</a:t>
            </a:r>
            <a:r>
              <a:rPr lang="en-US" sz="36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C0C0C0"/>
                  </a:outerShdw>
                </a:effectLst>
                <a:latin typeface="Times New Roman" pitchFamily="18" charset="0"/>
                <a:cs typeface="Times New Roman" pitchFamily="18" charset="0"/>
              </a:rPr>
              <a:t>em</a:t>
            </a:r>
            <a:r>
              <a:rPr lang="en-US" sz="36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C0C0C0"/>
                  </a:outerShdw>
                </a:effectLst>
                <a:latin typeface="Times New Roman" pitchFamily="18" charset="0"/>
                <a:cs typeface="Times New Roman" pitchFamily="18" charset="0"/>
              </a:rPr>
              <a:t>cho</a:t>
            </a:r>
            <a:r>
              <a:rPr lang="en-US" sz="3600" b="1" dirty="0">
                <a:solidFill>
                  <a:srgbClr val="FF0000"/>
                </a:solidFill>
                <a:effectLst>
                  <a:outerShdw blurRad="38100" dist="38100" dir="2700000" algn="tl">
                    <a:srgbClr val="C0C0C0"/>
                  </a:outerShdw>
                </a:effectLst>
                <a:latin typeface="Times New Roman" pitchFamily="18" charset="0"/>
                <a:cs typeface="Times New Roman" pitchFamily="18" charset="0"/>
              </a:rPr>
              <a:t> là </a:t>
            </a:r>
            <a:r>
              <a:rPr lang="en-US" sz="3600" b="1" dirty="0" err="1">
                <a:solidFill>
                  <a:srgbClr val="FF0000"/>
                </a:solidFill>
                <a:effectLst>
                  <a:outerShdw blurRad="38100" dist="38100" dir="2700000" algn="tl">
                    <a:srgbClr val="C0C0C0"/>
                  </a:outerShdw>
                </a:effectLst>
                <a:latin typeface="Times New Roman" pitchFamily="18" charset="0"/>
                <a:cs typeface="Times New Roman" pitchFamily="18" charset="0"/>
              </a:rPr>
              <a:t>đúng</a:t>
            </a:r>
            <a:r>
              <a:rPr lang="en-US" sz="3600" b="1" dirty="0">
                <a:solidFill>
                  <a:srgbClr val="FF0000"/>
                </a:solidFill>
                <a:effectLst>
                  <a:outerShdw blurRad="38100" dist="38100" dir="2700000" algn="tl">
                    <a:srgbClr val="C0C0C0"/>
                  </a:outerShdw>
                </a:effectLst>
                <a:latin typeface="Times New Roman" pitchFamily="18" charset="0"/>
                <a:cs typeface="Times New Roman" pitchFamily="18" charset="0"/>
              </a:rPr>
              <a:t> ?</a:t>
            </a:r>
          </a:p>
        </p:txBody>
      </p:sp>
      <p:sp>
        <p:nvSpPr>
          <p:cNvPr id="11" name="AutoShape 11">
            <a:extLst>
              <a:ext uri="{FF2B5EF4-FFF2-40B4-BE49-F238E27FC236}">
                <a16:creationId xmlns:a16="http://schemas.microsoft.com/office/drawing/2014/main" xmlns="" id="{1A5C748B-0B2F-4BAF-BB82-8D45BD16F2BC}"/>
              </a:ext>
            </a:extLst>
          </p:cNvPr>
          <p:cNvSpPr>
            <a:spLocks noChangeArrowheads="1"/>
          </p:cNvSpPr>
          <p:nvPr/>
        </p:nvSpPr>
        <p:spPr bwMode="auto">
          <a:xfrm>
            <a:off x="693830" y="1567897"/>
            <a:ext cx="723582" cy="685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00" y="10800"/>
                </a:moveTo>
                <a:cubicBezTo>
                  <a:pt x="2000" y="15660"/>
                  <a:pt x="5940" y="19600"/>
                  <a:pt x="10800" y="19600"/>
                </a:cubicBezTo>
                <a:cubicBezTo>
                  <a:pt x="15660" y="19600"/>
                  <a:pt x="19600" y="15660"/>
                  <a:pt x="19600" y="10800"/>
                </a:cubicBezTo>
                <a:cubicBezTo>
                  <a:pt x="19600" y="5940"/>
                  <a:pt x="15660" y="2000"/>
                  <a:pt x="10800" y="2000"/>
                </a:cubicBezTo>
                <a:cubicBezTo>
                  <a:pt x="5940" y="2000"/>
                  <a:pt x="2000" y="5940"/>
                  <a:pt x="2000" y="10800"/>
                </a:cubicBezTo>
                <a:close/>
              </a:path>
            </a:pathLst>
          </a:custGeom>
          <a:noFill/>
          <a:ln w="9525">
            <a:solidFill>
              <a:srgbClr val="0000FF"/>
            </a:solidFill>
            <a:round/>
            <a:headEnd/>
            <a:tailEnd/>
          </a:ln>
        </p:spPr>
        <p:txBody>
          <a:bodyPr wrap="none" anchor="ctr"/>
          <a:lstStyle/>
          <a:p>
            <a:endParaRPr lang="en-GB" sz="3200" b="1"/>
          </a:p>
        </p:txBody>
      </p:sp>
      <p:pic>
        <p:nvPicPr>
          <p:cNvPr id="13" name="Picture 14" descr="BD14753_">
            <a:extLst>
              <a:ext uri="{FF2B5EF4-FFF2-40B4-BE49-F238E27FC236}">
                <a16:creationId xmlns:a16="http://schemas.microsoft.com/office/drawing/2014/main" xmlns="" id="{C0522455-F508-43CC-AFFE-808F88A312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443" y="3904697"/>
            <a:ext cx="775969" cy="542925"/>
          </a:xfrm>
          <a:prstGeom prst="rect">
            <a:avLst/>
          </a:prstGeom>
          <a:noFill/>
          <a:ln>
            <a:noFill/>
          </a:ln>
        </p:spPr>
      </p:pic>
      <p:sp>
        <p:nvSpPr>
          <p:cNvPr id="14" name="AutoShape 19">
            <a:extLst>
              <a:ext uri="{FF2B5EF4-FFF2-40B4-BE49-F238E27FC236}">
                <a16:creationId xmlns:a16="http://schemas.microsoft.com/office/drawing/2014/main" xmlns="" id="{0F4B65FD-B9DF-402C-92F5-274332F20C83}"/>
              </a:ext>
            </a:extLst>
          </p:cNvPr>
          <p:cNvSpPr>
            <a:spLocks noChangeArrowheads="1"/>
          </p:cNvSpPr>
          <p:nvPr/>
        </p:nvSpPr>
        <p:spPr bwMode="auto">
          <a:xfrm>
            <a:off x="833528" y="5174276"/>
            <a:ext cx="680719" cy="65807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00" y="10800"/>
                </a:moveTo>
                <a:cubicBezTo>
                  <a:pt x="2000" y="15660"/>
                  <a:pt x="5940" y="19600"/>
                  <a:pt x="10800" y="19600"/>
                </a:cubicBezTo>
                <a:cubicBezTo>
                  <a:pt x="15660" y="19600"/>
                  <a:pt x="19600" y="15660"/>
                  <a:pt x="19600" y="10800"/>
                </a:cubicBezTo>
                <a:cubicBezTo>
                  <a:pt x="19600" y="5940"/>
                  <a:pt x="15660" y="2000"/>
                  <a:pt x="10800" y="2000"/>
                </a:cubicBezTo>
                <a:cubicBezTo>
                  <a:pt x="5940" y="2000"/>
                  <a:pt x="2000" y="5940"/>
                  <a:pt x="2000" y="10800"/>
                </a:cubicBezTo>
                <a:close/>
              </a:path>
            </a:pathLst>
          </a:custGeom>
          <a:noFill/>
          <a:ln w="9525">
            <a:solidFill>
              <a:srgbClr val="0000FF"/>
            </a:solidFill>
            <a:round/>
            <a:headEnd/>
            <a:tailEnd/>
          </a:ln>
        </p:spPr>
        <p:txBody>
          <a:bodyPr wrap="none" anchor="ctr"/>
          <a:lstStyle/>
          <a:p>
            <a:endParaRPr lang="en-GB" sz="3200" b="1"/>
          </a:p>
        </p:txBody>
      </p:sp>
      <p:sp>
        <p:nvSpPr>
          <p:cNvPr id="16" name="Rectangle 6">
            <a:extLst>
              <a:ext uri="{FF2B5EF4-FFF2-40B4-BE49-F238E27FC236}">
                <a16:creationId xmlns:a16="http://schemas.microsoft.com/office/drawing/2014/main" xmlns="" id="{1B4F2134-74BD-47D0-9029-26C8B88C86D3}"/>
              </a:ext>
            </a:extLst>
          </p:cNvPr>
          <p:cNvSpPr>
            <a:spLocks noChangeArrowheads="1"/>
          </p:cNvSpPr>
          <p:nvPr/>
        </p:nvSpPr>
        <p:spPr bwMode="auto">
          <a:xfrm>
            <a:off x="811304" y="2602154"/>
            <a:ext cx="10954871" cy="990600"/>
          </a:xfrm>
          <a:prstGeom prst="rect">
            <a:avLst/>
          </a:prstGeom>
          <a:noFill/>
          <a:ln>
            <a:noFill/>
          </a:ln>
        </p:spPr>
        <p:txBody>
          <a:bodyPr/>
          <a:lstStyle>
            <a:lvl1pPr marL="609600" indent="-609600" eaLnBrk="0" hangingPunct="0">
              <a:defRPr sz="2000" b="1">
                <a:solidFill>
                  <a:srgbClr val="008000"/>
                </a:solidFill>
                <a:latin typeface="Arial" panose="020B0604020202020204" pitchFamily="34" charset="0"/>
              </a:defRPr>
            </a:lvl1pPr>
            <a:lvl2pPr marL="742950" indent="-285750" eaLnBrk="0" hangingPunct="0">
              <a:defRPr sz="2000" b="1">
                <a:solidFill>
                  <a:srgbClr val="008000"/>
                </a:solidFill>
                <a:latin typeface="Arial" panose="020B0604020202020204" pitchFamily="34" charset="0"/>
              </a:defRPr>
            </a:lvl2pPr>
            <a:lvl3pPr marL="1143000" indent="-228600" eaLnBrk="0" hangingPunct="0">
              <a:defRPr sz="2000" b="1">
                <a:solidFill>
                  <a:srgbClr val="008000"/>
                </a:solidFill>
                <a:latin typeface="Arial" panose="020B0604020202020204" pitchFamily="34" charset="0"/>
              </a:defRPr>
            </a:lvl3pPr>
            <a:lvl4pPr marL="1600200" indent="-228600" eaLnBrk="0" hangingPunct="0">
              <a:defRPr sz="2000" b="1">
                <a:solidFill>
                  <a:srgbClr val="008000"/>
                </a:solidFill>
                <a:latin typeface="Arial" panose="020B0604020202020204" pitchFamily="34" charset="0"/>
              </a:defRPr>
            </a:lvl4pPr>
            <a:lvl5pPr marL="2057400" indent="-228600" eaLnBrk="0" hangingPunct="0">
              <a:defRPr sz="2000" b="1">
                <a:solidFill>
                  <a:srgbClr val="008000"/>
                </a:solidFill>
                <a:latin typeface="Arial" panose="020B0604020202020204" pitchFamily="34" charset="0"/>
              </a:defRPr>
            </a:lvl5pPr>
            <a:lvl6pPr marL="2514600" indent="-228600" algn="ctr" eaLnBrk="0" fontAlgn="base" hangingPunct="0">
              <a:spcBef>
                <a:spcPct val="50000"/>
              </a:spcBef>
              <a:spcAft>
                <a:spcPct val="0"/>
              </a:spcAft>
              <a:defRPr sz="2000" b="1">
                <a:solidFill>
                  <a:srgbClr val="008000"/>
                </a:solidFill>
                <a:latin typeface="Arial" panose="020B0604020202020204" pitchFamily="34" charset="0"/>
              </a:defRPr>
            </a:lvl6pPr>
            <a:lvl7pPr marL="2971800" indent="-228600" algn="ctr" eaLnBrk="0" fontAlgn="base" hangingPunct="0">
              <a:spcBef>
                <a:spcPct val="50000"/>
              </a:spcBef>
              <a:spcAft>
                <a:spcPct val="0"/>
              </a:spcAft>
              <a:defRPr sz="2000" b="1">
                <a:solidFill>
                  <a:srgbClr val="008000"/>
                </a:solidFill>
                <a:latin typeface="Arial" panose="020B0604020202020204" pitchFamily="34" charset="0"/>
              </a:defRPr>
            </a:lvl7pPr>
            <a:lvl8pPr marL="3429000" indent="-228600" algn="ctr" eaLnBrk="0" fontAlgn="base" hangingPunct="0">
              <a:spcBef>
                <a:spcPct val="50000"/>
              </a:spcBef>
              <a:spcAft>
                <a:spcPct val="0"/>
              </a:spcAft>
              <a:defRPr sz="2000" b="1">
                <a:solidFill>
                  <a:srgbClr val="008000"/>
                </a:solidFill>
                <a:latin typeface="Arial" panose="020B0604020202020204" pitchFamily="34" charset="0"/>
              </a:defRPr>
            </a:lvl8pPr>
            <a:lvl9pPr marL="3886200" indent="-228600" algn="ctr" eaLnBrk="0" fontAlgn="base" hangingPunct="0">
              <a:spcBef>
                <a:spcPct val="50000"/>
              </a:spcBef>
              <a:spcAft>
                <a:spcPct val="0"/>
              </a:spcAft>
              <a:defRPr sz="2000" b="1">
                <a:solidFill>
                  <a:srgbClr val="008000"/>
                </a:solidFill>
                <a:latin typeface="Arial" panose="020B0604020202020204" pitchFamily="34" charset="0"/>
              </a:defRPr>
            </a:lvl9pPr>
          </a:lstStyle>
          <a:p>
            <a:pPr algn="l" eaLnBrk="1" hangingPunct="1">
              <a:spcBef>
                <a:spcPct val="20000"/>
              </a:spcBef>
            </a:pPr>
            <a:r>
              <a:rPr lang="en-US" altLang="en-US" sz="3200">
                <a:solidFill>
                  <a:schemeClr val="tx1"/>
                </a:solidFill>
                <a:latin typeface="Times New Roman" panose="02020603050405020304" pitchFamily="18" charset="0"/>
                <a:cs typeface="Times New Roman" panose="02020603050405020304" pitchFamily="18" charset="0"/>
              </a:rPr>
              <a:t>b.   Chỉ cần tham gia những họat động nhân đạo do nhà trường tổ chức.</a:t>
            </a:r>
          </a:p>
        </p:txBody>
      </p:sp>
      <p:pic>
        <p:nvPicPr>
          <p:cNvPr id="17" name="Picture 14" descr="BD14753_">
            <a:extLst>
              <a:ext uri="{FF2B5EF4-FFF2-40B4-BE49-F238E27FC236}">
                <a16:creationId xmlns:a16="http://schemas.microsoft.com/office/drawing/2014/main" xmlns="" id="{D9258AFF-CC99-4718-91B1-13E833BFC4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900" y="2590247"/>
            <a:ext cx="775969" cy="542925"/>
          </a:xfrm>
          <a:prstGeom prst="rect">
            <a:avLst/>
          </a:prstGeom>
          <a:noFill/>
          <a:ln>
            <a:noFill/>
          </a:ln>
        </p:spPr>
      </p:pic>
    </p:spTree>
    <p:extLst>
      <p:ext uri="{BB962C8B-B14F-4D97-AF65-F5344CB8AC3E}">
        <p14:creationId xmlns:p14="http://schemas.microsoft.com/office/powerpoint/2010/main" val="2017260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randombar(horizontal)">
                                      <p:cBhvr>
                                        <p:cTn id="13" dur="500"/>
                                        <p:tgtEl>
                                          <p:spTgt spid="1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randombar(horizont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randombar(horizontal)">
                                      <p:cBhvr>
                                        <p:cTn id="34" dur="500"/>
                                        <p:tgtEl>
                                          <p:spTgt spid="17"/>
                                        </p:tgtEl>
                                      </p:cBhvr>
                                    </p:animEffect>
                                  </p:childTnLst>
                                </p:cTn>
                              </p:par>
                              <p:par>
                                <p:cTn id="35" presetID="14" presetClass="entr" presetSubtype="1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randombar(horizont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8BE4D452-928E-465A-B2CF-CBEEA3BEC992}"/>
              </a:ext>
            </a:extLst>
          </p:cNvPr>
          <p:cNvSpPr/>
          <p:nvPr/>
        </p:nvSpPr>
        <p:spPr>
          <a:xfrm>
            <a:off x="301690" y="216678"/>
            <a:ext cx="11588620" cy="6259865"/>
          </a:xfrm>
          <a:prstGeom prst="rect">
            <a:avLst/>
          </a:prstGeom>
          <a:solidFill>
            <a:sysClr val="window" lastClr="FFFFFF"/>
          </a:solidFill>
          <a:ln w="38100" cap="flat" cmpd="sng" algn="ctr">
            <a:solidFill>
              <a:srgbClr val="FABE00"/>
            </a:solidFill>
            <a:prstDash val="dash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prstClr val="white"/>
              </a:solidFill>
              <a:effectLst/>
              <a:uLnTx/>
              <a:uFillTx/>
              <a:latin typeface="Arial"/>
              <a:ea typeface="Microsoft YaHei"/>
              <a:cs typeface="+mn-cs"/>
            </a:endParaRPr>
          </a:p>
        </p:txBody>
      </p:sp>
      <p:graphicFrame>
        <p:nvGraphicFramePr>
          <p:cNvPr id="15" name="Diagram 14">
            <a:extLst>
              <a:ext uri="{FF2B5EF4-FFF2-40B4-BE49-F238E27FC236}">
                <a16:creationId xmlns:a16="http://schemas.microsoft.com/office/drawing/2014/main" xmlns="" id="{501231C2-0F4E-4B3A-878A-5A944EFE2F8B}"/>
              </a:ext>
            </a:extLst>
          </p:cNvPr>
          <p:cNvGraphicFramePr/>
          <p:nvPr>
            <p:extLst>
              <p:ext uri="{D42A27DB-BD31-4B8C-83A1-F6EECF244321}">
                <p14:modId xmlns:p14="http://schemas.microsoft.com/office/powerpoint/2010/main" val="2997825099"/>
              </p:ext>
            </p:extLst>
          </p:nvPr>
        </p:nvGraphicFramePr>
        <p:xfrm>
          <a:off x="1828800" y="2551922"/>
          <a:ext cx="8534400" cy="408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Oval 6">
            <a:extLst>
              <a:ext uri="{FF2B5EF4-FFF2-40B4-BE49-F238E27FC236}">
                <a16:creationId xmlns:a16="http://schemas.microsoft.com/office/drawing/2014/main" xmlns="" id="{5C62BF13-0BAD-40B3-9798-CD416C36481E}"/>
              </a:ext>
            </a:extLst>
          </p:cNvPr>
          <p:cNvSpPr>
            <a:spLocks noChangeArrowheads="1"/>
          </p:cNvSpPr>
          <p:nvPr/>
        </p:nvSpPr>
        <p:spPr bwMode="auto">
          <a:xfrm>
            <a:off x="4191000" y="570722"/>
            <a:ext cx="3657600" cy="1295400"/>
          </a:xfrm>
          <a:prstGeom prst="ellipse">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000" b="1">
                <a:solidFill>
                  <a:srgbClr val="008000"/>
                </a:solidFill>
                <a:latin typeface="Arial" panose="020B0604020202020204" pitchFamily="34" charset="0"/>
              </a:defRPr>
            </a:lvl1pPr>
            <a:lvl2pPr marL="742950" indent="-285750" eaLnBrk="0" hangingPunct="0">
              <a:defRPr sz="2000" b="1">
                <a:solidFill>
                  <a:srgbClr val="008000"/>
                </a:solidFill>
                <a:latin typeface="Arial" panose="020B0604020202020204" pitchFamily="34" charset="0"/>
              </a:defRPr>
            </a:lvl2pPr>
            <a:lvl3pPr marL="1143000" indent="-228600" eaLnBrk="0" hangingPunct="0">
              <a:defRPr sz="2000" b="1">
                <a:solidFill>
                  <a:srgbClr val="008000"/>
                </a:solidFill>
                <a:latin typeface="Arial" panose="020B0604020202020204" pitchFamily="34" charset="0"/>
              </a:defRPr>
            </a:lvl3pPr>
            <a:lvl4pPr marL="1600200" indent="-228600" eaLnBrk="0" hangingPunct="0">
              <a:defRPr sz="2000" b="1">
                <a:solidFill>
                  <a:srgbClr val="008000"/>
                </a:solidFill>
                <a:latin typeface="Arial" panose="020B0604020202020204" pitchFamily="34" charset="0"/>
              </a:defRPr>
            </a:lvl4pPr>
            <a:lvl5pPr marL="2057400" indent="-228600" eaLnBrk="0" hangingPunct="0">
              <a:defRPr sz="2000" b="1">
                <a:solidFill>
                  <a:srgbClr val="008000"/>
                </a:solidFill>
                <a:latin typeface="Arial" panose="020B0604020202020204" pitchFamily="34" charset="0"/>
              </a:defRPr>
            </a:lvl5pPr>
            <a:lvl6pPr marL="2514600" indent="-228600" algn="ctr" eaLnBrk="0" fontAlgn="base" hangingPunct="0">
              <a:spcBef>
                <a:spcPct val="50000"/>
              </a:spcBef>
              <a:spcAft>
                <a:spcPct val="0"/>
              </a:spcAft>
              <a:defRPr sz="2000" b="1">
                <a:solidFill>
                  <a:srgbClr val="008000"/>
                </a:solidFill>
                <a:latin typeface="Arial" panose="020B0604020202020204" pitchFamily="34" charset="0"/>
              </a:defRPr>
            </a:lvl6pPr>
            <a:lvl7pPr marL="2971800" indent="-228600" algn="ctr" eaLnBrk="0" fontAlgn="base" hangingPunct="0">
              <a:spcBef>
                <a:spcPct val="50000"/>
              </a:spcBef>
              <a:spcAft>
                <a:spcPct val="0"/>
              </a:spcAft>
              <a:defRPr sz="2000" b="1">
                <a:solidFill>
                  <a:srgbClr val="008000"/>
                </a:solidFill>
                <a:latin typeface="Arial" panose="020B0604020202020204" pitchFamily="34" charset="0"/>
              </a:defRPr>
            </a:lvl7pPr>
            <a:lvl8pPr marL="3429000" indent="-228600" algn="ctr" eaLnBrk="0" fontAlgn="base" hangingPunct="0">
              <a:spcBef>
                <a:spcPct val="50000"/>
              </a:spcBef>
              <a:spcAft>
                <a:spcPct val="0"/>
              </a:spcAft>
              <a:defRPr sz="2000" b="1">
                <a:solidFill>
                  <a:srgbClr val="008000"/>
                </a:solidFill>
                <a:latin typeface="Arial" panose="020B0604020202020204" pitchFamily="34" charset="0"/>
              </a:defRPr>
            </a:lvl8pPr>
            <a:lvl9pPr marL="3886200" indent="-228600" algn="ctr" eaLnBrk="0" fontAlgn="base" hangingPunct="0">
              <a:spcBef>
                <a:spcPct val="50000"/>
              </a:spcBef>
              <a:spcAft>
                <a:spcPct val="0"/>
              </a:spcAft>
              <a:defRPr sz="2000" b="1">
                <a:solidFill>
                  <a:srgbClr val="008000"/>
                </a:solidFill>
                <a:latin typeface="Arial" panose="020B0604020202020204" pitchFamily="34" charset="0"/>
              </a:defRPr>
            </a:lvl9pPr>
          </a:lstStyle>
          <a:p>
            <a:pPr eaLnBrk="1" hangingPunct="1"/>
            <a:r>
              <a:rPr lang="vi-VN" altLang="en-US" sz="2800">
                <a:latin typeface="Times New Roman" panose="02020603050405020304" pitchFamily="18" charset="0"/>
                <a:cs typeface="Times New Roman" panose="02020603050405020304" pitchFamily="18" charset="0"/>
              </a:rPr>
              <a:t>Những việc làm </a:t>
            </a:r>
            <a:r>
              <a:rPr lang="en-SG" altLang="en-US" sz="2800">
                <a:latin typeface="Times New Roman" panose="02020603050405020304" pitchFamily="18" charset="0"/>
                <a:cs typeface="Times New Roman" panose="02020603050405020304" pitchFamily="18" charset="0"/>
              </a:rPr>
              <a:t>nhân đạo là:</a:t>
            </a:r>
            <a:endParaRPr lang="vi-VN" altLang="en-US" sz="2800">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xmlns="" id="{2B6DA45E-1E84-45F5-B523-11A0F0F8DDCA}"/>
              </a:ext>
            </a:extLst>
          </p:cNvPr>
          <p:cNvSpPr>
            <a:spLocks noChangeArrowheads="1"/>
          </p:cNvSpPr>
          <p:nvPr/>
        </p:nvSpPr>
        <p:spPr bwMode="auto">
          <a:xfrm>
            <a:off x="4038600" y="570722"/>
            <a:ext cx="4343400" cy="1295400"/>
          </a:xfrm>
          <a:prstGeom prst="rect">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000" b="1">
                <a:solidFill>
                  <a:srgbClr val="008000"/>
                </a:solidFill>
                <a:latin typeface="Arial" panose="020B0604020202020204" pitchFamily="34" charset="0"/>
              </a:defRPr>
            </a:lvl1pPr>
            <a:lvl2pPr marL="742950" indent="-285750" eaLnBrk="0" hangingPunct="0">
              <a:defRPr sz="2000" b="1">
                <a:solidFill>
                  <a:srgbClr val="008000"/>
                </a:solidFill>
                <a:latin typeface="Arial" panose="020B0604020202020204" pitchFamily="34" charset="0"/>
              </a:defRPr>
            </a:lvl2pPr>
            <a:lvl3pPr marL="1143000" indent="-228600" eaLnBrk="0" hangingPunct="0">
              <a:defRPr sz="2000" b="1">
                <a:solidFill>
                  <a:srgbClr val="008000"/>
                </a:solidFill>
                <a:latin typeface="Arial" panose="020B0604020202020204" pitchFamily="34" charset="0"/>
              </a:defRPr>
            </a:lvl3pPr>
            <a:lvl4pPr marL="1600200" indent="-228600" eaLnBrk="0" hangingPunct="0">
              <a:defRPr sz="2000" b="1">
                <a:solidFill>
                  <a:srgbClr val="008000"/>
                </a:solidFill>
                <a:latin typeface="Arial" panose="020B0604020202020204" pitchFamily="34" charset="0"/>
              </a:defRPr>
            </a:lvl4pPr>
            <a:lvl5pPr marL="2057400" indent="-228600" eaLnBrk="0" hangingPunct="0">
              <a:defRPr sz="2000" b="1">
                <a:solidFill>
                  <a:srgbClr val="008000"/>
                </a:solidFill>
                <a:latin typeface="Arial" panose="020B0604020202020204" pitchFamily="34" charset="0"/>
              </a:defRPr>
            </a:lvl5pPr>
            <a:lvl6pPr marL="2514600" indent="-228600" algn="ctr" eaLnBrk="0" fontAlgn="base" hangingPunct="0">
              <a:spcBef>
                <a:spcPct val="50000"/>
              </a:spcBef>
              <a:spcAft>
                <a:spcPct val="0"/>
              </a:spcAft>
              <a:defRPr sz="2000" b="1">
                <a:solidFill>
                  <a:srgbClr val="008000"/>
                </a:solidFill>
                <a:latin typeface="Arial" panose="020B0604020202020204" pitchFamily="34" charset="0"/>
              </a:defRPr>
            </a:lvl6pPr>
            <a:lvl7pPr marL="2971800" indent="-228600" algn="ctr" eaLnBrk="0" fontAlgn="base" hangingPunct="0">
              <a:spcBef>
                <a:spcPct val="50000"/>
              </a:spcBef>
              <a:spcAft>
                <a:spcPct val="0"/>
              </a:spcAft>
              <a:defRPr sz="2000" b="1">
                <a:solidFill>
                  <a:srgbClr val="008000"/>
                </a:solidFill>
                <a:latin typeface="Arial" panose="020B0604020202020204" pitchFamily="34" charset="0"/>
              </a:defRPr>
            </a:lvl7pPr>
            <a:lvl8pPr marL="3429000" indent="-228600" algn="ctr" eaLnBrk="0" fontAlgn="base" hangingPunct="0">
              <a:spcBef>
                <a:spcPct val="50000"/>
              </a:spcBef>
              <a:spcAft>
                <a:spcPct val="0"/>
              </a:spcAft>
              <a:defRPr sz="2000" b="1">
                <a:solidFill>
                  <a:srgbClr val="008000"/>
                </a:solidFill>
                <a:latin typeface="Arial" panose="020B0604020202020204" pitchFamily="34" charset="0"/>
              </a:defRPr>
            </a:lvl8pPr>
            <a:lvl9pPr marL="3886200" indent="-228600" algn="ctr" eaLnBrk="0" fontAlgn="base" hangingPunct="0">
              <a:spcBef>
                <a:spcPct val="50000"/>
              </a:spcBef>
              <a:spcAft>
                <a:spcPct val="0"/>
              </a:spcAft>
              <a:defRPr sz="2000" b="1">
                <a:solidFill>
                  <a:srgbClr val="008000"/>
                </a:solidFill>
                <a:latin typeface="Arial" panose="020B0604020202020204" pitchFamily="34" charset="0"/>
              </a:defRPr>
            </a:lvl9pPr>
          </a:lstStyle>
          <a:p>
            <a:pPr eaLnBrk="1" hangingPunct="1"/>
            <a:r>
              <a:rPr lang="en-GB" altLang="en-US" sz="2800">
                <a:latin typeface="Times New Roman" panose="02020603050405020304" pitchFamily="18" charset="0"/>
                <a:cs typeface="Times New Roman" panose="02020603050405020304" pitchFamily="18" charset="0"/>
              </a:rPr>
              <a:t>Bài 4: </a:t>
            </a:r>
            <a:r>
              <a:rPr lang="vi-VN" altLang="en-US" sz="2800">
                <a:latin typeface="Times New Roman" panose="02020603050405020304" pitchFamily="18" charset="0"/>
                <a:cs typeface="Times New Roman" panose="02020603050405020304" pitchFamily="18" charset="0"/>
              </a:rPr>
              <a:t>Những việc làm nào sau đây là nhân đạo?</a:t>
            </a:r>
          </a:p>
        </p:txBody>
      </p:sp>
      <p:cxnSp>
        <p:nvCxnSpPr>
          <p:cNvPr id="20" name="Straight Arrow Connector 11">
            <a:extLst>
              <a:ext uri="{FF2B5EF4-FFF2-40B4-BE49-F238E27FC236}">
                <a16:creationId xmlns:a16="http://schemas.microsoft.com/office/drawing/2014/main" xmlns="" id="{47B8CA16-46F8-4A32-A780-429B824B895D}"/>
              </a:ext>
            </a:extLst>
          </p:cNvPr>
          <p:cNvCxnSpPr>
            <a:cxnSpLocks noChangeShapeType="1"/>
          </p:cNvCxnSpPr>
          <p:nvPr/>
        </p:nvCxnSpPr>
        <p:spPr bwMode="auto">
          <a:xfrm>
            <a:off x="9067800" y="2323322"/>
            <a:ext cx="0" cy="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sp>
        <p:nvSpPr>
          <p:cNvPr id="21" name="Rectangle 20">
            <a:extLst>
              <a:ext uri="{FF2B5EF4-FFF2-40B4-BE49-F238E27FC236}">
                <a16:creationId xmlns:a16="http://schemas.microsoft.com/office/drawing/2014/main" xmlns="" id="{5735B99E-E38D-403E-87DF-EF7B8514533F}"/>
              </a:ext>
            </a:extLst>
          </p:cNvPr>
          <p:cNvSpPr/>
          <p:nvPr/>
        </p:nvSpPr>
        <p:spPr>
          <a:xfrm>
            <a:off x="4230688" y="2680510"/>
            <a:ext cx="3578225" cy="1724025"/>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l" defTabSz="1244600">
              <a:lnSpc>
                <a:spcPct val="90000"/>
              </a:lnSpc>
              <a:spcBef>
                <a:spcPct val="0"/>
              </a:spcBef>
              <a:spcAft>
                <a:spcPct val="35000"/>
              </a:spcAft>
              <a:defRPr/>
            </a:pPr>
            <a:r>
              <a:rPr lang="en-SG" sz="2800" dirty="0">
                <a:solidFill>
                  <a:srgbClr val="002060"/>
                </a:solidFill>
                <a:latin typeface="Times New Roman" pitchFamily="18" charset="0"/>
                <a:cs typeface="Times New Roman" pitchFamily="18" charset="0"/>
              </a:rPr>
              <a:t>     </a:t>
            </a:r>
          </a:p>
        </p:txBody>
      </p:sp>
      <p:cxnSp>
        <p:nvCxnSpPr>
          <p:cNvPr id="22" name="Straight Arrow Connector 21">
            <a:extLst>
              <a:ext uri="{FF2B5EF4-FFF2-40B4-BE49-F238E27FC236}">
                <a16:creationId xmlns:a16="http://schemas.microsoft.com/office/drawing/2014/main" xmlns="" id="{86B67BD7-00C0-457F-8D23-9E78F0FBA8CE}"/>
              </a:ext>
            </a:extLst>
          </p:cNvPr>
          <p:cNvCxnSpPr>
            <a:stCxn id="18" idx="4"/>
          </p:cNvCxnSpPr>
          <p:nvPr/>
        </p:nvCxnSpPr>
        <p:spPr>
          <a:xfrm>
            <a:off x="6019800" y="1866122"/>
            <a:ext cx="1676400" cy="1295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xmlns="" id="{554AE1FD-052B-4822-9B84-8ABE867C4305}"/>
              </a:ext>
            </a:extLst>
          </p:cNvPr>
          <p:cNvCxnSpPr>
            <a:stCxn id="18" idx="4"/>
          </p:cNvCxnSpPr>
          <p:nvPr/>
        </p:nvCxnSpPr>
        <p:spPr>
          <a:xfrm>
            <a:off x="6019800" y="1866122"/>
            <a:ext cx="0" cy="1219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xmlns="" id="{4C32B61C-100E-4E1E-8E7E-AC15C5EBBD7C}"/>
              </a:ext>
            </a:extLst>
          </p:cNvPr>
          <p:cNvCxnSpPr>
            <a:stCxn id="18" idx="4"/>
          </p:cNvCxnSpPr>
          <p:nvPr/>
        </p:nvCxnSpPr>
        <p:spPr>
          <a:xfrm>
            <a:off x="6019800" y="1866122"/>
            <a:ext cx="1828800" cy="2667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xmlns="" id="{0079F715-BBC2-4DB4-88EE-2BA55D428EF2}"/>
              </a:ext>
            </a:extLst>
          </p:cNvPr>
          <p:cNvSpPr/>
          <p:nvPr/>
        </p:nvSpPr>
        <p:spPr>
          <a:xfrm>
            <a:off x="2057400" y="2856722"/>
            <a:ext cx="2286000" cy="1371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SG"/>
          </a:p>
        </p:txBody>
      </p:sp>
      <p:sp>
        <p:nvSpPr>
          <p:cNvPr id="26" name="Oval 25">
            <a:extLst>
              <a:ext uri="{FF2B5EF4-FFF2-40B4-BE49-F238E27FC236}">
                <a16:creationId xmlns:a16="http://schemas.microsoft.com/office/drawing/2014/main" xmlns="" id="{6F521A81-C280-476C-B403-AB94395296A3}"/>
              </a:ext>
            </a:extLst>
          </p:cNvPr>
          <p:cNvSpPr/>
          <p:nvPr/>
        </p:nvSpPr>
        <p:spPr>
          <a:xfrm>
            <a:off x="2667000" y="4304522"/>
            <a:ext cx="2743200" cy="2057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SG"/>
          </a:p>
        </p:txBody>
      </p:sp>
      <p:pic>
        <p:nvPicPr>
          <p:cNvPr id="27" name="Picture 7">
            <a:extLst>
              <a:ext uri="{FF2B5EF4-FFF2-40B4-BE49-F238E27FC236}">
                <a16:creationId xmlns:a16="http://schemas.microsoft.com/office/drawing/2014/main" xmlns="" id="{1A6F52C2-27A2-4E1B-9384-4B9B158FE763}"/>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12947" y="381457"/>
            <a:ext cx="145217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42637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randombar(horizont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randombar(horizont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randombar(horizont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randombar(horizontal)">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5" grpId="0" animBg="1"/>
      <p:bldP spid="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b="55820"/>
          <a:stretch/>
        </p:blipFill>
        <p:spPr>
          <a:xfrm>
            <a:off x="0" y="-45964"/>
            <a:ext cx="12192000" cy="6903964"/>
          </a:xfrm>
          <a:prstGeom prst="rect">
            <a:avLst/>
          </a:prstGeom>
          <a:solidFill>
            <a:srgbClr val="FFEAE7"/>
          </a:solidFill>
        </p:spPr>
      </p:pic>
      <p:pic>
        <p:nvPicPr>
          <p:cNvPr id="4" name="图片 3" descr="11"/>
          <p:cNvPicPr>
            <a:picLocks noChangeAspect="1"/>
          </p:cNvPicPr>
          <p:nvPr/>
        </p:nvPicPr>
        <p:blipFill>
          <a:blip r:embed="rId4"/>
          <a:stretch>
            <a:fillRect/>
          </a:stretch>
        </p:blipFill>
        <p:spPr>
          <a:xfrm>
            <a:off x="3387376" y="375917"/>
            <a:ext cx="6131291" cy="6046788"/>
          </a:xfrm>
          <a:prstGeom prst="rect">
            <a:avLst/>
          </a:prstGeom>
          <a:noFill/>
          <a:ln w="9525">
            <a:noFill/>
          </a:ln>
        </p:spPr>
      </p:pic>
      <p:sp>
        <p:nvSpPr>
          <p:cNvPr id="8" name="TextBox 7">
            <a:extLst>
              <a:ext uri="{FF2B5EF4-FFF2-40B4-BE49-F238E27FC236}">
                <a16:creationId xmlns:a16="http://schemas.microsoft.com/office/drawing/2014/main" xmlns="" id="{E0044E1F-65BC-45E7-BF55-129C31ED7697}"/>
              </a:ext>
            </a:extLst>
          </p:cNvPr>
          <p:cNvSpPr txBox="1"/>
          <p:nvPr/>
        </p:nvSpPr>
        <p:spPr>
          <a:xfrm>
            <a:off x="4717676" y="2149640"/>
            <a:ext cx="2756647" cy="2800767"/>
          </a:xfrm>
          <a:prstGeom prst="rect">
            <a:avLst/>
          </a:prstGeom>
          <a:noFill/>
        </p:spPr>
        <p:txBody>
          <a:bodyPr wrap="square">
            <a:spAutoFit/>
          </a:bodyPr>
          <a:lstStyle/>
          <a:p>
            <a:r>
              <a:rPr lang="en-US" altLang="en-US" sz="8800" b="0">
                <a:solidFill>
                  <a:srgbClr val="FF3300"/>
                </a:solidFill>
                <a:latin typeface="UTM Arruba KT" panose="02040603050506020204" pitchFamily="18" charset="0"/>
                <a:cs typeface="Times New Roman" panose="02020603050405020304" pitchFamily="18" charset="0"/>
                <a:sym typeface="Times New Roman" panose="02020603050405020304" pitchFamily="18" charset="0"/>
              </a:rPr>
              <a:t>LIÊN HỆ</a:t>
            </a:r>
            <a:endParaRPr lang="en-GB" sz="8800">
              <a:latin typeface="UTM Arruba KT" panose="02040603050506020204" pitchFamily="18" charset="0"/>
            </a:endParaRPr>
          </a:p>
        </p:txBody>
      </p:sp>
    </p:spTree>
    <p:extLst>
      <p:ext uri="{BB962C8B-B14F-4D97-AF65-F5344CB8AC3E}">
        <p14:creationId xmlns:p14="http://schemas.microsoft.com/office/powerpoint/2010/main" val="21999680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b="55820"/>
          <a:stretch/>
        </p:blipFill>
        <p:spPr>
          <a:xfrm>
            <a:off x="0" y="-45964"/>
            <a:ext cx="12192000" cy="6903964"/>
          </a:xfrm>
          <a:prstGeom prst="rect">
            <a:avLst/>
          </a:prstGeom>
          <a:solidFill>
            <a:srgbClr val="FFEAE7"/>
          </a:solidFill>
        </p:spPr>
      </p:pic>
      <p:sp>
        <p:nvSpPr>
          <p:cNvPr id="5" name="Text Box 2">
            <a:extLst>
              <a:ext uri="{FF2B5EF4-FFF2-40B4-BE49-F238E27FC236}">
                <a16:creationId xmlns:a16="http://schemas.microsoft.com/office/drawing/2014/main" xmlns="" id="{0F8EFFE5-ED2C-4A1C-8736-F69B5CBC46C1}"/>
              </a:ext>
            </a:extLst>
          </p:cNvPr>
          <p:cNvSpPr txBox="1">
            <a:spLocks noChangeArrowheads="1"/>
          </p:cNvSpPr>
          <p:nvPr/>
        </p:nvSpPr>
        <p:spPr bwMode="auto">
          <a:xfrm>
            <a:off x="341141" y="291353"/>
            <a:ext cx="1087867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3600" b="1">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1. Kể tên các hoạt động nhân đạo mà em đã từng tham gia?</a:t>
            </a:r>
          </a:p>
        </p:txBody>
      </p:sp>
      <p:sp>
        <p:nvSpPr>
          <p:cNvPr id="6" name="Text Box 3">
            <a:extLst>
              <a:ext uri="{FF2B5EF4-FFF2-40B4-BE49-F238E27FC236}">
                <a16:creationId xmlns:a16="http://schemas.microsoft.com/office/drawing/2014/main" xmlns="" id="{E90114C8-F217-4F9B-B5E4-BD817BA4577A}"/>
              </a:ext>
            </a:extLst>
          </p:cNvPr>
          <p:cNvSpPr txBox="1">
            <a:spLocks noChangeArrowheads="1"/>
          </p:cNvSpPr>
          <p:nvPr/>
        </p:nvSpPr>
        <p:spPr bwMode="auto">
          <a:xfrm>
            <a:off x="341141" y="1536575"/>
            <a:ext cx="1157508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 typeface="Wingdings" panose="05000000000000000000" pitchFamily="2" charset="2"/>
              <a:buChar char="Ø"/>
            </a:pPr>
            <a:r>
              <a:rPr lang="en-US" altLang="en-US" sz="3600" b="0">
                <a:latin typeface="Times New Roman" panose="02020603050405020304" pitchFamily="18" charset="0"/>
                <a:cs typeface="Times New Roman" panose="02020603050405020304" pitchFamily="18" charset="0"/>
              </a:rPr>
              <a:t> Các hoạt động nhân đạo như là: ủng hộ đồng bào miền Trung lũ lụt, </a:t>
            </a:r>
            <a:r>
              <a:rPr lang="en-US" altLang="en-US" sz="3600">
                <a:latin typeface="Times New Roman" panose="02020603050405020304" pitchFamily="18" charset="0"/>
                <a:cs typeface="Times New Roman" panose="02020603050405020304" pitchFamily="18" charset="0"/>
              </a:rPr>
              <a:t>mua tăm ủng hộ hội người mù, mua vở ủng hộ người chất độc màu da cam,…</a:t>
            </a:r>
            <a:endParaRPr lang="en-US" altLang="en-US" sz="3600" b="0">
              <a:latin typeface="Times New Roman" panose="02020603050405020304" pitchFamily="18" charset="0"/>
              <a:cs typeface="Times New Roman" panose="02020603050405020304" pitchFamily="18" charset="0"/>
            </a:endParaRPr>
          </a:p>
        </p:txBody>
      </p:sp>
      <p:sp>
        <p:nvSpPr>
          <p:cNvPr id="7" name="Text Box 4">
            <a:extLst>
              <a:ext uri="{FF2B5EF4-FFF2-40B4-BE49-F238E27FC236}">
                <a16:creationId xmlns:a16="http://schemas.microsoft.com/office/drawing/2014/main" xmlns="" id="{2C356212-52FE-49A3-8976-FA7A44868F03}"/>
              </a:ext>
            </a:extLst>
          </p:cNvPr>
          <p:cNvSpPr txBox="1">
            <a:spLocks noChangeArrowheads="1"/>
          </p:cNvSpPr>
          <p:nvPr/>
        </p:nvSpPr>
        <p:spPr bwMode="auto">
          <a:xfrm>
            <a:off x="341141" y="3441680"/>
            <a:ext cx="117746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3600" b="1">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2. Khi tham gia vào các hoạt động nhân đạo, em có cảm giác như thế nào?</a:t>
            </a:r>
          </a:p>
        </p:txBody>
      </p:sp>
    </p:spTree>
    <p:extLst>
      <p:ext uri="{BB962C8B-B14F-4D97-AF65-F5344CB8AC3E}">
        <p14:creationId xmlns:p14="http://schemas.microsoft.com/office/powerpoint/2010/main" val="4188977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utoUpdateAnimBg="0"/>
      <p:bldP spid="6" grpId="0" bldLvl="0" autoUpdateAnimBg="0"/>
      <p:bldP spid="7" grpId="0" bldLvl="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b="55820"/>
          <a:stretch/>
        </p:blipFill>
        <p:spPr>
          <a:xfrm>
            <a:off x="0" y="-45964"/>
            <a:ext cx="12192000" cy="6903964"/>
          </a:xfrm>
          <a:prstGeom prst="rect">
            <a:avLst/>
          </a:prstGeom>
          <a:solidFill>
            <a:srgbClr val="FFEAE7"/>
          </a:solidFill>
        </p:spPr>
      </p:pic>
      <p:pic>
        <p:nvPicPr>
          <p:cNvPr id="3" name="图片 2" descr="18"/>
          <p:cNvPicPr>
            <a:picLocks noChangeAspect="1"/>
          </p:cNvPicPr>
          <p:nvPr/>
        </p:nvPicPr>
        <p:blipFill>
          <a:blip r:embed="rId4"/>
          <a:stretch>
            <a:fillRect/>
          </a:stretch>
        </p:blipFill>
        <p:spPr>
          <a:xfrm>
            <a:off x="484481" y="-695322"/>
            <a:ext cx="11223038" cy="9072839"/>
          </a:xfrm>
          <a:prstGeom prst="rect">
            <a:avLst/>
          </a:prstGeom>
          <a:noFill/>
          <a:ln w="9525">
            <a:noFill/>
          </a:ln>
        </p:spPr>
      </p:pic>
      <p:pic>
        <p:nvPicPr>
          <p:cNvPr id="7" name="图片 6"/>
          <p:cNvPicPr>
            <a:picLocks noChangeAspect="1"/>
          </p:cNvPicPr>
          <p:nvPr/>
        </p:nvPicPr>
        <p:blipFill>
          <a:blip r:embed="rId5"/>
          <a:stretch>
            <a:fillRect/>
          </a:stretch>
        </p:blipFill>
        <p:spPr>
          <a:xfrm flipH="1">
            <a:off x="10672945" y="-773862"/>
            <a:ext cx="1761296" cy="2388201"/>
          </a:xfrm>
          <a:prstGeom prst="rect">
            <a:avLst/>
          </a:prstGeom>
        </p:spPr>
      </p:pic>
      <p:sp>
        <p:nvSpPr>
          <p:cNvPr id="9" name="Google Shape;2476;p43">
            <a:extLst>
              <a:ext uri="{FF2B5EF4-FFF2-40B4-BE49-F238E27FC236}">
                <a16:creationId xmlns:a16="http://schemas.microsoft.com/office/drawing/2014/main" xmlns="" id="{7112A18A-FED2-40A1-9597-22F63824D740}"/>
              </a:ext>
            </a:extLst>
          </p:cNvPr>
          <p:cNvSpPr txBox="1">
            <a:spLocks/>
          </p:cNvSpPr>
          <p:nvPr/>
        </p:nvSpPr>
        <p:spPr>
          <a:xfrm>
            <a:off x="1333286" y="3588472"/>
            <a:ext cx="9525428" cy="1221090"/>
          </a:xfrm>
          <a:prstGeom prst="rect">
            <a:avLst/>
          </a:prstGeom>
        </p:spPr>
        <p:txBody>
          <a:bodyPr spcFirstLastPara="1" wrap="square" lIns="121900" tIns="121900" rIns="121900" bIns="121900" anchor="ctr" anchorCtr="0">
            <a:noAutofit/>
          </a:bodyPr>
          <a:lstStyle>
            <a:lvl1pPr lvl="0" algn="ctr" defTabSz="914400" rtl="0" eaLnBrk="1" latinLnBrk="0" hangingPunct="1">
              <a:lnSpc>
                <a:spcPct val="90000"/>
              </a:lnSpc>
              <a:spcBef>
                <a:spcPts val="0"/>
              </a:spcBef>
              <a:spcAft>
                <a:spcPts val="0"/>
              </a:spcAft>
              <a:buClr>
                <a:schemeClr val="lt1"/>
              </a:buClr>
              <a:buSzPts val="7200"/>
              <a:buNone/>
              <a:defRPr sz="9600" kern="1200">
                <a:solidFill>
                  <a:schemeClr val="lt1"/>
                </a:solidFill>
                <a:latin typeface="+mj-lt"/>
                <a:ea typeface="+mj-ea"/>
                <a:cs typeface="+mj-cs"/>
              </a:defRPr>
            </a:lvl1pPr>
            <a:lvl2pPr lvl="1" rtl="0">
              <a:spcBef>
                <a:spcPts val="0"/>
              </a:spcBef>
              <a:spcAft>
                <a:spcPts val="0"/>
              </a:spcAft>
              <a:buClr>
                <a:schemeClr val="lt1"/>
              </a:buClr>
              <a:buSzPts val="7200"/>
              <a:buNone/>
              <a:defRPr sz="9600">
                <a:solidFill>
                  <a:schemeClr val="lt1"/>
                </a:solidFill>
              </a:defRPr>
            </a:lvl2pPr>
            <a:lvl3pPr lvl="2" rtl="0">
              <a:spcBef>
                <a:spcPts val="0"/>
              </a:spcBef>
              <a:spcAft>
                <a:spcPts val="0"/>
              </a:spcAft>
              <a:buClr>
                <a:schemeClr val="lt1"/>
              </a:buClr>
              <a:buSzPts val="7200"/>
              <a:buNone/>
              <a:defRPr sz="9600">
                <a:solidFill>
                  <a:schemeClr val="lt1"/>
                </a:solidFill>
              </a:defRPr>
            </a:lvl3pPr>
            <a:lvl4pPr lvl="3" rtl="0">
              <a:spcBef>
                <a:spcPts val="0"/>
              </a:spcBef>
              <a:spcAft>
                <a:spcPts val="0"/>
              </a:spcAft>
              <a:buClr>
                <a:schemeClr val="lt1"/>
              </a:buClr>
              <a:buSzPts val="7200"/>
              <a:buNone/>
              <a:defRPr sz="9600">
                <a:solidFill>
                  <a:schemeClr val="lt1"/>
                </a:solidFill>
              </a:defRPr>
            </a:lvl4pPr>
            <a:lvl5pPr lvl="4" rtl="0">
              <a:spcBef>
                <a:spcPts val="0"/>
              </a:spcBef>
              <a:spcAft>
                <a:spcPts val="0"/>
              </a:spcAft>
              <a:buClr>
                <a:schemeClr val="lt1"/>
              </a:buClr>
              <a:buSzPts val="7200"/>
              <a:buNone/>
              <a:defRPr sz="9600">
                <a:solidFill>
                  <a:schemeClr val="lt1"/>
                </a:solidFill>
              </a:defRPr>
            </a:lvl5pPr>
            <a:lvl6pPr lvl="5" rtl="0">
              <a:spcBef>
                <a:spcPts val="0"/>
              </a:spcBef>
              <a:spcAft>
                <a:spcPts val="0"/>
              </a:spcAft>
              <a:buClr>
                <a:schemeClr val="lt1"/>
              </a:buClr>
              <a:buSzPts val="7200"/>
              <a:buNone/>
              <a:defRPr sz="9600">
                <a:solidFill>
                  <a:schemeClr val="lt1"/>
                </a:solidFill>
              </a:defRPr>
            </a:lvl6pPr>
            <a:lvl7pPr lvl="6" rtl="0">
              <a:spcBef>
                <a:spcPts val="0"/>
              </a:spcBef>
              <a:spcAft>
                <a:spcPts val="0"/>
              </a:spcAft>
              <a:buClr>
                <a:schemeClr val="lt1"/>
              </a:buClr>
              <a:buSzPts val="7200"/>
              <a:buNone/>
              <a:defRPr sz="9600">
                <a:solidFill>
                  <a:schemeClr val="lt1"/>
                </a:solidFill>
              </a:defRPr>
            </a:lvl7pPr>
            <a:lvl8pPr lvl="7" rtl="0">
              <a:spcBef>
                <a:spcPts val="0"/>
              </a:spcBef>
              <a:spcAft>
                <a:spcPts val="0"/>
              </a:spcAft>
              <a:buClr>
                <a:schemeClr val="lt1"/>
              </a:buClr>
              <a:buSzPts val="7200"/>
              <a:buNone/>
              <a:defRPr sz="9600">
                <a:solidFill>
                  <a:schemeClr val="lt1"/>
                </a:solidFill>
              </a:defRPr>
            </a:lvl8pPr>
            <a:lvl9pPr lvl="8" rtl="0">
              <a:spcBef>
                <a:spcPts val="0"/>
              </a:spcBef>
              <a:spcAft>
                <a:spcPts val="0"/>
              </a:spcAft>
              <a:buClr>
                <a:schemeClr val="lt1"/>
              </a:buClr>
              <a:buSzPts val="7200"/>
              <a:buNone/>
              <a:defRPr sz="9600">
                <a:solidFill>
                  <a:schemeClr val="lt1"/>
                </a:solidFill>
              </a:defRPr>
            </a:lvl9pPr>
          </a:lstStyle>
          <a:p>
            <a:pPr>
              <a:spcBef>
                <a:spcPct val="0"/>
              </a:spcBef>
              <a:defRPr/>
            </a:pPr>
            <a:r>
              <a:rPr lang="en-US" altLang="en-US" sz="5400">
                <a:solidFill>
                  <a:srgbClr val="FF0000"/>
                </a:solidFill>
                <a:latin typeface="Times New Roman" panose="02020603050405020304" pitchFamily="18" charset="0"/>
                <a:cs typeface="Times New Roman" panose="02020603050405020304" pitchFamily="18" charset="0"/>
              </a:rPr>
              <a:t> </a:t>
            </a:r>
          </a:p>
          <a:p>
            <a:pPr>
              <a:spcBef>
                <a:spcPct val="0"/>
              </a:spcBef>
              <a:defRPr/>
            </a:pPr>
            <a:r>
              <a:rPr lang="en-US" altLang="en-US" sz="5400">
                <a:solidFill>
                  <a:srgbClr val="FF0000"/>
                </a:solidFill>
                <a:latin typeface="Times New Roman" panose="02020603050405020304" pitchFamily="18" charset="0"/>
                <a:cs typeface="Times New Roman" panose="02020603050405020304" pitchFamily="18" charset="0"/>
              </a:rPr>
              <a:t>    Giúp đỡ những người gặp khó khăn, hoạn nạn là việc làm nhân đạo mà mỗi người cần thực hiện. </a:t>
            </a:r>
          </a:p>
          <a:p>
            <a:pPr>
              <a:spcBef>
                <a:spcPct val="0"/>
              </a:spcBef>
              <a:defRPr/>
            </a:pPr>
            <a:endParaRPr lang="en-US" altLang="en-US" sz="5400" i="1">
              <a:solidFill>
                <a:srgbClr val="FF0000"/>
              </a:solidFill>
              <a:latin typeface="Times New Roman" panose="02020603050405020304" pitchFamily="18" charset="0"/>
              <a:cs typeface="Times New Roman" panose="02020603050405020304" pitchFamily="18" charset="0"/>
            </a:endParaRPr>
          </a:p>
          <a:p>
            <a:pPr>
              <a:spcBef>
                <a:spcPct val="0"/>
              </a:spcBef>
              <a:defRPr/>
            </a:pPr>
            <a:r>
              <a:rPr lang="en-US" altLang="en-US" sz="5400" i="1">
                <a:solidFill>
                  <a:srgbClr val="FF0000"/>
                </a:solidFill>
                <a:latin typeface="Times New Roman" panose="02020603050405020304" pitchFamily="18" charset="0"/>
                <a:cs typeface="Times New Roman" panose="02020603050405020304" pitchFamily="18" charset="0"/>
              </a:rPr>
              <a:t>                       </a:t>
            </a:r>
            <a:endParaRPr kumimoji="0" lang="en" sz="5400" b="0" i="0" u="none" strike="noStrike" kern="1200" cap="none" spc="0" normalizeH="0" baseline="0" noProof="0" dirty="0">
              <a:ln>
                <a:noFill/>
              </a:ln>
              <a:solidFill>
                <a:srgbClr val="FF0000"/>
              </a:solidFill>
              <a:effectLst/>
              <a:uLnTx/>
              <a:uFillTx/>
              <a:latin typeface="Coiny" panose="02000903060500060000" pitchFamily="2" charset="0"/>
              <a:ea typeface="Microsoft YaHei"/>
            </a:endParaRPr>
          </a:p>
        </p:txBody>
      </p:sp>
      <p:sp>
        <p:nvSpPr>
          <p:cNvPr id="11" name="Google Shape;2476;p43">
            <a:extLst>
              <a:ext uri="{FF2B5EF4-FFF2-40B4-BE49-F238E27FC236}">
                <a16:creationId xmlns:a16="http://schemas.microsoft.com/office/drawing/2014/main" xmlns="" id="{993EF72C-EDCC-44E2-B4FB-E3A328B887E7}"/>
              </a:ext>
            </a:extLst>
          </p:cNvPr>
          <p:cNvSpPr txBox="1">
            <a:spLocks/>
          </p:cNvSpPr>
          <p:nvPr/>
        </p:nvSpPr>
        <p:spPr>
          <a:xfrm>
            <a:off x="3243376" y="406323"/>
            <a:ext cx="5885003" cy="1878800"/>
          </a:xfrm>
          <a:prstGeom prst="rect">
            <a:avLst/>
          </a:prstGeom>
        </p:spPr>
        <p:txBody>
          <a:bodyPr spcFirstLastPara="1" wrap="square" lIns="121900" tIns="121900" rIns="121900" bIns="121900" anchor="ctr" anchorCtr="0">
            <a:noAutofit/>
          </a:bodyPr>
          <a:lstStyle>
            <a:lvl1pPr lvl="0" algn="ctr" defTabSz="914400" rtl="0" eaLnBrk="1" latinLnBrk="0" hangingPunct="1">
              <a:lnSpc>
                <a:spcPct val="90000"/>
              </a:lnSpc>
              <a:spcBef>
                <a:spcPts val="0"/>
              </a:spcBef>
              <a:spcAft>
                <a:spcPts val="0"/>
              </a:spcAft>
              <a:buClr>
                <a:schemeClr val="lt1"/>
              </a:buClr>
              <a:buSzPts val="7200"/>
              <a:buNone/>
              <a:defRPr sz="9600" kern="1200">
                <a:solidFill>
                  <a:schemeClr val="lt1"/>
                </a:solidFill>
                <a:latin typeface="+mj-lt"/>
                <a:ea typeface="+mj-ea"/>
                <a:cs typeface="+mj-cs"/>
              </a:defRPr>
            </a:lvl1pPr>
            <a:lvl2pPr lvl="1" rtl="0">
              <a:spcBef>
                <a:spcPts val="0"/>
              </a:spcBef>
              <a:spcAft>
                <a:spcPts val="0"/>
              </a:spcAft>
              <a:buClr>
                <a:schemeClr val="lt1"/>
              </a:buClr>
              <a:buSzPts val="7200"/>
              <a:buNone/>
              <a:defRPr sz="9600">
                <a:solidFill>
                  <a:schemeClr val="lt1"/>
                </a:solidFill>
              </a:defRPr>
            </a:lvl2pPr>
            <a:lvl3pPr lvl="2" rtl="0">
              <a:spcBef>
                <a:spcPts val="0"/>
              </a:spcBef>
              <a:spcAft>
                <a:spcPts val="0"/>
              </a:spcAft>
              <a:buClr>
                <a:schemeClr val="lt1"/>
              </a:buClr>
              <a:buSzPts val="7200"/>
              <a:buNone/>
              <a:defRPr sz="9600">
                <a:solidFill>
                  <a:schemeClr val="lt1"/>
                </a:solidFill>
              </a:defRPr>
            </a:lvl3pPr>
            <a:lvl4pPr lvl="3" rtl="0">
              <a:spcBef>
                <a:spcPts val="0"/>
              </a:spcBef>
              <a:spcAft>
                <a:spcPts val="0"/>
              </a:spcAft>
              <a:buClr>
                <a:schemeClr val="lt1"/>
              </a:buClr>
              <a:buSzPts val="7200"/>
              <a:buNone/>
              <a:defRPr sz="9600">
                <a:solidFill>
                  <a:schemeClr val="lt1"/>
                </a:solidFill>
              </a:defRPr>
            </a:lvl4pPr>
            <a:lvl5pPr lvl="4" rtl="0">
              <a:spcBef>
                <a:spcPts val="0"/>
              </a:spcBef>
              <a:spcAft>
                <a:spcPts val="0"/>
              </a:spcAft>
              <a:buClr>
                <a:schemeClr val="lt1"/>
              </a:buClr>
              <a:buSzPts val="7200"/>
              <a:buNone/>
              <a:defRPr sz="9600">
                <a:solidFill>
                  <a:schemeClr val="lt1"/>
                </a:solidFill>
              </a:defRPr>
            </a:lvl5pPr>
            <a:lvl6pPr lvl="5" rtl="0">
              <a:spcBef>
                <a:spcPts val="0"/>
              </a:spcBef>
              <a:spcAft>
                <a:spcPts val="0"/>
              </a:spcAft>
              <a:buClr>
                <a:schemeClr val="lt1"/>
              </a:buClr>
              <a:buSzPts val="7200"/>
              <a:buNone/>
              <a:defRPr sz="9600">
                <a:solidFill>
                  <a:schemeClr val="lt1"/>
                </a:solidFill>
              </a:defRPr>
            </a:lvl6pPr>
            <a:lvl7pPr lvl="6" rtl="0">
              <a:spcBef>
                <a:spcPts val="0"/>
              </a:spcBef>
              <a:spcAft>
                <a:spcPts val="0"/>
              </a:spcAft>
              <a:buClr>
                <a:schemeClr val="lt1"/>
              </a:buClr>
              <a:buSzPts val="7200"/>
              <a:buNone/>
              <a:defRPr sz="9600">
                <a:solidFill>
                  <a:schemeClr val="lt1"/>
                </a:solidFill>
              </a:defRPr>
            </a:lvl7pPr>
            <a:lvl8pPr lvl="7" rtl="0">
              <a:spcBef>
                <a:spcPts val="0"/>
              </a:spcBef>
              <a:spcAft>
                <a:spcPts val="0"/>
              </a:spcAft>
              <a:buClr>
                <a:schemeClr val="lt1"/>
              </a:buClr>
              <a:buSzPts val="7200"/>
              <a:buNone/>
              <a:defRPr sz="9600">
                <a:solidFill>
                  <a:schemeClr val="lt1"/>
                </a:solidFill>
              </a:defRPr>
            </a:lvl8pPr>
            <a:lvl9pPr lvl="8" rtl="0">
              <a:spcBef>
                <a:spcPts val="0"/>
              </a:spcBef>
              <a:spcAft>
                <a:spcPts val="0"/>
              </a:spcAft>
              <a:buClr>
                <a:schemeClr val="lt1"/>
              </a:buClr>
              <a:buSzPts val="7200"/>
              <a:buNone/>
              <a:defRPr sz="9600">
                <a:solidFill>
                  <a:schemeClr val="lt1"/>
                </a:solidFill>
              </a:defRPr>
            </a:lvl9pPr>
          </a:lstStyle>
          <a:p>
            <a:pPr marL="0" marR="0" lvl="0" indent="0" algn="ctr" defTabSz="914400" rtl="0" eaLnBrk="1" fontAlgn="auto" latinLnBrk="0" hangingPunct="1">
              <a:lnSpc>
                <a:spcPct val="90000"/>
              </a:lnSpc>
              <a:spcBef>
                <a:spcPts val="0"/>
              </a:spcBef>
              <a:spcAft>
                <a:spcPts val="0"/>
              </a:spcAft>
              <a:buClr>
                <a:prstClr val="white"/>
              </a:buClr>
              <a:buSzPts val="7200"/>
              <a:buFontTx/>
              <a:buNone/>
              <a:tabLst/>
              <a:defRPr/>
            </a:pPr>
            <a:r>
              <a:rPr kumimoji="0" lang="en" b="0" i="0" u="none" strike="noStrike" kern="1200" cap="none" spc="0" normalizeH="0" baseline="0" noProof="0">
                <a:ln>
                  <a:noFill/>
                </a:ln>
                <a:solidFill>
                  <a:srgbClr val="7030A0"/>
                </a:solidFill>
                <a:effectLst/>
                <a:uLnTx/>
                <a:uFillTx/>
                <a:latin typeface="#9Slide03 Bebas Neue Bold" panose="020B0606020202050201" pitchFamily="34" charset="0"/>
                <a:ea typeface="Microsoft YaHei"/>
              </a:rPr>
              <a:t>GHI NHỚ</a:t>
            </a:r>
            <a:endParaRPr kumimoji="0" lang="en" b="0" i="0" u="none" strike="noStrike" kern="1200" cap="none" spc="0" normalizeH="0" baseline="0" noProof="0" dirty="0">
              <a:ln>
                <a:noFill/>
              </a:ln>
              <a:solidFill>
                <a:srgbClr val="7030A0"/>
              </a:solidFill>
              <a:effectLst/>
              <a:uLnTx/>
              <a:uFillTx/>
              <a:latin typeface="#9Slide03 Bebas Neue Bold" panose="020B0606020202050201" pitchFamily="34" charset="0"/>
              <a:ea typeface="Microsoft YaHei"/>
            </a:endParaRPr>
          </a:p>
        </p:txBody>
      </p:sp>
    </p:spTree>
    <p:extLst>
      <p:ext uri="{BB962C8B-B14F-4D97-AF65-F5344CB8AC3E}">
        <p14:creationId xmlns:p14="http://schemas.microsoft.com/office/powerpoint/2010/main" val="2886519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par>
                                <p:cTn id="11" presetID="26" presetClass="entr" presetSubtype="0" fill="hold" nodeType="withEffect">
                                  <p:stCondLst>
                                    <p:cond delay="25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80">
                                          <p:stCondLst>
                                            <p:cond delay="0"/>
                                          </p:stCondLst>
                                        </p:cTn>
                                        <p:tgtEl>
                                          <p:spTgt spid="7"/>
                                        </p:tgtEl>
                                      </p:cBhvr>
                                    </p:animEffect>
                                    <p:anim calcmode="lin" valueType="num">
                                      <p:cBhvr>
                                        <p:cTn id="1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9" dur="26">
                                          <p:stCondLst>
                                            <p:cond delay="650"/>
                                          </p:stCondLst>
                                        </p:cTn>
                                        <p:tgtEl>
                                          <p:spTgt spid="7"/>
                                        </p:tgtEl>
                                      </p:cBhvr>
                                      <p:to x="100000" y="60000"/>
                                    </p:animScale>
                                    <p:animScale>
                                      <p:cBhvr>
                                        <p:cTn id="20" dur="166" decel="50000">
                                          <p:stCondLst>
                                            <p:cond delay="676"/>
                                          </p:stCondLst>
                                        </p:cTn>
                                        <p:tgtEl>
                                          <p:spTgt spid="7"/>
                                        </p:tgtEl>
                                      </p:cBhvr>
                                      <p:to x="100000" y="100000"/>
                                    </p:animScale>
                                    <p:animScale>
                                      <p:cBhvr>
                                        <p:cTn id="21" dur="26">
                                          <p:stCondLst>
                                            <p:cond delay="1312"/>
                                          </p:stCondLst>
                                        </p:cTn>
                                        <p:tgtEl>
                                          <p:spTgt spid="7"/>
                                        </p:tgtEl>
                                      </p:cBhvr>
                                      <p:to x="100000" y="80000"/>
                                    </p:animScale>
                                    <p:animScale>
                                      <p:cBhvr>
                                        <p:cTn id="22" dur="166" decel="50000">
                                          <p:stCondLst>
                                            <p:cond delay="1338"/>
                                          </p:stCondLst>
                                        </p:cTn>
                                        <p:tgtEl>
                                          <p:spTgt spid="7"/>
                                        </p:tgtEl>
                                      </p:cBhvr>
                                      <p:to x="100000" y="100000"/>
                                    </p:animScale>
                                    <p:animScale>
                                      <p:cBhvr>
                                        <p:cTn id="23" dur="26">
                                          <p:stCondLst>
                                            <p:cond delay="1642"/>
                                          </p:stCondLst>
                                        </p:cTn>
                                        <p:tgtEl>
                                          <p:spTgt spid="7"/>
                                        </p:tgtEl>
                                      </p:cBhvr>
                                      <p:to x="100000" y="90000"/>
                                    </p:animScale>
                                    <p:animScale>
                                      <p:cBhvr>
                                        <p:cTn id="24" dur="166" decel="50000">
                                          <p:stCondLst>
                                            <p:cond delay="1668"/>
                                          </p:stCondLst>
                                        </p:cTn>
                                        <p:tgtEl>
                                          <p:spTgt spid="7"/>
                                        </p:tgtEl>
                                      </p:cBhvr>
                                      <p:to x="100000" y="100000"/>
                                    </p:animScale>
                                    <p:animScale>
                                      <p:cBhvr>
                                        <p:cTn id="25" dur="26">
                                          <p:stCondLst>
                                            <p:cond delay="1808"/>
                                          </p:stCondLst>
                                        </p:cTn>
                                        <p:tgtEl>
                                          <p:spTgt spid="7"/>
                                        </p:tgtEl>
                                      </p:cBhvr>
                                      <p:to x="100000" y="95000"/>
                                    </p:animScale>
                                    <p:animScale>
                                      <p:cBhvr>
                                        <p:cTn id="26" dur="166" decel="50000">
                                          <p:stCondLst>
                                            <p:cond delay="1834"/>
                                          </p:stCondLst>
                                        </p:cTn>
                                        <p:tgtEl>
                                          <p:spTgt spid="7"/>
                                        </p:tgtEl>
                                      </p:cBhvr>
                                      <p:to x="100000" y="100000"/>
                                    </p:animScale>
                                  </p:childTnLst>
                                </p:cTn>
                              </p:par>
                              <p:par>
                                <p:cTn id="27" presetID="53" presetClass="entr" presetSubtype="16"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1"/>
          <p:cNvPicPr>
            <a:picLocks noChangeAspect="1"/>
          </p:cNvPicPr>
          <p:nvPr/>
        </p:nvPicPr>
        <p:blipFill>
          <a:blip r:embed="rId3"/>
          <a:stretch>
            <a:fillRect/>
          </a:stretch>
        </p:blipFill>
        <p:spPr>
          <a:xfrm>
            <a:off x="-14605" y="4318948"/>
            <a:ext cx="12195809" cy="2578437"/>
          </a:xfrm>
          <a:prstGeom prst="rect">
            <a:avLst/>
          </a:prstGeom>
        </p:spPr>
      </p:pic>
      <p:pic>
        <p:nvPicPr>
          <p:cNvPr id="8" name="图片 7" descr="2"/>
          <p:cNvPicPr>
            <a:picLocks noChangeAspect="1"/>
          </p:cNvPicPr>
          <p:nvPr/>
        </p:nvPicPr>
        <p:blipFill>
          <a:blip r:embed="rId4" cstate="print"/>
          <a:stretch>
            <a:fillRect/>
          </a:stretch>
        </p:blipFill>
        <p:spPr>
          <a:xfrm>
            <a:off x="-14605" y="-663"/>
            <a:ext cx="12195809" cy="1260019"/>
          </a:xfrm>
          <a:prstGeom prst="rect">
            <a:avLst/>
          </a:prstGeom>
        </p:spPr>
      </p:pic>
      <p:pic>
        <p:nvPicPr>
          <p:cNvPr id="11"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46249" y="1259356"/>
            <a:ext cx="798830" cy="8023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51891" y="3576902"/>
            <a:ext cx="1217294" cy="118575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74835" y="1060038"/>
            <a:ext cx="779145" cy="73696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80676" y="2205797"/>
            <a:ext cx="1227455" cy="1180673"/>
          </a:xfrm>
          <a:prstGeom prst="rect">
            <a:avLst/>
          </a:prstGeom>
          <a:noFill/>
          <a:extLst>
            <a:ext uri="{909E8E84-426E-40DD-AFC4-6F175D3DCCD1}">
              <a14:hiddenFill xmlns:a14="http://schemas.microsoft.com/office/drawing/2010/main">
                <a:solidFill>
                  <a:srgbClr val="FFFFFF"/>
                </a:solidFill>
              </a14:hiddenFill>
            </a:ext>
          </a:extLst>
        </p:spPr>
      </p:pic>
      <p:pic>
        <p:nvPicPr>
          <p:cNvPr id="16" name="图片 15" descr="3"/>
          <p:cNvPicPr>
            <a:picLocks noChangeAspect="1"/>
          </p:cNvPicPr>
          <p:nvPr/>
        </p:nvPicPr>
        <p:blipFill>
          <a:blip r:embed="rId9" cstate="print"/>
          <a:stretch>
            <a:fillRect/>
          </a:stretch>
        </p:blipFill>
        <p:spPr>
          <a:xfrm rot="20760000" flipH="1">
            <a:off x="300990" y="1704964"/>
            <a:ext cx="1575435" cy="1513927"/>
          </a:xfrm>
          <a:prstGeom prst="rect">
            <a:avLst/>
          </a:prstGeom>
        </p:spPr>
      </p:pic>
      <p:pic>
        <p:nvPicPr>
          <p:cNvPr id="17" name="图片 16" descr="3"/>
          <p:cNvPicPr>
            <a:picLocks noChangeAspect="1"/>
          </p:cNvPicPr>
          <p:nvPr/>
        </p:nvPicPr>
        <p:blipFill>
          <a:blip r:embed="rId10" cstate="print"/>
          <a:stretch>
            <a:fillRect/>
          </a:stretch>
        </p:blipFill>
        <p:spPr>
          <a:xfrm>
            <a:off x="9474835" y="3576902"/>
            <a:ext cx="1555750" cy="1513927"/>
          </a:xfrm>
          <a:prstGeom prst="rect">
            <a:avLst/>
          </a:prstGeom>
        </p:spPr>
      </p:pic>
      <p:sp>
        <p:nvSpPr>
          <p:cNvPr id="15" name="TextBox 14"/>
          <p:cNvSpPr txBox="1"/>
          <p:nvPr/>
        </p:nvSpPr>
        <p:spPr>
          <a:xfrm>
            <a:off x="4569688" y="2011158"/>
            <a:ext cx="4905147" cy="2307790"/>
          </a:xfrm>
          <a:prstGeom prst="rect">
            <a:avLst/>
          </a:prstGeom>
          <a:noFill/>
        </p:spPr>
        <p:txBody>
          <a:bodyPr wrap="square" rtlCol="0">
            <a:spAutoFit/>
          </a:bodyPr>
          <a:lstStyle/>
          <a:p>
            <a:r>
              <a:rPr lang="en-US" sz="7200" b="1" dirty="0">
                <a:solidFill>
                  <a:srgbClr val="FF0000"/>
                </a:solidFill>
              </a:rPr>
              <a:t>KẾT THÚC TIẾT HỌC</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3"/>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par>
                                <p:cTn id="15" presetID="42" presetClass="entr" presetSubtype="0" repeatCount="indefinite"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anim calcmode="lin" valueType="num">
                                      <p:cBhvr>
                                        <p:cTn id="18" dur="2000" fill="hold"/>
                                        <p:tgtEl>
                                          <p:spTgt spid="11"/>
                                        </p:tgtEl>
                                        <p:attrNameLst>
                                          <p:attrName>ppt_x</p:attrName>
                                        </p:attrNameLst>
                                      </p:cBhvr>
                                      <p:tavLst>
                                        <p:tav tm="0">
                                          <p:val>
                                            <p:strVal val="#ppt_x"/>
                                          </p:val>
                                        </p:tav>
                                        <p:tav tm="100000">
                                          <p:val>
                                            <p:strVal val="#ppt_x"/>
                                          </p:val>
                                        </p:tav>
                                      </p:tavLst>
                                    </p:anim>
                                    <p:anim calcmode="lin" valueType="num">
                                      <p:cBhvr>
                                        <p:cTn id="19" dur="2000" fill="hold"/>
                                        <p:tgtEl>
                                          <p:spTgt spid="11"/>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anim calcmode="lin" valueType="num">
                                      <p:cBhvr>
                                        <p:cTn id="23" dur="2000" fill="hold"/>
                                        <p:tgtEl>
                                          <p:spTgt spid="10"/>
                                        </p:tgtEl>
                                        <p:attrNameLst>
                                          <p:attrName>ppt_x</p:attrName>
                                        </p:attrNameLst>
                                      </p:cBhvr>
                                      <p:tavLst>
                                        <p:tav tm="0">
                                          <p:val>
                                            <p:strVal val="#ppt_x"/>
                                          </p:val>
                                        </p:tav>
                                        <p:tav tm="100000">
                                          <p:val>
                                            <p:strVal val="#ppt_x"/>
                                          </p:val>
                                        </p:tav>
                                      </p:tavLst>
                                    </p:anim>
                                    <p:anim calcmode="lin" valueType="num">
                                      <p:cBhvr>
                                        <p:cTn id="24" dur="2000" fill="hold"/>
                                        <p:tgtEl>
                                          <p:spTgt spid="10"/>
                                        </p:tgtEl>
                                        <p:attrNameLst>
                                          <p:attrName>ppt_y</p:attrName>
                                        </p:attrNameLst>
                                      </p:cBhvr>
                                      <p:tavLst>
                                        <p:tav tm="0">
                                          <p:val>
                                            <p:strVal val="#ppt_y-.1"/>
                                          </p:val>
                                        </p:tav>
                                        <p:tav tm="100000">
                                          <p:val>
                                            <p:strVal val="#ppt_y"/>
                                          </p:val>
                                        </p:tav>
                                      </p:tavLst>
                                    </p:anim>
                                  </p:childTnLst>
                                </p:cTn>
                              </p:par>
                              <p:par>
                                <p:cTn id="25" presetID="47" presetClass="entr" presetSubtype="0" repeatCount="indefinite"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000"/>
                                        <p:tgtEl>
                                          <p:spTgt spid="13"/>
                                        </p:tgtEl>
                                      </p:cBhvr>
                                    </p:animEffect>
                                    <p:anim calcmode="lin" valueType="num">
                                      <p:cBhvr>
                                        <p:cTn id="28" dur="2000" fill="hold"/>
                                        <p:tgtEl>
                                          <p:spTgt spid="13"/>
                                        </p:tgtEl>
                                        <p:attrNameLst>
                                          <p:attrName>ppt_x</p:attrName>
                                        </p:attrNameLst>
                                      </p:cBhvr>
                                      <p:tavLst>
                                        <p:tav tm="0">
                                          <p:val>
                                            <p:strVal val="#ppt_x"/>
                                          </p:val>
                                        </p:tav>
                                        <p:tav tm="100000">
                                          <p:val>
                                            <p:strVal val="#ppt_x"/>
                                          </p:val>
                                        </p:tav>
                                      </p:tavLst>
                                    </p:anim>
                                    <p:anim calcmode="lin" valueType="num">
                                      <p:cBhvr>
                                        <p:cTn id="29" dur="2000" fill="hold"/>
                                        <p:tgtEl>
                                          <p:spTgt spid="13"/>
                                        </p:tgtEl>
                                        <p:attrNameLst>
                                          <p:attrName>ppt_y</p:attrName>
                                        </p:attrNameLst>
                                      </p:cBhvr>
                                      <p:tavLst>
                                        <p:tav tm="0">
                                          <p:val>
                                            <p:strVal val="#ppt_y-.1"/>
                                          </p:val>
                                        </p:tav>
                                        <p:tav tm="100000">
                                          <p:val>
                                            <p:strVal val="#ppt_y"/>
                                          </p:val>
                                        </p:tav>
                                      </p:tavLst>
                                    </p:anim>
                                  </p:childTnLst>
                                </p:cTn>
                              </p:par>
                              <p:par>
                                <p:cTn id="30" presetID="47" presetClass="entr" presetSubtype="0" repeatCount="indefinite"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2000"/>
                                        <p:tgtEl>
                                          <p:spTgt spid="14"/>
                                        </p:tgtEl>
                                      </p:cBhvr>
                                    </p:animEffect>
                                    <p:anim calcmode="lin" valueType="num">
                                      <p:cBhvr>
                                        <p:cTn id="33" dur="2000" fill="hold"/>
                                        <p:tgtEl>
                                          <p:spTgt spid="14"/>
                                        </p:tgtEl>
                                        <p:attrNameLst>
                                          <p:attrName>ppt_x</p:attrName>
                                        </p:attrNameLst>
                                      </p:cBhvr>
                                      <p:tavLst>
                                        <p:tav tm="0">
                                          <p:val>
                                            <p:strVal val="#ppt_x"/>
                                          </p:val>
                                        </p:tav>
                                        <p:tav tm="100000">
                                          <p:val>
                                            <p:strVal val="#ppt_x"/>
                                          </p:val>
                                        </p:tav>
                                      </p:tavLst>
                                    </p:anim>
                                    <p:anim calcmode="lin" valueType="num">
                                      <p:cBhvr>
                                        <p:cTn id="34" dur="2000" fill="hold"/>
                                        <p:tgtEl>
                                          <p:spTgt spid="1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7" presetClass="entr" presetSubtype="0"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anim calcmode="lin" valueType="num">
                                      <p:cBhvr>
                                        <p:cTn id="39" dur="1000" fill="hold"/>
                                        <p:tgtEl>
                                          <p:spTgt spid="16"/>
                                        </p:tgtEl>
                                        <p:attrNameLst>
                                          <p:attrName>ppt_x</p:attrName>
                                        </p:attrNameLst>
                                      </p:cBhvr>
                                      <p:tavLst>
                                        <p:tav tm="0">
                                          <p:val>
                                            <p:strVal val="#ppt_x"/>
                                          </p:val>
                                        </p:tav>
                                        <p:tav tm="100000">
                                          <p:val>
                                            <p:strVal val="#ppt_x"/>
                                          </p:val>
                                        </p:tav>
                                      </p:tavLst>
                                    </p:anim>
                                    <p:anim calcmode="lin" valueType="num">
                                      <p:cBhvr>
                                        <p:cTn id="40" dur="1000" fill="hold"/>
                                        <p:tgtEl>
                                          <p:spTgt spid="16"/>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8BE4D452-928E-465A-B2CF-CBEEA3BEC992}"/>
              </a:ext>
            </a:extLst>
          </p:cNvPr>
          <p:cNvSpPr/>
          <p:nvPr/>
        </p:nvSpPr>
        <p:spPr>
          <a:xfrm>
            <a:off x="301690" y="216678"/>
            <a:ext cx="11588620" cy="6259865"/>
          </a:xfrm>
          <a:prstGeom prst="rect">
            <a:avLst/>
          </a:prstGeom>
          <a:solidFill>
            <a:sysClr val="window" lastClr="FFFFFF"/>
          </a:solidFill>
          <a:ln w="38100" cap="flat" cmpd="sng" algn="ctr">
            <a:solidFill>
              <a:srgbClr val="FABE00"/>
            </a:solidFill>
            <a:prstDash val="dash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cs typeface="+mn-cs"/>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1375015" y="5161367"/>
            <a:ext cx="1190567" cy="1696633"/>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589" y="5886025"/>
            <a:ext cx="1067643" cy="1181035"/>
          </a:xfrm>
          <a:prstGeom prst="rect">
            <a:avLst/>
          </a:prstGeom>
        </p:spPr>
      </p:pic>
      <p:sp>
        <p:nvSpPr>
          <p:cNvPr id="11" name="椭圆 10"/>
          <p:cNvSpPr/>
          <p:nvPr/>
        </p:nvSpPr>
        <p:spPr>
          <a:xfrm>
            <a:off x="11185408" y="6314058"/>
            <a:ext cx="420881" cy="420881"/>
          </a:xfrm>
          <a:prstGeom prst="ellipse">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Microsoft YaHei"/>
              <a:cs typeface="+mn-ea"/>
              <a:sym typeface="+mn-lt"/>
            </a:endParaRPr>
          </a:p>
        </p:txBody>
      </p:sp>
      <p:sp>
        <p:nvSpPr>
          <p:cNvPr id="24" name="TextBox 23">
            <a:extLst>
              <a:ext uri="{FF2B5EF4-FFF2-40B4-BE49-F238E27FC236}">
                <a16:creationId xmlns:a16="http://schemas.microsoft.com/office/drawing/2014/main" xmlns="" id="{08063F14-DEE7-4735-9360-87086C1D3118}"/>
              </a:ext>
            </a:extLst>
          </p:cNvPr>
          <p:cNvSpPr txBox="1"/>
          <p:nvPr/>
        </p:nvSpPr>
        <p:spPr>
          <a:xfrm>
            <a:off x="461411" y="502736"/>
            <a:ext cx="11428899" cy="6740307"/>
          </a:xfrm>
          <a:prstGeom prst="rect">
            <a:avLst/>
          </a:prstGeom>
          <a:noFill/>
        </p:spPr>
        <p:txBody>
          <a:bodyPr wrap="square" rtlCol="0">
            <a:spAutoFit/>
          </a:bodyPr>
          <a:lstStyle/>
          <a:p>
            <a:pPr>
              <a:spcBef>
                <a:spcPct val="0"/>
              </a:spcBef>
            </a:pPr>
            <a:r>
              <a:rPr lang="en-US" altLang="en-US" sz="3600">
                <a:latin typeface=".VnTime" pitchFamily="34" charset="0"/>
              </a:rPr>
              <a:t>* </a:t>
            </a:r>
            <a:r>
              <a:rPr lang="en-US" altLang="en-US" sz="3600">
                <a:solidFill>
                  <a:srgbClr val="0000FF"/>
                </a:solidFill>
                <a:latin typeface="Times New Roman" panose="02020603050405020304" pitchFamily="18" charset="0"/>
                <a:cs typeface="Times New Roman" panose="02020603050405020304" pitchFamily="18" charset="0"/>
              </a:rPr>
              <a:t>Hằng năm, một số tỉnh nước ta bị thiên tai, lũ lụt gây nên nhiều thiệt hại: hàng trăm người bị chết, mất tích; hàng nghìn người bị mất nhà cửa; nhiều ngôi trường bị hư hỏng,…</a:t>
            </a:r>
          </a:p>
          <a:p>
            <a:pPr>
              <a:spcBef>
                <a:spcPct val="0"/>
              </a:spcBef>
            </a:pPr>
            <a:r>
              <a:rPr lang="en-US" altLang="en-US" sz="3600">
                <a:latin typeface="Times New Roman" panose="02020603050405020304" pitchFamily="18" charset="0"/>
                <a:cs typeface="Times New Roman" panose="02020603050405020304" pitchFamily="18" charset="0"/>
              </a:rPr>
              <a:t>* Thảm họa động đất, sóng thần xảy ra tại châu Á ngày 26-12-2004 đã làm hàng trăm nghìn người của nhiều quốc gia bị chết và mất tích, rất nhiều nhà cửa và các công trình khác bị phá hủy,..</a:t>
            </a:r>
          </a:p>
          <a:p>
            <a:pPr>
              <a:spcBef>
                <a:spcPct val="0"/>
              </a:spcBef>
            </a:pPr>
            <a:r>
              <a:rPr lang="en-US" altLang="en-US" sz="3600">
                <a:latin typeface="Times New Roman" panose="02020603050405020304" pitchFamily="18" charset="0"/>
                <a:cs typeface="Times New Roman" panose="02020603050405020304" pitchFamily="18" charset="0"/>
              </a:rPr>
              <a:t>* Trong cuộc chiến tranh do đế quốc Mĩ gây ra ở Việt Nam, chất độc màu da cam đã làm cho hàng trăm nghìn người bị tật nguyền.</a:t>
            </a:r>
          </a:p>
          <a:p>
            <a:pPr>
              <a:spcBef>
                <a:spcPct val="0"/>
              </a:spcBef>
            </a:pPr>
            <a:endParaRPr lang="en-US" altLang="en-US" sz="3600">
              <a:latin typeface="Times New Roman" panose="02020603050405020304" pitchFamily="18" charset="0"/>
              <a:cs typeface="Times New Roman" panose="02020603050405020304" pitchFamily="18" charset="0"/>
            </a:endParaRPr>
          </a:p>
          <a:p>
            <a:pPr>
              <a:spcBef>
                <a:spcPct val="0"/>
              </a:spcBef>
            </a:pPr>
            <a:endParaRPr lang="en-US" altLang="en-US"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6816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8BE4D452-928E-465A-B2CF-CBEEA3BEC992}"/>
              </a:ext>
            </a:extLst>
          </p:cNvPr>
          <p:cNvSpPr/>
          <p:nvPr/>
        </p:nvSpPr>
        <p:spPr>
          <a:xfrm>
            <a:off x="301690" y="216678"/>
            <a:ext cx="11588620" cy="6259865"/>
          </a:xfrm>
          <a:prstGeom prst="rect">
            <a:avLst/>
          </a:prstGeom>
          <a:solidFill>
            <a:sysClr val="window" lastClr="FFFFFF"/>
          </a:solidFill>
          <a:ln w="38100" cap="flat" cmpd="sng" algn="ctr">
            <a:solidFill>
              <a:srgbClr val="FABE00"/>
            </a:solidFill>
            <a:prstDash val="dash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icrosoft YaHei"/>
              <a:cs typeface="+mn-cs"/>
            </a:endParaRPr>
          </a:p>
        </p:txBody>
      </p:sp>
      <p:sp>
        <p:nvSpPr>
          <p:cNvPr id="10" name="椭圆 9"/>
          <p:cNvSpPr/>
          <p:nvPr/>
        </p:nvSpPr>
        <p:spPr>
          <a:xfrm>
            <a:off x="10781941" y="68217"/>
            <a:ext cx="568042" cy="568042"/>
          </a:xfrm>
          <a:prstGeom prst="ellipse">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Microsoft YaHei"/>
              <a:cs typeface="+mn-ea"/>
              <a:sym typeface="+mn-lt"/>
            </a:endParaRPr>
          </a:p>
        </p:txBody>
      </p:sp>
      <p:sp>
        <p:nvSpPr>
          <p:cNvPr id="11" name="椭圆 10"/>
          <p:cNvSpPr/>
          <p:nvPr/>
        </p:nvSpPr>
        <p:spPr>
          <a:xfrm>
            <a:off x="10645081" y="6165597"/>
            <a:ext cx="420881" cy="420881"/>
          </a:xfrm>
          <a:prstGeom prst="ellipse">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Microsoft YaHei"/>
              <a:cs typeface="+mn-ea"/>
              <a:sym typeface="+mn-lt"/>
            </a:endParaRPr>
          </a:p>
        </p:txBody>
      </p:sp>
      <p:pic>
        <p:nvPicPr>
          <p:cNvPr id="17" name="Picture 16">
            <a:extLst>
              <a:ext uri="{FF2B5EF4-FFF2-40B4-BE49-F238E27FC236}">
                <a16:creationId xmlns:a16="http://schemas.microsoft.com/office/drawing/2014/main" xmlns="" id="{AA51B9C8-05E1-4240-B538-42A4E7CB65DF}"/>
              </a:ext>
            </a:extLst>
          </p:cNvPr>
          <p:cNvPicPr>
            <a:picLocks noChangeAspect="1"/>
          </p:cNvPicPr>
          <p:nvPr/>
        </p:nvPicPr>
        <p:blipFill>
          <a:blip r:embed="rId3"/>
          <a:stretch>
            <a:fillRect/>
          </a:stretch>
        </p:blipFill>
        <p:spPr>
          <a:xfrm flipH="1">
            <a:off x="10755839" y="598523"/>
            <a:ext cx="493469" cy="663136"/>
          </a:xfrm>
          <a:prstGeom prst="rect">
            <a:avLst/>
          </a:prstGeom>
        </p:spPr>
      </p:pic>
      <p:pic>
        <p:nvPicPr>
          <p:cNvPr id="21" name="Picture 3" descr="images804949_bao812">
            <a:extLst>
              <a:ext uri="{FF2B5EF4-FFF2-40B4-BE49-F238E27FC236}">
                <a16:creationId xmlns:a16="http://schemas.microsoft.com/office/drawing/2014/main" xmlns="" id="{05EF42E6-D1FE-45A9-A960-B723E23F5F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611839" y="0"/>
            <a:ext cx="4267200" cy="3657600"/>
          </a:xfrm>
          <a:prstGeom prst="rect">
            <a:avLst/>
          </a:prstGeom>
          <a:noFill/>
        </p:spPr>
      </p:pic>
      <p:pic>
        <p:nvPicPr>
          <p:cNvPr id="22" name="Picture 4" descr="images764156_images762937_HauLoc">
            <a:extLst>
              <a:ext uri="{FF2B5EF4-FFF2-40B4-BE49-F238E27FC236}">
                <a16:creationId xmlns:a16="http://schemas.microsoft.com/office/drawing/2014/main" xmlns="" id="{F619E4E0-A3B7-452C-A628-48FA53B578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9039" y="3230563"/>
            <a:ext cx="4876800" cy="362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8" descr="DaNang">
            <a:extLst>
              <a:ext uri="{FF2B5EF4-FFF2-40B4-BE49-F238E27FC236}">
                <a16:creationId xmlns:a16="http://schemas.microsoft.com/office/drawing/2014/main" xmlns="" id="{BB7BC85C-49E8-4529-8578-385F2E15ED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9039" y="0"/>
            <a:ext cx="4876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0" descr="20813962-images1659941_images1175963_images1175943_8">
            <a:extLst>
              <a:ext uri="{FF2B5EF4-FFF2-40B4-BE49-F238E27FC236}">
                <a16:creationId xmlns:a16="http://schemas.microsoft.com/office/drawing/2014/main" xmlns="" id="{22184995-3F5D-44E9-9F5B-64193A60A4E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1839" y="36576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AutoShape 11">
            <a:extLst>
              <a:ext uri="{FF2B5EF4-FFF2-40B4-BE49-F238E27FC236}">
                <a16:creationId xmlns:a16="http://schemas.microsoft.com/office/drawing/2014/main" xmlns="" id="{BCD6568B-1478-4FD0-B619-BFCA337A9D92}"/>
              </a:ext>
            </a:extLst>
          </p:cNvPr>
          <p:cNvSpPr>
            <a:spLocks noChangeArrowheads="1"/>
          </p:cNvSpPr>
          <p:nvPr/>
        </p:nvSpPr>
        <p:spPr bwMode="auto">
          <a:xfrm>
            <a:off x="4583639" y="3048000"/>
            <a:ext cx="2743200" cy="609600"/>
          </a:xfrm>
          <a:prstGeom prst="flowChartTerminator">
            <a:avLst/>
          </a:prstGeom>
          <a:solidFill>
            <a:srgbClr val="99FF33">
              <a:alpha val="47058"/>
            </a:srgbClr>
          </a:solidFill>
          <a:ln w="57150" algn="ctr">
            <a:solidFill>
              <a:srgbClr val="008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800">
                <a:solidFill>
                  <a:srgbClr val="FF0000"/>
                </a:solidFill>
                <a:latin typeface="Times New Roman" panose="02020603050405020304" pitchFamily="18" charset="0"/>
                <a:cs typeface="Times New Roman" panose="02020603050405020304" pitchFamily="18" charset="0"/>
              </a:rPr>
              <a:t>BÃO</a:t>
            </a:r>
          </a:p>
        </p:txBody>
      </p:sp>
    </p:spTree>
    <p:extLst>
      <p:ext uri="{BB962C8B-B14F-4D97-AF65-F5344CB8AC3E}">
        <p14:creationId xmlns:p14="http://schemas.microsoft.com/office/powerpoint/2010/main" val="17799080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Be%20tong%20chong%20dong%20dat">
            <a:extLst>
              <a:ext uri="{FF2B5EF4-FFF2-40B4-BE49-F238E27FC236}">
                <a16:creationId xmlns:a16="http://schemas.microsoft.com/office/drawing/2014/main" xmlns="" id="{FFD84DC9-B55B-4C5F-8621-E481EF5229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048000"/>
            <a:ext cx="4495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200862111829_dong4">
            <a:extLst>
              <a:ext uri="{FF2B5EF4-FFF2-40B4-BE49-F238E27FC236}">
                <a16:creationId xmlns:a16="http://schemas.microsoft.com/office/drawing/2014/main" xmlns="" id="{BE477081-12A3-41B7-B4F3-C284FA3DB8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447800" y="0"/>
            <a:ext cx="4572000" cy="2971800"/>
          </a:xfrm>
          <a:prstGeom prst="rect">
            <a:avLst/>
          </a:prstGeom>
          <a:noFill/>
        </p:spPr>
      </p:pic>
      <p:pic>
        <p:nvPicPr>
          <p:cNvPr id="4" name="Picture 4" descr="earth130508_1">
            <a:extLst>
              <a:ext uri="{FF2B5EF4-FFF2-40B4-BE49-F238E27FC236}">
                <a16:creationId xmlns:a16="http://schemas.microsoft.com/office/drawing/2014/main" xmlns="" id="{6114A717-7C9C-4DE4-8EAC-CBA2D7B818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048000"/>
            <a:ext cx="4572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a:extLst>
              <a:ext uri="{FF2B5EF4-FFF2-40B4-BE49-F238E27FC236}">
                <a16:creationId xmlns:a16="http://schemas.microsoft.com/office/drawing/2014/main" xmlns="" id="{3B1EDDD2-AF5D-4C9E-BB2C-595DB2553EE5}"/>
              </a:ext>
            </a:extLst>
          </p:cNvPr>
          <p:cNvSpPr>
            <a:spLocks noChangeArrowheads="1"/>
          </p:cNvSpPr>
          <p:nvPr/>
        </p:nvSpPr>
        <p:spPr bwMode="auto">
          <a:xfrm>
            <a:off x="2362200" y="6143625"/>
            <a:ext cx="7391400" cy="609600"/>
          </a:xfrm>
          <a:prstGeom prst="rect">
            <a:avLst/>
          </a:prstGeom>
          <a:solidFill>
            <a:srgbClr val="FFFF00">
              <a:alpha val="45882"/>
            </a:srgbClr>
          </a:solidFill>
          <a:ln w="57150">
            <a:solidFill>
              <a:srgbClr val="FFFF00"/>
            </a:solidFill>
            <a:miter lim="800000"/>
            <a:headEnd/>
            <a:tailEnd/>
          </a:ln>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buFontTx/>
              <a:buNone/>
            </a:pPr>
            <a:r>
              <a:rPr lang="en-US" altLang="en-US" sz="3400">
                <a:latin typeface="Times New Roman" panose="02020603050405020304" pitchFamily="18" charset="0"/>
              </a:rPr>
              <a:t>Cảnh hoang tàn sau một trận động đất</a:t>
            </a:r>
          </a:p>
        </p:txBody>
      </p:sp>
      <p:pic>
        <p:nvPicPr>
          <p:cNvPr id="6" name="Picture 8" descr="220311dongdat1_634363874871846000">
            <a:extLst>
              <a:ext uri="{FF2B5EF4-FFF2-40B4-BE49-F238E27FC236}">
                <a16:creationId xmlns:a16="http://schemas.microsoft.com/office/drawing/2014/main" xmlns="" id="{E528BAAB-1D78-4F10-BC54-E610DAB736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0"/>
            <a:ext cx="449580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61128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da cam4">
            <a:extLst>
              <a:ext uri="{FF2B5EF4-FFF2-40B4-BE49-F238E27FC236}">
                <a16:creationId xmlns:a16="http://schemas.microsoft.com/office/drawing/2014/main" xmlns="" id="{F4D99C56-A8B0-4A10-A383-AF022F9693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3577" y="0"/>
            <a:ext cx="3505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da cam 1">
            <a:extLst>
              <a:ext uri="{FF2B5EF4-FFF2-40B4-BE49-F238E27FC236}">
                <a16:creationId xmlns:a16="http://schemas.microsoft.com/office/drawing/2014/main" xmlns="" id="{704EE3E0-CBEA-4D4B-AC7D-5DE3AF2B20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4977" y="0"/>
            <a:ext cx="3657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da cam 2">
            <a:extLst>
              <a:ext uri="{FF2B5EF4-FFF2-40B4-BE49-F238E27FC236}">
                <a16:creationId xmlns:a16="http://schemas.microsoft.com/office/drawing/2014/main" xmlns="" id="{380A7127-21DF-4FDC-BCA2-9429001E88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4577" y="3352800"/>
            <a:ext cx="6691312"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51871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8BE4D452-928E-465A-B2CF-CBEEA3BEC992}"/>
              </a:ext>
            </a:extLst>
          </p:cNvPr>
          <p:cNvSpPr/>
          <p:nvPr/>
        </p:nvSpPr>
        <p:spPr>
          <a:xfrm>
            <a:off x="301690" y="216678"/>
            <a:ext cx="11588620" cy="6259865"/>
          </a:xfrm>
          <a:prstGeom prst="rect">
            <a:avLst/>
          </a:prstGeom>
          <a:solidFill>
            <a:sysClr val="window" lastClr="FFFFFF"/>
          </a:solidFill>
          <a:ln w="38100" cap="flat" cmpd="sng" algn="ctr">
            <a:solidFill>
              <a:srgbClr val="FABE00"/>
            </a:solidFill>
            <a:prstDash val="dash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icrosoft YaHei"/>
              <a:cs typeface="+mn-cs"/>
            </a:endParaRPr>
          </a:p>
        </p:txBody>
      </p:sp>
      <p:sp>
        <p:nvSpPr>
          <p:cNvPr id="15" name="Rectangle 1">
            <a:extLst>
              <a:ext uri="{FF2B5EF4-FFF2-40B4-BE49-F238E27FC236}">
                <a16:creationId xmlns:a16="http://schemas.microsoft.com/office/drawing/2014/main" xmlns="" id="{6F5D5001-E485-46A3-A51F-B265F4D5BBDE}"/>
              </a:ext>
            </a:extLst>
          </p:cNvPr>
          <p:cNvSpPr>
            <a:spLocks noChangeArrowheads="1"/>
          </p:cNvSpPr>
          <p:nvPr/>
        </p:nvSpPr>
        <p:spPr bwMode="auto">
          <a:xfrm>
            <a:off x="461962" y="381000"/>
            <a:ext cx="11418711" cy="523875"/>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SG" altLang="en-US" sz="2800">
                <a:solidFill>
                  <a:srgbClr val="008000"/>
                </a:solidFill>
                <a:latin typeface="Times New Roman" panose="02020603050405020304" pitchFamily="18" charset="0"/>
                <a:cs typeface="Times New Roman" panose="02020603050405020304" pitchFamily="18" charset="0"/>
              </a:rPr>
              <a:t>    </a:t>
            </a:r>
            <a:endParaRPr lang="en-SG" altLang="en-US" sz="2800">
              <a:solidFill>
                <a:srgbClr val="FF0000"/>
              </a:solidFill>
              <a:latin typeface="Times New Roman" panose="02020603050405020304" pitchFamily="18" charset="0"/>
              <a:cs typeface="Times New Roman" panose="02020603050405020304" pitchFamily="18" charset="0"/>
            </a:endParaRPr>
          </a:p>
        </p:txBody>
      </p:sp>
      <p:sp>
        <p:nvSpPr>
          <p:cNvPr id="16" name="Rectangle 2">
            <a:extLst>
              <a:ext uri="{FF2B5EF4-FFF2-40B4-BE49-F238E27FC236}">
                <a16:creationId xmlns:a16="http://schemas.microsoft.com/office/drawing/2014/main" xmlns="" id="{313A10C4-BB96-44B0-B6B6-F56B09238CF2}"/>
              </a:ext>
            </a:extLst>
          </p:cNvPr>
          <p:cNvSpPr>
            <a:spLocks noChangeArrowheads="1"/>
          </p:cNvSpPr>
          <p:nvPr/>
        </p:nvSpPr>
        <p:spPr bwMode="auto">
          <a:xfrm>
            <a:off x="609600" y="1765300"/>
            <a:ext cx="11010900" cy="523875"/>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SG" altLang="en-US" sz="2800" b="0">
                <a:solidFill>
                  <a:srgbClr val="008000"/>
                </a:solidFill>
                <a:latin typeface="Times New Roman" panose="02020603050405020304" pitchFamily="18" charset="0"/>
                <a:cs typeface="Times New Roman" panose="02020603050405020304" pitchFamily="18" charset="0"/>
              </a:rPr>
              <a:t>     </a:t>
            </a:r>
            <a:endParaRPr lang="en-SG" altLang="en-US" sz="2800">
              <a:solidFill>
                <a:srgbClr val="008000"/>
              </a:solidFill>
              <a:latin typeface="Times New Roman" panose="02020603050405020304" pitchFamily="18" charset="0"/>
              <a:cs typeface="Times New Roman" panose="02020603050405020304" pitchFamily="18" charset="0"/>
            </a:endParaRPr>
          </a:p>
        </p:txBody>
      </p:sp>
      <p:sp>
        <p:nvSpPr>
          <p:cNvPr id="18" name="Rectangle 4">
            <a:extLst>
              <a:ext uri="{FF2B5EF4-FFF2-40B4-BE49-F238E27FC236}">
                <a16:creationId xmlns:a16="http://schemas.microsoft.com/office/drawing/2014/main" xmlns="" id="{FE7C33AA-E091-47FF-B718-E9222BF7AA5E}"/>
              </a:ext>
            </a:extLst>
          </p:cNvPr>
          <p:cNvSpPr>
            <a:spLocks noChangeArrowheads="1"/>
          </p:cNvSpPr>
          <p:nvPr/>
        </p:nvSpPr>
        <p:spPr bwMode="auto">
          <a:xfrm>
            <a:off x="461963" y="3962400"/>
            <a:ext cx="11216929" cy="461963"/>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2400">
              <a:solidFill>
                <a:srgbClr val="008000"/>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xmlns="" id="{E1A575D5-4D88-4C31-80C1-D07B59000DD1}"/>
              </a:ext>
            </a:extLst>
          </p:cNvPr>
          <p:cNvSpPr/>
          <p:nvPr/>
        </p:nvSpPr>
        <p:spPr bwMode="auto">
          <a:xfrm>
            <a:off x="428624" y="638986"/>
            <a:ext cx="11418711" cy="1384300"/>
          </a:xfrm>
          <a:prstGeom prst="rect">
            <a:avLst/>
          </a:prstGeom>
          <a:noFill/>
          <a:ln w="9525" cap="flat" cmpd="sng" algn="ctr">
            <a:noFill/>
            <a:prstDash val="solid"/>
            <a:round/>
            <a:headEnd type="none" w="med" len="med"/>
            <a:tailEnd type="none" w="med" len="med"/>
          </a:ln>
          <a:effectLst/>
        </p:spPr>
        <p:txBody>
          <a:bodyPr/>
          <a:lstStyle/>
          <a:p>
            <a:pPr eaLnBrk="1" hangingPunct="1">
              <a:spcBef>
                <a:spcPct val="50000"/>
              </a:spcBef>
              <a:defRPr/>
            </a:pPr>
            <a:r>
              <a:rPr lang="en-SG"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Em </a:t>
            </a:r>
            <a:r>
              <a:rPr lang="en-SG" sz="3200" b="1" dirty="0">
                <a:solidFill>
                  <a:srgbClr val="FF0000"/>
                </a:solidFill>
                <a:latin typeface="Times New Roman" pitchFamily="18" charset="0"/>
                <a:cs typeface="Times New Roman" pitchFamily="18" charset="0"/>
              </a:rPr>
              <a:t>có </a:t>
            </a:r>
            <a:r>
              <a:rPr lang="vi-VN" sz="3200" b="1" dirty="0">
                <a:solidFill>
                  <a:srgbClr val="FF0000"/>
                </a:solidFill>
                <a:latin typeface="Times New Roman" pitchFamily="18" charset="0"/>
                <a:cs typeface="Times New Roman" pitchFamily="18" charset="0"/>
              </a:rPr>
              <a:t>suy nghĩ gì về những khó khăn, thiệt hại mà các nạn nhân đã phải hứng chịu do thiên tai, chiến tranh gây ra?</a:t>
            </a:r>
            <a:endParaRPr lang="en-SG" sz="3200" b="1" dirty="0">
              <a:solidFill>
                <a:srgbClr val="FF0000"/>
              </a:solidFill>
              <a:latin typeface="Times New Roman" pitchFamily="18" charset="0"/>
              <a:cs typeface="Times New Roman" pitchFamily="18" charset="0"/>
            </a:endParaRPr>
          </a:p>
        </p:txBody>
      </p:sp>
      <p:sp>
        <p:nvSpPr>
          <p:cNvPr id="20" name="Rectangle 19">
            <a:extLst>
              <a:ext uri="{FF2B5EF4-FFF2-40B4-BE49-F238E27FC236}">
                <a16:creationId xmlns:a16="http://schemas.microsoft.com/office/drawing/2014/main" xmlns="" id="{568F8137-9281-431A-974B-FA7248FECAA8}"/>
              </a:ext>
            </a:extLst>
          </p:cNvPr>
          <p:cNvSpPr>
            <a:spLocks noChangeArrowheads="1"/>
          </p:cNvSpPr>
          <p:nvPr/>
        </p:nvSpPr>
        <p:spPr bwMode="auto">
          <a:xfrm>
            <a:off x="428624" y="1819168"/>
            <a:ext cx="11310387" cy="1828800"/>
          </a:xfrm>
          <a:prstGeom prst="rect">
            <a:avLst/>
          </a:prstGeom>
          <a:noFill/>
          <a:ln>
            <a:noFill/>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SG" altLang="en-US" b="1" i="1">
                <a:solidFill>
                  <a:srgbClr val="008000"/>
                </a:solidFill>
                <a:latin typeface="Times New Roman" panose="02020603050405020304" pitchFamily="18" charset="0"/>
                <a:cs typeface="Times New Roman" panose="02020603050405020304" pitchFamily="18" charset="0"/>
              </a:rPr>
              <a:t>   =&gt; </a:t>
            </a:r>
            <a:r>
              <a:rPr lang="vi-VN" altLang="en-US" b="1" i="1">
                <a:solidFill>
                  <a:srgbClr val="008000"/>
                </a:solidFill>
                <a:latin typeface="Times New Roman" panose="02020603050405020304" pitchFamily="18" charset="0"/>
                <a:cs typeface="Times New Roman" panose="02020603050405020304" pitchFamily="18" charset="0"/>
              </a:rPr>
              <a:t>Các nạn nhân phải hứng chịu do thiên tai, chiến tranh gây ra đã phải chịu rất nhiều khó khăn và thiệt thòi trong cuộc sống. Chúng ta cần phải ra tay giúp đỡ cho họ.</a:t>
            </a:r>
            <a:endParaRPr lang="en-SG" altLang="en-US" b="1" i="1">
              <a:solidFill>
                <a:srgbClr val="008000"/>
              </a:solidFill>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xmlns="" id="{E11B66C5-8030-47B7-B4B2-2E1FF8AF6EA7}"/>
              </a:ext>
            </a:extLst>
          </p:cNvPr>
          <p:cNvSpPr/>
          <p:nvPr/>
        </p:nvSpPr>
        <p:spPr bwMode="auto">
          <a:xfrm>
            <a:off x="562354" y="3472425"/>
            <a:ext cx="11244542" cy="987425"/>
          </a:xfrm>
          <a:prstGeom prst="rect">
            <a:avLst/>
          </a:prstGeom>
          <a:noFill/>
          <a:ln w="9525" cap="flat" cmpd="sng" algn="ctr">
            <a:noFill/>
            <a:prstDash val="solid"/>
            <a:round/>
            <a:headEnd type="none" w="med" len="med"/>
            <a:tailEnd type="none" w="med" len="med"/>
          </a:ln>
          <a:effectLst/>
        </p:spPr>
        <p:txBody>
          <a:bodyPr/>
          <a:lstStyle/>
          <a:p>
            <a:pPr eaLnBrk="1" hangingPunct="1">
              <a:spcBef>
                <a:spcPct val="50000"/>
              </a:spcBef>
              <a:defRPr/>
            </a:pPr>
            <a:r>
              <a:rPr lang="en-SG" sz="3200" b="1" dirty="0">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Em có thể làm gì để giúp đỡ họ?</a:t>
            </a:r>
            <a:endParaRPr lang="en-SG" sz="3200" b="1" dirty="0">
              <a:solidFill>
                <a:srgbClr val="FF0000"/>
              </a:solidFill>
              <a:latin typeface="Times New Roman" pitchFamily="18" charset="0"/>
              <a:cs typeface="Times New Roman" pitchFamily="18" charset="0"/>
            </a:endParaRPr>
          </a:p>
        </p:txBody>
      </p:sp>
      <p:sp>
        <p:nvSpPr>
          <p:cNvPr id="26" name="Rectangle 25">
            <a:extLst>
              <a:ext uri="{FF2B5EF4-FFF2-40B4-BE49-F238E27FC236}">
                <a16:creationId xmlns:a16="http://schemas.microsoft.com/office/drawing/2014/main" xmlns="" id="{648075D9-01EC-42A5-B9EF-2F42DA677FA3}"/>
              </a:ext>
            </a:extLst>
          </p:cNvPr>
          <p:cNvSpPr>
            <a:spLocks noChangeArrowheads="1"/>
          </p:cNvSpPr>
          <p:nvPr/>
        </p:nvSpPr>
        <p:spPr bwMode="auto">
          <a:xfrm>
            <a:off x="502151" y="4190893"/>
            <a:ext cx="11312510" cy="1981200"/>
          </a:xfrm>
          <a:prstGeom prst="rect">
            <a:avLst/>
          </a:prstGeom>
          <a:noFill/>
          <a:ln>
            <a:noFill/>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SG" altLang="en-US" b="1" i="1">
                <a:latin typeface="Times New Roman" panose="02020603050405020304" pitchFamily="18" charset="0"/>
                <a:cs typeface="Times New Roman" panose="02020603050405020304" pitchFamily="18" charset="0"/>
              </a:rPr>
              <a:t>=&gt; C</a:t>
            </a:r>
            <a:r>
              <a:rPr lang="vi-VN" altLang="en-US" b="1" i="1">
                <a:latin typeface="Times New Roman" panose="02020603050405020304" pitchFamily="18" charset="0"/>
                <a:cs typeface="Times New Roman" panose="02020603050405020304" pitchFamily="18" charset="0"/>
              </a:rPr>
              <a:t>ó thể dùng tiền tiết kiệm của mình để quyên góp ủng hộ.</a:t>
            </a:r>
          </a:p>
          <a:p>
            <a:pPr eaLnBrk="1" hangingPunct="1">
              <a:spcBef>
                <a:spcPct val="50000"/>
              </a:spcBef>
              <a:buFontTx/>
              <a:buNone/>
            </a:pPr>
            <a:r>
              <a:rPr lang="en-SG" altLang="en-US" b="1" i="1">
                <a:latin typeface="Times New Roman" panose="02020603050405020304" pitchFamily="18" charset="0"/>
                <a:cs typeface="Times New Roman" panose="02020603050405020304" pitchFamily="18" charset="0"/>
              </a:rPr>
              <a:t>   </a:t>
            </a:r>
            <a:r>
              <a:rPr lang="vi-VN" altLang="en-US" b="1" i="1">
                <a:latin typeface="Times New Roman" panose="02020603050405020304" pitchFamily="18" charset="0"/>
                <a:cs typeface="Times New Roman" panose="02020603050405020304" pitchFamily="18" charset="0"/>
              </a:rPr>
              <a:t>Thu gom quần áo cũ, sách v</a:t>
            </a:r>
            <a:r>
              <a:rPr lang="en-US" altLang="en-US" b="1" i="1">
                <a:latin typeface="Times New Roman" panose="02020603050405020304" pitchFamily="18" charset="0"/>
                <a:cs typeface="Times New Roman" panose="02020603050405020304" pitchFamily="18" charset="0"/>
              </a:rPr>
              <a:t>ở</a:t>
            </a:r>
            <a:r>
              <a:rPr lang="vi-VN" altLang="en-US" b="1" i="1">
                <a:latin typeface="Times New Roman" panose="02020603050405020304" pitchFamily="18" charset="0"/>
                <a:cs typeface="Times New Roman" panose="02020603050405020304" pitchFamily="18" charset="0"/>
              </a:rPr>
              <a:t> cũ </a:t>
            </a:r>
            <a:r>
              <a:rPr lang="en-SG" altLang="en-US" b="1" i="1">
                <a:latin typeface="Times New Roman" panose="02020603050405020304" pitchFamily="18" charset="0"/>
                <a:cs typeface="Times New Roman" panose="02020603050405020304" pitchFamily="18" charset="0"/>
              </a:rPr>
              <a:t>(hoặc mua mới) </a:t>
            </a:r>
            <a:r>
              <a:rPr lang="vi-VN" altLang="en-US" b="1" i="1">
                <a:latin typeface="Times New Roman" panose="02020603050405020304" pitchFamily="18" charset="0"/>
                <a:cs typeface="Times New Roman" panose="02020603050405020304" pitchFamily="18" charset="0"/>
              </a:rPr>
              <a:t>tặng các bạn ở vùng khó khăn</a:t>
            </a:r>
            <a:r>
              <a:rPr lang="en-US" altLang="en-US" b="1" i="1">
                <a:latin typeface="Times New Roman" panose="02020603050405020304" pitchFamily="18" charset="0"/>
                <a:cs typeface="Times New Roman" panose="02020603050405020304" pitchFamily="18" charset="0"/>
              </a:rPr>
              <a:t>,…</a:t>
            </a:r>
            <a:endParaRPr lang="vi-VN" alt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9107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randombar(horizont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randombar(horizontal)">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6E1F4F4-9506-4F29-9204-7447156FBEAF}"/>
              </a:ext>
            </a:extLst>
          </p:cNvPr>
          <p:cNvSpPr txBox="1"/>
          <p:nvPr/>
        </p:nvSpPr>
        <p:spPr>
          <a:xfrm>
            <a:off x="416859" y="549559"/>
            <a:ext cx="11510682" cy="5632311"/>
          </a:xfrm>
          <a:prstGeom prst="rect">
            <a:avLst/>
          </a:prstGeom>
          <a:noFill/>
        </p:spPr>
        <p:txBody>
          <a:bodyPr wrap="square">
            <a:spAutoFit/>
          </a:bodyPr>
          <a:lstStyle/>
          <a:p>
            <a:r>
              <a:rPr lang="en-SG" altLang="en-US" sz="3600" b="1" i="1">
                <a:solidFill>
                  <a:srgbClr val="FF0000"/>
                </a:solidFill>
                <a:latin typeface="Times New Roman" panose="02020603050405020304" pitchFamily="18" charset="0"/>
                <a:cs typeface="Times New Roman" panose="02020603050405020304" pitchFamily="18" charset="0"/>
              </a:rPr>
              <a:t>  Các con ạ! Qua những thông tin trên cho chúng ta thấy trên thế giới nói chung và đất nước Việt Nam ta nói riêng đã có biết bao con người lâm vào hoàn cảnh đau thương, mất mát do thiên tai, chiến tranh, … gây ra, họ không được học tập và sinh hoạt bình thường như mình. Mà mong muốn nhất của họ là chờ vào những tấm lòng hảo tâm của các tổ chức tập thể, cá nhân,… ủng hộ tiền của, vật chất và tinh thần mang đến cho họ một cuộc sống tươi sáng hơn. Vậy để biết những việc làm đó cụ thể như thế nào, cô cùng các em xem qua một số hoạt động sau </a:t>
            </a:r>
            <a:endParaRPr lang="en-GB" sz="3600" b="1"/>
          </a:p>
        </p:txBody>
      </p:sp>
    </p:spTree>
    <p:extLst>
      <p:ext uri="{BB962C8B-B14F-4D97-AF65-F5344CB8AC3E}">
        <p14:creationId xmlns:p14="http://schemas.microsoft.com/office/powerpoint/2010/main" val="28085525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8BE4D452-928E-465A-B2CF-CBEEA3BEC992}"/>
              </a:ext>
            </a:extLst>
          </p:cNvPr>
          <p:cNvSpPr/>
          <p:nvPr/>
        </p:nvSpPr>
        <p:spPr>
          <a:xfrm>
            <a:off x="301690" y="216678"/>
            <a:ext cx="11588620" cy="6259865"/>
          </a:xfrm>
          <a:prstGeom prst="rect">
            <a:avLst/>
          </a:prstGeom>
          <a:solidFill>
            <a:sysClr val="window" lastClr="FFFFFF"/>
          </a:solidFill>
          <a:ln w="38100" cap="flat" cmpd="sng" algn="ctr">
            <a:solidFill>
              <a:srgbClr val="FABE00"/>
            </a:solidFill>
            <a:prstDash val="dash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icrosoft YaHei"/>
              <a:cs typeface="+mn-cs"/>
            </a:endParaRPr>
          </a:p>
        </p:txBody>
      </p:sp>
      <p:sp>
        <p:nvSpPr>
          <p:cNvPr id="15" name="Rectangle 1">
            <a:extLst>
              <a:ext uri="{FF2B5EF4-FFF2-40B4-BE49-F238E27FC236}">
                <a16:creationId xmlns:a16="http://schemas.microsoft.com/office/drawing/2014/main" xmlns="" id="{6F5D5001-E485-46A3-A51F-B265F4D5BBDE}"/>
              </a:ext>
            </a:extLst>
          </p:cNvPr>
          <p:cNvSpPr>
            <a:spLocks noChangeArrowheads="1"/>
          </p:cNvSpPr>
          <p:nvPr/>
        </p:nvSpPr>
        <p:spPr bwMode="auto">
          <a:xfrm>
            <a:off x="461962" y="381000"/>
            <a:ext cx="11418711" cy="523875"/>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SG" altLang="en-US" sz="2800">
                <a:solidFill>
                  <a:srgbClr val="008000"/>
                </a:solidFill>
                <a:latin typeface="Times New Roman" panose="02020603050405020304" pitchFamily="18" charset="0"/>
                <a:cs typeface="Times New Roman" panose="02020603050405020304" pitchFamily="18" charset="0"/>
              </a:rPr>
              <a:t>    </a:t>
            </a:r>
            <a:endParaRPr lang="en-SG" altLang="en-US" sz="2800">
              <a:solidFill>
                <a:srgbClr val="FF0000"/>
              </a:solidFill>
              <a:latin typeface="Times New Roman" panose="02020603050405020304" pitchFamily="18" charset="0"/>
              <a:cs typeface="Times New Roman" panose="02020603050405020304" pitchFamily="18" charset="0"/>
            </a:endParaRPr>
          </a:p>
        </p:txBody>
      </p:sp>
      <p:pic>
        <p:nvPicPr>
          <p:cNvPr id="10" name="Picture 9" descr="IMG_0612">
            <a:extLst>
              <a:ext uri="{FF2B5EF4-FFF2-40B4-BE49-F238E27FC236}">
                <a16:creationId xmlns:a16="http://schemas.microsoft.com/office/drawing/2014/main" xmlns="" id="{11F20496-B364-4F84-BCB1-729247023E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4671" y="216678"/>
            <a:ext cx="8305800" cy="563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 name="Text Box 4">
            <a:extLst>
              <a:ext uri="{FF2B5EF4-FFF2-40B4-BE49-F238E27FC236}">
                <a16:creationId xmlns:a16="http://schemas.microsoft.com/office/drawing/2014/main" xmlns="" id="{DBCB20D0-B5F7-4314-A3AD-6BC8591A130B}"/>
              </a:ext>
            </a:extLst>
          </p:cNvPr>
          <p:cNvSpPr txBox="1">
            <a:spLocks noChangeArrowheads="1"/>
          </p:cNvSpPr>
          <p:nvPr/>
        </p:nvSpPr>
        <p:spPr bwMode="auto">
          <a:xfrm>
            <a:off x="1810871" y="5931678"/>
            <a:ext cx="815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solidFill>
                  <a:srgbClr val="3333FF"/>
                </a:solidFill>
                <a:latin typeface="Times New Roman" panose="02020603050405020304" pitchFamily="18" charset="0"/>
                <a:cs typeface="Times New Roman" panose="02020603050405020304" pitchFamily="18" charset="0"/>
              </a:rPr>
              <a:t>Ủng hộ đồng bào miền Trung lũ lụt.</a:t>
            </a:r>
          </a:p>
        </p:txBody>
      </p:sp>
    </p:spTree>
    <p:extLst>
      <p:ext uri="{BB962C8B-B14F-4D97-AF65-F5344CB8AC3E}">
        <p14:creationId xmlns:p14="http://schemas.microsoft.com/office/powerpoint/2010/main" val="1935000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ULTRA_SCORM_COURSE_ID" val="2FD1D4EA-E329-458E-B6BA-540B102796B3"/>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SCORM_ENDPOINT" val="&lt;endpoint&gt;&lt;enable&gt;0&lt;/enable&gt;&lt;lrs&gt;http://&lt;/lrs&gt;&lt;auth&gt;0&lt;/auth&gt;&lt;login&gt;&lt;/login&gt;&lt;password&gt;&lt;/password&gt;&lt;key&gt;&lt;/key&gt;&lt;name&gt;&lt;/name&gt;&lt;email&gt;&lt;/email&gt;&lt;/endpoint&gt;&#10;"/>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0-淡雅卡通">
      <a:dk1>
        <a:sysClr val="windowText" lastClr="000000"/>
      </a:dk1>
      <a:lt1>
        <a:sysClr val="window" lastClr="FFFFFF"/>
      </a:lt1>
      <a:dk2>
        <a:srgbClr val="44546A"/>
      </a:dk2>
      <a:lt2>
        <a:srgbClr val="E7E6E6"/>
      </a:lt2>
      <a:accent1>
        <a:srgbClr val="FFEAE7"/>
      </a:accent1>
      <a:accent2>
        <a:srgbClr val="DEFCFF"/>
      </a:accent2>
      <a:accent3>
        <a:srgbClr val="E2F3E0"/>
      </a:accent3>
      <a:accent4>
        <a:srgbClr val="FFFCCD"/>
      </a:accent4>
      <a:accent5>
        <a:srgbClr val="F9F7EF"/>
      </a:accent5>
      <a:accent6>
        <a:srgbClr val="70AD47"/>
      </a:accent6>
      <a:hlink>
        <a:srgbClr val="0563C1"/>
      </a:hlink>
      <a:folHlink>
        <a:srgbClr val="954F72"/>
      </a:folHlink>
    </a:clrScheme>
    <a:fontScheme name="clavhw4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1376</TotalTime>
  <Words>1303</Words>
  <Application>Microsoft Office PowerPoint</Application>
  <PresentationFormat>Widescreen</PresentationFormat>
  <Paragraphs>100</Paragraphs>
  <Slides>27</Slides>
  <Notes>20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27</vt:i4>
      </vt:variant>
    </vt:vector>
  </HeadingPairs>
  <TitlesOfParts>
    <vt:vector size="42" baseType="lpstr">
      <vt:lpstr>.VnTime</vt:lpstr>
      <vt:lpstr>Arial</vt:lpstr>
      <vt:lpstr>#9Slide03 Bebas Neue Bold</vt:lpstr>
      <vt:lpstr>Coiny</vt:lpstr>
      <vt:lpstr>UTM Arruba KT</vt:lpstr>
      <vt:lpstr>Calibri</vt:lpstr>
      <vt:lpstr>Wingdings</vt:lpstr>
      <vt:lpstr>SimSun</vt:lpstr>
      <vt:lpstr>Patrick Hand</vt:lpstr>
      <vt:lpstr>Microsoft YaHei</vt:lpstr>
      <vt:lpstr>Microsoft YaHei</vt:lpstr>
      <vt:lpstr>SimSun</vt:lpstr>
      <vt:lpstr>Times New Roman</vt:lpstr>
      <vt:lpstr>等线</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 Hương 0354473852</dc:creator>
  <cp:lastModifiedBy>Thuy Ninh</cp:lastModifiedBy>
  <cp:revision>44</cp:revision>
  <dcterms:created xsi:type="dcterms:W3CDTF">2016-10-20T01:04:10Z</dcterms:created>
  <dcterms:modified xsi:type="dcterms:W3CDTF">2023-06-03T16:45:02Z</dcterms:modified>
</cp:coreProperties>
</file>