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381" r:id="rId2"/>
    <p:sldId id="377" r:id="rId3"/>
    <p:sldId id="309" r:id="rId4"/>
    <p:sldId id="378" r:id="rId5"/>
    <p:sldId id="299" r:id="rId6"/>
    <p:sldId id="363" r:id="rId7"/>
    <p:sldId id="362" r:id="rId8"/>
    <p:sldId id="36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6CCFF"/>
    <a:srgbClr val="CCFFCC"/>
    <a:srgbClr val="66FFFF"/>
    <a:srgbClr val="FFFF99"/>
    <a:srgbClr val="FED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984D-C7C7-408A-8907-67E8C21E4CB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2426-750F-4016-A1D4-A6822466F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3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95D5C244-4221-43C2-B924-F7213173B1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1CBA52E2-5975-483E-A32B-E55F6B545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8CBFD0A2-C709-47B9-B86C-C68720FB2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2B608862-7439-4BE7-A983-AB6AA90A703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2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95D5C244-4221-43C2-B924-F7213173B1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1CBA52E2-5975-483E-A32B-E55F6B545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8CBFD0A2-C709-47B9-B86C-C68720FB2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2B608862-7439-4BE7-A983-AB6AA90A703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9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B6413-3C21-4ABD-9FE5-1E8E6D10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D6849D-345B-4281-8670-4E3BEA3A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28FEDE-D103-45A6-A870-724FD177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54D8BE-574C-4644-B3B5-937BE3A2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922047-1054-4B6F-B63D-C8F5F73D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62487-7EE6-4B47-A21A-60FED0EF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76F6DE-36FD-47D8-B700-732FC3153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258FFE-FDA8-47B5-9DD2-8348B7B9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A5C8F9-F4B5-4F48-8585-DCC72A0D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FE7749-BEB3-46BE-BB91-D7CCB177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A0950E-BA1C-4C5C-B372-B5B25A5DC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BCD4DA-831D-4200-8A82-EE2B61C74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8191D5-529D-4282-B844-10BDB3CB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4C87B0-466D-4A82-9C7C-B6BC40A2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67E7CD-A7AD-41DF-94F2-089C1D2D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862C0-0C94-40F1-B99D-9F6AC6BC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811011-0A4E-45F7-AC32-F4929731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D84A2D-1245-4194-ADC1-B3954383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2EC18-B5DE-4CF9-9C36-ED0617D4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842A90-9E0E-49EA-8426-852659A3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5408C-CC2A-49B1-8496-5DA3B000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490DC0-1B7B-426B-9B23-63C27363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DF24E5-B890-415B-B16C-1B48BC46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1491AC-5475-4BC8-8770-5D88ED97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BE419A-9D86-4B71-B9B0-FC8E7A8C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14E022-09E0-4170-A31F-BE531231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C39DFA-8F6D-43C6-8D7A-3E872E0C8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6FF4D2-2092-4E5D-92B1-4FDC553A7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8F625D-454A-4C98-BBC4-40BC70C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730C65-E7D5-48C0-B629-CA574E92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5DA1D5-C38D-43C3-8308-D6EFBD0B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2834E-9964-4ED9-8530-4BC7E278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4DA2DB-5667-42E1-8460-99020124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BE868-4626-4A25-80F8-5FCB9F3A8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10B5F-54A5-4082-93D9-4D75D7C8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398D45-6E70-4FA1-AB57-08B775027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38AEE7-1796-43E5-98C1-126BE2AC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2A7479-C3FD-4A5F-8BB8-B708561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DBE6232-DDE0-4C84-B479-D49AF755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F1D4DD-69F7-4119-99E4-03239770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5F7311-969D-4422-B8EA-C4B41B86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5F9EE2-EA3B-4865-B5DE-1CE7ED6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7E2DDC-0E5B-4F4C-A436-E11AC49F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4CE927-B93E-4AB2-BF54-B261CABF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C5419C-B0A1-4835-9589-057620EA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210EC7-9169-473D-A38C-56D8DAD2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60D8B4-354B-4A2E-9B35-FF957D04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6B396-B8DF-4D04-A0E4-83BAF31F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6127B7-3CCE-4D26-A661-A3BF8F9A1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2E6A18-BE65-4D3E-A05F-664E7D32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4C5ECD-17E1-4C08-82A3-95DE4FA2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2451DC-05C8-4E51-A773-6DF8AC56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B1963-7673-42D0-B661-1708C11F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BF8A28-7A75-4B0E-90A4-65A537E8D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6D956E-9AE5-4888-8D11-92546C799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66A153-F3A4-4C53-A1B5-01782D0F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EDC30D-CC38-4154-9093-A6B60C1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AE687E-D3D8-4F43-930E-EB49DF5E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13B9A4-8A41-4620-A51D-39B7B1A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3C2F7C-E5C1-4C02-8BAF-7C142170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183EAF-7948-4C94-8024-7979D974C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6799-C535-436A-BD3B-32676579F7F2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86EE0-85A8-452A-985A-8DEE5229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EA827-6265-41B2-A124-363B5C4C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045D-4254-4CBE-9683-8266E680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emf"/><Relationship Id="rId1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3.wdp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>
          <a:xfrm>
            <a:off x="1" y="-97204"/>
            <a:ext cx="12191999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437" y="4034135"/>
            <a:ext cx="11568546" cy="2823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6005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Lịch</a:t>
            </a:r>
            <a:r>
              <a:rPr lang="en-US" sz="9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9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9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9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9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9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mọi</a:t>
            </a:r>
            <a:r>
              <a:rPr lang="en-US" sz="9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9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endParaRPr lang="en-US" sz="9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(</a:t>
            </a:r>
            <a:r>
              <a:rPr lang="en-US" sz="7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Tiết</a:t>
            </a:r>
            <a:r>
              <a:rPr lang="en-US" sz="7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2)</a:t>
            </a:r>
            <a:endParaRPr lang="en-US" sz="72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A.Hung\datacopy\khung\HA-Frame0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154" y="-1674125"/>
            <a:ext cx="16565019" cy="116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7FD3D541-5BE9-4D50-A00F-367338C23AE6}"/>
              </a:ext>
            </a:extLst>
          </p:cNvPr>
          <p:cNvSpPr txBox="1">
            <a:spLocks/>
          </p:cNvSpPr>
          <p:nvPr/>
        </p:nvSpPr>
        <p:spPr>
          <a:xfrm>
            <a:off x="3134766" y="1954760"/>
            <a:ext cx="6842952" cy="7486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4800" dirty="0">
                <a:latin typeface="+mn-lt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4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55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="" xmlns:a16="http://schemas.microsoft.com/office/drawing/2014/main" id="{ADAACB73-35BB-40E2-AEA1-244709EF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251" y="531876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6" name="Text Box 16">
            <a:extLst>
              <a:ext uri="{FF2B5EF4-FFF2-40B4-BE49-F238E27FC236}">
                <a16:creationId xmlns="" xmlns:a16="http://schemas.microsoft.com/office/drawing/2014/main" id="{E678ADC6-F0B1-42DB-8D08-726E7F7C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1" y="1191936"/>
            <a:ext cx="1180541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="" xmlns:a16="http://schemas.microsoft.com/office/drawing/2014/main" id="{81945DF0-92ED-42F4-B6DB-12D37D64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1" y="3754542"/>
            <a:ext cx="118054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 </a:t>
            </a:r>
          </a:p>
          <a:p>
            <a:pPr eaLnBrk="1" hangingPunct="1"/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9" descr="j0423828">
            <a:extLst>
              <a:ext uri="{FF2B5EF4-FFF2-40B4-BE49-F238E27FC236}">
                <a16:creationId xmlns="" xmlns:a16="http://schemas.microsoft.com/office/drawing/2014/main" id="{9F404A03-CE62-48DA-84BB-D0446BD3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71" y="-116164"/>
            <a:ext cx="11001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j0078711">
            <a:extLst>
              <a:ext uri="{FF2B5EF4-FFF2-40B4-BE49-F238E27FC236}">
                <a16:creationId xmlns="" xmlns:a16="http://schemas.microsoft.com/office/drawing/2014/main" id="{514B2981-1A00-49D0-A17D-5E0B4460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78" y="2500036"/>
            <a:ext cx="12144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1047">
        <p14:honeycomb/>
      </p:transition>
    </mc:Choice>
    <mc:Fallback xmlns="">
      <p:transition spd="slow" advTm="51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="" xmlns:a16="http://schemas.microsoft.com/office/drawing/2014/main" id="{ADAACB73-35BB-40E2-AEA1-244709EF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251" y="531876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6" name="Text Box 16">
            <a:extLst>
              <a:ext uri="{FF2B5EF4-FFF2-40B4-BE49-F238E27FC236}">
                <a16:creationId xmlns="" xmlns:a16="http://schemas.microsoft.com/office/drawing/2014/main" id="{E678ADC6-F0B1-42DB-8D08-726E7F7C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1" y="1191936"/>
            <a:ext cx="1180541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9" descr="j0423828">
            <a:extLst>
              <a:ext uri="{FF2B5EF4-FFF2-40B4-BE49-F238E27FC236}">
                <a16:creationId xmlns="" xmlns:a16="http://schemas.microsoft.com/office/drawing/2014/main" id="{9F404A03-CE62-48DA-84BB-D0446BD3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71" y="-116164"/>
            <a:ext cx="11001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3">
            <a:extLst>
              <a:ext uri="{FF2B5EF4-FFF2-40B4-BE49-F238E27FC236}">
                <a16:creationId xmlns="" xmlns:a16="http://schemas.microsoft.com/office/drawing/2014/main" id="{F2DBA703-2F68-4097-ACA8-57387966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30" y="3966549"/>
            <a:ext cx="114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</a:rPr>
              <a:t>Hai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sửa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đem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sửa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6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047">
        <p14:prism/>
      </p:transition>
    </mc:Choice>
    <mc:Fallback xmlns="">
      <p:transition spd="slow" advTm="51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="" xmlns:a16="http://schemas.microsoft.com/office/drawing/2014/main" id="{1378864B-B06A-477C-B462-5756E46D5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1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88">
            <a:extLst>
              <a:ext uri="{FF2B5EF4-FFF2-40B4-BE49-F238E27FC236}">
                <a16:creationId xmlns="" xmlns:a16="http://schemas.microsoft.com/office/drawing/2014/main" id="{B854CFFF-5D6F-44E0-A290-ED44200D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90601"/>
            <a:ext cx="797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7173" name="Rectangle 92">
            <a:extLst>
              <a:ext uri="{FF2B5EF4-FFF2-40B4-BE49-F238E27FC236}">
                <a16:creationId xmlns="" xmlns:a16="http://schemas.microsoft.com/office/drawing/2014/main" id="{5B066BF2-FF5A-44DC-B4CF-5D11F792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24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</a:rPr>
              <a:t>    </a:t>
            </a:r>
            <a:endParaRPr lang="en-US" altLang="en-US" sz="2800"/>
          </a:p>
        </p:txBody>
      </p:sp>
      <p:sp>
        <p:nvSpPr>
          <p:cNvPr id="92255" name="Rectangle 95">
            <a:extLst>
              <a:ext uri="{FF2B5EF4-FFF2-40B4-BE49-F238E27FC236}">
                <a16:creationId xmlns="" xmlns:a16="http://schemas.microsoft.com/office/drawing/2014/main" id="{3A4797F3-CEBA-4F85-B8D8-26C874FF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79" y="3821728"/>
            <a:ext cx="111838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7" name="Text Box 96">
            <a:extLst>
              <a:ext uri="{FF2B5EF4-FFF2-40B4-BE49-F238E27FC236}">
                <a16:creationId xmlns="" xmlns:a16="http://schemas.microsoft.com/office/drawing/2014/main" id="{5809394A-634C-44E5-B0AD-C60CB086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008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EC201786-973B-4893-BB35-6B9281FB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1" y="1334990"/>
            <a:ext cx="118054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 </a:t>
            </a:r>
          </a:p>
          <a:p>
            <a:pPr eaLnBrk="1" hangingPunct="1"/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089">
        <p14:doors dir="vert"/>
      </p:transition>
    </mc:Choice>
    <mc:Fallback xmlns="">
      <p:transition spd="slow" advTm="39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obao Vector Cartoon Wishing Tree Illustration Blue Sky White Clouds Land  Poster, Vector, Cartoon, Wishing Tree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" y="0"/>
            <a:ext cx="121737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943" y="0"/>
            <a:ext cx="40364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1154" y="901337"/>
            <a:ext cx="11298551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   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endParaRPr lang="en-US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F22B5E89-D7E5-47CA-BF98-0370E57CC6B2}"/>
              </a:ext>
            </a:extLst>
          </p:cNvPr>
          <p:cNvSpPr/>
          <p:nvPr/>
        </p:nvSpPr>
        <p:spPr>
          <a:xfrm>
            <a:off x="5198639" y="3539845"/>
            <a:ext cx="5804452" cy="291547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35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94998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-1" y="0"/>
            <a:ext cx="1219128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6365" y="327546"/>
            <a:ext cx="8401878" cy="4079986"/>
          </a:xfrm>
          <a:prstGeom prst="rect">
            <a:avLst/>
          </a:prstGeom>
          <a:noFill/>
        </p:spPr>
        <p:txBody>
          <a:bodyPr wrap="square" lIns="123848" tIns="61924" rIns="123848" bIns="619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8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5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459104"/>
            <a:ext cx="12191580" cy="2382935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-1"/>
            <a:ext cx="12191580" cy="4448078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7695" y="9208577"/>
            <a:ext cx="456689" cy="2459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636" y="5985142"/>
            <a:ext cx="478058" cy="6374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0141" y="8815373"/>
            <a:ext cx="469485" cy="6139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626" y="6539553"/>
            <a:ext cx="373572" cy="2011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0" y="3933628"/>
            <a:ext cx="3772165" cy="2924372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37AD8046-ED78-456C-B52B-6D519AE12201}"/>
              </a:ext>
            </a:extLst>
          </p:cNvPr>
          <p:cNvSpPr txBox="1">
            <a:spLocks/>
          </p:cNvSpPr>
          <p:nvPr/>
        </p:nvSpPr>
        <p:spPr>
          <a:xfrm>
            <a:off x="3946333" y="3151476"/>
            <a:ext cx="5243802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600" dirty="0">
              <a:solidFill>
                <a:srgbClr val="67BEC3"/>
              </a:solidFill>
              <a:latin typeface="iCiel Pony" panose="02000000000000000000" pitchFamily="2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B3062C2-84FB-4E59-8196-069FE1A776B5}"/>
              </a:ext>
            </a:extLst>
          </p:cNvPr>
          <p:cNvSpPr txBox="1"/>
          <p:nvPr/>
        </p:nvSpPr>
        <p:spPr>
          <a:xfrm>
            <a:off x="1833454" y="1873737"/>
            <a:ext cx="8525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>
                <a:solidFill>
                  <a:srgbClr val="008080"/>
                </a:solidFill>
                <a:latin typeface="iCiel Pony" panose="02000000000000000000" pitchFamily="2" charset="0"/>
              </a:rPr>
              <a:t>Chào tạm biệt!</a:t>
            </a:r>
            <a:endParaRPr lang="en-US" sz="8800" b="1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pic>
        <p:nvPicPr>
          <p:cNvPr id="46" name="图片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73">
            <a:off x="10464048" y="953619"/>
            <a:ext cx="1701154" cy="2220952"/>
          </a:xfrm>
          <a:prstGeom prst="rect">
            <a:avLst/>
          </a:prstGeom>
        </p:spPr>
      </p:pic>
      <p:pic>
        <p:nvPicPr>
          <p:cNvPr id="3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62" y="6503070"/>
            <a:ext cx="525826" cy="283146"/>
          </a:xfrm>
          <a:prstGeom prst="rect">
            <a:avLst/>
          </a:prstGeom>
        </p:spPr>
      </p:pic>
      <p:pic>
        <p:nvPicPr>
          <p:cNvPr id="34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519" y="4754310"/>
            <a:ext cx="490594" cy="654144"/>
          </a:xfrm>
          <a:prstGeom prst="rect">
            <a:avLst/>
          </a:prstGeom>
        </p:spPr>
      </p:pic>
      <p:pic>
        <p:nvPicPr>
          <p:cNvPr id="37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5624" y="5869092"/>
            <a:ext cx="613495" cy="818016"/>
          </a:xfrm>
          <a:prstGeom prst="rect">
            <a:avLst/>
          </a:prstGeom>
        </p:spPr>
      </p:pic>
      <p:pic>
        <p:nvPicPr>
          <p:cNvPr id="38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782" y="6054149"/>
            <a:ext cx="540559" cy="706904"/>
          </a:xfrm>
          <a:prstGeom prst="rect">
            <a:avLst/>
          </a:prstGeom>
        </p:spPr>
      </p:pic>
      <p:pic>
        <p:nvPicPr>
          <p:cNvPr id="47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834" y="6517460"/>
            <a:ext cx="525826" cy="283146"/>
          </a:xfrm>
          <a:prstGeom prst="rect">
            <a:avLst/>
          </a:prstGeom>
        </p:spPr>
      </p:pic>
      <p:pic>
        <p:nvPicPr>
          <p:cNvPr id="48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369" y="5016412"/>
            <a:ext cx="383366" cy="206436"/>
          </a:xfrm>
          <a:prstGeom prst="rect">
            <a:avLst/>
          </a:prstGeom>
        </p:spPr>
      </p:pic>
      <p:pic>
        <p:nvPicPr>
          <p:cNvPr id="49" name="图形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397" y="4168455"/>
            <a:ext cx="1959817" cy="2572260"/>
          </a:xfrm>
          <a:prstGeom prst="rect">
            <a:avLst/>
          </a:prstGeom>
        </p:spPr>
      </p:pic>
      <p:pic>
        <p:nvPicPr>
          <p:cNvPr id="50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6794" y="4152705"/>
            <a:ext cx="2088249" cy="2721413"/>
          </a:xfrm>
          <a:prstGeom prst="rect">
            <a:avLst/>
          </a:prstGeom>
        </p:spPr>
      </p:pic>
      <p:pic>
        <p:nvPicPr>
          <p:cNvPr id="51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3081" y="4075354"/>
            <a:ext cx="1765368" cy="2758462"/>
          </a:xfrm>
          <a:prstGeom prst="rect">
            <a:avLst/>
          </a:prstGeom>
        </p:spPr>
      </p:pic>
      <p:pic>
        <p:nvPicPr>
          <p:cNvPr id="52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97" y="149803"/>
            <a:ext cx="2020856" cy="1776625"/>
          </a:xfrm>
          <a:prstGeom prst="rect">
            <a:avLst/>
          </a:prstGeom>
        </p:spPr>
      </p:pic>
      <p:pic>
        <p:nvPicPr>
          <p:cNvPr id="55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715368" flipH="1">
            <a:off x="422205" y="3125102"/>
            <a:ext cx="647842" cy="508125"/>
          </a:xfrm>
          <a:prstGeom prst="rect">
            <a:avLst/>
          </a:prstGeom>
        </p:spPr>
      </p:pic>
      <p:pic>
        <p:nvPicPr>
          <p:cNvPr id="56" name="图片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79993">
            <a:off x="8930441" y="537038"/>
            <a:ext cx="647842" cy="508125"/>
          </a:xfrm>
          <a:prstGeom prst="rect">
            <a:avLst/>
          </a:prstGeom>
        </p:spPr>
      </p:pic>
      <p:pic>
        <p:nvPicPr>
          <p:cNvPr id="57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715368" flipH="1">
            <a:off x="781504" y="2342950"/>
            <a:ext cx="647842" cy="5081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50667" l="40000" r="68417">
                        <a14:foregroundMark x1="44250" y1="21500" x2="45250" y2="26083"/>
                        <a14:foregroundMark x1="61167" y1="31417" x2="60833" y2="33750"/>
                        <a14:foregroundMark x1="49417" y1="4917" x2="51583" y2="11250"/>
                        <a14:foregroundMark x1="56333" y1="5083" x2="56667" y2="10250"/>
                        <a14:foregroundMark x1="51583" y1="13750" x2="55167" y2="16667"/>
                        <a14:foregroundMark x1="54833" y1="5250" x2="55167" y2="9750"/>
                        <a14:foregroundMark x1="57167" y1="6083" x2="58500" y2="7583"/>
                        <a14:foregroundMark x1="54167" y1="11917" x2="54500" y2="14667"/>
                        <a14:foregroundMark x1="50083" y1="1500" x2="51250" y2="1667"/>
                        <a14:foregroundMark x1="55667" y1="1833" x2="57333" y2="1833"/>
                      </a14:backgroundRemoval>
                    </a14:imgEffect>
                  </a14:imgLayer>
                </a14:imgProps>
              </a:ext>
            </a:extLst>
          </a:blip>
          <a:srcRect l="40201" r="31411" b="50100"/>
          <a:stretch/>
        </p:blipFill>
        <p:spPr>
          <a:xfrm>
            <a:off x="3701889" y="5054032"/>
            <a:ext cx="843135" cy="1482069"/>
          </a:xfrm>
          <a:prstGeom prst="rect">
            <a:avLst/>
          </a:prstGeom>
        </p:spPr>
      </p:pic>
      <p:pic>
        <p:nvPicPr>
          <p:cNvPr id="59" name="Picture 2" descr="Cute cartoon numbers. PNG - JPG and vector EPS file formats (infinitely scalable).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25417" l="74417" r="97000">
                        <a14:foregroundMark x1="84417" y1="3250" x2="86167" y2="4583"/>
                        <a14:foregroundMark x1="87583" y1="2250" x2="87750" y2="4167"/>
                        <a14:foregroundMark x1="88083" y1="3250" x2="85250" y2="6917"/>
                        <a14:foregroundMark x1="83917" y1="2500" x2="86333" y2="4417"/>
                        <a14:foregroundMark x1="87750" y1="2667" x2="88667" y2="4917"/>
                        <a14:foregroundMark x1="88667" y1="2083" x2="88667" y2="4417"/>
                        <a14:foregroundMark x1="83833" y1="3000" x2="84500" y2="5000"/>
                        <a14:foregroundMark x1="83917" y1="917" x2="84667" y2="750"/>
                        <a14:foregroundMark x1="87333" y1="500" x2="88500" y2="917"/>
                        <a14:foregroundMark x1="90083" y1="16917" x2="90833" y2="19417"/>
                        <a14:foregroundMark x1="80583" y1="10417" x2="81500" y2="13250"/>
                        <a14:foregroundMark x1="89083" y1="7833" x2="90667" y2="10417"/>
                        <a14:foregroundMark x1="89833" y1="9417" x2="88500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7" b="74770"/>
          <a:stretch/>
        </p:blipFill>
        <p:spPr bwMode="auto">
          <a:xfrm>
            <a:off x="4053111" y="5110304"/>
            <a:ext cx="1638007" cy="145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ute cartoon numbers. PNG - JPG and vector EPS file formats (infinitely scalable).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917" b="50833" l="75000" r="97167">
                        <a14:foregroundMark x1="84750" y1="26833" x2="85250" y2="30083"/>
                        <a14:foregroundMark x1="87667" y1="26167" x2="88167" y2="29917"/>
                        <a14:foregroundMark x1="88667" y1="28167" x2="87000" y2="30250"/>
                        <a14:foregroundMark x1="84083" y1="28333" x2="85083" y2="29917"/>
                        <a14:foregroundMark x1="84250" y1="25833" x2="85083" y2="25833"/>
                        <a14:foregroundMark x1="87833" y1="25833" x2="88500" y2="25833"/>
                        <a14:foregroundMark x1="91750" y1="41250" x2="89917" y2="44000"/>
                        <a14:foregroundMark x1="79417" y1="34917" x2="8008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82" t="24700" b="49743"/>
          <a:stretch/>
        </p:blipFill>
        <p:spPr bwMode="auto">
          <a:xfrm>
            <a:off x="4932911" y="5055575"/>
            <a:ext cx="1566883" cy="14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380" y="4348671"/>
            <a:ext cx="540559" cy="706904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715368" flipH="1">
            <a:off x="6653174" y="1232182"/>
            <a:ext cx="647842" cy="508125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79993">
            <a:off x="9598698" y="1256470"/>
            <a:ext cx="647842" cy="508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959544"/>
      </p:ext>
    </p:extLst>
  </p:cSld>
  <p:clrMapOvr>
    <a:masterClrMapping/>
  </p:clrMapOvr>
  <p:transition spd="slow" advTm="187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15020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6|4.3|7.5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6|4.3|7.5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5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330</Words>
  <Application>Microsoft Office PowerPoint</Application>
  <PresentationFormat>Widescreen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.VnTime</vt:lpstr>
      <vt:lpstr>Arial</vt:lpstr>
      <vt:lpstr>Calibri</vt:lpstr>
      <vt:lpstr>Calibri Light</vt:lpstr>
      <vt:lpstr>iCiel Pony</vt:lpstr>
      <vt:lpstr>Open Sans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Thuy Ninh</cp:lastModifiedBy>
  <cp:revision>139</cp:revision>
  <dcterms:created xsi:type="dcterms:W3CDTF">2019-01-04T17:39:25Z</dcterms:created>
  <dcterms:modified xsi:type="dcterms:W3CDTF">2023-06-03T16:36:33Z</dcterms:modified>
</cp:coreProperties>
</file>