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1" r:id="rId3"/>
    <p:sldId id="310" r:id="rId4"/>
    <p:sldId id="311" r:id="rId5"/>
    <p:sldId id="312" r:id="rId6"/>
    <p:sldId id="313" r:id="rId7"/>
    <p:sldId id="314" r:id="rId8"/>
    <p:sldId id="347" r:id="rId9"/>
    <p:sldId id="295" r:id="rId10"/>
    <p:sldId id="297" r:id="rId11"/>
    <p:sldId id="298" r:id="rId12"/>
    <p:sldId id="303" r:id="rId13"/>
    <p:sldId id="346" r:id="rId14"/>
    <p:sldId id="339" r:id="rId15"/>
    <p:sldId id="292"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7"/>
    <p:restoredTop sz="93631"/>
  </p:normalViewPr>
  <p:slideViewPr>
    <p:cSldViewPr>
      <p:cViewPr varScale="1">
        <p:scale>
          <a:sx n="66" d="100"/>
          <a:sy n="66" d="100"/>
        </p:scale>
        <p:origin x="1074"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 xmlns:a16="http://schemas.microsoft.com/office/drawing/2014/main"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6/3/2023</a:t>
            </a:fld>
            <a:endParaRPr lang="en-US"/>
          </a:p>
        </p:txBody>
      </p:sp>
      <p:sp>
        <p:nvSpPr>
          <p:cNvPr id="4" name="Slide Image Placeholder 3">
            <a:extLst>
              <a:ext uri="{FF2B5EF4-FFF2-40B4-BE49-F238E27FC236}">
                <a16:creationId xmlns="" xmlns:a16="http://schemas.microsoft.com/office/drawing/2014/main" id="{92916F0C-A8C1-4A4A-A63A-82A36136C7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extLst>
      <p:ext uri="{BB962C8B-B14F-4D97-AF65-F5344CB8AC3E}">
        <p14:creationId xmlns:p14="http://schemas.microsoft.com/office/powerpoint/2010/main" val="432202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9832-919C-4C57-A413-853952A99C5D}" type="slidenum">
              <a:rPr lang="zh-CN" altLang="en-US" smtClean="0"/>
              <a:pPr/>
              <a:t>1</a:t>
            </a:fld>
            <a:endParaRPr lang="en-US" altLang="en-US"/>
          </a:p>
        </p:txBody>
      </p:sp>
    </p:spTree>
    <p:extLst>
      <p:ext uri="{BB962C8B-B14F-4D97-AF65-F5344CB8AC3E}">
        <p14:creationId xmlns:p14="http://schemas.microsoft.com/office/powerpoint/2010/main" val="300775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13</a:t>
            </a:fld>
            <a:endParaRPr lang="zh-CN" altLang="en-US">
              <a:solidFill>
                <a:prstClr val="black"/>
              </a:solidFill>
              <a:latin typeface="Calibri"/>
              <a:cs typeface="+mn-cs"/>
            </a:endParaRPr>
          </a:p>
        </p:txBody>
      </p:sp>
    </p:spTree>
    <p:extLst>
      <p:ext uri="{BB962C8B-B14F-4D97-AF65-F5344CB8AC3E}">
        <p14:creationId xmlns:p14="http://schemas.microsoft.com/office/powerpoint/2010/main" val="80572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 xmlns:a16="http://schemas.microsoft.com/office/drawing/2014/main"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14</a:t>
            </a:fld>
            <a:endParaRPr lang="zh-CN" altLang="en-US">
              <a:solidFill>
                <a:prstClr val="black"/>
              </a:solidFill>
              <a:latin typeface="Calibri"/>
              <a:cs typeface="+mn-cs"/>
            </a:endParaRPr>
          </a:p>
        </p:txBody>
      </p:sp>
    </p:spTree>
    <p:extLst>
      <p:ext uri="{BB962C8B-B14F-4D97-AF65-F5344CB8AC3E}">
        <p14:creationId xmlns:p14="http://schemas.microsoft.com/office/powerpoint/2010/main" val="385497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C3058930-9087-C348-A3D1-76722BB3E0BF}"/>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 xmlns:a16="http://schemas.microsoft.com/office/drawing/2014/main" id="{D5D1C63D-399D-E040-AE6B-712B9CDB8B1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 xmlns:a16="http://schemas.microsoft.com/office/drawing/2014/main" id="{D59C999C-C835-3A46-93F3-C558C40EF5F8}"/>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9.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2492376"/>
            <a:ext cx="91297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833438"/>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0163" y="857251"/>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973513"/>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4038600" y="1476376"/>
            <a:ext cx="27432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1" hangingPunct="1">
              <a:defRPr/>
            </a:pP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4" name="TextBox 6"/>
          <p:cNvSpPr txBox="1">
            <a:spLocks noChangeArrowheads="1"/>
          </p:cNvSpPr>
          <p:nvPr/>
        </p:nvSpPr>
        <p:spPr bwMode="auto">
          <a:xfrm>
            <a:off x="1447801" y="2422525"/>
            <a:ext cx="602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err="1">
                <a:solidFill>
                  <a:srgbClr val="006A30"/>
                </a:solidFill>
                <a:latin typeface="Times New Roman" panose="02020603050405020304" pitchFamily="18" charset="0"/>
                <a:cs typeface="Times New Roman" panose="02020603050405020304" pitchFamily="18" charset="0"/>
              </a:rPr>
              <a:t>KÍNH</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TRỌNG</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BIẾT</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ƠN</a:t>
            </a:r>
            <a:r>
              <a:rPr lang="en-US" altLang="en-US" sz="3600" b="1" dirty="0">
                <a:solidFill>
                  <a:srgbClr val="006A30"/>
                </a:solidFill>
                <a:latin typeface="Times New Roman" panose="02020603050405020304" pitchFamily="18" charset="0"/>
                <a:cs typeface="Times New Roman" panose="02020603050405020304" pitchFamily="18" charset="0"/>
              </a:rPr>
              <a:t> </a:t>
            </a:r>
            <a:r>
              <a:rPr lang="en-US" altLang="en-US" sz="3600" b="1" dirty="0" err="1">
                <a:solidFill>
                  <a:srgbClr val="006A30"/>
                </a:solidFill>
                <a:latin typeface="Times New Roman" panose="02020603050405020304" pitchFamily="18" charset="0"/>
                <a:cs typeface="Times New Roman" panose="02020603050405020304" pitchFamily="18" charset="0"/>
              </a:rPr>
              <a:t>NGƯỜI</a:t>
            </a:r>
            <a:r>
              <a:rPr lang="en-US" altLang="en-US" sz="3600" b="1" dirty="0">
                <a:solidFill>
                  <a:srgbClr val="006A30"/>
                </a:solidFill>
                <a:latin typeface="Times New Roman" panose="02020603050405020304" pitchFamily="18" charset="0"/>
                <a:cs typeface="Times New Roman" panose="02020603050405020304" pitchFamily="18" charset="0"/>
              </a:rPr>
              <a:t> LAO </a:t>
            </a:r>
            <a:r>
              <a:rPr lang="en-US" altLang="en-US" sz="3600" b="1" dirty="0" err="1">
                <a:solidFill>
                  <a:srgbClr val="006A30"/>
                </a:solidFill>
                <a:latin typeface="Times New Roman" panose="02020603050405020304" pitchFamily="18" charset="0"/>
                <a:cs typeface="Times New Roman" panose="02020603050405020304" pitchFamily="18" charset="0"/>
              </a:rPr>
              <a:t>ĐỘNG</a:t>
            </a:r>
            <a:endParaRPr lang="en-US" altLang="en-US" sz="3600" b="1" dirty="0">
              <a:solidFill>
                <a:srgbClr val="006A3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2514600" y="12192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009900"/>
                </a:solidFill>
                <a:latin typeface="Times New Roman" panose="02020603050405020304" pitchFamily="18" charset="0"/>
                <a:cs typeface="Times New Roman" panose="02020603050405020304" pitchFamily="18" charset="0"/>
              </a:rPr>
              <a:t>Chúc mừng em đã nhận được 1 phần quà.</a:t>
            </a:r>
          </a:p>
        </p:txBody>
      </p:sp>
      <p:sp>
        <p:nvSpPr>
          <p:cNvPr id="60418" name="AutoShape 4"/>
          <p:cNvSpPr>
            <a:spLocks noChangeArrowheads="1"/>
          </p:cNvSpPr>
          <p:nvPr/>
        </p:nvSpPr>
        <p:spPr bwMode="auto">
          <a:xfrm>
            <a:off x="4495800" y="23622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0419" name="Oval 5">
            <a:hlinkClick r:id="rId2" action="ppaction://hlinksldjump"/>
          </p:cNvPr>
          <p:cNvSpPr>
            <a:spLocks noChangeArrowheads="1"/>
          </p:cNvSpPr>
          <p:nvPr/>
        </p:nvSpPr>
        <p:spPr bwMode="auto">
          <a:xfrm>
            <a:off x="4724400" y="26670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2</a:t>
            </a:r>
          </a:p>
        </p:txBody>
      </p:sp>
      <p:sp>
        <p:nvSpPr>
          <p:cNvPr id="60420" name="Arc 6"/>
          <p:cNvSpPr>
            <a:spLocks/>
          </p:cNvSpPr>
          <p:nvPr/>
        </p:nvSpPr>
        <p:spPr bwMode="auto">
          <a:xfrm flipH="1">
            <a:off x="4876800" y="34290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AutoShape 8">
            <a:hlinkClick r:id="rId2" action="ppaction://hlinksldjump" highlightClick="1"/>
          </p:cNvPr>
          <p:cNvSpPr>
            <a:spLocks noChangeArrowheads="1"/>
          </p:cNvSpPr>
          <p:nvPr/>
        </p:nvSpPr>
        <p:spPr bwMode="auto">
          <a:xfrm>
            <a:off x="10210800" y="6553200"/>
            <a:ext cx="457200" cy="3048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rot="-2945577">
            <a:off x="5257800" y="2895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2" name="Text Box 3"/>
          <p:cNvSpPr txBox="1">
            <a:spLocks noChangeArrowheads="1"/>
          </p:cNvSpPr>
          <p:nvPr/>
        </p:nvSpPr>
        <p:spPr bwMode="auto">
          <a:xfrm>
            <a:off x="2536826" y="1109664"/>
            <a:ext cx="73691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Đây là người lao động luôn phải đối mặt với nguy hiểm, những kẻ phạm tội.</a:t>
            </a:r>
          </a:p>
        </p:txBody>
      </p:sp>
      <p:sp>
        <p:nvSpPr>
          <p:cNvPr id="61443" name="Oval 5"/>
          <p:cNvSpPr>
            <a:spLocks noChangeArrowheads="1"/>
          </p:cNvSpPr>
          <p:nvPr/>
        </p:nvSpPr>
        <p:spPr bwMode="auto">
          <a:xfrm>
            <a:off x="5943600" y="32004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4" name="Oval 6"/>
          <p:cNvSpPr>
            <a:spLocks noChangeArrowheads="1"/>
          </p:cNvSpPr>
          <p:nvPr/>
        </p:nvSpPr>
        <p:spPr bwMode="auto">
          <a:xfrm rot="-3494852">
            <a:off x="5791200" y="27432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5" name="Oval 7"/>
          <p:cNvSpPr>
            <a:spLocks noChangeArrowheads="1"/>
          </p:cNvSpPr>
          <p:nvPr/>
        </p:nvSpPr>
        <p:spPr bwMode="auto">
          <a:xfrm rot="-1064680">
            <a:off x="5943600" y="34290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6" name="Oval 8"/>
          <p:cNvSpPr>
            <a:spLocks noChangeArrowheads="1"/>
          </p:cNvSpPr>
          <p:nvPr/>
        </p:nvSpPr>
        <p:spPr bwMode="auto">
          <a:xfrm rot="-453849">
            <a:off x="5562600" y="2514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7" name="Oval 9"/>
          <p:cNvSpPr>
            <a:spLocks noChangeArrowheads="1"/>
          </p:cNvSpPr>
          <p:nvPr/>
        </p:nvSpPr>
        <p:spPr bwMode="auto">
          <a:xfrm rot="758202">
            <a:off x="5486400" y="35052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8" name="Oval 10">
            <a:hlinkClick r:id="rId2" action="ppaction://hlinksldjump"/>
          </p:cNvPr>
          <p:cNvSpPr>
            <a:spLocks noChangeArrowheads="1"/>
          </p:cNvSpPr>
          <p:nvPr/>
        </p:nvSpPr>
        <p:spPr bwMode="auto">
          <a:xfrm>
            <a:off x="5562600" y="30480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61449" name="Arc 11"/>
          <p:cNvSpPr>
            <a:spLocks/>
          </p:cNvSpPr>
          <p:nvPr/>
        </p:nvSpPr>
        <p:spPr bwMode="auto">
          <a:xfrm flipH="1">
            <a:off x="5943600" y="37338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3">
            <a:hlinkClick r:id="rId2" action="ppaction://hlinksldjump" highlightClick="1"/>
          </p:cNvPr>
          <p:cNvSpPr>
            <a:spLocks noChangeArrowheads="1"/>
          </p:cNvSpPr>
          <p:nvPr/>
        </p:nvSpPr>
        <p:spPr bwMode="auto">
          <a:xfrm>
            <a:off x="10058400" y="6477000"/>
            <a:ext cx="6096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2057400" y="609601"/>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9900"/>
                </a:solidFill>
                <a:latin typeface=".VnTime" panose="020B7200000000000000" pitchFamily="34" charset="0"/>
              </a:rPr>
              <a:t> </a:t>
            </a:r>
            <a:r>
              <a:rPr lang="en-US" altLang="en-US" b="1">
                <a:solidFill>
                  <a:srgbClr val="7030A0"/>
                </a:solidFill>
                <a:latin typeface="Times New Roman" panose="02020603050405020304" pitchFamily="18" charset="0"/>
                <a:cs typeface="Times New Roman" panose="02020603050405020304" pitchFamily="18" charset="0"/>
              </a:rPr>
              <a:t>Những người khám chữa bệnh cho mọi người được gọi là gì?</a:t>
            </a:r>
          </a:p>
        </p:txBody>
      </p:sp>
      <p:grpSp>
        <p:nvGrpSpPr>
          <p:cNvPr id="62466" name="Group 4"/>
          <p:cNvGrpSpPr>
            <a:grpSpLocks/>
          </p:cNvGrpSpPr>
          <p:nvPr/>
        </p:nvGrpSpPr>
        <p:grpSpPr bwMode="auto">
          <a:xfrm>
            <a:off x="5181600" y="2438400"/>
            <a:ext cx="1143000" cy="2362200"/>
            <a:chOff x="2304" y="1680"/>
            <a:chExt cx="720" cy="1488"/>
          </a:xfrm>
        </p:grpSpPr>
        <p:sp>
          <p:nvSpPr>
            <p:cNvPr id="62468" name="Oval 5"/>
            <p:cNvSpPr>
              <a:spLocks noChangeArrowheads="1"/>
            </p:cNvSpPr>
            <p:nvPr/>
          </p:nvSpPr>
          <p:spPr bwMode="auto">
            <a:xfrm>
              <a:off x="2736" y="216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69" name="Oval 6"/>
            <p:cNvSpPr>
              <a:spLocks noChangeArrowheads="1"/>
            </p:cNvSpPr>
            <p:nvPr/>
          </p:nvSpPr>
          <p:spPr bwMode="auto">
            <a:xfrm>
              <a:off x="2736" y="177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0" name="Oval 7"/>
            <p:cNvSpPr>
              <a:spLocks noChangeArrowheads="1"/>
            </p:cNvSpPr>
            <p:nvPr/>
          </p:nvSpPr>
          <p:spPr bwMode="auto">
            <a:xfrm>
              <a:off x="2496" y="168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1" name="Oval 8"/>
            <p:cNvSpPr>
              <a:spLocks noChangeArrowheads="1"/>
            </p:cNvSpPr>
            <p:nvPr/>
          </p:nvSpPr>
          <p:spPr bwMode="auto">
            <a:xfrm>
              <a:off x="2304" y="196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2" name="Oval 9"/>
            <p:cNvSpPr>
              <a:spLocks noChangeArrowheads="1"/>
            </p:cNvSpPr>
            <p:nvPr/>
          </p:nvSpPr>
          <p:spPr bwMode="auto">
            <a:xfrm>
              <a:off x="2496" y="220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3" name="Oval 10">
              <a:hlinkClick r:id="" action="ppaction://noaction"/>
            </p:cNvPr>
            <p:cNvSpPr>
              <a:spLocks noChangeArrowheads="1"/>
            </p:cNvSpPr>
            <p:nvPr/>
          </p:nvSpPr>
          <p:spPr bwMode="auto">
            <a:xfrm>
              <a:off x="2544" y="1968"/>
              <a:ext cx="288"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62474" name="Arc 11"/>
            <p:cNvSpPr>
              <a:spLocks/>
            </p:cNvSpPr>
            <p:nvPr/>
          </p:nvSpPr>
          <p:spPr bwMode="auto">
            <a:xfrm flipH="1">
              <a:off x="2448" y="2304"/>
              <a:ext cx="4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67" name="AutoShape 12">
            <a:hlinkClick r:id="rId2" action="ppaction://hlinksldjump" highlightClick="1"/>
          </p:cNvPr>
          <p:cNvSpPr>
            <a:spLocks noChangeArrowheads="1"/>
          </p:cNvSpPr>
          <p:nvPr/>
        </p:nvSpPr>
        <p:spPr bwMode="auto">
          <a:xfrm>
            <a:off x="10134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 xmlns:a16="http://schemas.microsoft.com/office/drawing/2014/main" id="{4BD0192B-BA49-A04F-B1DD-D91D881957FE}"/>
              </a:ext>
            </a:extLst>
          </p:cNvPr>
          <p:cNvCxnSpPr>
            <a:cxnSpLocks/>
          </p:cNvCxnSpPr>
          <p:nvPr/>
        </p:nvCxnSpPr>
        <p:spPr>
          <a:xfrm flipV="1">
            <a:off x="1905000" y="1493839"/>
            <a:ext cx="2103438" cy="7937"/>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625601"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 xmlns:a16="http://schemas.microsoft.com/office/drawing/2014/main" id="{2D02538F-A146-EA4C-996F-2E7E8A30D483}"/>
              </a:ext>
            </a:extLst>
          </p:cNvPr>
          <p:cNvSpPr txBox="1"/>
          <p:nvPr/>
        </p:nvSpPr>
        <p:spPr>
          <a:xfrm>
            <a:off x="2203450" y="941389"/>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2438401" y="1736726"/>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1470026" y="3048001"/>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直接连接符 10">
            <a:extLst>
              <a:ext uri="{FF2B5EF4-FFF2-40B4-BE49-F238E27FC236}">
                <a16:creationId xmlns="" xmlns:a16="http://schemas.microsoft.com/office/drawing/2014/main" id="{0B9B7657-9892-6B47-96ED-F1A2EA97F9E5}"/>
              </a:ext>
            </a:extLst>
          </p:cNvPr>
          <p:cNvCxnSpPr/>
          <p:nvPr/>
        </p:nvCxnSpPr>
        <p:spPr>
          <a:xfrm>
            <a:off x="3694113" y="1219200"/>
            <a:ext cx="3268662"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2212975" y="365125"/>
            <a:ext cx="1512888" cy="1511300"/>
            <a:chOff x="1635003" y="312362"/>
            <a:chExt cx="1512168" cy="1512168"/>
          </a:xfrm>
        </p:grpSpPr>
        <p:sp>
          <p:nvSpPr>
            <p:cNvPr id="17" name="椭圆 16">
              <a:extLst>
                <a:ext uri="{FF2B5EF4-FFF2-40B4-BE49-F238E27FC236}">
                  <a16:creationId xmlns="" xmlns:a16="http://schemas.microsoft.com/office/drawing/2014/main" id="{CDC4E04A-3CCB-B94E-B568-05691DBBAF30}"/>
                </a:ext>
              </a:extLst>
            </p:cNvPr>
            <p:cNvSpPr/>
            <p:nvPr/>
          </p:nvSpPr>
          <p:spPr>
            <a:xfrm>
              <a:off x="1635003" y="312362"/>
              <a:ext cx="1512168" cy="15121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 xmlns:a16="http://schemas.microsoft.com/office/drawing/2014/main" id="{46DB0A5F-58F8-6D49-809A-1C8459D81693}"/>
                </a:ext>
              </a:extLst>
            </p:cNvPr>
            <p:cNvSpPr txBox="1"/>
            <p:nvPr/>
          </p:nvSpPr>
          <p:spPr>
            <a:xfrm>
              <a:off x="1890469" y="528386"/>
              <a:ext cx="1163083" cy="1016584"/>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03</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
        <p:nvSpPr>
          <p:cNvPr id="65540" name="TextBox 4"/>
          <p:cNvSpPr txBox="1">
            <a:spLocks noChangeArrowheads="1"/>
          </p:cNvSpPr>
          <p:nvPr/>
        </p:nvSpPr>
        <p:spPr bwMode="auto">
          <a:xfrm>
            <a:off x="4102100" y="511176"/>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2362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3810001" y="760414"/>
            <a:ext cx="4594225" cy="523875"/>
          </a:xfrm>
          <a:prstGeom prst="rect">
            <a:avLst/>
          </a:prstGeom>
          <a:solidFill>
            <a:srgbClr val="FFFF00"/>
          </a:solidFill>
          <a:ln w="762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4: </a:t>
            </a:r>
            <a:r>
              <a:rPr lang="en-US" altLang="en-US" sz="2800" b="1">
                <a:solidFill>
                  <a:srgbClr val="008000"/>
                </a:solidFill>
                <a:latin typeface="Times New Roman" panose="02020603050405020304" pitchFamily="18" charset="0"/>
                <a:cs typeface="Times New Roman" panose="02020603050405020304" pitchFamily="18" charset="0"/>
              </a:rPr>
              <a:t>Xử lí tình huống</a:t>
            </a:r>
          </a:p>
        </p:txBody>
      </p:sp>
      <p:pic>
        <p:nvPicPr>
          <p:cNvPr id="52226" name="Picture 9" descr="BACK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5598">
            <a:off x="1828800" y="1"/>
            <a:ext cx="609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0"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486650" y="2857500"/>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1" descr="SO0048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1450" y="51689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2" descr="J00991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6021389"/>
            <a:ext cx="617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2"/>
          <p:cNvSpPr txBox="1">
            <a:spLocks noChangeArrowheads="1"/>
          </p:cNvSpPr>
          <p:nvPr/>
        </p:nvSpPr>
        <p:spPr bwMode="auto">
          <a:xfrm>
            <a:off x="2413000" y="1679576"/>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a, </a:t>
            </a:r>
            <a:r>
              <a:rPr lang="en-US" altLang="en-US" sz="2800" b="1">
                <a:solidFill>
                  <a:srgbClr val="6600FF"/>
                </a:solidFill>
                <a:latin typeface="Times New Roman" panose="02020603050405020304" pitchFamily="18" charset="0"/>
              </a:rPr>
              <a:t>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b, </a:t>
            </a:r>
            <a:r>
              <a:rPr lang="en-US" altLang="en-US" sz="2800" b="1">
                <a:solidFill>
                  <a:srgbClr val="6600FF"/>
                </a:solidFill>
                <a:latin typeface="Times New Roman" panose="02020603050405020304" pitchFamily="18" charset="0"/>
              </a:rPr>
              <a:t>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c, </a:t>
            </a:r>
            <a:r>
              <a:rPr lang="en-US" altLang="en-US" sz="2800" b="1">
                <a:solidFill>
                  <a:srgbClr val="6600FF"/>
                </a:solidFill>
                <a:latin typeface="Times New Roman" panose="02020603050405020304" pitchFamily="18" charset="0"/>
              </a:rPr>
              <a:t>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ngồilàm việc ở góc phòng.</a:t>
            </a:r>
            <a:endParaRPr lang="en-US" altLang="en-US" sz="2800" b="1">
              <a:solidFill>
                <a:srgbClr val="6600FF"/>
              </a:solidFill>
              <a:latin typeface=".VnAvant" panose="020B7200000000000000" pitchFamily="34" charset="0"/>
            </a:endParaRPr>
          </a:p>
          <a:p>
            <a:pPr eaLnBrk="1" hangingPunct="1">
              <a:spcBef>
                <a:spcPct val="0"/>
              </a:spcBef>
              <a:buFontTx/>
              <a:buNone/>
            </a:pPr>
            <a:endParaRPr lang="en-US" altLang="en-US" sz="3600">
              <a:latin typeface=".VnAvant" panose="020B7200000000000000"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1905000" y="609601"/>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2895600" y="990601"/>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1981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2057400" y="3124201"/>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1981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VnAvant" panose="020B7200000000000000" pitchFamily="34" charset="0"/>
              </a:rPr>
              <a:t>     </a:t>
            </a:r>
            <a:r>
              <a:rPr lang="en-US" altLang="en-US" sz="2800" b="1">
                <a:solidFill>
                  <a:srgbClr val="FF0066"/>
                </a:solidFill>
                <a:latin typeface="Times New Roman" panose="02020603050405020304" pitchFamily="18" charset="0"/>
              </a:rPr>
              <a:t>Giữa tr</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hè, bác </a:t>
            </a:r>
            <a:r>
              <a:rPr lang="vi-VN" altLang="en-US" sz="2800" b="1">
                <a:solidFill>
                  <a:srgbClr val="FF0066"/>
                </a:solidFill>
                <a:latin typeface="Times New Roman" panose="02020603050405020304" pitchFamily="18" charset="0"/>
              </a:rPr>
              <a:t>đư</a:t>
            </a:r>
            <a:r>
              <a:rPr lang="en-US" altLang="en-US" sz="2800" b="1">
                <a:solidFill>
                  <a:srgbClr val="FF0066"/>
                </a:solidFill>
                <a:latin typeface="Times New Roman" panose="02020603050405020304" pitchFamily="18" charset="0"/>
              </a:rPr>
              <a:t>a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mang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cho nhà 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sẽ mời bác vào nhà, rót n</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ớc mời bác uống, sau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cảm </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n bác.</a:t>
            </a:r>
            <a:endParaRPr lang="en-US" altLang="en-US" sz="2800">
              <a:solidFill>
                <a:srgbClr val="FF0066"/>
              </a:solidFill>
              <a:latin typeface="Times New Roman" panose="02020603050405020304" pitchFamily="18" charset="0"/>
            </a:endParaRPr>
          </a:p>
        </p:txBody>
      </p:sp>
      <p:sp>
        <p:nvSpPr>
          <p:cNvPr id="92254" name="Rectangle 94"/>
          <p:cNvSpPr>
            <a:spLocks noChangeArrowheads="1"/>
          </p:cNvSpPr>
          <p:nvPr/>
        </p:nvSpPr>
        <p:spPr bwMode="auto">
          <a:xfrm>
            <a:off x="1905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6600FF"/>
                </a:solidFill>
                <a:latin typeface="Times New Roman" panose="02020603050405020304" pitchFamily="18" charset="0"/>
              </a:rPr>
              <a:t>2/ 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50000"/>
              </a:spcBef>
              <a:buFontTx/>
              <a:buNone/>
            </a:pPr>
            <a:r>
              <a:rPr lang="en-US" altLang="en-US" sz="2800" b="1">
                <a:solidFill>
                  <a:srgbClr val="6600FF"/>
                </a:solidFill>
                <a:latin typeface=".VnAvant" panose="020B7200000000000000" pitchFamily="34" charset="0"/>
              </a:rPr>
              <a:t> </a:t>
            </a:r>
          </a:p>
        </p:txBody>
      </p:sp>
      <p:sp>
        <p:nvSpPr>
          <p:cNvPr id="92255" name="Rectangle 95"/>
          <p:cNvSpPr>
            <a:spLocks noChangeArrowheads="1"/>
          </p:cNvSpPr>
          <p:nvPr/>
        </p:nvSpPr>
        <p:spPr bwMode="auto">
          <a:xfrm>
            <a:off x="2133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FF0066"/>
                </a:solidFill>
                <a:latin typeface="Times New Roman" panose="02020603050405020304" pitchFamily="18" charset="0"/>
              </a:rPr>
              <a:t>Hân nghe mấy bạn cùng lớp nhại tiếng của một ng</a:t>
            </a:r>
            <a:r>
              <a:rPr lang="vi-VN" altLang="en-US" sz="2800" b="1">
                <a:solidFill>
                  <a:srgbClr val="FF0066"/>
                </a:solidFill>
                <a:latin typeface="Times New Roman" panose="02020603050405020304" pitchFamily="18" charset="0"/>
              </a:rPr>
              <a:t>ươ</a:t>
            </a:r>
            <a:r>
              <a:rPr lang="en-US" altLang="en-US" sz="2800" b="1">
                <a:solidFill>
                  <a:srgbClr val="FF0066"/>
                </a:solidFill>
                <a:latin typeface="Times New Roman" panose="02020603050405020304" pitchFamily="18" charset="0"/>
              </a:rPr>
              <a:t>i bán hàng rong. Hân sẽ khuyên bạn không nên làm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hành vi thiếu tôn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khác, mà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nghề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áng kính trọng.</a:t>
            </a:r>
          </a:p>
        </p:txBody>
      </p:sp>
      <p:sp>
        <p:nvSpPr>
          <p:cNvPr id="53256" name="Text Box 96"/>
          <p:cNvSpPr txBox="1">
            <a:spLocks noChangeArrowheads="1"/>
          </p:cNvSpPr>
          <p:nvPr/>
        </p:nvSpPr>
        <p:spPr bwMode="auto">
          <a:xfrm>
            <a:off x="4876800" y="6400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1752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676400" y="3048001"/>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a:t>
            </a:r>
            <a:r>
              <a:rPr lang="en-US" altLang="en-US" sz="2800" b="1">
                <a:solidFill>
                  <a:srgbClr val="FF0066"/>
                </a:solidFill>
                <a:latin typeface="Times New Roman" panose="02020603050405020304" pitchFamily="18" charset="0"/>
              </a:rPr>
              <a:t>Các bạn của Lan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và nô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ùa trong khi bố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ang ngồi làm việc ở góc phòng. Lan sẽ bảo với các bạn nói nhỏ hoặc cùng các bạn ra ngoài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ể không ảnh 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ởng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công việc của bố.</a:t>
            </a:r>
          </a:p>
          <a:p>
            <a:pPr eaLnBrk="1" hangingPunct="1">
              <a:spcBef>
                <a:spcPct val="50000"/>
              </a:spcBef>
              <a:buFontTx/>
              <a:buNone/>
            </a:pPr>
            <a:endParaRPr lang="en-US" altLang="en-US" sz="2800" b="1">
              <a:solidFill>
                <a:srgbClr val="FF0066"/>
              </a:solidFill>
              <a:latin typeface=".VnAvant" panose="020B7200000000000000" pitchFamily="34" charset="0"/>
            </a:endParaRPr>
          </a:p>
        </p:txBody>
      </p:sp>
      <p:sp>
        <p:nvSpPr>
          <p:cNvPr id="54275" name="Rectangle 19"/>
          <p:cNvSpPr>
            <a:spLocks noChangeArrowheads="1"/>
          </p:cNvSpPr>
          <p:nvPr/>
        </p:nvSpPr>
        <p:spPr bwMode="auto">
          <a:xfrm>
            <a:off x="1828800" y="2971801"/>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5791200" y="64770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2057400" y="2209801"/>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4343401" y="1031876"/>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2057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8000"/>
                </a:solidFill>
                <a:latin typeface="Times New Roman" panose="02020603050405020304" pitchFamily="18" charset="0"/>
              </a:rPr>
              <a:t> </a:t>
            </a:r>
            <a:r>
              <a:rPr lang="en-US" altLang="en-US"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Cách</a:t>
            </a:r>
            <a:r>
              <a:rPr lang="en-US" altLang="en-US" sz="2800" b="1" dirty="0">
                <a:solidFill>
                  <a:srgbClr val="0000FF"/>
                </a:solidFill>
                <a:latin typeface="Times New Roman" panose="02020603050405020304" pitchFamily="18" charset="0"/>
              </a:rPr>
              <a:t> c</a:t>
            </a:r>
            <a:r>
              <a:rPr lang="vi-VN" altLang="en-US" sz="2800" b="1" dirty="0">
                <a:solidFill>
                  <a:srgbClr val="0000FF"/>
                </a:solidFill>
                <a:latin typeface="Times New Roman" panose="02020603050405020304" pitchFamily="18" charset="0"/>
              </a:rPr>
              <a:t>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a:t>
            </a:r>
            <a:r>
              <a:rPr lang="en-US" altLang="en-US" sz="2800" b="1" dirty="0" err="1" smtClean="0">
                <a:solidFill>
                  <a:srgbClr val="0000FF"/>
                </a:solidFill>
                <a:latin typeface="Times New Roman" panose="02020603050405020304" pitchFamily="18" charset="0"/>
              </a:rPr>
              <a:t>ử</a:t>
            </a:r>
            <a:r>
              <a:rPr lang="en-US" altLang="en-US" sz="2800" b="1" dirty="0" smtClean="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với</a:t>
            </a:r>
            <a:r>
              <a:rPr lang="en-US" altLang="en-US" sz="2800" b="1" dirty="0">
                <a:solidFill>
                  <a:srgbClr val="0000FF"/>
                </a:solidFill>
                <a:latin typeface="Times New Roman" panose="02020603050405020304" pitchFamily="18" charset="0"/>
              </a:rPr>
              <a:t> ng</a:t>
            </a:r>
            <a:r>
              <a:rPr lang="vi-VN" altLang="en-US" sz="2800" b="1" dirty="0">
                <a:solidFill>
                  <a:srgbClr val="0000FF"/>
                </a:solidFill>
                <a:latin typeface="Times New Roman" panose="02020603050405020304" pitchFamily="18" charset="0"/>
              </a:rPr>
              <a:t>ư</a:t>
            </a:r>
            <a:r>
              <a:rPr lang="en-US" altLang="en-US" sz="2800" b="1" dirty="0" err="1">
                <a:solidFill>
                  <a:srgbClr val="0000FF"/>
                </a:solidFill>
                <a:latin typeface="Times New Roman" panose="02020603050405020304" pitchFamily="18" charset="0"/>
              </a:rPr>
              <a:t>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lao</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đ</a:t>
            </a:r>
            <a:r>
              <a:rPr lang="en-US" altLang="en-US" sz="2800" b="1" dirty="0" err="1">
                <a:solidFill>
                  <a:srgbClr val="0000FF"/>
                </a:solidFill>
                <a:latin typeface="Times New Roman" panose="02020603050405020304" pitchFamily="18" charset="0"/>
              </a:rPr>
              <a:t>ộng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tình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huống</a:t>
            </a:r>
            <a:r>
              <a:rPr lang="en-US" altLang="en-US" sz="2800" b="1" dirty="0">
                <a:solidFill>
                  <a:srgbClr val="0000FF"/>
                </a:solidFill>
                <a:latin typeface="Times New Roman" panose="02020603050405020304" pitchFamily="18" charset="0"/>
              </a:rPr>
              <a:t> b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c </a:t>
            </a:r>
            <a:r>
              <a:rPr lang="en-US" altLang="en-US" sz="2800" b="1" dirty="0" err="1">
                <a:solidFill>
                  <a:srgbClr val="0000FF"/>
                </a:solidFill>
                <a:latin typeface="Times New Roman" panose="02020603050405020304" pitchFamily="18" charset="0"/>
              </a:rPr>
              <a:t>nh</a:t>
            </a:r>
            <a:r>
              <a:rPr lang="vi-VN" altLang="en-US" sz="2800" b="1" dirty="0">
                <a:solidFill>
                  <a:srgbClr val="0000FF"/>
                </a:solidFill>
                <a:latin typeface="Times New Roman" panose="02020603050405020304" pitchFamily="18" charset="0"/>
              </a:rPr>
              <a:t>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đ</a:t>
            </a:r>
            <a:r>
              <a:rPr lang="en-US" altLang="en-US" sz="2800" b="1" dirty="0">
                <a:solidFill>
                  <a:srgbClr val="0000FF"/>
                </a:solidFill>
                <a:latin typeface="Times New Roman" panose="02020603050405020304" pitchFamily="18" charset="0"/>
              </a:rPr>
              <a:t>ã </a:t>
            </a:r>
            <a:r>
              <a:rPr lang="en-US" altLang="en-US" sz="2800" b="1" dirty="0" err="1">
                <a:solidFill>
                  <a:srgbClr val="0000FF"/>
                </a:solidFill>
                <a:latin typeface="Times New Roman" panose="02020603050405020304" pitchFamily="18" charset="0"/>
              </a:rPr>
              <a:t>phù</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hợp</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a:t>
            </a:r>
            <a:r>
              <a:rPr lang="vi-VN" altLang="en-US" sz="2800" b="1" dirty="0">
                <a:solidFill>
                  <a:srgbClr val="0000FF"/>
                </a:solidFill>
                <a:latin typeface="Times New Roman" panose="02020603050405020304" pitchFamily="18" charset="0"/>
              </a:rPr>
              <a:t>ư</a:t>
            </a:r>
            <a:r>
              <a:rPr lang="en-US" altLang="en-US" sz="2800" b="1" dirty="0">
                <a:solidFill>
                  <a:srgbClr val="0000FF"/>
                </a:solidFill>
                <a:latin typeface="Times New Roman" panose="02020603050405020304" pitchFamily="18" charset="0"/>
              </a:rPr>
              <a:t>a? </a:t>
            </a:r>
            <a:r>
              <a:rPr lang="en-US" altLang="en-US" sz="2800" b="1" dirty="0" err="1">
                <a:solidFill>
                  <a:srgbClr val="0000FF"/>
                </a:solidFill>
                <a:latin typeface="Times New Roman" panose="02020603050405020304" pitchFamily="18" charset="0"/>
              </a:rPr>
              <a:t>Vì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sao</a:t>
            </a:r>
            <a:r>
              <a:rPr lang="en-US" altLang="en-US" sz="2800" b="1" dirty="0">
                <a:solidFill>
                  <a:srgbClr val="0000FF"/>
                </a:solidFill>
                <a:latin typeface="Times New Roman" panose="02020603050405020304" pitchFamily="18" charset="0"/>
              </a:rPr>
              <a:t>?</a:t>
            </a:r>
          </a:p>
        </p:txBody>
      </p:sp>
      <p:sp>
        <p:nvSpPr>
          <p:cNvPr id="55300" name="Rectangle 13"/>
          <p:cNvSpPr>
            <a:spLocks noChangeArrowheads="1"/>
          </p:cNvSpPr>
          <p:nvPr/>
        </p:nvSpPr>
        <p:spPr bwMode="auto">
          <a:xfrm>
            <a:off x="1981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2286000" y="2743201"/>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008000"/>
                </a:solidFill>
                <a:latin typeface=".VnAvant" panose="020B7200000000000000" pitchFamily="34"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Cách c</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xử với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trong tình huống b và c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 là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phù hợp, vì các bạn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biết kính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a:t>
            </a:r>
          </a:p>
        </p:txBody>
      </p:sp>
      <p:sp>
        <p:nvSpPr>
          <p:cNvPr id="18449" name="Rectangle 17"/>
          <p:cNvSpPr>
            <a:spLocks noChangeArrowheads="1"/>
          </p:cNvSpPr>
          <p:nvPr/>
        </p:nvSpPr>
        <p:spPr bwMode="auto">
          <a:xfrm>
            <a:off x="2286000" y="4572001"/>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2667000" y="5257801"/>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5181600" y="63246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4419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1905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1828800" y="304801"/>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 xmlns:a16="http://schemas.microsoft.com/office/drawing/2014/main" id="{956916C4-9D31-2D40-83AA-23205C7AD84F}"/>
              </a:ext>
            </a:extLst>
          </p:cNvPr>
          <p:cNvSpPr>
            <a:spLocks noChangeArrowheads="1"/>
          </p:cNvSpPr>
          <p:nvPr/>
        </p:nvSpPr>
        <p:spPr bwMode="auto">
          <a:xfrm>
            <a:off x="1697038" y="1549401"/>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1925638" y="2895601"/>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5029200" y="63246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2057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1771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solidFill>
                  <a:srgbClr val="7030A0"/>
                </a:solidFill>
                <a:latin typeface="Times New Roman" panose="02020603050405020304" pitchFamily="18" charset="0"/>
              </a:rPr>
              <a:t>**Học sinh trình bày, giới thiệu câu ca dao, tục ngữ, bài th</a:t>
            </a:r>
            <a:r>
              <a:rPr lang="vi-VN" altLang="en-US" sz="3600" b="1">
                <a:solidFill>
                  <a:srgbClr val="7030A0"/>
                </a:solidFill>
                <a:latin typeface="Times New Roman" panose="02020603050405020304" pitchFamily="18" charset="0"/>
              </a:rPr>
              <a:t>ơ</a:t>
            </a:r>
            <a:r>
              <a:rPr lang="en-US" altLang="en-US" sz="3600" b="1">
                <a:solidFill>
                  <a:srgbClr val="7030A0"/>
                </a:solidFill>
                <a:latin typeface="Times New Roman" panose="02020603050405020304" pitchFamily="18" charset="0"/>
              </a:rPr>
              <a:t>, bài hát, tranh ảnh, truyện,... Về ng</a:t>
            </a:r>
            <a:r>
              <a:rPr lang="vi-VN" altLang="en-US" sz="3600" b="1">
                <a:solidFill>
                  <a:srgbClr val="7030A0"/>
                </a:solidFill>
                <a:latin typeface="Times New Roman" panose="02020603050405020304" pitchFamily="18" charset="0"/>
              </a:rPr>
              <a:t>ư</a:t>
            </a:r>
            <a:r>
              <a:rPr lang="en-US" altLang="en-US" sz="3600" b="1">
                <a:solidFill>
                  <a:srgbClr val="7030A0"/>
                </a:solidFill>
                <a:latin typeface="Times New Roman" panose="02020603050405020304" pitchFamily="18" charset="0"/>
              </a:rPr>
              <a:t>ời lao </a:t>
            </a:r>
            <a:r>
              <a:rPr lang="vi-VN" altLang="en-US" sz="3600" b="1">
                <a:solidFill>
                  <a:srgbClr val="7030A0"/>
                </a:solidFill>
                <a:latin typeface="Times New Roman" panose="02020603050405020304" pitchFamily="18" charset="0"/>
              </a:rPr>
              <a:t>đ</a:t>
            </a:r>
            <a:r>
              <a:rPr lang="en-US" altLang="en-US" sz="3600" b="1">
                <a:solidFill>
                  <a:srgbClr val="7030A0"/>
                </a:solidFill>
                <a:latin typeface="Times New Roman" panose="02020603050405020304" pitchFamily="18" charset="0"/>
              </a:rPr>
              <a:t>ộng.</a:t>
            </a:r>
            <a:endParaRPr lang="en-US" altLang="en-US" sz="3600">
              <a:solidFill>
                <a:srgbClr val="7030A0"/>
              </a:solidFill>
              <a:latin typeface=".VnAvant" panose="020B7200000000000000" pitchFamily="34" charset="0"/>
            </a:endParaRPr>
          </a:p>
        </p:txBody>
      </p:sp>
      <p:pic>
        <p:nvPicPr>
          <p:cNvPr id="573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2"/>
          <p:cNvSpPr>
            <a:spLocks noChangeArrowheads="1"/>
          </p:cNvSpPr>
          <p:nvPr/>
        </p:nvSpPr>
        <p:spPr bwMode="auto">
          <a:xfrm rot="-5600259">
            <a:off x="4648200" y="3886200"/>
            <a:ext cx="1676400" cy="40005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0" name="Arc 3"/>
          <p:cNvSpPr>
            <a:spLocks/>
          </p:cNvSpPr>
          <p:nvPr/>
        </p:nvSpPr>
        <p:spPr bwMode="auto">
          <a:xfrm rot="4985171" flipV="1">
            <a:off x="4800600" y="41148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1" name="Oval 4"/>
          <p:cNvSpPr>
            <a:spLocks noChangeArrowheads="1"/>
          </p:cNvSpPr>
          <p:nvPr/>
        </p:nvSpPr>
        <p:spPr bwMode="auto">
          <a:xfrm rot="-1228591">
            <a:off x="6400800" y="45720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2" name="Arc 5"/>
          <p:cNvSpPr>
            <a:spLocks/>
          </p:cNvSpPr>
          <p:nvPr/>
        </p:nvSpPr>
        <p:spPr bwMode="auto">
          <a:xfrm rot="9233418" flipV="1">
            <a:off x="6553200" y="48006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Oval 6"/>
          <p:cNvSpPr>
            <a:spLocks noChangeArrowheads="1"/>
          </p:cNvSpPr>
          <p:nvPr/>
        </p:nvSpPr>
        <p:spPr bwMode="auto">
          <a:xfrm>
            <a:off x="2362200" y="47244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4" name="Arc 7"/>
          <p:cNvSpPr>
            <a:spLocks/>
          </p:cNvSpPr>
          <p:nvPr/>
        </p:nvSpPr>
        <p:spPr bwMode="auto">
          <a:xfrm rot="10515656" flipV="1">
            <a:off x="2514600" y="49530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Oval 8"/>
          <p:cNvSpPr>
            <a:spLocks noChangeArrowheads="1"/>
          </p:cNvSpPr>
          <p:nvPr/>
        </p:nvSpPr>
        <p:spPr bwMode="auto">
          <a:xfrm>
            <a:off x="7010400" y="3581400"/>
            <a:ext cx="457200" cy="6096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a:solidFill>
                <a:srgbClr val="009900"/>
              </a:solidFill>
              <a:latin typeface=".VnTime" panose="020B7200000000000000" pitchFamily="34" charset="0"/>
            </a:endParaRPr>
          </a:p>
        </p:txBody>
      </p:sp>
      <p:sp>
        <p:nvSpPr>
          <p:cNvPr id="58376" name="Arc 9"/>
          <p:cNvSpPr>
            <a:spLocks/>
          </p:cNvSpPr>
          <p:nvPr/>
        </p:nvSpPr>
        <p:spPr bwMode="auto">
          <a:xfrm rot="10349058" flipH="1">
            <a:off x="4419600" y="2743200"/>
            <a:ext cx="3200400" cy="2287588"/>
          </a:xfrm>
          <a:custGeom>
            <a:avLst/>
            <a:gdLst>
              <a:gd name="T0" fmla="*/ 2147483646 w 21600"/>
              <a:gd name="T1" fmla="*/ 0 h 21368"/>
              <a:gd name="T2" fmla="*/ 2147483646 w 21600"/>
              <a:gd name="T3" fmla="*/ 2147483646 h 21368"/>
              <a:gd name="T4" fmla="*/ 0 w 21600"/>
              <a:gd name="T5" fmla="*/ 2147483646 h 21368"/>
              <a:gd name="T6" fmla="*/ 0 60000 65536"/>
              <a:gd name="T7" fmla="*/ 0 60000 65536"/>
              <a:gd name="T8" fmla="*/ 0 60000 65536"/>
            </a:gdLst>
            <a:ahLst/>
            <a:cxnLst>
              <a:cxn ang="T6">
                <a:pos x="T0" y="T1"/>
              </a:cxn>
              <a:cxn ang="T7">
                <a:pos x="T2" y="T3"/>
              </a:cxn>
              <a:cxn ang="T8">
                <a:pos x="T4" y="T5"/>
              </a:cxn>
            </a:cxnLst>
            <a:rect l="0" t="0" r="r" b="b"/>
            <a:pathLst>
              <a:path w="21600" h="21368" fill="none" extrusionOk="0">
                <a:moveTo>
                  <a:pt x="3155" y="-1"/>
                </a:moveTo>
                <a:cubicBezTo>
                  <a:pt x="13750" y="1564"/>
                  <a:pt x="21600" y="10657"/>
                  <a:pt x="21600" y="21368"/>
                </a:cubicBezTo>
              </a:path>
              <a:path w="21600" h="21368" stroke="0" extrusionOk="0">
                <a:moveTo>
                  <a:pt x="3155" y="-1"/>
                </a:moveTo>
                <a:cubicBezTo>
                  <a:pt x="13750" y="1564"/>
                  <a:pt x="21600" y="10657"/>
                  <a:pt x="21600" y="21368"/>
                </a:cubicBezTo>
                <a:lnTo>
                  <a:pt x="0" y="21368"/>
                </a:lnTo>
                <a:lnTo>
                  <a:pt x="3155"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Arc 10"/>
          <p:cNvSpPr>
            <a:spLocks/>
          </p:cNvSpPr>
          <p:nvPr/>
        </p:nvSpPr>
        <p:spPr bwMode="auto">
          <a:xfrm rot="18905648" flipH="1">
            <a:off x="3505200" y="2667000"/>
            <a:ext cx="2051050" cy="2027238"/>
          </a:xfrm>
          <a:custGeom>
            <a:avLst/>
            <a:gdLst>
              <a:gd name="T0" fmla="*/ 2147483646 w 21600"/>
              <a:gd name="T1" fmla="*/ 0 h 25022"/>
              <a:gd name="T2" fmla="*/ 2147483646 w 21600"/>
              <a:gd name="T3" fmla="*/ 2147483646 h 25022"/>
              <a:gd name="T4" fmla="*/ 0 w 21600"/>
              <a:gd name="T5" fmla="*/ 2147483646 h 25022"/>
              <a:gd name="T6" fmla="*/ 0 60000 65536"/>
              <a:gd name="T7" fmla="*/ 0 60000 65536"/>
              <a:gd name="T8" fmla="*/ 0 60000 65536"/>
            </a:gdLst>
            <a:ahLst/>
            <a:cxnLst>
              <a:cxn ang="T6">
                <a:pos x="T0" y="T1"/>
              </a:cxn>
              <a:cxn ang="T7">
                <a:pos x="T2" y="T3"/>
              </a:cxn>
              <a:cxn ang="T8">
                <a:pos x="T4" y="T5"/>
              </a:cxn>
            </a:cxnLst>
            <a:rect l="0" t="0" r="r" b="b"/>
            <a:pathLst>
              <a:path w="21600" h="25022" fill="none" extrusionOk="0">
                <a:moveTo>
                  <a:pt x="2023" y="-1"/>
                </a:moveTo>
                <a:cubicBezTo>
                  <a:pt x="13119" y="1043"/>
                  <a:pt x="21600" y="10359"/>
                  <a:pt x="21600" y="21505"/>
                </a:cubicBezTo>
                <a:cubicBezTo>
                  <a:pt x="21600" y="22683"/>
                  <a:pt x="21503" y="23859"/>
                  <a:pt x="21311" y="25021"/>
                </a:cubicBezTo>
              </a:path>
              <a:path w="21600" h="25022" stroke="0" extrusionOk="0">
                <a:moveTo>
                  <a:pt x="2023" y="-1"/>
                </a:moveTo>
                <a:cubicBezTo>
                  <a:pt x="13119" y="1043"/>
                  <a:pt x="21600" y="10359"/>
                  <a:pt x="21600" y="21505"/>
                </a:cubicBezTo>
                <a:cubicBezTo>
                  <a:pt x="21600" y="22683"/>
                  <a:pt x="21503" y="23859"/>
                  <a:pt x="21311" y="25021"/>
                </a:cubicBezTo>
                <a:lnTo>
                  <a:pt x="0" y="21505"/>
                </a:lnTo>
                <a:lnTo>
                  <a:pt x="2023"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78" name="Group 86"/>
          <p:cNvGrpSpPr>
            <a:grpSpLocks/>
          </p:cNvGrpSpPr>
          <p:nvPr/>
        </p:nvGrpSpPr>
        <p:grpSpPr bwMode="auto">
          <a:xfrm>
            <a:off x="6705600" y="1295400"/>
            <a:ext cx="1143000" cy="1447800"/>
            <a:chOff x="3264" y="816"/>
            <a:chExt cx="720" cy="912"/>
          </a:xfrm>
        </p:grpSpPr>
        <p:sp>
          <p:nvSpPr>
            <p:cNvPr id="58443" name="Oval 12">
              <a:hlinkClick r:id="" action="ppaction://noaction"/>
            </p:cNvPr>
            <p:cNvSpPr>
              <a:spLocks noChangeArrowheads="1"/>
            </p:cNvSpPr>
            <p:nvPr/>
          </p:nvSpPr>
          <p:spPr bwMode="auto">
            <a:xfrm>
              <a:off x="3696" y="129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4" name="Oval 13">
              <a:hlinkClick r:id="" action="ppaction://noaction"/>
            </p:cNvPr>
            <p:cNvSpPr>
              <a:spLocks noChangeArrowheads="1"/>
            </p:cNvSpPr>
            <p:nvPr/>
          </p:nvSpPr>
          <p:spPr bwMode="auto">
            <a:xfrm>
              <a:off x="3696" y="912"/>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5" name="Oval 14">
              <a:hlinkClick r:id="" action="ppaction://noaction"/>
            </p:cNvPr>
            <p:cNvSpPr>
              <a:spLocks noChangeArrowheads="1"/>
            </p:cNvSpPr>
            <p:nvPr/>
          </p:nvSpPr>
          <p:spPr bwMode="auto">
            <a:xfrm>
              <a:off x="3456" y="81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6" name="Oval 15">
              <a:hlinkClick r:id="" action="ppaction://noaction"/>
            </p:cNvPr>
            <p:cNvSpPr>
              <a:spLocks noChangeArrowheads="1"/>
            </p:cNvSpPr>
            <p:nvPr/>
          </p:nvSpPr>
          <p:spPr bwMode="auto">
            <a:xfrm>
              <a:off x="3264" y="110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7" name="Oval 17">
              <a:hlinkClick r:id="" action="ppaction://noaction"/>
            </p:cNvPr>
            <p:cNvSpPr>
              <a:spLocks noChangeArrowheads="1"/>
            </p:cNvSpPr>
            <p:nvPr/>
          </p:nvSpPr>
          <p:spPr bwMode="auto">
            <a:xfrm>
              <a:off x="3456" y="134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79" name="AutoShape 19">
            <a:hlinkClick r:id="rId2" action="ppaction://hlinksldjump"/>
          </p:cNvPr>
          <p:cNvSpPr>
            <a:spLocks noChangeArrowheads="1"/>
          </p:cNvSpPr>
          <p:nvPr/>
        </p:nvSpPr>
        <p:spPr bwMode="auto">
          <a:xfrm>
            <a:off x="3962400" y="28956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0" name="Oval 20"/>
          <p:cNvSpPr>
            <a:spLocks noChangeArrowheads="1"/>
          </p:cNvSpPr>
          <p:nvPr/>
        </p:nvSpPr>
        <p:spPr bwMode="auto">
          <a:xfrm>
            <a:off x="7239000" y="3962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1" name="Oval 21"/>
          <p:cNvSpPr>
            <a:spLocks noChangeArrowheads="1"/>
          </p:cNvSpPr>
          <p:nvPr/>
        </p:nvSpPr>
        <p:spPr bwMode="auto">
          <a:xfrm>
            <a:off x="7391400" y="3581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2" name="Oval 22"/>
          <p:cNvSpPr>
            <a:spLocks noChangeArrowheads="1"/>
          </p:cNvSpPr>
          <p:nvPr/>
        </p:nvSpPr>
        <p:spPr bwMode="auto">
          <a:xfrm>
            <a:off x="6858000" y="4038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3" name="Oval 23"/>
          <p:cNvSpPr>
            <a:spLocks noChangeArrowheads="1"/>
          </p:cNvSpPr>
          <p:nvPr/>
        </p:nvSpPr>
        <p:spPr bwMode="auto">
          <a:xfrm>
            <a:off x="6705600" y="3657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4" name="Oval 24"/>
          <p:cNvSpPr>
            <a:spLocks noChangeArrowheads="1"/>
          </p:cNvSpPr>
          <p:nvPr/>
        </p:nvSpPr>
        <p:spPr bwMode="auto">
          <a:xfrm>
            <a:off x="7010400" y="33528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5" name="Oval 25"/>
          <p:cNvSpPr>
            <a:spLocks noChangeArrowheads="1"/>
          </p:cNvSpPr>
          <p:nvPr/>
        </p:nvSpPr>
        <p:spPr bwMode="auto">
          <a:xfrm>
            <a:off x="7086600" y="1752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58386" name="Oval 26"/>
          <p:cNvSpPr>
            <a:spLocks noChangeArrowheads="1"/>
          </p:cNvSpPr>
          <p:nvPr/>
        </p:nvSpPr>
        <p:spPr bwMode="auto">
          <a:xfrm>
            <a:off x="4191000" y="32004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grpSp>
        <p:nvGrpSpPr>
          <p:cNvPr id="58387" name="Group 85"/>
          <p:cNvGrpSpPr>
            <a:grpSpLocks/>
          </p:cNvGrpSpPr>
          <p:nvPr/>
        </p:nvGrpSpPr>
        <p:grpSpPr bwMode="auto">
          <a:xfrm>
            <a:off x="5029200" y="2438400"/>
            <a:ext cx="1905000" cy="1981200"/>
            <a:chOff x="2208" y="1536"/>
            <a:chExt cx="1200" cy="1248"/>
          </a:xfrm>
        </p:grpSpPr>
        <p:sp>
          <p:nvSpPr>
            <p:cNvPr id="58437" name="Oval 11">
              <a:hlinkClick r:id="rId3" action="ppaction://hlinksldjump"/>
            </p:cNvPr>
            <p:cNvSpPr>
              <a:spLocks noChangeArrowheads="1"/>
            </p:cNvSpPr>
            <p:nvPr/>
          </p:nvSpPr>
          <p:spPr bwMode="auto">
            <a:xfrm>
              <a:off x="2832" y="1968"/>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8" name="Oval 32">
              <a:hlinkClick r:id="rId3" action="ppaction://hlinksldjump"/>
            </p:cNvPr>
            <p:cNvSpPr>
              <a:spLocks noChangeArrowheads="1"/>
            </p:cNvSpPr>
            <p:nvPr/>
          </p:nvSpPr>
          <p:spPr bwMode="auto">
            <a:xfrm rot="-3494852">
              <a:off x="2640" y="1680"/>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9" name="Oval 33">
              <a:hlinkClick r:id="rId3" action="ppaction://hlinksldjump"/>
            </p:cNvPr>
            <p:cNvSpPr>
              <a:spLocks noChangeArrowheads="1"/>
            </p:cNvSpPr>
            <p:nvPr/>
          </p:nvSpPr>
          <p:spPr bwMode="auto">
            <a:xfrm rot="-1064680">
              <a:off x="2784" y="2160"/>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0" name="Oval 34">
              <a:hlinkClick r:id="rId3" action="ppaction://hlinksldjump"/>
            </p:cNvPr>
            <p:cNvSpPr>
              <a:spLocks noChangeArrowheads="1"/>
            </p:cNvSpPr>
            <p:nvPr/>
          </p:nvSpPr>
          <p:spPr bwMode="auto">
            <a:xfrm rot="-453849">
              <a:off x="2544" y="158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1" name="Oval 35">
              <a:hlinkClick r:id="rId3" action="ppaction://hlinksldjump"/>
            </p:cNvPr>
            <p:cNvSpPr>
              <a:spLocks noChangeArrowheads="1"/>
            </p:cNvSpPr>
            <p:nvPr/>
          </p:nvSpPr>
          <p:spPr bwMode="auto">
            <a:xfrm rot="-2945577">
              <a:off x="2352" y="182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2" name="Oval 36">
              <a:hlinkClick r:id="rId3" action="ppaction://hlinksldjump"/>
            </p:cNvPr>
            <p:cNvSpPr>
              <a:spLocks noChangeArrowheads="1"/>
            </p:cNvSpPr>
            <p:nvPr/>
          </p:nvSpPr>
          <p:spPr bwMode="auto">
            <a:xfrm rot="758202">
              <a:off x="2496" y="2208"/>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88" name="Oval 37"/>
          <p:cNvSpPr>
            <a:spLocks noChangeArrowheads="1"/>
          </p:cNvSpPr>
          <p:nvPr/>
        </p:nvSpPr>
        <p:spPr bwMode="auto">
          <a:xfrm>
            <a:off x="5638800" y="29718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58389" name="Oval 38"/>
          <p:cNvSpPr>
            <a:spLocks noChangeArrowheads="1"/>
          </p:cNvSpPr>
          <p:nvPr/>
        </p:nvSpPr>
        <p:spPr bwMode="auto">
          <a:xfrm>
            <a:off x="3124200" y="2819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0" name="Oval 39"/>
          <p:cNvSpPr>
            <a:spLocks noChangeArrowheads="1"/>
          </p:cNvSpPr>
          <p:nvPr/>
        </p:nvSpPr>
        <p:spPr bwMode="auto">
          <a:xfrm>
            <a:off x="3124200" y="2209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1" name="Oval 40"/>
          <p:cNvSpPr>
            <a:spLocks noChangeArrowheads="1"/>
          </p:cNvSpPr>
          <p:nvPr/>
        </p:nvSpPr>
        <p:spPr bwMode="auto">
          <a:xfrm>
            <a:off x="2743200" y="2057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2" name="Oval 41"/>
          <p:cNvSpPr>
            <a:spLocks noChangeArrowheads="1"/>
          </p:cNvSpPr>
          <p:nvPr/>
        </p:nvSpPr>
        <p:spPr bwMode="auto">
          <a:xfrm>
            <a:off x="2438400" y="2514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3" name="Oval 42"/>
          <p:cNvSpPr>
            <a:spLocks noChangeArrowheads="1"/>
          </p:cNvSpPr>
          <p:nvPr/>
        </p:nvSpPr>
        <p:spPr bwMode="auto">
          <a:xfrm>
            <a:off x="2743200" y="2895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4" name="Oval 43"/>
          <p:cNvSpPr>
            <a:spLocks noChangeArrowheads="1"/>
          </p:cNvSpPr>
          <p:nvPr/>
        </p:nvSpPr>
        <p:spPr bwMode="auto">
          <a:xfrm>
            <a:off x="2819400" y="24384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8395" name="Oval 44"/>
          <p:cNvSpPr>
            <a:spLocks noChangeArrowheads="1"/>
          </p:cNvSpPr>
          <p:nvPr/>
        </p:nvSpPr>
        <p:spPr bwMode="auto">
          <a:xfrm>
            <a:off x="4191000" y="1295400"/>
            <a:ext cx="685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6" name="Oval 45"/>
          <p:cNvSpPr>
            <a:spLocks noChangeArrowheads="1"/>
          </p:cNvSpPr>
          <p:nvPr/>
        </p:nvSpPr>
        <p:spPr bwMode="auto">
          <a:xfrm>
            <a:off x="4648200" y="16764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7" name="Oval 46"/>
          <p:cNvSpPr>
            <a:spLocks noChangeArrowheads="1"/>
          </p:cNvSpPr>
          <p:nvPr/>
        </p:nvSpPr>
        <p:spPr bwMode="auto">
          <a:xfrm>
            <a:off x="3733800" y="1600200"/>
            <a:ext cx="609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8" name="Oval 47"/>
          <p:cNvSpPr>
            <a:spLocks noChangeArrowheads="1"/>
          </p:cNvSpPr>
          <p:nvPr/>
        </p:nvSpPr>
        <p:spPr bwMode="auto">
          <a:xfrm>
            <a:off x="3886200" y="19812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9" name="Oval 48"/>
          <p:cNvSpPr>
            <a:spLocks noChangeArrowheads="1"/>
          </p:cNvSpPr>
          <p:nvPr/>
        </p:nvSpPr>
        <p:spPr bwMode="auto">
          <a:xfrm>
            <a:off x="4419600" y="19812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0" name="Oval 49"/>
          <p:cNvSpPr>
            <a:spLocks noChangeArrowheads="1"/>
          </p:cNvSpPr>
          <p:nvPr/>
        </p:nvSpPr>
        <p:spPr bwMode="auto">
          <a:xfrm>
            <a:off x="4114800" y="16764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01" name="Arc 51"/>
          <p:cNvSpPr>
            <a:spLocks/>
          </p:cNvSpPr>
          <p:nvPr/>
        </p:nvSpPr>
        <p:spPr bwMode="auto">
          <a:xfrm rot="10349058" flipH="1">
            <a:off x="5410200" y="3276600"/>
            <a:ext cx="3054350" cy="1676400"/>
          </a:xfrm>
          <a:custGeom>
            <a:avLst/>
            <a:gdLst>
              <a:gd name="T0" fmla="*/ 0 w 20617"/>
              <a:gd name="T1" fmla="*/ 0 h 21600"/>
              <a:gd name="T2" fmla="*/ 2147483646 w 20617"/>
              <a:gd name="T3" fmla="*/ 2147483646 h 21600"/>
              <a:gd name="T4" fmla="*/ 0 w 20617"/>
              <a:gd name="T5" fmla="*/ 2147483646 h 21600"/>
              <a:gd name="T6" fmla="*/ 0 60000 65536"/>
              <a:gd name="T7" fmla="*/ 0 60000 65536"/>
              <a:gd name="T8" fmla="*/ 0 60000 65536"/>
            </a:gdLst>
            <a:ahLst/>
            <a:cxnLst>
              <a:cxn ang="T6">
                <a:pos x="T0" y="T1"/>
              </a:cxn>
              <a:cxn ang="T7">
                <a:pos x="T2" y="T3"/>
              </a:cxn>
              <a:cxn ang="T8">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Arc 52"/>
          <p:cNvSpPr>
            <a:spLocks/>
          </p:cNvSpPr>
          <p:nvPr/>
        </p:nvSpPr>
        <p:spPr bwMode="auto">
          <a:xfrm rot="15723014" flipH="1">
            <a:off x="2857500" y="3771900"/>
            <a:ext cx="3200400" cy="20574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rc 53"/>
          <p:cNvSpPr>
            <a:spLocks/>
          </p:cNvSpPr>
          <p:nvPr/>
        </p:nvSpPr>
        <p:spPr bwMode="auto">
          <a:xfrm rot="10349058" flipH="1">
            <a:off x="2819400" y="4191000"/>
            <a:ext cx="3200400" cy="1068388"/>
          </a:xfrm>
          <a:custGeom>
            <a:avLst/>
            <a:gdLst>
              <a:gd name="T0" fmla="*/ 2147483646 w 21600"/>
              <a:gd name="T1" fmla="*/ 0 h 13761"/>
              <a:gd name="T2" fmla="*/ 2147483646 w 21600"/>
              <a:gd name="T3" fmla="*/ 2147483646 h 13761"/>
              <a:gd name="T4" fmla="*/ 0 w 21600"/>
              <a:gd name="T5" fmla="*/ 2147483646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16649" y="-1"/>
                </a:moveTo>
                <a:cubicBezTo>
                  <a:pt x="19849" y="3871"/>
                  <a:pt x="21600" y="8737"/>
                  <a:pt x="21600" y="13761"/>
                </a:cubicBezTo>
              </a:path>
              <a:path w="21600" h="13761" stroke="0" extrusionOk="0">
                <a:moveTo>
                  <a:pt x="16649" y="-1"/>
                </a:moveTo>
                <a:cubicBezTo>
                  <a:pt x="19849" y="3871"/>
                  <a:pt x="21600" y="8737"/>
                  <a:pt x="21600" y="13761"/>
                </a:cubicBezTo>
                <a:lnTo>
                  <a:pt x="0" y="13761"/>
                </a:lnTo>
                <a:lnTo>
                  <a:pt x="16649"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rc 54"/>
          <p:cNvSpPr>
            <a:spLocks/>
          </p:cNvSpPr>
          <p:nvPr/>
        </p:nvSpPr>
        <p:spPr bwMode="auto">
          <a:xfrm rot="10349058" flipH="1">
            <a:off x="1524001" y="4419600"/>
            <a:ext cx="5478463" cy="838200"/>
          </a:xfrm>
          <a:custGeom>
            <a:avLst/>
            <a:gdLst>
              <a:gd name="T0" fmla="*/ 2147483646 w 20993"/>
              <a:gd name="T1" fmla="*/ 0 h 13475"/>
              <a:gd name="T2" fmla="*/ 2147483646 w 20993"/>
              <a:gd name="T3" fmla="*/ 2147483646 h 13475"/>
              <a:gd name="T4" fmla="*/ 0 w 20993"/>
              <a:gd name="T5" fmla="*/ 2147483646 h 13475"/>
              <a:gd name="T6" fmla="*/ 0 60000 65536"/>
              <a:gd name="T7" fmla="*/ 0 60000 65536"/>
              <a:gd name="T8" fmla="*/ 0 60000 65536"/>
            </a:gdLst>
            <a:ahLst/>
            <a:cxnLst>
              <a:cxn ang="T6">
                <a:pos x="T0" y="T1"/>
              </a:cxn>
              <a:cxn ang="T7">
                <a:pos x="T2" y="T3"/>
              </a:cxn>
              <a:cxn ang="T8">
                <a:pos x="T4" y="T5"/>
              </a:cxn>
            </a:cxnLst>
            <a:rect l="0" t="0" r="r" b="b"/>
            <a:pathLst>
              <a:path w="20993" h="13475" fill="none" extrusionOk="0">
                <a:moveTo>
                  <a:pt x="16881" y="-1"/>
                </a:moveTo>
                <a:cubicBezTo>
                  <a:pt x="18847" y="2463"/>
                  <a:pt x="20251" y="5327"/>
                  <a:pt x="20993" y="8391"/>
                </a:cubicBezTo>
              </a:path>
              <a:path w="20993" h="13475" stroke="0" extrusionOk="0">
                <a:moveTo>
                  <a:pt x="16881" y="-1"/>
                </a:moveTo>
                <a:cubicBezTo>
                  <a:pt x="18847" y="2463"/>
                  <a:pt x="20251" y="5327"/>
                  <a:pt x="20993" y="8391"/>
                </a:cubicBezTo>
                <a:lnTo>
                  <a:pt x="0" y="13475"/>
                </a:lnTo>
                <a:lnTo>
                  <a:pt x="16881"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utoShape 55"/>
          <p:cNvSpPr>
            <a:spLocks noChangeArrowheads="1"/>
          </p:cNvSpPr>
          <p:nvPr/>
        </p:nvSpPr>
        <p:spPr bwMode="auto">
          <a:xfrm>
            <a:off x="3810000" y="4724400"/>
            <a:ext cx="2590800" cy="1828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6" name="Arc 56"/>
          <p:cNvSpPr>
            <a:spLocks/>
          </p:cNvSpPr>
          <p:nvPr/>
        </p:nvSpPr>
        <p:spPr bwMode="auto">
          <a:xfrm rot="10395126">
            <a:off x="4648200" y="3962401"/>
            <a:ext cx="685800" cy="777875"/>
          </a:xfrm>
          <a:custGeom>
            <a:avLst/>
            <a:gdLst>
              <a:gd name="T0" fmla="*/ 2147483646 w 21600"/>
              <a:gd name="T1" fmla="*/ 0 h 20026"/>
              <a:gd name="T2" fmla="*/ 2147483646 w 21600"/>
              <a:gd name="T3" fmla="*/ 2147483646 h 20026"/>
              <a:gd name="T4" fmla="*/ 0 w 21600"/>
              <a:gd name="T5" fmla="*/ 2147483646 h 20026"/>
              <a:gd name="T6" fmla="*/ 0 60000 65536"/>
              <a:gd name="T7" fmla="*/ 0 60000 65536"/>
              <a:gd name="T8" fmla="*/ 0 60000 65536"/>
            </a:gdLst>
            <a:ahLst/>
            <a:cxnLst>
              <a:cxn ang="T6">
                <a:pos x="T0" y="T1"/>
              </a:cxn>
              <a:cxn ang="T7">
                <a:pos x="T2" y="T3"/>
              </a:cxn>
              <a:cxn ang="T8">
                <a:pos x="T4" y="T5"/>
              </a:cxn>
            </a:cxnLst>
            <a:rect l="0" t="0" r="r" b="b"/>
            <a:pathLst>
              <a:path w="21600" h="20026" fill="none" extrusionOk="0">
                <a:moveTo>
                  <a:pt x="8094" y="-1"/>
                </a:moveTo>
                <a:cubicBezTo>
                  <a:pt x="16256" y="3298"/>
                  <a:pt x="21600" y="11221"/>
                  <a:pt x="21600" y="20026"/>
                </a:cubicBezTo>
              </a:path>
              <a:path w="21600" h="20026" stroke="0" extrusionOk="0">
                <a:moveTo>
                  <a:pt x="8094" y="-1"/>
                </a:moveTo>
                <a:cubicBezTo>
                  <a:pt x="16256" y="3298"/>
                  <a:pt x="21600" y="11221"/>
                  <a:pt x="21600" y="20026"/>
                </a:cubicBezTo>
                <a:lnTo>
                  <a:pt x="0" y="20026"/>
                </a:lnTo>
                <a:lnTo>
                  <a:pt x="8094"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utoShape 58">
            <a:hlinkClick r:id="rId2" action="ppaction://hlinksldjump" highlightClick="1"/>
          </p:cNvPr>
          <p:cNvSpPr>
            <a:spLocks noChangeArrowheads="1"/>
          </p:cNvSpPr>
          <p:nvPr/>
        </p:nvSpPr>
        <p:spPr bwMode="auto">
          <a:xfrm>
            <a:off x="4267200" y="3276600"/>
            <a:ext cx="228600" cy="4572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2</a:t>
            </a:r>
          </a:p>
        </p:txBody>
      </p:sp>
      <p:sp>
        <p:nvSpPr>
          <p:cNvPr id="58408" name="AutoShape 59">
            <a:hlinkClick r:id="rId3" action="ppaction://hlinksldjump" highlightClick="1"/>
          </p:cNvPr>
          <p:cNvSpPr>
            <a:spLocks noChangeArrowheads="1"/>
          </p:cNvSpPr>
          <p:nvPr/>
        </p:nvSpPr>
        <p:spPr bwMode="auto">
          <a:xfrm>
            <a:off x="5778500" y="3048000"/>
            <a:ext cx="533400" cy="6096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3</a:t>
            </a:r>
          </a:p>
        </p:txBody>
      </p:sp>
      <p:sp>
        <p:nvSpPr>
          <p:cNvPr id="58409" name="AutoShape 60">
            <a:hlinkClick r:id="rId4" action="ppaction://hlinksldjump" highlightClick="1"/>
          </p:cNvPr>
          <p:cNvSpPr>
            <a:spLocks noChangeArrowheads="1"/>
          </p:cNvSpPr>
          <p:nvPr/>
        </p:nvSpPr>
        <p:spPr bwMode="auto">
          <a:xfrm>
            <a:off x="7086600" y="1828800"/>
            <a:ext cx="457200" cy="4572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a:solidFill>
                  <a:srgbClr val="003300"/>
                </a:solidFill>
                <a:latin typeface=".VnTime" panose="020B7200000000000000" pitchFamily="34" charset="0"/>
              </a:rPr>
              <a:t>4</a:t>
            </a:r>
          </a:p>
        </p:txBody>
      </p:sp>
      <p:sp>
        <p:nvSpPr>
          <p:cNvPr id="58410" name="Oval 27"/>
          <p:cNvSpPr>
            <a:spLocks noChangeArrowheads="1"/>
          </p:cNvSpPr>
          <p:nvPr/>
        </p:nvSpPr>
        <p:spPr bwMode="auto">
          <a:xfrm>
            <a:off x="8915400" y="3124200"/>
            <a:ext cx="685800" cy="5334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1" name="Oval 28"/>
          <p:cNvSpPr>
            <a:spLocks noChangeArrowheads="1"/>
          </p:cNvSpPr>
          <p:nvPr/>
        </p:nvSpPr>
        <p:spPr bwMode="auto">
          <a:xfrm>
            <a:off x="8610600" y="2895600"/>
            <a:ext cx="5334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2" name="Oval 29"/>
          <p:cNvSpPr>
            <a:spLocks noChangeArrowheads="1"/>
          </p:cNvSpPr>
          <p:nvPr/>
        </p:nvSpPr>
        <p:spPr bwMode="auto">
          <a:xfrm>
            <a:off x="8153400" y="31242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3" name="Oval 30"/>
          <p:cNvSpPr>
            <a:spLocks noChangeArrowheads="1"/>
          </p:cNvSpPr>
          <p:nvPr/>
        </p:nvSpPr>
        <p:spPr bwMode="auto">
          <a:xfrm>
            <a:off x="8305800" y="35814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4" name="Oval 31"/>
          <p:cNvSpPr>
            <a:spLocks noChangeArrowheads="1"/>
          </p:cNvSpPr>
          <p:nvPr/>
        </p:nvSpPr>
        <p:spPr bwMode="auto">
          <a:xfrm>
            <a:off x="8763000" y="3581400"/>
            <a:ext cx="533400" cy="457200"/>
          </a:xfrm>
          <a:prstGeom prst="ellipse">
            <a:avLst/>
          </a:prstGeom>
          <a:solidFill>
            <a:srgbClr val="FF66FF"/>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5" name="Oval 61">
            <a:hlinkClick r:id="" action="ppaction://noaction"/>
          </p:cNvPr>
          <p:cNvSpPr>
            <a:spLocks noChangeArrowheads="1"/>
          </p:cNvSpPr>
          <p:nvPr/>
        </p:nvSpPr>
        <p:spPr bwMode="auto">
          <a:xfrm>
            <a:off x="8458200" y="32766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16" name="AutoShape 64">
            <a:hlinkClick r:id="rId5" action="ppaction://hlinksldjump" highlightClick="1"/>
          </p:cNvPr>
          <p:cNvSpPr>
            <a:spLocks noChangeArrowheads="1"/>
          </p:cNvSpPr>
          <p:nvPr/>
        </p:nvSpPr>
        <p:spPr bwMode="auto">
          <a:xfrm>
            <a:off x="2895600" y="2514600"/>
            <a:ext cx="304800" cy="4572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1</a:t>
            </a:r>
          </a:p>
        </p:txBody>
      </p:sp>
      <p:sp>
        <p:nvSpPr>
          <p:cNvPr id="58417" name="Oval 66"/>
          <p:cNvSpPr>
            <a:spLocks noChangeArrowheads="1"/>
          </p:cNvSpPr>
          <p:nvPr/>
        </p:nvSpPr>
        <p:spPr bwMode="auto">
          <a:xfrm>
            <a:off x="4343400" y="4419600"/>
            <a:ext cx="6858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8" name="Oval 67"/>
          <p:cNvSpPr>
            <a:spLocks noChangeArrowheads="1"/>
          </p:cNvSpPr>
          <p:nvPr/>
        </p:nvSpPr>
        <p:spPr bwMode="auto">
          <a:xfrm>
            <a:off x="4876800" y="44196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9" name="Oval 68"/>
          <p:cNvSpPr>
            <a:spLocks noChangeArrowheads="1"/>
          </p:cNvSpPr>
          <p:nvPr/>
        </p:nvSpPr>
        <p:spPr bwMode="auto">
          <a:xfrm>
            <a:off x="4648200" y="4495800"/>
            <a:ext cx="304800" cy="5334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0" name="Oval 69"/>
          <p:cNvSpPr>
            <a:spLocks noChangeArrowheads="1"/>
          </p:cNvSpPr>
          <p:nvPr/>
        </p:nvSpPr>
        <p:spPr bwMode="auto">
          <a:xfrm rot="534429">
            <a:off x="4343400" y="4191000"/>
            <a:ext cx="6096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1" name="Oval 70"/>
          <p:cNvSpPr>
            <a:spLocks noChangeArrowheads="1"/>
          </p:cNvSpPr>
          <p:nvPr/>
        </p:nvSpPr>
        <p:spPr bwMode="auto">
          <a:xfrm>
            <a:off x="4724400" y="3886200"/>
            <a:ext cx="3810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2" name="Oval 71"/>
          <p:cNvSpPr>
            <a:spLocks noChangeArrowheads="1"/>
          </p:cNvSpPr>
          <p:nvPr/>
        </p:nvSpPr>
        <p:spPr bwMode="auto">
          <a:xfrm rot="-2392413">
            <a:off x="4800600" y="4191000"/>
            <a:ext cx="6096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3" name="Oval 72"/>
          <p:cNvSpPr>
            <a:spLocks noChangeArrowheads="1"/>
          </p:cNvSpPr>
          <p:nvPr/>
        </p:nvSpPr>
        <p:spPr bwMode="auto">
          <a:xfrm>
            <a:off x="2971800" y="4191000"/>
            <a:ext cx="533400" cy="533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4" name="Oval 73"/>
          <p:cNvSpPr>
            <a:spLocks noChangeArrowheads="1"/>
          </p:cNvSpPr>
          <p:nvPr/>
        </p:nvSpPr>
        <p:spPr bwMode="auto">
          <a:xfrm>
            <a:off x="3200400" y="4495800"/>
            <a:ext cx="5334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5" name="Oval 74"/>
          <p:cNvSpPr>
            <a:spLocks noChangeArrowheads="1"/>
          </p:cNvSpPr>
          <p:nvPr/>
        </p:nvSpPr>
        <p:spPr bwMode="auto">
          <a:xfrm rot="3538067">
            <a:off x="3543300" y="4457700"/>
            <a:ext cx="5334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6" name="Oval 75"/>
          <p:cNvSpPr>
            <a:spLocks noChangeArrowheads="1"/>
          </p:cNvSpPr>
          <p:nvPr/>
        </p:nvSpPr>
        <p:spPr bwMode="auto">
          <a:xfrm>
            <a:off x="3581400" y="4038600"/>
            <a:ext cx="6858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7" name="Oval 76"/>
          <p:cNvSpPr>
            <a:spLocks noChangeArrowheads="1"/>
          </p:cNvSpPr>
          <p:nvPr/>
        </p:nvSpPr>
        <p:spPr bwMode="auto">
          <a:xfrm>
            <a:off x="3276600" y="3733800"/>
            <a:ext cx="5334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4349" name="Oval 77">
            <a:extLst>
              <a:ext uri="{FF2B5EF4-FFF2-40B4-BE49-F238E27FC236}">
                <a16:creationId xmlns="" xmlns:a16="http://schemas.microsoft.com/office/drawing/2014/main" id="{D1500626-521C-1448-B01B-89BB2F85E123}"/>
              </a:ext>
            </a:extLst>
          </p:cNvPr>
          <p:cNvSpPr>
            <a:spLocks noChangeArrowheads="1"/>
          </p:cNvSpPr>
          <p:nvPr/>
        </p:nvSpPr>
        <p:spPr bwMode="auto">
          <a:xfrm>
            <a:off x="3429000" y="4267200"/>
            <a:ext cx="304800" cy="381000"/>
          </a:xfrm>
          <a:prstGeom prst="ellipse">
            <a:avLst/>
          </a:prstGeom>
          <a:gradFill rotWithShape="1">
            <a:gsLst>
              <a:gs pos="0">
                <a:schemeClr val="accent1"/>
              </a:gs>
              <a:gs pos="100000">
                <a:schemeClr val="accent1">
                  <a:gamma/>
                  <a:shade val="3137"/>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429" name="Oval 78"/>
          <p:cNvSpPr>
            <a:spLocks noChangeArrowheads="1"/>
          </p:cNvSpPr>
          <p:nvPr/>
        </p:nvSpPr>
        <p:spPr bwMode="auto">
          <a:xfrm>
            <a:off x="6248400" y="4800600"/>
            <a:ext cx="381000" cy="457200"/>
          </a:xfrm>
          <a:prstGeom prst="ellipse">
            <a:avLst/>
          </a:prstGeom>
          <a:gradFill rotWithShape="1">
            <a:gsLst>
              <a:gs pos="0">
                <a:srgbClr val="FF33CC"/>
              </a:gs>
              <a:gs pos="100000">
                <a:srgbClr val="00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0" name="Oval 79"/>
          <p:cNvSpPr>
            <a:spLocks noChangeArrowheads="1"/>
          </p:cNvSpPr>
          <p:nvPr/>
        </p:nvSpPr>
        <p:spPr bwMode="auto">
          <a:xfrm rot="897729">
            <a:off x="6248400" y="4267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1" name="Oval 80"/>
          <p:cNvSpPr>
            <a:spLocks noChangeArrowheads="1"/>
          </p:cNvSpPr>
          <p:nvPr/>
        </p:nvSpPr>
        <p:spPr bwMode="auto">
          <a:xfrm rot="2811510">
            <a:off x="6553200" y="4648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2" name="Oval 81"/>
          <p:cNvSpPr>
            <a:spLocks noChangeArrowheads="1"/>
          </p:cNvSpPr>
          <p:nvPr/>
        </p:nvSpPr>
        <p:spPr bwMode="auto">
          <a:xfrm rot="-1119649">
            <a:off x="5943600" y="4343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3" name="Oval 82"/>
          <p:cNvSpPr>
            <a:spLocks noChangeArrowheads="1"/>
          </p:cNvSpPr>
          <p:nvPr/>
        </p:nvSpPr>
        <p:spPr bwMode="auto">
          <a:xfrm rot="1305426">
            <a:off x="5867400" y="49530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4" name="Oval 83"/>
          <p:cNvSpPr>
            <a:spLocks noChangeArrowheads="1"/>
          </p:cNvSpPr>
          <p:nvPr/>
        </p:nvSpPr>
        <p:spPr bwMode="auto">
          <a:xfrm>
            <a:off x="6248400" y="5105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5" name="AutoShape 84"/>
          <p:cNvSpPr>
            <a:spLocks noChangeArrowheads="1"/>
          </p:cNvSpPr>
          <p:nvPr/>
        </p:nvSpPr>
        <p:spPr bwMode="auto">
          <a:xfrm rot="-2209811">
            <a:off x="2667000" y="3505200"/>
            <a:ext cx="381000" cy="9144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pic>
        <p:nvPicPr>
          <p:cNvPr id="3" name="Rectangl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0100" y="152400"/>
            <a:ext cx="5257800" cy="93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1549400" y="1447801"/>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truyền thụ kiến thức cho học sinh , họ làm nghề gì?</a:t>
            </a:r>
          </a:p>
        </p:txBody>
      </p:sp>
      <p:sp>
        <p:nvSpPr>
          <p:cNvPr id="59394" name="Oval 4"/>
          <p:cNvSpPr>
            <a:spLocks noChangeArrowheads="1"/>
          </p:cNvSpPr>
          <p:nvPr/>
        </p:nvSpPr>
        <p:spPr bwMode="auto">
          <a:xfrm>
            <a:off x="4800600" y="3352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5" name="Oval 5"/>
          <p:cNvSpPr>
            <a:spLocks noChangeArrowheads="1"/>
          </p:cNvSpPr>
          <p:nvPr/>
        </p:nvSpPr>
        <p:spPr bwMode="auto">
          <a:xfrm>
            <a:off x="4800600" y="27432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6" name="Oval 6"/>
          <p:cNvSpPr>
            <a:spLocks noChangeArrowheads="1"/>
          </p:cNvSpPr>
          <p:nvPr/>
        </p:nvSpPr>
        <p:spPr bwMode="auto">
          <a:xfrm>
            <a:off x="4419600" y="2590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7" name="Oval 7"/>
          <p:cNvSpPr>
            <a:spLocks noChangeArrowheads="1"/>
          </p:cNvSpPr>
          <p:nvPr/>
        </p:nvSpPr>
        <p:spPr bwMode="auto">
          <a:xfrm>
            <a:off x="4114800" y="3048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8" name="Oval 8"/>
          <p:cNvSpPr>
            <a:spLocks noChangeArrowheads="1"/>
          </p:cNvSpPr>
          <p:nvPr/>
        </p:nvSpPr>
        <p:spPr bwMode="auto">
          <a:xfrm>
            <a:off x="4419600" y="3429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9" name="Oval 9">
            <a:hlinkClick r:id="rId2" action="ppaction://hlinksldjump"/>
          </p:cNvPr>
          <p:cNvSpPr>
            <a:spLocks noChangeArrowheads="1"/>
          </p:cNvSpPr>
          <p:nvPr/>
        </p:nvSpPr>
        <p:spPr bwMode="auto">
          <a:xfrm>
            <a:off x="4495800" y="30480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9400" name="Arc 10"/>
          <p:cNvSpPr>
            <a:spLocks/>
          </p:cNvSpPr>
          <p:nvPr/>
        </p:nvSpPr>
        <p:spPr bwMode="auto">
          <a:xfrm flipH="1">
            <a:off x="4724400" y="39624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AutoShape 12">
            <a:hlinkClick r:id="rId2" action="ppaction://hlinksldjump" highlightClick="1"/>
          </p:cNvPr>
          <p:cNvSpPr>
            <a:spLocks noChangeArrowheads="1"/>
          </p:cNvSpPr>
          <p:nvPr/>
        </p:nvSpPr>
        <p:spPr bwMode="auto">
          <a:xfrm>
            <a:off x="10134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TotalTime>
  <Words>723</Words>
  <Application>Microsoft Office PowerPoint</Application>
  <PresentationFormat>Widescreen</PresentationFormat>
  <Paragraphs>54</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宋体</vt:lpstr>
      <vt:lpstr>微软雅黑 Light</vt:lpstr>
      <vt:lpstr>.VnAvant</vt:lpstr>
      <vt:lpstr>.VnTime</vt:lpstr>
      <vt:lpstr>Arial</vt:lpstr>
      <vt:lpstr>Calibri</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Thuy Ninh</cp:lastModifiedBy>
  <cp:revision>80</cp:revision>
  <cp:lastPrinted>1601-01-01T00:00:00Z</cp:lastPrinted>
  <dcterms:created xsi:type="dcterms:W3CDTF">2010-12-18T12:37:35Z</dcterms:created>
  <dcterms:modified xsi:type="dcterms:W3CDTF">2023-06-03T16:31:04Z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