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5" r:id="rId3"/>
    <p:sldId id="267" r:id="rId4"/>
    <p:sldId id="276" r:id="rId5"/>
    <p:sldId id="277" r:id="rId6"/>
    <p:sldId id="278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4" y="60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t>2023/6/3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2023/6/3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7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2023/6/3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57B2B-7257-4BD9-B9DD-5E37B2BB5BB8}"/>
              </a:ext>
            </a:extLst>
          </p:cNvPr>
          <p:cNvSpPr txBox="1"/>
          <p:nvPr/>
        </p:nvSpPr>
        <p:spPr>
          <a:xfrm>
            <a:off x="4389367" y="935736"/>
            <a:ext cx="4242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Đạo</a:t>
            </a:r>
            <a:r>
              <a:rPr lang="en-US" sz="80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đức</a:t>
            </a:r>
            <a:endParaRPr lang="en-US" sz="8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CF8DEA-484F-4A74-B45D-F5B6ABDEC8AD}"/>
              </a:ext>
            </a:extLst>
          </p:cNvPr>
          <p:cNvSpPr txBox="1"/>
          <p:nvPr/>
        </p:nvSpPr>
        <p:spPr>
          <a:xfrm>
            <a:off x="2208466" y="2475387"/>
            <a:ext cx="75902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 </a:t>
            </a:r>
            <a:r>
              <a:rPr lang="vi-VN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ơ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thầy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giáo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cô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giáo</a:t>
            </a:r>
            <a:endParaRPr lang="en-US" sz="8000" dirty="0" smtClean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SVN-Jealous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Tiết</a:t>
            </a:r>
            <a:r>
              <a:rPr lang="en-US" sz="440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 1</a:t>
            </a:r>
            <a:endParaRPr lang="en-US" sz="44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SVN-Jealous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DD4-5">
            <a:extLst>
              <a:ext uri="{FF2B5EF4-FFF2-40B4-BE49-F238E27FC236}">
                <a16:creationId xmlns:a16="http://schemas.microsoft.com/office/drawing/2014/main" xmlns="" id="{326AECE5-58DC-4D92-B831-CEB3071C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546100"/>
            <a:ext cx="10952018" cy="57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inhDD4-4">
            <a:extLst>
              <a:ext uri="{FF2B5EF4-FFF2-40B4-BE49-F238E27FC236}">
                <a16:creationId xmlns:a16="http://schemas.microsoft.com/office/drawing/2014/main" xmlns="" id="{5BFA2FDB-BDE7-40EB-9EA1-1F6E9985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474663"/>
            <a:ext cx="10903527" cy="58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5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6733E577-3DAE-4B20-966C-E96B64CD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620982"/>
            <a:ext cx="1030778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8F392633-DFAD-4C23-9CF4-1AE07CCB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xmlns="" id="{FCAFF8F1-F7EF-49A5-B2DF-2966A8BE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1" y="556063"/>
            <a:ext cx="6040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59E5D893-0AF8-4F3E-97DD-236E852A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1" y="1165135"/>
            <a:ext cx="10737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tham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xây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CD342644-262D-41B7-99EE-E377F7E8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1" y="1904317"/>
            <a:ext cx="9836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xmlns="" id="{F55B93D5-4CFC-464E-BE78-3F6E4033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2698066"/>
            <a:ext cx="1127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d.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tham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xmlns="" id="{DFE789B6-6D49-4048-9D7E-F02B6B8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3499411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đ.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xmlns="" id="{562A5A19-53EE-46FE-BF7E-49FD1302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2" y="4295775"/>
            <a:ext cx="11014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e.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mừng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dịp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3600" b="1" dirty="0">
                <a:latin typeface="Times New Roman" panose="02020603050405020304" pitchFamily="18" charset="0"/>
              </a:rPr>
              <a:t> Nam.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xmlns="" id="{25BF6983-4E12-4C3E-B3A7-D85F0398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1" y="5486400"/>
            <a:ext cx="11014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g. Chia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7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8370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73274" y="2882383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806156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Text Box 10">
            <a:extLst>
              <a:ext uri="{FF2B5EF4-FFF2-40B4-BE49-F238E27FC236}">
                <a16:creationId xmlns:a16="http://schemas.microsoft.com/office/drawing/2014/main" xmlns="" id="{51E439E5-8CB6-45DE-A808-62064C8F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73" y="1798638"/>
            <a:ext cx="107788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dirty="0">
                <a:solidFill>
                  <a:srgbClr val="0033CC"/>
                </a:solidFill>
              </a:rPr>
              <a:t>     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xmlns="" id="{B748FC02-2C45-44D8-B5E8-2AED406E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382" y="708819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xmlns="" id="{D101707C-EAEA-4827-A4EC-C61B859A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91" y="860425"/>
            <a:ext cx="7620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</a:t>
            </a:r>
            <a:endParaRPr lang="en-US" altLang="en-US" sz="32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/>
              <a:t> </a:t>
            </a:r>
          </a:p>
        </p:txBody>
      </p:sp>
      <p:sp>
        <p:nvSpPr>
          <p:cNvPr id="8197" name="Text Box 23">
            <a:extLst>
              <a:ext uri="{FF2B5EF4-FFF2-40B4-BE49-F238E27FC236}">
                <a16:creationId xmlns:a16="http://schemas.microsoft.com/office/drawing/2014/main" xmlns="" id="{9D903486-0F75-4939-BC71-C82DA9A7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8746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/>
      <p:bldP spid="66571" grpId="0"/>
      <p:bldP spid="66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8602E-A9A9-4212-AD36-9B66DF4A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9" descr="Untitled-1">
            <a:extLst>
              <a:ext uri="{FF2B5EF4-FFF2-40B4-BE49-F238E27FC236}">
                <a16:creationId xmlns:a16="http://schemas.microsoft.com/office/drawing/2014/main" xmlns="" id="{597CCA2F-02D4-4078-A588-EFFE47700A9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88817" y="509444"/>
            <a:ext cx="11007437" cy="71157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3333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xmlns="" id="{5B1C49D1-F8B9-4D99-9E5B-4DA7F3E4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909" y="533401"/>
            <a:ext cx="100168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xmlns="" id="{9FF95987-AE80-47C0-89EE-1D070A7E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909" y="3585152"/>
            <a:ext cx="10349346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4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E64B4266-FED0-4318-96DB-CB4C00B8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1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xmlns="" id="{D0EB95AB-332F-4E20-9E80-E1CEDD20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71600"/>
            <a:ext cx="7924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660033"/>
                </a:solidFill>
                <a:latin typeface="Times New Roman" panose="02020603050405020304" pitchFamily="18" charset="0"/>
              </a:rPr>
              <a:t>- Vì sao chúng ta phải biết ơn, kính trọng  thầy cô giáo?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xmlns="" id="{C1F5C88D-BF15-4D36-B403-81782CF83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7924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33CC"/>
                </a:solidFill>
                <a:latin typeface="Times New Roman" panose="02020603050405020304" pitchFamily="18" charset="0"/>
              </a:rPr>
              <a:t>- Để thể hiện lòng biết ơn thầy cô giáo em cần làm gì? </a:t>
            </a:r>
          </a:p>
        </p:txBody>
      </p:sp>
    </p:spTree>
    <p:extLst>
      <p:ext uri="{BB962C8B-B14F-4D97-AF65-F5344CB8AC3E}">
        <p14:creationId xmlns:p14="http://schemas.microsoft.com/office/powerpoint/2010/main" val="27977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6">
            <a:extLst>
              <a:ext uri="{FF2B5EF4-FFF2-40B4-BE49-F238E27FC236}">
                <a16:creationId xmlns:a16="http://schemas.microsoft.com/office/drawing/2014/main" xmlns="" id="{CE40D34E-ED88-421A-A069-1CDC11D7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80" y="2022763"/>
            <a:ext cx="10640291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dỗ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687" name="AutoShape 7">
            <a:extLst>
              <a:ext uri="{FF2B5EF4-FFF2-40B4-BE49-F238E27FC236}">
                <a16:creationId xmlns:a16="http://schemas.microsoft.com/office/drawing/2014/main" xmlns="" id="{F3C549B6-8A1E-40D2-81F7-DA766F47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745" y="436419"/>
            <a:ext cx="25146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4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2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allAtOnce"/>
      <p:bldP spid="716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xmlns="" id="{A67EBAD8-FCD4-483C-B78A-913DB04E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4439"/>
            <a:ext cx="8686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Quan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800" b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1.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4800" b="1" dirty="0">
                <a:latin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800" b="1" dirty="0">
                <a:latin typeface="Times New Roman" panose="02020603050405020304" pitchFamily="18" charset="0"/>
              </a:rPr>
              <a:t>  (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5374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inhDD4-2">
            <a:extLst>
              <a:ext uri="{FF2B5EF4-FFF2-40B4-BE49-F238E27FC236}">
                <a16:creationId xmlns:a16="http://schemas.microsoft.com/office/drawing/2014/main" xmlns="" id="{45958A28-C3A0-465C-A92A-5E8C6E05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512618"/>
            <a:ext cx="1068185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3d butterfly">
            <a:extLst>
              <a:ext uri="{FF2B5EF4-FFF2-40B4-BE49-F238E27FC236}">
                <a16:creationId xmlns:a16="http://schemas.microsoft.com/office/drawing/2014/main" xmlns="" id="{27F44E40-B0A8-4ACC-9D2B-4B2CCF6C58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1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inhDD4-3">
            <a:extLst>
              <a:ext uri="{FF2B5EF4-FFF2-40B4-BE49-F238E27FC236}">
                <a16:creationId xmlns:a16="http://schemas.microsoft.com/office/drawing/2014/main" xmlns="" id="{C53C1991-721F-44EE-AB1A-CD486F97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5" y="578645"/>
            <a:ext cx="11028219" cy="57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379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inpin heiti</vt:lpstr>
      <vt:lpstr>SVN-Cheeseburga</vt:lpstr>
      <vt:lpstr>SVN-Jealous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Thuy Ninh</cp:lastModifiedBy>
  <cp:revision>79</cp:revision>
  <dcterms:created xsi:type="dcterms:W3CDTF">2017-05-18T14:26:00Z</dcterms:created>
  <dcterms:modified xsi:type="dcterms:W3CDTF">2023-06-03T16:06:03Z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